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563" r:id="rId2"/>
    <p:sldId id="405" r:id="rId3"/>
    <p:sldId id="362" r:id="rId4"/>
    <p:sldId id="496" r:id="rId5"/>
    <p:sldId id="419" r:id="rId6"/>
    <p:sldId id="564" r:id="rId7"/>
    <p:sldId id="625" r:id="rId8"/>
    <p:sldId id="626" r:id="rId9"/>
    <p:sldId id="627" r:id="rId10"/>
    <p:sldId id="628" r:id="rId11"/>
    <p:sldId id="629" r:id="rId12"/>
    <p:sldId id="630" r:id="rId13"/>
    <p:sldId id="631" r:id="rId14"/>
    <p:sldId id="613" r:id="rId15"/>
    <p:sldId id="614" r:id="rId16"/>
    <p:sldId id="615" r:id="rId17"/>
    <p:sldId id="616" r:id="rId18"/>
    <p:sldId id="617" r:id="rId19"/>
    <p:sldId id="618" r:id="rId20"/>
    <p:sldId id="619" r:id="rId21"/>
    <p:sldId id="620" r:id="rId22"/>
    <p:sldId id="621" r:id="rId23"/>
    <p:sldId id="622" r:id="rId24"/>
    <p:sldId id="623" r:id="rId25"/>
    <p:sldId id="634" r:id="rId26"/>
    <p:sldId id="636" r:id="rId27"/>
    <p:sldId id="624" r:id="rId28"/>
    <p:sldId id="604" r:id="rId29"/>
    <p:sldId id="605" r:id="rId30"/>
    <p:sldId id="606" r:id="rId31"/>
    <p:sldId id="607" r:id="rId32"/>
    <p:sldId id="609" r:id="rId33"/>
    <p:sldId id="608" r:id="rId34"/>
    <p:sldId id="413" r:id="rId35"/>
    <p:sldId id="280" r:id="rId36"/>
    <p:sldId id="379" r:id="rId37"/>
    <p:sldId id="381" r:id="rId38"/>
    <p:sldId id="278" r:id="rId39"/>
    <p:sldId id="297" r:id="rId40"/>
    <p:sldId id="562" r:id="rId41"/>
    <p:sldId id="551" r:id="rId42"/>
    <p:sldId id="287" r:id="rId43"/>
    <p:sldId id="552" r:id="rId44"/>
    <p:sldId id="553" r:id="rId45"/>
    <p:sldId id="554" r:id="rId46"/>
    <p:sldId id="555" r:id="rId47"/>
    <p:sldId id="556" r:id="rId48"/>
    <p:sldId id="557" r:id="rId49"/>
    <p:sldId id="558" r:id="rId50"/>
    <p:sldId id="559" r:id="rId51"/>
    <p:sldId id="560" r:id="rId52"/>
    <p:sldId id="383" r:id="rId53"/>
    <p:sldId id="550" r:id="rId54"/>
    <p:sldId id="384" r:id="rId55"/>
    <p:sldId id="387" r:id="rId56"/>
    <p:sldId id="561" r:id="rId57"/>
    <p:sldId id="54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5"/>
    <dgm:cxn modelId="{E4A97E14-7D05-4D68-BAE4-4AC1811FFA38}" type="presOf" srcId="{DA82EADB-2721-42A0-95EA-F9B5521A38A6}" destId="{A09CEA93-9338-4361-A5E6-CF85B6019F5A}" srcOrd="0" destOrd="0" presId="urn:microsoft.com/office/officeart/2005/8/layout/gear1#5"/>
    <dgm:cxn modelId="{0A31D815-D077-4866-A600-165E070A2D6F}" type="presOf" srcId="{F9CEBA05-2F10-437E-89B2-54F4D9FAF478}" destId="{5ED88519-AC6C-4AA3-B76D-812B93A167E4}" srcOrd="0" destOrd="0" presId="urn:microsoft.com/office/officeart/2005/8/layout/gear1#5"/>
    <dgm:cxn modelId="{A0416A29-364E-458C-90C5-1284F3C404E9}" type="presOf" srcId="{663C1E13-76F9-4B70-A2F2-CA23180743CE}" destId="{4822A78E-EAEC-401F-941A-3A84E13E2357}"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5"/>
    <dgm:cxn modelId="{4A9FFF58-7BC4-4C65-9759-C9C669FC2B76}" type="presOf" srcId="{DACAB5BA-B8B4-4D66-8B11-1D02259E020B}" destId="{B6B6B41B-120B-4968-AB6A-FC6E7C8EF3C0}" srcOrd="1" destOrd="0" presId="urn:microsoft.com/office/officeart/2005/8/layout/gear1#5"/>
    <dgm:cxn modelId="{CD461FA2-0710-4EF6-AA5F-BD774C121CA7}" type="presOf" srcId="{399ACE2F-90C5-48B1-9E65-700A32562848}" destId="{7D3EFDB4-E5D1-439A-86D8-1FCF80D959BA}" srcOrd="2"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5"/>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5"/>
    <dgm:cxn modelId="{5990A8E9-7068-4CD0-BDC1-650288BAF401}" type="presOf" srcId="{663C1E13-76F9-4B70-A2F2-CA23180743CE}" destId="{B9330EE9-43E4-4FD4-8144-E92B1DD0FCDF}" srcOrd="1" destOrd="0" presId="urn:microsoft.com/office/officeart/2005/8/layout/gear1#5"/>
    <dgm:cxn modelId="{9A0FA2F0-3016-4FA6-B4C5-E56783E79BCF}" type="presOf" srcId="{399ACE2F-90C5-48B1-9E65-700A32562848}" destId="{59EDF28D-6C67-49D0-B5A1-DE5C3CBA2292}" srcOrd="0" destOrd="0" presId="urn:microsoft.com/office/officeart/2005/8/layout/gear1#5"/>
    <dgm:cxn modelId="{EEB57BF3-C8C3-4D26-B720-6A2822B576FB}" type="presOf" srcId="{399ACE2F-90C5-48B1-9E65-700A32562848}" destId="{9815588C-16D0-4475-B64C-847FC87C8C32}" srcOrd="3" destOrd="0" presId="urn:microsoft.com/office/officeart/2005/8/layout/gear1#5"/>
    <dgm:cxn modelId="{0C255DF6-A053-4031-BF78-2222755ED1B9}" type="presOf" srcId="{663C1E13-76F9-4B70-A2F2-CA23180743CE}" destId="{93300324-D62F-4E58-B882-734182BDB462}" srcOrd="0" destOrd="0" presId="urn:microsoft.com/office/officeart/2005/8/layout/gear1#5"/>
    <dgm:cxn modelId="{E633DDFA-2095-473F-876E-4E0B2BFEEFF6}" type="presOf" srcId="{23718C41-0A1F-40BF-86BE-8A5476EC271E}" destId="{398423B3-DD54-4226-99D7-017EFC1488DF}" srcOrd="0" destOrd="0" presId="urn:microsoft.com/office/officeart/2005/8/layout/gear1#5"/>
    <dgm:cxn modelId="{1C705BF0-F7A3-4A41-98DE-5AA498EC2268}" type="presParOf" srcId="{5ED88519-AC6C-4AA3-B76D-812B93A167E4}" destId="{87622A90-D0D8-4EA3-BC0D-D537801AF2B1}" srcOrd="0" destOrd="0" presId="urn:microsoft.com/office/officeart/2005/8/layout/gear1#5"/>
    <dgm:cxn modelId="{5266FA23-4487-4733-8F43-10B4A20688EF}" type="presParOf" srcId="{5ED88519-AC6C-4AA3-B76D-812B93A167E4}" destId="{B6B6B41B-120B-4968-AB6A-FC6E7C8EF3C0}" srcOrd="1" destOrd="0" presId="urn:microsoft.com/office/officeart/2005/8/layout/gear1#5"/>
    <dgm:cxn modelId="{23C721C6-4DD1-49A5-A0CC-65BFB64A7E75}" type="presParOf" srcId="{5ED88519-AC6C-4AA3-B76D-812B93A167E4}" destId="{8BC64EA7-2794-42B6-96C9-F39A52CB985A}" srcOrd="2" destOrd="0" presId="urn:microsoft.com/office/officeart/2005/8/layout/gear1#5"/>
    <dgm:cxn modelId="{08D4CDD4-CF96-43E9-B573-3FB26B41DE0C}" type="presParOf" srcId="{5ED88519-AC6C-4AA3-B76D-812B93A167E4}" destId="{93300324-D62F-4E58-B882-734182BDB462}" srcOrd="3" destOrd="0" presId="urn:microsoft.com/office/officeart/2005/8/layout/gear1#5"/>
    <dgm:cxn modelId="{0C03EB2A-BA9F-4177-9C0D-A92A2D112A1E}" type="presParOf" srcId="{5ED88519-AC6C-4AA3-B76D-812B93A167E4}" destId="{B9330EE9-43E4-4FD4-8144-E92B1DD0FCDF}" srcOrd="4" destOrd="0" presId="urn:microsoft.com/office/officeart/2005/8/layout/gear1#5"/>
    <dgm:cxn modelId="{B7789E63-81C6-41C0-A5D9-387B1A51717B}" type="presParOf" srcId="{5ED88519-AC6C-4AA3-B76D-812B93A167E4}" destId="{4822A78E-EAEC-401F-941A-3A84E13E2357}" srcOrd="5" destOrd="0" presId="urn:microsoft.com/office/officeart/2005/8/layout/gear1#5"/>
    <dgm:cxn modelId="{830F74C4-09BC-4E6A-ABCE-5808A3EAE773}" type="presParOf" srcId="{5ED88519-AC6C-4AA3-B76D-812B93A167E4}" destId="{59EDF28D-6C67-49D0-B5A1-DE5C3CBA2292}" srcOrd="6" destOrd="0" presId="urn:microsoft.com/office/officeart/2005/8/layout/gear1#5"/>
    <dgm:cxn modelId="{92E21763-77DE-4C9D-A499-28DE0AED0A6E}" type="presParOf" srcId="{5ED88519-AC6C-4AA3-B76D-812B93A167E4}" destId="{23DC08E4-3725-4448-BFFF-1CCEA2F2987E}" srcOrd="7" destOrd="0" presId="urn:microsoft.com/office/officeart/2005/8/layout/gear1#5"/>
    <dgm:cxn modelId="{E00C3D16-7BB4-47D7-9337-A6DC556836A3}" type="presParOf" srcId="{5ED88519-AC6C-4AA3-B76D-812B93A167E4}" destId="{7D3EFDB4-E5D1-439A-86D8-1FCF80D959BA}" srcOrd="8" destOrd="0" presId="urn:microsoft.com/office/officeart/2005/8/layout/gear1#5"/>
    <dgm:cxn modelId="{B1A8B9D7-A8F9-4D92-9BB0-4672EC454C94}" type="presParOf" srcId="{5ED88519-AC6C-4AA3-B76D-812B93A167E4}" destId="{9815588C-16D0-4475-B64C-847FC87C8C32}" srcOrd="9" destOrd="0" presId="urn:microsoft.com/office/officeart/2005/8/layout/gear1#5"/>
    <dgm:cxn modelId="{FFB249CB-C123-4064-A0AD-BE7A0B9EF2A4}" type="presParOf" srcId="{5ED88519-AC6C-4AA3-B76D-812B93A167E4}" destId="{398423B3-DD54-4226-99D7-017EFC1488DF}" srcOrd="10" destOrd="0" presId="urn:microsoft.com/office/officeart/2005/8/layout/gear1#5"/>
    <dgm:cxn modelId="{00DCB96D-7544-4E39-9DB2-EC33C479AC4C}" type="presParOf" srcId="{5ED88519-AC6C-4AA3-B76D-812B93A167E4}" destId="{6DF3A3A0-5919-4E69-80DD-61760D6340A0}" srcOrd="11" destOrd="0" presId="urn:microsoft.com/office/officeart/2005/8/layout/gear1#5"/>
    <dgm:cxn modelId="{A941BE95-AD73-4534-949E-F30171D085E1}"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1954" y="2016277"/>
          <a:ext cx="1889692" cy="188969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Wisdom</a:t>
          </a:r>
        </a:p>
      </dsp:txBody>
      <dsp:txXfrm>
        <a:off x="1921866" y="2458928"/>
        <a:ext cx="1129868" cy="971341"/>
      </dsp:txXfrm>
    </dsp:sp>
    <dsp:sp modelId="{93300324-D62F-4E58-B882-734182BDB462}">
      <dsp:nvSpPr>
        <dsp:cNvPr id="0" name=""/>
        <dsp:cNvSpPr/>
      </dsp:nvSpPr>
      <dsp:spPr>
        <a:xfrm>
          <a:off x="446654" y="1573780"/>
          <a:ext cx="1374322" cy="137432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Black" pitchFamily="34" charset="0"/>
            </a:rPr>
            <a:t>Truth</a:t>
          </a:r>
          <a:r>
            <a:rPr lang="en-US" sz="1300" kern="1200" dirty="0"/>
            <a:t> </a:t>
          </a:r>
        </a:p>
      </dsp:txBody>
      <dsp:txXfrm>
        <a:off x="792644" y="1921861"/>
        <a:ext cx="682342" cy="678160"/>
      </dsp:txXfrm>
    </dsp:sp>
    <dsp:sp modelId="{59EDF28D-6C67-49D0-B5A1-DE5C3CBA2292}">
      <dsp:nvSpPr>
        <dsp:cNvPr id="0" name=""/>
        <dsp:cNvSpPr/>
      </dsp:nvSpPr>
      <dsp:spPr>
        <a:xfrm rot="20700000">
          <a:off x="1216415" y="625638"/>
          <a:ext cx="1346555" cy="1346555"/>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Black" pitchFamily="34" charset="0"/>
            </a:rPr>
            <a:t>Servic</a:t>
          </a:r>
          <a:r>
            <a:rPr lang="en-US" sz="1300" kern="1200">
              <a:latin typeface="Arial Black" pitchFamily="34" charset="0"/>
            </a:rPr>
            <a:t>e</a:t>
          </a:r>
          <a:r>
            <a:rPr lang="en-US" sz="1300" kern="1200"/>
            <a:t> </a:t>
          </a:r>
        </a:p>
      </dsp:txBody>
      <dsp:txXfrm rot="-20700000">
        <a:off x="1511754" y="920977"/>
        <a:ext cx="755877" cy="755877"/>
      </dsp:txXfrm>
    </dsp:sp>
    <dsp:sp modelId="{398423B3-DD54-4226-99D7-017EFC1488DF}">
      <dsp:nvSpPr>
        <dsp:cNvPr id="0" name=""/>
        <dsp:cNvSpPr/>
      </dsp:nvSpPr>
      <dsp:spPr>
        <a:xfrm>
          <a:off x="1392658" y="1739889"/>
          <a:ext cx="2418806" cy="2418806"/>
        </a:xfrm>
        <a:prstGeom prst="circularArrow">
          <a:avLst>
            <a:gd name="adj1" fmla="val 4687"/>
            <a:gd name="adj2" fmla="val 299029"/>
            <a:gd name="adj3" fmla="val 2494985"/>
            <a:gd name="adj4" fmla="val 1590768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03264" y="1272950"/>
          <a:ext cx="1757414" cy="175741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04943" y="333947"/>
          <a:ext cx="1894846" cy="189484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2010-51CC-4879-AA49-9AFEAD298394}" type="datetimeFigureOut">
              <a:rPr lang="en-US" smtClean="0"/>
              <a:t>2/18/2025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F12D-EC3C-44AD-8262-1354B164A540}" type="slidenum">
              <a:rPr lang="en-US" smtClean="0"/>
              <a:t>‹#›</a:t>
            </a:fld>
            <a:endParaRPr lang="en-US" dirty="0"/>
          </a:p>
        </p:txBody>
      </p:sp>
    </p:spTree>
    <p:extLst>
      <p:ext uri="{BB962C8B-B14F-4D97-AF65-F5344CB8AC3E}">
        <p14:creationId xmlns:p14="http://schemas.microsoft.com/office/powerpoint/2010/main" val="288225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a:t>
            </a:fld>
            <a:endParaRPr lang="en-US"/>
          </a:p>
        </p:txBody>
      </p:sp>
    </p:spTree>
    <p:extLst>
      <p:ext uri="{BB962C8B-B14F-4D97-AF65-F5344CB8AC3E}">
        <p14:creationId xmlns:p14="http://schemas.microsoft.com/office/powerpoint/2010/main" val="36075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124AA1F-90EC-4475-849E-3911B8335E01}" type="slidenum">
              <a:rPr lang="en-US" smtClean="0"/>
              <a:t>15</a:t>
            </a:fld>
            <a:endParaRPr lang="en-US"/>
          </a:p>
        </p:txBody>
      </p:sp>
    </p:spTree>
    <p:extLst>
      <p:ext uri="{BB962C8B-B14F-4D97-AF65-F5344CB8AC3E}">
        <p14:creationId xmlns:p14="http://schemas.microsoft.com/office/powerpoint/2010/main" val="137728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7929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Promoting resilience and </a:t>
            </a:r>
            <a:r>
              <a:rPr lang="en-US" sz="1200" dirty="0" err="1"/>
              <a:t>minimising</a:t>
            </a:r>
            <a:r>
              <a:rPr lang="en-US" sz="1200" dirty="0"/>
              <a:t> burnout in students In: Henning MA, </a:t>
            </a:r>
            <a:r>
              <a:rPr lang="en-US" sz="1200" dirty="0" err="1"/>
              <a:t>Krägeloh</a:t>
            </a:r>
            <a:r>
              <a:rPr lang="en-US" sz="1200" dirty="0"/>
              <a:t> CU, Dryer R, </a:t>
            </a:r>
            <a:r>
              <a:rPr lang="en-US" sz="1200" dirty="0" err="1"/>
              <a:t>Moir</a:t>
            </a:r>
            <a:r>
              <a:rPr lang="en-US" sz="1200" dirty="0"/>
              <a:t> F, </a:t>
            </a:r>
            <a:r>
              <a:rPr lang="en-US" sz="1200" dirty="0" err="1"/>
              <a:t>Billington</a:t>
            </a:r>
            <a:r>
              <a:rPr lang="en-US" sz="1200" dirty="0"/>
              <a:t> R, Hill AG, eds. </a:t>
            </a:r>
            <a:r>
              <a:rPr lang="en-US" sz="1200" i="1" dirty="0"/>
              <a:t>Well-being in higher education: Cultivating a healthy lifestyle among faculty and students </a:t>
            </a:r>
            <a:r>
              <a:rPr lang="en-US" sz="1200" i="1" dirty="0" err="1"/>
              <a:t>Routledge</a:t>
            </a:r>
            <a:r>
              <a:rPr lang="en-US" sz="1200" i="1" dirty="0"/>
              <a:t>, Taylor &amp; Francis Group; 2017 (in press).</a:t>
            </a:r>
            <a:endParaRPr lang="en-US" sz="1200" dirty="0"/>
          </a:p>
        </p:txBody>
      </p:sp>
      <p:sp>
        <p:nvSpPr>
          <p:cNvPr id="4" name="Slide Number Placeholder 3"/>
          <p:cNvSpPr>
            <a:spLocks noGrp="1"/>
          </p:cNvSpPr>
          <p:nvPr>
            <p:ph type="sldNum" sz="quarter" idx="10"/>
          </p:nvPr>
        </p:nvSpPr>
        <p:spPr/>
        <p:txBody>
          <a:bodyPr/>
          <a:lstStyle/>
          <a:p>
            <a:fld id="{5124AA1F-90EC-4475-849E-3911B8335E01}" type="slidenum">
              <a:rPr lang="en-US" smtClean="0"/>
              <a:t>18</a:t>
            </a:fld>
            <a:endParaRPr lang="en-US"/>
          </a:p>
        </p:txBody>
      </p:sp>
    </p:spTree>
    <p:extLst>
      <p:ext uri="{BB962C8B-B14F-4D97-AF65-F5344CB8AC3E}">
        <p14:creationId xmlns:p14="http://schemas.microsoft.com/office/powerpoint/2010/main" val="87840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https://www.sciencedirect.com/science/article/pii/S0165032724012163</a:t>
            </a:r>
          </a:p>
        </p:txBody>
      </p:sp>
      <p:sp>
        <p:nvSpPr>
          <p:cNvPr id="4" name="Slide Number Placeholder 3"/>
          <p:cNvSpPr>
            <a:spLocks noGrp="1"/>
          </p:cNvSpPr>
          <p:nvPr>
            <p:ph type="sldNum" sz="quarter" idx="5"/>
          </p:nvPr>
        </p:nvSpPr>
        <p:spPr/>
        <p:txBody>
          <a:bodyPr/>
          <a:lstStyle/>
          <a:p>
            <a:fld id="{7F19F12D-EC3C-44AD-8262-1354B164A540}" type="slidenum">
              <a:rPr lang="en-US" smtClean="0"/>
              <a:t>25</a:t>
            </a:fld>
            <a:endParaRPr lang="en-US" dirty="0"/>
          </a:p>
        </p:txBody>
      </p:sp>
    </p:spTree>
    <p:extLst>
      <p:ext uri="{BB962C8B-B14F-4D97-AF65-F5344CB8AC3E}">
        <p14:creationId xmlns:p14="http://schemas.microsoft.com/office/powerpoint/2010/main" val="177256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4AA1F-90EC-4475-849E-3911B8335E01}" type="slidenum">
              <a:rPr lang="en-US" smtClean="0"/>
              <a:t>27</a:t>
            </a:fld>
            <a:endParaRPr lang="en-US"/>
          </a:p>
        </p:txBody>
      </p:sp>
    </p:spTree>
    <p:extLst>
      <p:ext uri="{BB962C8B-B14F-4D97-AF65-F5344CB8AC3E}">
        <p14:creationId xmlns:p14="http://schemas.microsoft.com/office/powerpoint/2010/main" val="306999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32</a:t>
            </a:fld>
            <a:endParaRPr lang="en-US"/>
          </a:p>
        </p:txBody>
      </p:sp>
    </p:spTree>
    <p:extLst>
      <p:ext uri="{BB962C8B-B14F-4D97-AF65-F5344CB8AC3E}">
        <p14:creationId xmlns:p14="http://schemas.microsoft.com/office/powerpoint/2010/main" val="207258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9F12D-EC3C-44AD-8262-1354B164A540}" type="slidenum">
              <a:rPr lang="en-US" smtClean="0"/>
              <a:t>41</a:t>
            </a:fld>
            <a:endParaRPr lang="en-US"/>
          </a:p>
        </p:txBody>
      </p:sp>
    </p:spTree>
    <p:extLst>
      <p:ext uri="{BB962C8B-B14F-4D97-AF65-F5344CB8AC3E}">
        <p14:creationId xmlns:p14="http://schemas.microsoft.com/office/powerpoint/2010/main" val="110626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9F12D-EC3C-44AD-8262-1354B164A540}" type="slidenum">
              <a:rPr lang="en-US" smtClean="0"/>
              <a:t>43</a:t>
            </a:fld>
            <a:endParaRPr lang="en-US"/>
          </a:p>
        </p:txBody>
      </p:sp>
    </p:spTree>
    <p:extLst>
      <p:ext uri="{BB962C8B-B14F-4D97-AF65-F5344CB8AC3E}">
        <p14:creationId xmlns:p14="http://schemas.microsoft.com/office/powerpoint/2010/main" val="94094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07705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120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1512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2018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6634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9302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4796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6277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1032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3562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96148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645C-3E65-483A-8DE8-52F64BB23A80}" type="datetimeFigureOut">
              <a:rPr lang="en-US" smtClean="0"/>
              <a:t>2/18/2025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D47E4-2CE8-4924-858E-48A4035B5E4C}" type="slidenum">
              <a:rPr lang="en-US" smtClean="0"/>
              <a:t>‹#›</a:t>
            </a:fld>
            <a:endParaRPr lang="en-US" dirty="0"/>
          </a:p>
        </p:txBody>
      </p:sp>
    </p:spTree>
    <p:extLst>
      <p:ext uri="{BB962C8B-B14F-4D97-AF65-F5344CB8AC3E}">
        <p14:creationId xmlns:p14="http://schemas.microsoft.com/office/powerpoint/2010/main" val="180091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3"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 y="457200"/>
            <a:ext cx="8229600" cy="1143000"/>
          </a:xfrm>
        </p:spPr>
        <p:txBody>
          <a:bodyPr>
            <a:normAutofit/>
          </a:bodyPr>
          <a:lstStyle/>
          <a:p>
            <a:r>
              <a:rPr lang="en-US" sz="4000" b="1" dirty="0">
                <a:solidFill>
                  <a:schemeClr val="accent4">
                    <a:lumMod val="75000"/>
                  </a:schemeClr>
                </a:solidFill>
              </a:rPr>
              <a:t>Common Symptoms of Burnout</a:t>
            </a:r>
          </a:p>
        </p:txBody>
      </p:sp>
      <p:sp>
        <p:nvSpPr>
          <p:cNvPr id="3" name="Content Placeholder 2"/>
          <p:cNvSpPr>
            <a:spLocks noGrp="1"/>
          </p:cNvSpPr>
          <p:nvPr>
            <p:ph idx="1"/>
          </p:nvPr>
        </p:nvSpPr>
        <p:spPr>
          <a:xfrm>
            <a:off x="457200" y="1600200"/>
            <a:ext cx="3962400" cy="4876800"/>
          </a:xfrm>
        </p:spPr>
        <p:txBody>
          <a:bodyPr>
            <a:normAutofit lnSpcReduction="10000"/>
          </a:bodyPr>
          <a:lstStyle/>
          <a:p>
            <a:r>
              <a:rPr lang="en-US" sz="2400" b="1" dirty="0"/>
              <a:t>Physical:</a:t>
            </a:r>
            <a:r>
              <a:rPr lang="en-US" sz="2400" dirty="0"/>
              <a:t> Chronic fatigue, headaches, sleep disturbances.</a:t>
            </a:r>
          </a:p>
          <a:p>
            <a:r>
              <a:rPr lang="en-US" sz="2400" b="1" dirty="0"/>
              <a:t>Emotional:</a:t>
            </a:r>
            <a:r>
              <a:rPr lang="en-US" sz="2400" dirty="0"/>
              <a:t> Increased anxiety, frustration, feelings of hopelessness.</a:t>
            </a:r>
          </a:p>
          <a:p>
            <a:r>
              <a:rPr lang="en-US" sz="2400" b="1" dirty="0"/>
              <a:t>Behavioral:</a:t>
            </a:r>
            <a:r>
              <a:rPr lang="en-US" sz="2400" dirty="0"/>
              <a:t> Social withdrawal, procrastination, reduced academic engagement.</a:t>
            </a:r>
          </a:p>
          <a:p>
            <a:r>
              <a:rPr lang="en-US" sz="2400" b="1" dirty="0"/>
              <a:t>Cognitive:</a:t>
            </a:r>
            <a:r>
              <a:rPr lang="en-US" sz="2400" dirty="0"/>
              <a:t> Difficulty concentrating, memory issues, indecisiveness.</a:t>
            </a:r>
          </a:p>
          <a:p>
            <a:endParaRPr lang="en-US" dirty="0"/>
          </a:p>
        </p:txBody>
      </p:sp>
      <p:pic>
        <p:nvPicPr>
          <p:cNvPr id="4" name="Picture 3"/>
          <p:cNvPicPr>
            <a:picLocks noChangeAspect="1"/>
          </p:cNvPicPr>
          <p:nvPr/>
        </p:nvPicPr>
        <p:blipFill rotWithShape="1">
          <a:blip r:embed="rId2"/>
          <a:srcRect t="1" b="8475"/>
          <a:stretch/>
        </p:blipFill>
        <p:spPr>
          <a:xfrm>
            <a:off x="4592241" y="1600200"/>
            <a:ext cx="4523624" cy="4114800"/>
          </a:xfrm>
          <a:prstGeom prst="rect">
            <a:avLst/>
          </a:prstGeom>
        </p:spPr>
      </p:pic>
      <p:sp>
        <p:nvSpPr>
          <p:cNvPr id="5" name="TextBox 4">
            <a:extLst>
              <a:ext uri="{FF2B5EF4-FFF2-40B4-BE49-F238E27FC236}">
                <a16:creationId xmlns:a16="http://schemas.microsoft.com/office/drawing/2014/main" id="{1D0EAA77-BFF5-978F-3E4C-A57B7310801F}"/>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00974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4478"/>
          <a:stretch/>
        </p:blipFill>
        <p:spPr>
          <a:xfrm>
            <a:off x="590551" y="990600"/>
            <a:ext cx="7962898" cy="5070902"/>
          </a:xfrm>
          <a:prstGeom prst="rect">
            <a:avLst/>
          </a:prstGeom>
        </p:spPr>
      </p:pic>
      <p:sp>
        <p:nvSpPr>
          <p:cNvPr id="2" name="TextBox 1">
            <a:extLst>
              <a:ext uri="{FF2B5EF4-FFF2-40B4-BE49-F238E27FC236}">
                <a16:creationId xmlns:a16="http://schemas.microsoft.com/office/drawing/2014/main" id="{B0FB4E83-FE86-827C-685B-CF966B251B05}"/>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94121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26" y="457200"/>
            <a:ext cx="8229600" cy="1143000"/>
          </a:xfrm>
        </p:spPr>
        <p:txBody>
          <a:bodyPr>
            <a:normAutofit/>
          </a:bodyPr>
          <a:lstStyle/>
          <a:p>
            <a:r>
              <a:rPr lang="en-US" sz="4000" b="1" dirty="0">
                <a:solidFill>
                  <a:schemeClr val="accent4">
                    <a:lumMod val="75000"/>
                  </a:schemeClr>
                </a:solidFill>
              </a:rPr>
              <a:t>Strategies for Prevention</a:t>
            </a:r>
          </a:p>
        </p:txBody>
      </p:sp>
      <p:sp>
        <p:nvSpPr>
          <p:cNvPr id="5" name="Content Placeholder 4"/>
          <p:cNvSpPr>
            <a:spLocks noGrp="1"/>
          </p:cNvSpPr>
          <p:nvPr>
            <p:ph idx="1"/>
          </p:nvPr>
        </p:nvSpPr>
        <p:spPr>
          <a:xfrm>
            <a:off x="457200" y="1600200"/>
            <a:ext cx="8229600" cy="5257800"/>
          </a:xfrm>
        </p:spPr>
        <p:txBody>
          <a:bodyPr>
            <a:normAutofit fontScale="77500" lnSpcReduction="20000"/>
          </a:bodyPr>
          <a:lstStyle/>
          <a:p>
            <a:r>
              <a:rPr lang="en-US" b="1" dirty="0"/>
              <a:t>Time Management:</a:t>
            </a:r>
            <a:endParaRPr lang="en-US" dirty="0"/>
          </a:p>
          <a:p>
            <a:pPr lvl="1"/>
            <a:r>
              <a:rPr lang="en-US" dirty="0"/>
              <a:t>Prioritization of tasks to manage workload effectively</a:t>
            </a:r>
          </a:p>
          <a:p>
            <a:pPr lvl="1"/>
            <a:r>
              <a:rPr lang="en-US" dirty="0"/>
              <a:t>Using the </a:t>
            </a:r>
            <a:r>
              <a:rPr lang="en-US" b="1" dirty="0" err="1"/>
              <a:t>Pomodoro</a:t>
            </a:r>
            <a:r>
              <a:rPr lang="en-US" b="1" dirty="0"/>
              <a:t> technique</a:t>
            </a:r>
            <a:r>
              <a:rPr lang="en-US" dirty="0"/>
              <a:t> for focused study sessions</a:t>
            </a:r>
          </a:p>
          <a:p>
            <a:pPr lvl="1"/>
            <a:r>
              <a:rPr lang="en-US" dirty="0"/>
              <a:t>Avoiding </a:t>
            </a:r>
            <a:r>
              <a:rPr lang="en-US" b="1" dirty="0"/>
              <a:t>procrastination</a:t>
            </a:r>
            <a:r>
              <a:rPr lang="en-US" dirty="0"/>
              <a:t> by setting realistic goals and deadlines</a:t>
            </a:r>
          </a:p>
          <a:p>
            <a:pPr lvl="1"/>
            <a:endParaRPr lang="en-US" dirty="0"/>
          </a:p>
          <a:p>
            <a:r>
              <a:rPr lang="en-US" b="1" dirty="0"/>
              <a:t>Self-Care Practices:</a:t>
            </a:r>
            <a:endParaRPr lang="en-US" dirty="0"/>
          </a:p>
          <a:p>
            <a:pPr lvl="1"/>
            <a:r>
              <a:rPr lang="en-US" dirty="0"/>
              <a:t>Maintaining good </a:t>
            </a:r>
            <a:r>
              <a:rPr lang="en-US" b="1" dirty="0"/>
              <a:t>sleep hygiene</a:t>
            </a:r>
            <a:r>
              <a:rPr lang="en-US" dirty="0"/>
              <a:t> for better cognitive function</a:t>
            </a:r>
          </a:p>
          <a:p>
            <a:pPr lvl="1"/>
            <a:r>
              <a:rPr lang="en-US" dirty="0"/>
              <a:t>Eating a </a:t>
            </a:r>
            <a:r>
              <a:rPr lang="en-US" b="1" dirty="0"/>
              <a:t>balanced diet</a:t>
            </a:r>
            <a:r>
              <a:rPr lang="en-US" dirty="0"/>
              <a:t> to sustain energy levels</a:t>
            </a:r>
          </a:p>
          <a:p>
            <a:pPr lvl="1"/>
            <a:r>
              <a:rPr lang="en-US" dirty="0"/>
              <a:t>Engaging in </a:t>
            </a:r>
            <a:r>
              <a:rPr lang="en-US" b="1" dirty="0"/>
              <a:t>physical activity</a:t>
            </a:r>
            <a:r>
              <a:rPr lang="en-US" dirty="0"/>
              <a:t> to reduce stress</a:t>
            </a:r>
          </a:p>
          <a:p>
            <a:pPr marL="457200" lvl="1" indent="0">
              <a:buNone/>
            </a:pPr>
            <a:endParaRPr lang="en-US" dirty="0"/>
          </a:p>
          <a:p>
            <a:r>
              <a:rPr lang="en-US" b="1" dirty="0"/>
              <a:t>Seeking Support:</a:t>
            </a:r>
            <a:endParaRPr lang="en-US" dirty="0"/>
          </a:p>
          <a:p>
            <a:pPr lvl="1"/>
            <a:r>
              <a:rPr lang="en-US" dirty="0"/>
              <a:t>Engaging in </a:t>
            </a:r>
            <a:r>
              <a:rPr lang="en-US" b="1" dirty="0"/>
              <a:t>peer discussions</a:t>
            </a:r>
            <a:r>
              <a:rPr lang="en-US" dirty="0"/>
              <a:t> to share experiences</a:t>
            </a:r>
          </a:p>
          <a:p>
            <a:pPr lvl="1"/>
            <a:r>
              <a:rPr lang="en-US" dirty="0"/>
              <a:t>Seeking </a:t>
            </a:r>
            <a:r>
              <a:rPr lang="en-US" b="1" dirty="0"/>
              <a:t>mentorship</a:t>
            </a:r>
            <a:r>
              <a:rPr lang="en-US" dirty="0"/>
              <a:t> from seniors or faculty</a:t>
            </a:r>
          </a:p>
          <a:p>
            <a:pPr lvl="1"/>
            <a:r>
              <a:rPr lang="en-US" dirty="0"/>
              <a:t>Utilizing </a:t>
            </a:r>
            <a:r>
              <a:rPr lang="en-US" b="1" dirty="0"/>
              <a:t>counseling services</a:t>
            </a:r>
            <a:r>
              <a:rPr lang="en-US" dirty="0"/>
              <a:t> for mental health support</a:t>
            </a:r>
          </a:p>
        </p:txBody>
      </p:sp>
      <p:sp>
        <p:nvSpPr>
          <p:cNvPr id="3" name="TextBox 2">
            <a:extLst>
              <a:ext uri="{FF2B5EF4-FFF2-40B4-BE49-F238E27FC236}">
                <a16:creationId xmlns:a16="http://schemas.microsoft.com/office/drawing/2014/main" id="{FFBC9B74-A30D-A603-DCB5-111A852F393B}"/>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54963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rPr>
              <a:t>Building Resilience</a:t>
            </a:r>
          </a:p>
        </p:txBody>
      </p:sp>
      <p:sp>
        <p:nvSpPr>
          <p:cNvPr id="4" name="Rectangle 1"/>
          <p:cNvSpPr>
            <a:spLocks noGrp="1" noChangeArrowheads="1"/>
          </p:cNvSpPr>
          <p:nvPr>
            <p:ph idx="1"/>
          </p:nvPr>
        </p:nvSpPr>
        <p:spPr bwMode="auto">
          <a:xfrm>
            <a:off x="457200" y="1093192"/>
            <a:ext cx="83058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sz="2400" b="1" i="0" u="none" strike="noStrike" cap="none" normalizeH="0" baseline="0" dirty="0">
                <a:ln>
                  <a:noFill/>
                </a:ln>
                <a:solidFill>
                  <a:schemeClr val="tx1"/>
                </a:solidFill>
                <a:effectLst/>
              </a:rPr>
              <a:t>Cognitive Reframing:</a:t>
            </a:r>
            <a:endParaRPr kumimoji="0" 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Changing perspective on stress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Viewing challenges as opportunities for growth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Shifting from self-criticism to self-compassion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400" b="1" i="0" u="none" strike="noStrike" cap="none" normalizeH="0" baseline="0" dirty="0">
                <a:ln>
                  <a:noFill/>
                </a:ln>
                <a:solidFill>
                  <a:schemeClr val="tx1"/>
                </a:solidFill>
                <a:effectLst/>
              </a:rPr>
              <a:t>Mindfulness &amp; Relaxation Techniques:</a:t>
            </a:r>
            <a:endParaRPr kumimoji="0" 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Practicing meditation to improve focus and emotional balance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Deep breathing exercises to reduce stress and anxiety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Engaging in guided imagery or progressive muscle relaxation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400" b="1" i="0" u="none" strike="noStrike" cap="none" normalizeH="0" baseline="0" dirty="0">
                <a:ln>
                  <a:noFill/>
                </a:ln>
                <a:solidFill>
                  <a:schemeClr val="tx1"/>
                </a:solidFill>
                <a:effectLst/>
              </a:rPr>
              <a:t>Hobbies &amp; Leisure Activities:</a:t>
            </a:r>
            <a:endParaRPr kumimoji="0" 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Engaging in creative outlets like painting, music, or writing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Participating in sports or recreational activities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rPr>
              <a:t>Taking breaks to recharge and maintain motivation.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65FCEB67-5B65-CE21-E4B3-51CFC9439C87}"/>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69160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97600" y="1133163"/>
            <a:ext cx="6548803" cy="2424254"/>
            <a:chOff x="1456092" y="434786"/>
            <a:chExt cx="8731737" cy="3232339"/>
          </a:xfrm>
          <a:solidFill>
            <a:schemeClr val="bg1"/>
          </a:solidFill>
        </p:grpSpPr>
        <p:sp>
          <p:nvSpPr>
            <p:cNvPr id="11" name="Freeform 6"/>
            <p:cNvSpPr>
              <a:spLocks/>
            </p:cNvSpPr>
            <p:nvPr/>
          </p:nvSpPr>
          <p:spPr bwMode="auto">
            <a:xfrm>
              <a:off x="2651479" y="2615988"/>
              <a:ext cx="1870562" cy="817776"/>
            </a:xfrm>
            <a:custGeom>
              <a:avLst/>
              <a:gdLst>
                <a:gd name="T0" fmla="*/ 704 w 712"/>
                <a:gd name="T1" fmla="*/ 311 h 311"/>
                <a:gd name="T2" fmla="*/ 712 w 712"/>
                <a:gd name="T3" fmla="*/ 270 h 311"/>
                <a:gd name="T4" fmla="*/ 630 w 712"/>
                <a:gd name="T5" fmla="*/ 166 h 311"/>
                <a:gd name="T6" fmla="*/ 524 w 712"/>
                <a:gd name="T7" fmla="*/ 69 h 311"/>
                <a:gd name="T8" fmla="*/ 499 w 712"/>
                <a:gd name="T9" fmla="*/ 72 h 311"/>
                <a:gd name="T10" fmla="*/ 398 w 712"/>
                <a:gd name="T11" fmla="*/ 0 h 311"/>
                <a:gd name="T12" fmla="*/ 312 w 712"/>
                <a:gd name="T13" fmla="*/ 44 h 311"/>
                <a:gd name="T14" fmla="*/ 276 w 712"/>
                <a:gd name="T15" fmla="*/ 38 h 311"/>
                <a:gd name="T16" fmla="*/ 187 w 712"/>
                <a:gd name="T17" fmla="*/ 86 h 311"/>
                <a:gd name="T18" fmla="*/ 147 w 712"/>
                <a:gd name="T19" fmla="*/ 117 h 311"/>
                <a:gd name="T20" fmla="*/ 132 w 712"/>
                <a:gd name="T21" fmla="*/ 116 h 311"/>
                <a:gd name="T22" fmla="*/ 0 w 712"/>
                <a:gd name="T23" fmla="*/ 248 h 311"/>
                <a:gd name="T24" fmla="*/ 16 w 712"/>
                <a:gd name="T25" fmla="*/ 311 h 311"/>
                <a:gd name="T26" fmla="*/ 704 w 712"/>
                <a:gd name="T27"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2" h="311">
                  <a:moveTo>
                    <a:pt x="704" y="311"/>
                  </a:moveTo>
                  <a:cubicBezTo>
                    <a:pt x="709" y="298"/>
                    <a:pt x="712" y="285"/>
                    <a:pt x="712" y="270"/>
                  </a:cubicBezTo>
                  <a:cubicBezTo>
                    <a:pt x="712" y="220"/>
                    <a:pt x="677" y="178"/>
                    <a:pt x="630" y="166"/>
                  </a:cubicBezTo>
                  <a:cubicBezTo>
                    <a:pt x="625" y="112"/>
                    <a:pt x="580" y="69"/>
                    <a:pt x="524" y="69"/>
                  </a:cubicBezTo>
                  <a:cubicBezTo>
                    <a:pt x="515" y="69"/>
                    <a:pt x="507" y="70"/>
                    <a:pt x="499" y="72"/>
                  </a:cubicBezTo>
                  <a:cubicBezTo>
                    <a:pt x="485" y="30"/>
                    <a:pt x="445" y="0"/>
                    <a:pt x="398" y="0"/>
                  </a:cubicBezTo>
                  <a:cubicBezTo>
                    <a:pt x="363" y="0"/>
                    <a:pt x="332" y="18"/>
                    <a:pt x="312" y="44"/>
                  </a:cubicBezTo>
                  <a:cubicBezTo>
                    <a:pt x="301" y="40"/>
                    <a:pt x="289" y="38"/>
                    <a:pt x="276" y="38"/>
                  </a:cubicBezTo>
                  <a:cubicBezTo>
                    <a:pt x="239" y="38"/>
                    <a:pt x="206" y="57"/>
                    <a:pt x="187" y="86"/>
                  </a:cubicBezTo>
                  <a:cubicBezTo>
                    <a:pt x="172" y="93"/>
                    <a:pt x="158" y="104"/>
                    <a:pt x="147" y="117"/>
                  </a:cubicBezTo>
                  <a:cubicBezTo>
                    <a:pt x="142" y="117"/>
                    <a:pt x="137" y="116"/>
                    <a:pt x="132" y="116"/>
                  </a:cubicBezTo>
                  <a:cubicBezTo>
                    <a:pt x="59" y="116"/>
                    <a:pt x="0" y="175"/>
                    <a:pt x="0" y="248"/>
                  </a:cubicBezTo>
                  <a:cubicBezTo>
                    <a:pt x="0" y="271"/>
                    <a:pt x="6" y="292"/>
                    <a:pt x="16" y="311"/>
                  </a:cubicBezTo>
                  <a:lnTo>
                    <a:pt x="704"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2" name="Freeform 7"/>
            <p:cNvSpPr>
              <a:spLocks/>
            </p:cNvSpPr>
            <p:nvPr/>
          </p:nvSpPr>
          <p:spPr bwMode="auto">
            <a:xfrm>
              <a:off x="6929792" y="2684250"/>
              <a:ext cx="1870562" cy="814600"/>
            </a:xfrm>
            <a:custGeom>
              <a:avLst/>
              <a:gdLst>
                <a:gd name="T0" fmla="*/ 704 w 712"/>
                <a:gd name="T1" fmla="*/ 310 h 310"/>
                <a:gd name="T2" fmla="*/ 712 w 712"/>
                <a:gd name="T3" fmla="*/ 269 h 310"/>
                <a:gd name="T4" fmla="*/ 630 w 712"/>
                <a:gd name="T5" fmla="*/ 166 h 310"/>
                <a:gd name="T6" fmla="*/ 524 w 712"/>
                <a:gd name="T7" fmla="*/ 69 h 310"/>
                <a:gd name="T8" fmla="*/ 499 w 712"/>
                <a:gd name="T9" fmla="*/ 71 h 310"/>
                <a:gd name="T10" fmla="*/ 399 w 712"/>
                <a:gd name="T11" fmla="*/ 0 h 310"/>
                <a:gd name="T12" fmla="*/ 312 w 712"/>
                <a:gd name="T13" fmla="*/ 43 h 310"/>
                <a:gd name="T14" fmla="*/ 276 w 712"/>
                <a:gd name="T15" fmla="*/ 37 h 310"/>
                <a:gd name="T16" fmla="*/ 187 w 712"/>
                <a:gd name="T17" fmla="*/ 85 h 310"/>
                <a:gd name="T18" fmla="*/ 148 w 712"/>
                <a:gd name="T19" fmla="*/ 117 h 310"/>
                <a:gd name="T20" fmla="*/ 132 w 712"/>
                <a:gd name="T21" fmla="*/ 116 h 310"/>
                <a:gd name="T22" fmla="*/ 0 w 712"/>
                <a:gd name="T23" fmla="*/ 247 h 310"/>
                <a:gd name="T24" fmla="*/ 16 w 712"/>
                <a:gd name="T25" fmla="*/ 310 h 310"/>
                <a:gd name="T26" fmla="*/ 704 w 712"/>
                <a:gd name="T2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2" h="310">
                  <a:moveTo>
                    <a:pt x="704" y="310"/>
                  </a:moveTo>
                  <a:cubicBezTo>
                    <a:pt x="710" y="298"/>
                    <a:pt x="712" y="284"/>
                    <a:pt x="712" y="269"/>
                  </a:cubicBezTo>
                  <a:cubicBezTo>
                    <a:pt x="712" y="219"/>
                    <a:pt x="677" y="177"/>
                    <a:pt x="630" y="166"/>
                  </a:cubicBezTo>
                  <a:cubicBezTo>
                    <a:pt x="625" y="111"/>
                    <a:pt x="580" y="69"/>
                    <a:pt x="524" y="69"/>
                  </a:cubicBezTo>
                  <a:cubicBezTo>
                    <a:pt x="516" y="69"/>
                    <a:pt x="507" y="70"/>
                    <a:pt x="499" y="71"/>
                  </a:cubicBezTo>
                  <a:cubicBezTo>
                    <a:pt x="485" y="30"/>
                    <a:pt x="445" y="0"/>
                    <a:pt x="399" y="0"/>
                  </a:cubicBezTo>
                  <a:cubicBezTo>
                    <a:pt x="363" y="0"/>
                    <a:pt x="332" y="17"/>
                    <a:pt x="312" y="43"/>
                  </a:cubicBezTo>
                  <a:cubicBezTo>
                    <a:pt x="301" y="39"/>
                    <a:pt x="289" y="37"/>
                    <a:pt x="276" y="37"/>
                  </a:cubicBezTo>
                  <a:cubicBezTo>
                    <a:pt x="239" y="37"/>
                    <a:pt x="207" y="56"/>
                    <a:pt x="187" y="85"/>
                  </a:cubicBezTo>
                  <a:cubicBezTo>
                    <a:pt x="172" y="92"/>
                    <a:pt x="158" y="103"/>
                    <a:pt x="148" y="117"/>
                  </a:cubicBezTo>
                  <a:cubicBezTo>
                    <a:pt x="142" y="116"/>
                    <a:pt x="137" y="116"/>
                    <a:pt x="132" y="116"/>
                  </a:cubicBezTo>
                  <a:cubicBezTo>
                    <a:pt x="59" y="116"/>
                    <a:pt x="0" y="175"/>
                    <a:pt x="0" y="247"/>
                  </a:cubicBezTo>
                  <a:cubicBezTo>
                    <a:pt x="0" y="270"/>
                    <a:pt x="6" y="292"/>
                    <a:pt x="16" y="310"/>
                  </a:cubicBezTo>
                  <a:lnTo>
                    <a:pt x="704"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3" name="Freeform 8"/>
            <p:cNvSpPr>
              <a:spLocks/>
            </p:cNvSpPr>
            <p:nvPr/>
          </p:nvSpPr>
          <p:spPr bwMode="auto">
            <a:xfrm>
              <a:off x="5645504" y="2673138"/>
              <a:ext cx="1873738" cy="817776"/>
            </a:xfrm>
            <a:custGeom>
              <a:avLst/>
              <a:gdLst>
                <a:gd name="T0" fmla="*/ 705 w 713"/>
                <a:gd name="T1" fmla="*/ 311 h 311"/>
                <a:gd name="T2" fmla="*/ 713 w 713"/>
                <a:gd name="T3" fmla="*/ 270 h 311"/>
                <a:gd name="T4" fmla="*/ 631 w 713"/>
                <a:gd name="T5" fmla="*/ 166 h 311"/>
                <a:gd name="T6" fmla="*/ 525 w 713"/>
                <a:gd name="T7" fmla="*/ 69 h 311"/>
                <a:gd name="T8" fmla="*/ 500 w 713"/>
                <a:gd name="T9" fmla="*/ 72 h 311"/>
                <a:gd name="T10" fmla="*/ 399 w 713"/>
                <a:gd name="T11" fmla="*/ 0 h 311"/>
                <a:gd name="T12" fmla="*/ 313 w 713"/>
                <a:gd name="T13" fmla="*/ 44 h 311"/>
                <a:gd name="T14" fmla="*/ 277 w 713"/>
                <a:gd name="T15" fmla="*/ 38 h 311"/>
                <a:gd name="T16" fmla="*/ 188 w 713"/>
                <a:gd name="T17" fmla="*/ 86 h 311"/>
                <a:gd name="T18" fmla="*/ 148 w 713"/>
                <a:gd name="T19" fmla="*/ 117 h 311"/>
                <a:gd name="T20" fmla="*/ 132 w 713"/>
                <a:gd name="T21" fmla="*/ 116 h 311"/>
                <a:gd name="T22" fmla="*/ 0 w 713"/>
                <a:gd name="T23" fmla="*/ 248 h 311"/>
                <a:gd name="T24" fmla="*/ 16 w 713"/>
                <a:gd name="T25" fmla="*/ 311 h 311"/>
                <a:gd name="T26" fmla="*/ 705 w 713"/>
                <a:gd name="T27"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 h="311">
                  <a:moveTo>
                    <a:pt x="705" y="311"/>
                  </a:moveTo>
                  <a:cubicBezTo>
                    <a:pt x="710" y="299"/>
                    <a:pt x="713" y="285"/>
                    <a:pt x="713" y="270"/>
                  </a:cubicBezTo>
                  <a:cubicBezTo>
                    <a:pt x="713" y="220"/>
                    <a:pt x="678" y="178"/>
                    <a:pt x="631" y="166"/>
                  </a:cubicBezTo>
                  <a:cubicBezTo>
                    <a:pt x="626" y="112"/>
                    <a:pt x="580" y="69"/>
                    <a:pt x="525" y="69"/>
                  </a:cubicBezTo>
                  <a:cubicBezTo>
                    <a:pt x="516" y="69"/>
                    <a:pt x="508" y="70"/>
                    <a:pt x="500" y="72"/>
                  </a:cubicBezTo>
                  <a:cubicBezTo>
                    <a:pt x="485" y="30"/>
                    <a:pt x="446" y="0"/>
                    <a:pt x="399" y="0"/>
                  </a:cubicBezTo>
                  <a:cubicBezTo>
                    <a:pt x="364" y="0"/>
                    <a:pt x="332" y="18"/>
                    <a:pt x="313" y="44"/>
                  </a:cubicBezTo>
                  <a:cubicBezTo>
                    <a:pt x="301" y="40"/>
                    <a:pt x="289" y="38"/>
                    <a:pt x="277" y="38"/>
                  </a:cubicBezTo>
                  <a:cubicBezTo>
                    <a:pt x="240" y="38"/>
                    <a:pt x="207" y="57"/>
                    <a:pt x="188" y="86"/>
                  </a:cubicBezTo>
                  <a:cubicBezTo>
                    <a:pt x="172" y="93"/>
                    <a:pt x="158" y="104"/>
                    <a:pt x="148" y="117"/>
                  </a:cubicBezTo>
                  <a:cubicBezTo>
                    <a:pt x="143" y="117"/>
                    <a:pt x="138" y="116"/>
                    <a:pt x="132" y="116"/>
                  </a:cubicBezTo>
                  <a:cubicBezTo>
                    <a:pt x="59" y="116"/>
                    <a:pt x="0" y="176"/>
                    <a:pt x="0" y="248"/>
                  </a:cubicBezTo>
                  <a:cubicBezTo>
                    <a:pt x="0" y="271"/>
                    <a:pt x="6" y="292"/>
                    <a:pt x="16" y="311"/>
                  </a:cubicBezTo>
                  <a:lnTo>
                    <a:pt x="705"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4" name="Freeform 9"/>
            <p:cNvSpPr>
              <a:spLocks/>
            </p:cNvSpPr>
            <p:nvPr/>
          </p:nvSpPr>
          <p:spPr bwMode="auto">
            <a:xfrm>
              <a:off x="6307492" y="2431838"/>
              <a:ext cx="1873738" cy="817776"/>
            </a:xfrm>
            <a:custGeom>
              <a:avLst/>
              <a:gdLst>
                <a:gd name="T0" fmla="*/ 705 w 713"/>
                <a:gd name="T1" fmla="*/ 311 h 311"/>
                <a:gd name="T2" fmla="*/ 713 w 713"/>
                <a:gd name="T3" fmla="*/ 270 h 311"/>
                <a:gd name="T4" fmla="*/ 631 w 713"/>
                <a:gd name="T5" fmla="*/ 166 h 311"/>
                <a:gd name="T6" fmla="*/ 525 w 713"/>
                <a:gd name="T7" fmla="*/ 69 h 311"/>
                <a:gd name="T8" fmla="*/ 500 w 713"/>
                <a:gd name="T9" fmla="*/ 72 h 311"/>
                <a:gd name="T10" fmla="*/ 399 w 713"/>
                <a:gd name="T11" fmla="*/ 0 h 311"/>
                <a:gd name="T12" fmla="*/ 313 w 713"/>
                <a:gd name="T13" fmla="*/ 44 h 311"/>
                <a:gd name="T14" fmla="*/ 277 w 713"/>
                <a:gd name="T15" fmla="*/ 38 h 311"/>
                <a:gd name="T16" fmla="*/ 188 w 713"/>
                <a:gd name="T17" fmla="*/ 85 h 311"/>
                <a:gd name="T18" fmla="*/ 148 w 713"/>
                <a:gd name="T19" fmla="*/ 117 h 311"/>
                <a:gd name="T20" fmla="*/ 132 w 713"/>
                <a:gd name="T21" fmla="*/ 116 h 311"/>
                <a:gd name="T22" fmla="*/ 0 w 713"/>
                <a:gd name="T23" fmla="*/ 248 h 311"/>
                <a:gd name="T24" fmla="*/ 16 w 713"/>
                <a:gd name="T25" fmla="*/ 311 h 311"/>
                <a:gd name="T26" fmla="*/ 705 w 713"/>
                <a:gd name="T27"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 h="311">
                  <a:moveTo>
                    <a:pt x="705" y="311"/>
                  </a:moveTo>
                  <a:cubicBezTo>
                    <a:pt x="710" y="298"/>
                    <a:pt x="713" y="284"/>
                    <a:pt x="713" y="270"/>
                  </a:cubicBezTo>
                  <a:cubicBezTo>
                    <a:pt x="713" y="219"/>
                    <a:pt x="678" y="177"/>
                    <a:pt x="631" y="166"/>
                  </a:cubicBezTo>
                  <a:cubicBezTo>
                    <a:pt x="626" y="112"/>
                    <a:pt x="580" y="69"/>
                    <a:pt x="525" y="69"/>
                  </a:cubicBezTo>
                  <a:cubicBezTo>
                    <a:pt x="516" y="69"/>
                    <a:pt x="508" y="70"/>
                    <a:pt x="500" y="72"/>
                  </a:cubicBezTo>
                  <a:cubicBezTo>
                    <a:pt x="485" y="30"/>
                    <a:pt x="446" y="0"/>
                    <a:pt x="399" y="0"/>
                  </a:cubicBezTo>
                  <a:cubicBezTo>
                    <a:pt x="364" y="0"/>
                    <a:pt x="332" y="17"/>
                    <a:pt x="313" y="44"/>
                  </a:cubicBezTo>
                  <a:cubicBezTo>
                    <a:pt x="301" y="40"/>
                    <a:pt x="289" y="38"/>
                    <a:pt x="277" y="38"/>
                  </a:cubicBezTo>
                  <a:cubicBezTo>
                    <a:pt x="240" y="38"/>
                    <a:pt x="207" y="57"/>
                    <a:pt x="188" y="85"/>
                  </a:cubicBezTo>
                  <a:cubicBezTo>
                    <a:pt x="172" y="92"/>
                    <a:pt x="158" y="103"/>
                    <a:pt x="148" y="117"/>
                  </a:cubicBezTo>
                  <a:cubicBezTo>
                    <a:pt x="143" y="116"/>
                    <a:pt x="138" y="116"/>
                    <a:pt x="132" y="116"/>
                  </a:cubicBezTo>
                  <a:cubicBezTo>
                    <a:pt x="59" y="116"/>
                    <a:pt x="0" y="175"/>
                    <a:pt x="0" y="248"/>
                  </a:cubicBezTo>
                  <a:cubicBezTo>
                    <a:pt x="0" y="271"/>
                    <a:pt x="6" y="292"/>
                    <a:pt x="16" y="311"/>
                  </a:cubicBezTo>
                  <a:lnTo>
                    <a:pt x="705"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5" name="Freeform 10"/>
            <p:cNvSpPr>
              <a:spLocks/>
            </p:cNvSpPr>
            <p:nvPr/>
          </p:nvSpPr>
          <p:spPr bwMode="auto">
            <a:xfrm>
              <a:off x="3924654" y="2652500"/>
              <a:ext cx="1873738" cy="817776"/>
            </a:xfrm>
            <a:custGeom>
              <a:avLst/>
              <a:gdLst>
                <a:gd name="T0" fmla="*/ 705 w 713"/>
                <a:gd name="T1" fmla="*/ 311 h 311"/>
                <a:gd name="T2" fmla="*/ 713 w 713"/>
                <a:gd name="T3" fmla="*/ 270 h 311"/>
                <a:gd name="T4" fmla="*/ 631 w 713"/>
                <a:gd name="T5" fmla="*/ 166 h 311"/>
                <a:gd name="T6" fmla="*/ 525 w 713"/>
                <a:gd name="T7" fmla="*/ 69 h 311"/>
                <a:gd name="T8" fmla="*/ 500 w 713"/>
                <a:gd name="T9" fmla="*/ 72 h 311"/>
                <a:gd name="T10" fmla="*/ 399 w 713"/>
                <a:gd name="T11" fmla="*/ 0 h 311"/>
                <a:gd name="T12" fmla="*/ 313 w 713"/>
                <a:gd name="T13" fmla="*/ 44 h 311"/>
                <a:gd name="T14" fmla="*/ 277 w 713"/>
                <a:gd name="T15" fmla="*/ 38 h 311"/>
                <a:gd name="T16" fmla="*/ 188 w 713"/>
                <a:gd name="T17" fmla="*/ 85 h 311"/>
                <a:gd name="T18" fmla="*/ 148 w 713"/>
                <a:gd name="T19" fmla="*/ 117 h 311"/>
                <a:gd name="T20" fmla="*/ 132 w 713"/>
                <a:gd name="T21" fmla="*/ 116 h 311"/>
                <a:gd name="T22" fmla="*/ 0 w 713"/>
                <a:gd name="T23" fmla="*/ 248 h 311"/>
                <a:gd name="T24" fmla="*/ 16 w 713"/>
                <a:gd name="T25" fmla="*/ 311 h 311"/>
                <a:gd name="T26" fmla="*/ 705 w 713"/>
                <a:gd name="T27"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 h="311">
                  <a:moveTo>
                    <a:pt x="705" y="311"/>
                  </a:moveTo>
                  <a:cubicBezTo>
                    <a:pt x="710" y="298"/>
                    <a:pt x="713" y="285"/>
                    <a:pt x="713" y="270"/>
                  </a:cubicBezTo>
                  <a:cubicBezTo>
                    <a:pt x="713" y="220"/>
                    <a:pt x="678" y="177"/>
                    <a:pt x="631" y="166"/>
                  </a:cubicBezTo>
                  <a:cubicBezTo>
                    <a:pt x="626" y="112"/>
                    <a:pt x="580" y="69"/>
                    <a:pt x="525" y="69"/>
                  </a:cubicBezTo>
                  <a:cubicBezTo>
                    <a:pt x="516" y="69"/>
                    <a:pt x="508" y="70"/>
                    <a:pt x="500" y="72"/>
                  </a:cubicBezTo>
                  <a:cubicBezTo>
                    <a:pt x="485" y="30"/>
                    <a:pt x="446" y="0"/>
                    <a:pt x="399" y="0"/>
                  </a:cubicBezTo>
                  <a:cubicBezTo>
                    <a:pt x="364" y="0"/>
                    <a:pt x="332" y="17"/>
                    <a:pt x="313" y="44"/>
                  </a:cubicBezTo>
                  <a:cubicBezTo>
                    <a:pt x="301" y="40"/>
                    <a:pt x="289" y="38"/>
                    <a:pt x="277" y="38"/>
                  </a:cubicBezTo>
                  <a:cubicBezTo>
                    <a:pt x="240" y="38"/>
                    <a:pt x="207" y="57"/>
                    <a:pt x="188" y="85"/>
                  </a:cubicBezTo>
                  <a:cubicBezTo>
                    <a:pt x="172" y="93"/>
                    <a:pt x="158" y="104"/>
                    <a:pt x="148" y="117"/>
                  </a:cubicBezTo>
                  <a:cubicBezTo>
                    <a:pt x="143" y="117"/>
                    <a:pt x="138" y="116"/>
                    <a:pt x="132" y="116"/>
                  </a:cubicBezTo>
                  <a:cubicBezTo>
                    <a:pt x="59" y="116"/>
                    <a:pt x="0" y="175"/>
                    <a:pt x="0" y="248"/>
                  </a:cubicBezTo>
                  <a:cubicBezTo>
                    <a:pt x="0" y="271"/>
                    <a:pt x="6" y="292"/>
                    <a:pt x="16" y="311"/>
                  </a:cubicBezTo>
                  <a:lnTo>
                    <a:pt x="705"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6" name="Freeform 11"/>
            <p:cNvSpPr>
              <a:spLocks/>
            </p:cNvSpPr>
            <p:nvPr/>
          </p:nvSpPr>
          <p:spPr bwMode="auto">
            <a:xfrm>
              <a:off x="1456092" y="2608050"/>
              <a:ext cx="1870562" cy="817776"/>
            </a:xfrm>
            <a:custGeom>
              <a:avLst/>
              <a:gdLst>
                <a:gd name="T0" fmla="*/ 704 w 712"/>
                <a:gd name="T1" fmla="*/ 311 h 311"/>
                <a:gd name="T2" fmla="*/ 712 w 712"/>
                <a:gd name="T3" fmla="*/ 270 h 311"/>
                <a:gd name="T4" fmla="*/ 630 w 712"/>
                <a:gd name="T5" fmla="*/ 166 h 311"/>
                <a:gd name="T6" fmla="*/ 524 w 712"/>
                <a:gd name="T7" fmla="*/ 69 h 311"/>
                <a:gd name="T8" fmla="*/ 499 w 712"/>
                <a:gd name="T9" fmla="*/ 72 h 311"/>
                <a:gd name="T10" fmla="*/ 398 w 712"/>
                <a:gd name="T11" fmla="*/ 0 h 311"/>
                <a:gd name="T12" fmla="*/ 312 w 712"/>
                <a:gd name="T13" fmla="*/ 44 h 311"/>
                <a:gd name="T14" fmla="*/ 276 w 712"/>
                <a:gd name="T15" fmla="*/ 38 h 311"/>
                <a:gd name="T16" fmla="*/ 187 w 712"/>
                <a:gd name="T17" fmla="*/ 85 h 311"/>
                <a:gd name="T18" fmla="*/ 147 w 712"/>
                <a:gd name="T19" fmla="*/ 117 h 311"/>
                <a:gd name="T20" fmla="*/ 132 w 712"/>
                <a:gd name="T21" fmla="*/ 116 h 311"/>
                <a:gd name="T22" fmla="*/ 0 w 712"/>
                <a:gd name="T23" fmla="*/ 248 h 311"/>
                <a:gd name="T24" fmla="*/ 16 w 712"/>
                <a:gd name="T25" fmla="*/ 311 h 311"/>
                <a:gd name="T26" fmla="*/ 704 w 712"/>
                <a:gd name="T27"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2" h="311">
                  <a:moveTo>
                    <a:pt x="704" y="311"/>
                  </a:moveTo>
                  <a:cubicBezTo>
                    <a:pt x="709" y="298"/>
                    <a:pt x="712" y="285"/>
                    <a:pt x="712" y="270"/>
                  </a:cubicBezTo>
                  <a:cubicBezTo>
                    <a:pt x="712" y="220"/>
                    <a:pt x="677" y="177"/>
                    <a:pt x="630" y="166"/>
                  </a:cubicBezTo>
                  <a:cubicBezTo>
                    <a:pt x="625" y="112"/>
                    <a:pt x="580" y="69"/>
                    <a:pt x="524" y="69"/>
                  </a:cubicBezTo>
                  <a:cubicBezTo>
                    <a:pt x="516" y="69"/>
                    <a:pt x="507" y="70"/>
                    <a:pt x="499" y="72"/>
                  </a:cubicBezTo>
                  <a:cubicBezTo>
                    <a:pt x="485" y="30"/>
                    <a:pt x="445" y="0"/>
                    <a:pt x="398" y="0"/>
                  </a:cubicBezTo>
                  <a:cubicBezTo>
                    <a:pt x="363" y="0"/>
                    <a:pt x="332" y="17"/>
                    <a:pt x="312" y="44"/>
                  </a:cubicBezTo>
                  <a:cubicBezTo>
                    <a:pt x="301" y="40"/>
                    <a:pt x="289" y="38"/>
                    <a:pt x="276" y="38"/>
                  </a:cubicBezTo>
                  <a:cubicBezTo>
                    <a:pt x="239" y="38"/>
                    <a:pt x="206" y="57"/>
                    <a:pt x="187" y="85"/>
                  </a:cubicBezTo>
                  <a:cubicBezTo>
                    <a:pt x="172" y="93"/>
                    <a:pt x="158" y="104"/>
                    <a:pt x="147" y="117"/>
                  </a:cubicBezTo>
                  <a:cubicBezTo>
                    <a:pt x="142" y="117"/>
                    <a:pt x="137" y="116"/>
                    <a:pt x="132" y="116"/>
                  </a:cubicBezTo>
                  <a:cubicBezTo>
                    <a:pt x="59" y="116"/>
                    <a:pt x="0" y="175"/>
                    <a:pt x="0" y="248"/>
                  </a:cubicBezTo>
                  <a:cubicBezTo>
                    <a:pt x="0" y="271"/>
                    <a:pt x="6" y="292"/>
                    <a:pt x="16" y="311"/>
                  </a:cubicBezTo>
                  <a:lnTo>
                    <a:pt x="704"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7" name="Freeform 12"/>
            <p:cNvSpPr>
              <a:spLocks/>
            </p:cNvSpPr>
            <p:nvPr/>
          </p:nvSpPr>
          <p:spPr bwMode="auto">
            <a:xfrm>
              <a:off x="8317267" y="2852525"/>
              <a:ext cx="1870562" cy="814600"/>
            </a:xfrm>
            <a:custGeom>
              <a:avLst/>
              <a:gdLst>
                <a:gd name="T0" fmla="*/ 704 w 712"/>
                <a:gd name="T1" fmla="*/ 310 h 310"/>
                <a:gd name="T2" fmla="*/ 712 w 712"/>
                <a:gd name="T3" fmla="*/ 269 h 310"/>
                <a:gd name="T4" fmla="*/ 630 w 712"/>
                <a:gd name="T5" fmla="*/ 166 h 310"/>
                <a:gd name="T6" fmla="*/ 524 w 712"/>
                <a:gd name="T7" fmla="*/ 69 h 310"/>
                <a:gd name="T8" fmla="*/ 499 w 712"/>
                <a:gd name="T9" fmla="*/ 71 h 310"/>
                <a:gd name="T10" fmla="*/ 398 w 712"/>
                <a:gd name="T11" fmla="*/ 0 h 310"/>
                <a:gd name="T12" fmla="*/ 312 w 712"/>
                <a:gd name="T13" fmla="*/ 43 h 310"/>
                <a:gd name="T14" fmla="*/ 276 w 712"/>
                <a:gd name="T15" fmla="*/ 37 h 310"/>
                <a:gd name="T16" fmla="*/ 187 w 712"/>
                <a:gd name="T17" fmla="*/ 85 h 310"/>
                <a:gd name="T18" fmla="*/ 147 w 712"/>
                <a:gd name="T19" fmla="*/ 117 h 310"/>
                <a:gd name="T20" fmla="*/ 131 w 712"/>
                <a:gd name="T21" fmla="*/ 116 h 310"/>
                <a:gd name="T22" fmla="*/ 0 w 712"/>
                <a:gd name="T23" fmla="*/ 248 h 310"/>
                <a:gd name="T24" fmla="*/ 15 w 712"/>
                <a:gd name="T25" fmla="*/ 310 h 310"/>
                <a:gd name="T26" fmla="*/ 704 w 712"/>
                <a:gd name="T2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2" h="310">
                  <a:moveTo>
                    <a:pt x="704" y="310"/>
                  </a:moveTo>
                  <a:cubicBezTo>
                    <a:pt x="709" y="298"/>
                    <a:pt x="712" y="284"/>
                    <a:pt x="712" y="269"/>
                  </a:cubicBezTo>
                  <a:cubicBezTo>
                    <a:pt x="712" y="219"/>
                    <a:pt x="677" y="177"/>
                    <a:pt x="630" y="166"/>
                  </a:cubicBezTo>
                  <a:cubicBezTo>
                    <a:pt x="625" y="111"/>
                    <a:pt x="579" y="69"/>
                    <a:pt x="524" y="69"/>
                  </a:cubicBezTo>
                  <a:cubicBezTo>
                    <a:pt x="515" y="69"/>
                    <a:pt x="507" y="70"/>
                    <a:pt x="499" y="71"/>
                  </a:cubicBezTo>
                  <a:cubicBezTo>
                    <a:pt x="485" y="30"/>
                    <a:pt x="445" y="0"/>
                    <a:pt x="398" y="0"/>
                  </a:cubicBezTo>
                  <a:cubicBezTo>
                    <a:pt x="363" y="0"/>
                    <a:pt x="331" y="17"/>
                    <a:pt x="312" y="43"/>
                  </a:cubicBezTo>
                  <a:cubicBezTo>
                    <a:pt x="301" y="39"/>
                    <a:pt x="288" y="37"/>
                    <a:pt x="276" y="37"/>
                  </a:cubicBezTo>
                  <a:cubicBezTo>
                    <a:pt x="239" y="37"/>
                    <a:pt x="206" y="56"/>
                    <a:pt x="187" y="85"/>
                  </a:cubicBezTo>
                  <a:cubicBezTo>
                    <a:pt x="171" y="92"/>
                    <a:pt x="158" y="103"/>
                    <a:pt x="147" y="117"/>
                  </a:cubicBezTo>
                  <a:cubicBezTo>
                    <a:pt x="142" y="116"/>
                    <a:pt x="137" y="116"/>
                    <a:pt x="131" y="116"/>
                  </a:cubicBezTo>
                  <a:cubicBezTo>
                    <a:pt x="59" y="116"/>
                    <a:pt x="0" y="175"/>
                    <a:pt x="0" y="248"/>
                  </a:cubicBezTo>
                  <a:cubicBezTo>
                    <a:pt x="0" y="270"/>
                    <a:pt x="5" y="292"/>
                    <a:pt x="15" y="310"/>
                  </a:cubicBezTo>
                  <a:lnTo>
                    <a:pt x="704"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9" name="Freeform 18"/>
            <p:cNvSpPr>
              <a:spLocks/>
            </p:cNvSpPr>
            <p:nvPr/>
          </p:nvSpPr>
          <p:spPr bwMode="auto">
            <a:xfrm>
              <a:off x="1718028" y="599886"/>
              <a:ext cx="1348139" cy="725677"/>
            </a:xfrm>
            <a:custGeom>
              <a:avLst/>
              <a:gdLst>
                <a:gd name="T0" fmla="*/ 467 w 513"/>
                <a:gd name="T1" fmla="*/ 130 h 276"/>
                <a:gd name="T2" fmla="*/ 445 w 513"/>
                <a:gd name="T3" fmla="*/ 135 h 276"/>
                <a:gd name="T4" fmla="*/ 445 w 513"/>
                <a:gd name="T5" fmla="*/ 132 h 276"/>
                <a:gd name="T6" fmla="*/ 371 w 513"/>
                <a:gd name="T7" fmla="*/ 58 h 276"/>
                <a:gd name="T8" fmla="*/ 363 w 513"/>
                <a:gd name="T9" fmla="*/ 58 h 276"/>
                <a:gd name="T10" fmla="*/ 294 w 513"/>
                <a:gd name="T11" fmla="*/ 0 h 276"/>
                <a:gd name="T12" fmla="*/ 226 w 513"/>
                <a:gd name="T13" fmla="*/ 55 h 276"/>
                <a:gd name="T14" fmla="*/ 213 w 513"/>
                <a:gd name="T15" fmla="*/ 53 h 276"/>
                <a:gd name="T16" fmla="*/ 174 w 513"/>
                <a:gd name="T17" fmla="*/ 83 h 276"/>
                <a:gd name="T18" fmla="*/ 159 w 513"/>
                <a:gd name="T19" fmla="*/ 88 h 276"/>
                <a:gd name="T20" fmla="*/ 124 w 513"/>
                <a:gd name="T21" fmla="*/ 70 h 276"/>
                <a:gd name="T22" fmla="*/ 84 w 513"/>
                <a:gd name="T23" fmla="*/ 111 h 276"/>
                <a:gd name="T24" fmla="*/ 84 w 513"/>
                <a:gd name="T25" fmla="*/ 116 h 276"/>
                <a:gd name="T26" fmla="*/ 58 w 513"/>
                <a:gd name="T27" fmla="*/ 141 h 276"/>
                <a:gd name="T28" fmla="*/ 40 w 513"/>
                <a:gd name="T29" fmla="*/ 137 h 276"/>
                <a:gd name="T30" fmla="*/ 0 w 513"/>
                <a:gd name="T31" fmla="*/ 178 h 276"/>
                <a:gd name="T32" fmla="*/ 40 w 513"/>
                <a:gd name="T33" fmla="*/ 218 h 276"/>
                <a:gd name="T34" fmla="*/ 79 w 513"/>
                <a:gd name="T35" fmla="*/ 247 h 276"/>
                <a:gd name="T36" fmla="*/ 107 w 513"/>
                <a:gd name="T37" fmla="*/ 235 h 276"/>
                <a:gd name="T38" fmla="*/ 163 w 513"/>
                <a:gd name="T39" fmla="*/ 266 h 276"/>
                <a:gd name="T40" fmla="*/ 207 w 513"/>
                <a:gd name="T41" fmla="*/ 249 h 276"/>
                <a:gd name="T42" fmla="*/ 263 w 513"/>
                <a:gd name="T43" fmla="*/ 276 h 276"/>
                <a:gd name="T44" fmla="*/ 325 w 513"/>
                <a:gd name="T45" fmla="*/ 241 h 276"/>
                <a:gd name="T46" fmla="*/ 378 w 513"/>
                <a:gd name="T47" fmla="*/ 271 h 276"/>
                <a:gd name="T48" fmla="*/ 441 w 513"/>
                <a:gd name="T49" fmla="*/ 212 h 276"/>
                <a:gd name="T50" fmla="*/ 467 w 513"/>
                <a:gd name="T51" fmla="*/ 221 h 276"/>
                <a:gd name="T52" fmla="*/ 513 w 513"/>
                <a:gd name="T53" fmla="*/ 175 h 276"/>
                <a:gd name="T54" fmla="*/ 467 w 513"/>
                <a:gd name="T55" fmla="*/ 13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3" h="276">
                  <a:moveTo>
                    <a:pt x="467" y="130"/>
                  </a:moveTo>
                  <a:cubicBezTo>
                    <a:pt x="459" y="130"/>
                    <a:pt x="452" y="132"/>
                    <a:pt x="445" y="135"/>
                  </a:cubicBezTo>
                  <a:cubicBezTo>
                    <a:pt x="445" y="134"/>
                    <a:pt x="445" y="133"/>
                    <a:pt x="445" y="132"/>
                  </a:cubicBezTo>
                  <a:cubicBezTo>
                    <a:pt x="445" y="91"/>
                    <a:pt x="412" y="58"/>
                    <a:pt x="371" y="58"/>
                  </a:cubicBezTo>
                  <a:cubicBezTo>
                    <a:pt x="368" y="58"/>
                    <a:pt x="366" y="58"/>
                    <a:pt x="363" y="58"/>
                  </a:cubicBezTo>
                  <a:cubicBezTo>
                    <a:pt x="357" y="25"/>
                    <a:pt x="329" y="0"/>
                    <a:pt x="294" y="0"/>
                  </a:cubicBezTo>
                  <a:cubicBezTo>
                    <a:pt x="261" y="0"/>
                    <a:pt x="233" y="24"/>
                    <a:pt x="226" y="55"/>
                  </a:cubicBezTo>
                  <a:cubicBezTo>
                    <a:pt x="222" y="54"/>
                    <a:pt x="218" y="53"/>
                    <a:pt x="213" y="53"/>
                  </a:cubicBezTo>
                  <a:cubicBezTo>
                    <a:pt x="194" y="53"/>
                    <a:pt x="179" y="66"/>
                    <a:pt x="174" y="83"/>
                  </a:cubicBezTo>
                  <a:cubicBezTo>
                    <a:pt x="168" y="84"/>
                    <a:pt x="163" y="86"/>
                    <a:pt x="159" y="88"/>
                  </a:cubicBezTo>
                  <a:cubicBezTo>
                    <a:pt x="151" y="77"/>
                    <a:pt x="139" y="70"/>
                    <a:pt x="124" y="70"/>
                  </a:cubicBezTo>
                  <a:cubicBezTo>
                    <a:pt x="102" y="70"/>
                    <a:pt x="84" y="88"/>
                    <a:pt x="84" y="111"/>
                  </a:cubicBezTo>
                  <a:cubicBezTo>
                    <a:pt x="84" y="112"/>
                    <a:pt x="84" y="114"/>
                    <a:pt x="84" y="116"/>
                  </a:cubicBezTo>
                  <a:cubicBezTo>
                    <a:pt x="73" y="121"/>
                    <a:pt x="64" y="130"/>
                    <a:pt x="58" y="141"/>
                  </a:cubicBezTo>
                  <a:cubicBezTo>
                    <a:pt x="53" y="138"/>
                    <a:pt x="47" y="137"/>
                    <a:pt x="40" y="137"/>
                  </a:cubicBezTo>
                  <a:cubicBezTo>
                    <a:pt x="18" y="137"/>
                    <a:pt x="0" y="155"/>
                    <a:pt x="0" y="178"/>
                  </a:cubicBezTo>
                  <a:cubicBezTo>
                    <a:pt x="0" y="200"/>
                    <a:pt x="18" y="218"/>
                    <a:pt x="40" y="218"/>
                  </a:cubicBezTo>
                  <a:cubicBezTo>
                    <a:pt x="45" y="235"/>
                    <a:pt x="60" y="247"/>
                    <a:pt x="79" y="247"/>
                  </a:cubicBezTo>
                  <a:cubicBezTo>
                    <a:pt x="90" y="247"/>
                    <a:pt x="100" y="243"/>
                    <a:pt x="107" y="235"/>
                  </a:cubicBezTo>
                  <a:cubicBezTo>
                    <a:pt x="119" y="254"/>
                    <a:pt x="139" y="266"/>
                    <a:pt x="163" y="266"/>
                  </a:cubicBezTo>
                  <a:cubicBezTo>
                    <a:pt x="180" y="266"/>
                    <a:pt x="195" y="260"/>
                    <a:pt x="207" y="249"/>
                  </a:cubicBezTo>
                  <a:cubicBezTo>
                    <a:pt x="220" y="265"/>
                    <a:pt x="240" y="276"/>
                    <a:pt x="263" y="276"/>
                  </a:cubicBezTo>
                  <a:cubicBezTo>
                    <a:pt x="289" y="276"/>
                    <a:pt x="312" y="262"/>
                    <a:pt x="325" y="241"/>
                  </a:cubicBezTo>
                  <a:cubicBezTo>
                    <a:pt x="336" y="259"/>
                    <a:pt x="356" y="271"/>
                    <a:pt x="378" y="271"/>
                  </a:cubicBezTo>
                  <a:cubicBezTo>
                    <a:pt x="412" y="271"/>
                    <a:pt x="439" y="245"/>
                    <a:pt x="441" y="212"/>
                  </a:cubicBezTo>
                  <a:cubicBezTo>
                    <a:pt x="448" y="218"/>
                    <a:pt x="457" y="221"/>
                    <a:pt x="467" y="221"/>
                  </a:cubicBezTo>
                  <a:cubicBezTo>
                    <a:pt x="492" y="221"/>
                    <a:pt x="513" y="200"/>
                    <a:pt x="513" y="175"/>
                  </a:cubicBezTo>
                  <a:cubicBezTo>
                    <a:pt x="513" y="150"/>
                    <a:pt x="492" y="130"/>
                    <a:pt x="467"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20" name="Freeform 19"/>
            <p:cNvSpPr>
              <a:spLocks/>
            </p:cNvSpPr>
            <p:nvPr/>
          </p:nvSpPr>
          <p:spPr bwMode="auto">
            <a:xfrm>
              <a:off x="4405667" y="1762046"/>
              <a:ext cx="570061" cy="304879"/>
            </a:xfrm>
            <a:custGeom>
              <a:avLst/>
              <a:gdLst>
                <a:gd name="T0" fmla="*/ 197 w 217"/>
                <a:gd name="T1" fmla="*/ 55 h 116"/>
                <a:gd name="T2" fmla="*/ 188 w 217"/>
                <a:gd name="T3" fmla="*/ 57 h 116"/>
                <a:gd name="T4" fmla="*/ 188 w 217"/>
                <a:gd name="T5" fmla="*/ 56 h 116"/>
                <a:gd name="T6" fmla="*/ 157 w 217"/>
                <a:gd name="T7" fmla="*/ 24 h 116"/>
                <a:gd name="T8" fmla="*/ 154 w 217"/>
                <a:gd name="T9" fmla="*/ 25 h 116"/>
                <a:gd name="T10" fmla="*/ 125 w 217"/>
                <a:gd name="T11" fmla="*/ 0 h 116"/>
                <a:gd name="T12" fmla="*/ 96 w 217"/>
                <a:gd name="T13" fmla="*/ 23 h 116"/>
                <a:gd name="T14" fmla="*/ 90 w 217"/>
                <a:gd name="T15" fmla="*/ 22 h 116"/>
                <a:gd name="T16" fmla="*/ 74 w 217"/>
                <a:gd name="T17" fmla="*/ 35 h 116"/>
                <a:gd name="T18" fmla="*/ 67 w 217"/>
                <a:gd name="T19" fmla="*/ 37 h 116"/>
                <a:gd name="T20" fmla="*/ 53 w 217"/>
                <a:gd name="T21" fmla="*/ 29 h 116"/>
                <a:gd name="T22" fmla="*/ 36 w 217"/>
                <a:gd name="T23" fmla="*/ 47 h 116"/>
                <a:gd name="T24" fmla="*/ 36 w 217"/>
                <a:gd name="T25" fmla="*/ 49 h 116"/>
                <a:gd name="T26" fmla="*/ 25 w 217"/>
                <a:gd name="T27" fmla="*/ 60 h 116"/>
                <a:gd name="T28" fmla="*/ 17 w 217"/>
                <a:gd name="T29" fmla="*/ 58 h 116"/>
                <a:gd name="T30" fmla="*/ 0 w 217"/>
                <a:gd name="T31" fmla="*/ 75 h 116"/>
                <a:gd name="T32" fmla="*/ 17 w 217"/>
                <a:gd name="T33" fmla="*/ 92 h 116"/>
                <a:gd name="T34" fmla="*/ 34 w 217"/>
                <a:gd name="T35" fmla="*/ 104 h 116"/>
                <a:gd name="T36" fmla="*/ 46 w 217"/>
                <a:gd name="T37" fmla="*/ 99 h 116"/>
                <a:gd name="T38" fmla="*/ 69 w 217"/>
                <a:gd name="T39" fmla="*/ 112 h 116"/>
                <a:gd name="T40" fmla="*/ 88 w 217"/>
                <a:gd name="T41" fmla="*/ 105 h 116"/>
                <a:gd name="T42" fmla="*/ 111 w 217"/>
                <a:gd name="T43" fmla="*/ 116 h 116"/>
                <a:gd name="T44" fmla="*/ 137 w 217"/>
                <a:gd name="T45" fmla="*/ 102 h 116"/>
                <a:gd name="T46" fmla="*/ 160 w 217"/>
                <a:gd name="T47" fmla="*/ 114 h 116"/>
                <a:gd name="T48" fmla="*/ 186 w 217"/>
                <a:gd name="T49" fmla="*/ 90 h 116"/>
                <a:gd name="T50" fmla="*/ 197 w 217"/>
                <a:gd name="T51" fmla="*/ 93 h 116"/>
                <a:gd name="T52" fmla="*/ 217 w 217"/>
                <a:gd name="T53" fmla="*/ 74 h 116"/>
                <a:gd name="T54" fmla="*/ 197 w 217"/>
                <a:gd name="T55"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 h="116">
                  <a:moveTo>
                    <a:pt x="197" y="55"/>
                  </a:moveTo>
                  <a:cubicBezTo>
                    <a:pt x="194" y="55"/>
                    <a:pt x="191" y="56"/>
                    <a:pt x="188" y="57"/>
                  </a:cubicBezTo>
                  <a:cubicBezTo>
                    <a:pt x="188" y="57"/>
                    <a:pt x="188" y="56"/>
                    <a:pt x="188" y="56"/>
                  </a:cubicBezTo>
                  <a:cubicBezTo>
                    <a:pt x="188" y="38"/>
                    <a:pt x="174" y="24"/>
                    <a:pt x="157" y="24"/>
                  </a:cubicBezTo>
                  <a:cubicBezTo>
                    <a:pt x="156" y="24"/>
                    <a:pt x="155" y="24"/>
                    <a:pt x="154" y="25"/>
                  </a:cubicBezTo>
                  <a:cubicBezTo>
                    <a:pt x="151" y="11"/>
                    <a:pt x="139" y="0"/>
                    <a:pt x="125" y="0"/>
                  </a:cubicBezTo>
                  <a:cubicBezTo>
                    <a:pt x="110" y="0"/>
                    <a:pt x="99" y="10"/>
                    <a:pt x="96" y="23"/>
                  </a:cubicBezTo>
                  <a:cubicBezTo>
                    <a:pt x="94" y="23"/>
                    <a:pt x="92" y="22"/>
                    <a:pt x="90" y="22"/>
                  </a:cubicBezTo>
                  <a:cubicBezTo>
                    <a:pt x="82" y="22"/>
                    <a:pt x="76" y="28"/>
                    <a:pt x="74" y="35"/>
                  </a:cubicBezTo>
                  <a:cubicBezTo>
                    <a:pt x="71" y="35"/>
                    <a:pt x="69" y="36"/>
                    <a:pt x="67" y="37"/>
                  </a:cubicBezTo>
                  <a:cubicBezTo>
                    <a:pt x="64" y="33"/>
                    <a:pt x="59" y="29"/>
                    <a:pt x="53" y="29"/>
                  </a:cubicBezTo>
                  <a:cubicBezTo>
                    <a:pt x="43" y="29"/>
                    <a:pt x="36" y="37"/>
                    <a:pt x="36" y="47"/>
                  </a:cubicBezTo>
                  <a:cubicBezTo>
                    <a:pt x="36" y="47"/>
                    <a:pt x="36" y="48"/>
                    <a:pt x="36" y="49"/>
                  </a:cubicBezTo>
                  <a:cubicBezTo>
                    <a:pt x="31" y="51"/>
                    <a:pt x="27" y="55"/>
                    <a:pt x="25" y="60"/>
                  </a:cubicBezTo>
                  <a:cubicBezTo>
                    <a:pt x="23" y="58"/>
                    <a:pt x="20" y="58"/>
                    <a:pt x="17" y="58"/>
                  </a:cubicBezTo>
                  <a:cubicBezTo>
                    <a:pt x="8" y="58"/>
                    <a:pt x="0" y="65"/>
                    <a:pt x="0" y="75"/>
                  </a:cubicBezTo>
                  <a:cubicBezTo>
                    <a:pt x="0" y="84"/>
                    <a:pt x="8" y="92"/>
                    <a:pt x="17" y="92"/>
                  </a:cubicBezTo>
                  <a:cubicBezTo>
                    <a:pt x="19" y="99"/>
                    <a:pt x="26" y="104"/>
                    <a:pt x="34" y="104"/>
                  </a:cubicBezTo>
                  <a:cubicBezTo>
                    <a:pt x="38" y="104"/>
                    <a:pt x="43" y="102"/>
                    <a:pt x="46" y="99"/>
                  </a:cubicBezTo>
                  <a:cubicBezTo>
                    <a:pt x="50" y="107"/>
                    <a:pt x="59" y="112"/>
                    <a:pt x="69" y="112"/>
                  </a:cubicBezTo>
                  <a:cubicBezTo>
                    <a:pt x="76" y="112"/>
                    <a:pt x="83" y="110"/>
                    <a:pt x="88" y="105"/>
                  </a:cubicBezTo>
                  <a:cubicBezTo>
                    <a:pt x="93" y="112"/>
                    <a:pt x="102" y="116"/>
                    <a:pt x="111" y="116"/>
                  </a:cubicBezTo>
                  <a:cubicBezTo>
                    <a:pt x="122" y="116"/>
                    <a:pt x="132" y="111"/>
                    <a:pt x="137" y="102"/>
                  </a:cubicBezTo>
                  <a:cubicBezTo>
                    <a:pt x="142" y="109"/>
                    <a:pt x="150" y="114"/>
                    <a:pt x="160" y="114"/>
                  </a:cubicBezTo>
                  <a:cubicBezTo>
                    <a:pt x="174" y="114"/>
                    <a:pt x="185" y="103"/>
                    <a:pt x="186" y="90"/>
                  </a:cubicBezTo>
                  <a:cubicBezTo>
                    <a:pt x="189" y="92"/>
                    <a:pt x="193" y="93"/>
                    <a:pt x="197" y="93"/>
                  </a:cubicBezTo>
                  <a:cubicBezTo>
                    <a:pt x="208" y="93"/>
                    <a:pt x="217" y="85"/>
                    <a:pt x="217" y="74"/>
                  </a:cubicBezTo>
                  <a:cubicBezTo>
                    <a:pt x="217" y="63"/>
                    <a:pt x="208" y="55"/>
                    <a:pt x="19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21" name="Freeform 20"/>
            <p:cNvSpPr>
              <a:spLocks/>
            </p:cNvSpPr>
            <p:nvPr/>
          </p:nvSpPr>
          <p:spPr bwMode="auto">
            <a:xfrm>
              <a:off x="5994753" y="434786"/>
              <a:ext cx="1348139" cy="725677"/>
            </a:xfrm>
            <a:custGeom>
              <a:avLst/>
              <a:gdLst>
                <a:gd name="T0" fmla="*/ 468 w 513"/>
                <a:gd name="T1" fmla="*/ 130 h 276"/>
                <a:gd name="T2" fmla="*/ 446 w 513"/>
                <a:gd name="T3" fmla="*/ 135 h 276"/>
                <a:gd name="T4" fmla="*/ 446 w 513"/>
                <a:gd name="T5" fmla="*/ 132 h 276"/>
                <a:gd name="T6" fmla="*/ 372 w 513"/>
                <a:gd name="T7" fmla="*/ 58 h 276"/>
                <a:gd name="T8" fmla="*/ 364 w 513"/>
                <a:gd name="T9" fmla="*/ 58 h 276"/>
                <a:gd name="T10" fmla="*/ 295 w 513"/>
                <a:gd name="T11" fmla="*/ 0 h 276"/>
                <a:gd name="T12" fmla="*/ 227 w 513"/>
                <a:gd name="T13" fmla="*/ 55 h 276"/>
                <a:gd name="T14" fmla="*/ 214 w 513"/>
                <a:gd name="T15" fmla="*/ 53 h 276"/>
                <a:gd name="T16" fmla="*/ 174 w 513"/>
                <a:gd name="T17" fmla="*/ 83 h 276"/>
                <a:gd name="T18" fmla="*/ 159 w 513"/>
                <a:gd name="T19" fmla="*/ 89 h 276"/>
                <a:gd name="T20" fmla="*/ 125 w 513"/>
                <a:gd name="T21" fmla="*/ 70 h 276"/>
                <a:gd name="T22" fmla="*/ 84 w 513"/>
                <a:gd name="T23" fmla="*/ 111 h 276"/>
                <a:gd name="T24" fmla="*/ 85 w 513"/>
                <a:gd name="T25" fmla="*/ 116 h 276"/>
                <a:gd name="T26" fmla="*/ 59 w 513"/>
                <a:gd name="T27" fmla="*/ 141 h 276"/>
                <a:gd name="T28" fmla="*/ 41 w 513"/>
                <a:gd name="T29" fmla="*/ 137 h 276"/>
                <a:gd name="T30" fmla="*/ 0 w 513"/>
                <a:gd name="T31" fmla="*/ 178 h 276"/>
                <a:gd name="T32" fmla="*/ 41 w 513"/>
                <a:gd name="T33" fmla="*/ 218 h 276"/>
                <a:gd name="T34" fmla="*/ 80 w 513"/>
                <a:gd name="T35" fmla="*/ 247 h 276"/>
                <a:gd name="T36" fmla="*/ 108 w 513"/>
                <a:gd name="T37" fmla="*/ 235 h 276"/>
                <a:gd name="T38" fmla="*/ 163 w 513"/>
                <a:gd name="T39" fmla="*/ 266 h 276"/>
                <a:gd name="T40" fmla="*/ 208 w 513"/>
                <a:gd name="T41" fmla="*/ 249 h 276"/>
                <a:gd name="T42" fmla="*/ 264 w 513"/>
                <a:gd name="T43" fmla="*/ 276 h 276"/>
                <a:gd name="T44" fmla="*/ 326 w 513"/>
                <a:gd name="T45" fmla="*/ 241 h 276"/>
                <a:gd name="T46" fmla="*/ 379 w 513"/>
                <a:gd name="T47" fmla="*/ 271 h 276"/>
                <a:gd name="T48" fmla="*/ 441 w 513"/>
                <a:gd name="T49" fmla="*/ 212 h 276"/>
                <a:gd name="T50" fmla="*/ 468 w 513"/>
                <a:gd name="T51" fmla="*/ 221 h 276"/>
                <a:gd name="T52" fmla="*/ 513 w 513"/>
                <a:gd name="T53" fmla="*/ 175 h 276"/>
                <a:gd name="T54" fmla="*/ 468 w 513"/>
                <a:gd name="T55" fmla="*/ 13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3" h="276">
                  <a:moveTo>
                    <a:pt x="468" y="130"/>
                  </a:moveTo>
                  <a:cubicBezTo>
                    <a:pt x="460" y="130"/>
                    <a:pt x="453" y="132"/>
                    <a:pt x="446" y="135"/>
                  </a:cubicBezTo>
                  <a:cubicBezTo>
                    <a:pt x="446" y="134"/>
                    <a:pt x="446" y="133"/>
                    <a:pt x="446" y="132"/>
                  </a:cubicBezTo>
                  <a:cubicBezTo>
                    <a:pt x="446" y="91"/>
                    <a:pt x="413" y="58"/>
                    <a:pt x="372" y="58"/>
                  </a:cubicBezTo>
                  <a:cubicBezTo>
                    <a:pt x="369" y="58"/>
                    <a:pt x="366" y="58"/>
                    <a:pt x="364" y="58"/>
                  </a:cubicBezTo>
                  <a:cubicBezTo>
                    <a:pt x="358" y="25"/>
                    <a:pt x="330" y="0"/>
                    <a:pt x="295" y="0"/>
                  </a:cubicBezTo>
                  <a:cubicBezTo>
                    <a:pt x="262" y="0"/>
                    <a:pt x="234" y="24"/>
                    <a:pt x="227" y="55"/>
                  </a:cubicBezTo>
                  <a:cubicBezTo>
                    <a:pt x="223" y="54"/>
                    <a:pt x="218" y="53"/>
                    <a:pt x="214" y="53"/>
                  </a:cubicBezTo>
                  <a:cubicBezTo>
                    <a:pt x="195" y="53"/>
                    <a:pt x="179" y="66"/>
                    <a:pt x="174" y="83"/>
                  </a:cubicBezTo>
                  <a:cubicBezTo>
                    <a:pt x="169" y="84"/>
                    <a:pt x="164" y="86"/>
                    <a:pt x="159" y="89"/>
                  </a:cubicBezTo>
                  <a:cubicBezTo>
                    <a:pt x="152" y="77"/>
                    <a:pt x="139" y="70"/>
                    <a:pt x="125" y="70"/>
                  </a:cubicBezTo>
                  <a:cubicBezTo>
                    <a:pt x="103" y="70"/>
                    <a:pt x="84" y="88"/>
                    <a:pt x="84" y="111"/>
                  </a:cubicBezTo>
                  <a:cubicBezTo>
                    <a:pt x="84" y="112"/>
                    <a:pt x="84" y="114"/>
                    <a:pt x="85" y="116"/>
                  </a:cubicBezTo>
                  <a:cubicBezTo>
                    <a:pt x="74" y="121"/>
                    <a:pt x="65" y="130"/>
                    <a:pt x="59" y="141"/>
                  </a:cubicBezTo>
                  <a:cubicBezTo>
                    <a:pt x="54" y="138"/>
                    <a:pt x="48" y="137"/>
                    <a:pt x="41" y="137"/>
                  </a:cubicBezTo>
                  <a:cubicBezTo>
                    <a:pt x="19" y="137"/>
                    <a:pt x="0" y="155"/>
                    <a:pt x="0" y="178"/>
                  </a:cubicBezTo>
                  <a:cubicBezTo>
                    <a:pt x="0" y="200"/>
                    <a:pt x="18" y="218"/>
                    <a:pt x="41" y="218"/>
                  </a:cubicBezTo>
                  <a:cubicBezTo>
                    <a:pt x="46" y="235"/>
                    <a:pt x="61" y="247"/>
                    <a:pt x="80" y="247"/>
                  </a:cubicBezTo>
                  <a:cubicBezTo>
                    <a:pt x="91" y="247"/>
                    <a:pt x="101" y="243"/>
                    <a:pt x="108" y="235"/>
                  </a:cubicBezTo>
                  <a:cubicBezTo>
                    <a:pt x="120" y="254"/>
                    <a:pt x="140" y="266"/>
                    <a:pt x="163" y="266"/>
                  </a:cubicBezTo>
                  <a:cubicBezTo>
                    <a:pt x="181" y="266"/>
                    <a:pt x="196" y="260"/>
                    <a:pt x="208" y="249"/>
                  </a:cubicBezTo>
                  <a:cubicBezTo>
                    <a:pt x="221" y="265"/>
                    <a:pt x="241" y="276"/>
                    <a:pt x="264" y="276"/>
                  </a:cubicBezTo>
                  <a:cubicBezTo>
                    <a:pt x="290" y="276"/>
                    <a:pt x="313" y="262"/>
                    <a:pt x="326" y="241"/>
                  </a:cubicBezTo>
                  <a:cubicBezTo>
                    <a:pt x="337" y="259"/>
                    <a:pt x="356" y="271"/>
                    <a:pt x="379" y="271"/>
                  </a:cubicBezTo>
                  <a:cubicBezTo>
                    <a:pt x="412" y="271"/>
                    <a:pt x="439" y="245"/>
                    <a:pt x="441" y="212"/>
                  </a:cubicBezTo>
                  <a:cubicBezTo>
                    <a:pt x="449" y="218"/>
                    <a:pt x="458" y="221"/>
                    <a:pt x="468" y="221"/>
                  </a:cubicBezTo>
                  <a:cubicBezTo>
                    <a:pt x="493" y="221"/>
                    <a:pt x="513" y="200"/>
                    <a:pt x="513" y="175"/>
                  </a:cubicBezTo>
                  <a:cubicBezTo>
                    <a:pt x="513" y="150"/>
                    <a:pt x="493" y="130"/>
                    <a:pt x="468"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22" name="Freeform 21"/>
            <p:cNvSpPr>
              <a:spLocks/>
            </p:cNvSpPr>
            <p:nvPr/>
          </p:nvSpPr>
          <p:spPr bwMode="auto">
            <a:xfrm>
              <a:off x="8683979" y="1477882"/>
              <a:ext cx="570061" cy="308055"/>
            </a:xfrm>
            <a:custGeom>
              <a:avLst/>
              <a:gdLst>
                <a:gd name="T0" fmla="*/ 198 w 217"/>
                <a:gd name="T1" fmla="*/ 55 h 117"/>
                <a:gd name="T2" fmla="*/ 189 w 217"/>
                <a:gd name="T3" fmla="*/ 57 h 117"/>
                <a:gd name="T4" fmla="*/ 189 w 217"/>
                <a:gd name="T5" fmla="*/ 56 h 117"/>
                <a:gd name="T6" fmla="*/ 157 w 217"/>
                <a:gd name="T7" fmla="*/ 25 h 117"/>
                <a:gd name="T8" fmla="*/ 154 w 217"/>
                <a:gd name="T9" fmla="*/ 25 h 117"/>
                <a:gd name="T10" fmla="*/ 125 w 217"/>
                <a:gd name="T11" fmla="*/ 0 h 117"/>
                <a:gd name="T12" fmla="*/ 96 w 217"/>
                <a:gd name="T13" fmla="*/ 24 h 117"/>
                <a:gd name="T14" fmla="*/ 90 w 217"/>
                <a:gd name="T15" fmla="*/ 23 h 117"/>
                <a:gd name="T16" fmla="*/ 74 w 217"/>
                <a:gd name="T17" fmla="*/ 35 h 117"/>
                <a:gd name="T18" fmla="*/ 67 w 217"/>
                <a:gd name="T19" fmla="*/ 38 h 117"/>
                <a:gd name="T20" fmla="*/ 53 w 217"/>
                <a:gd name="T21" fmla="*/ 30 h 117"/>
                <a:gd name="T22" fmla="*/ 36 w 217"/>
                <a:gd name="T23" fmla="*/ 47 h 117"/>
                <a:gd name="T24" fmla="*/ 36 w 217"/>
                <a:gd name="T25" fmla="*/ 49 h 117"/>
                <a:gd name="T26" fmla="*/ 25 w 217"/>
                <a:gd name="T27" fmla="*/ 60 h 117"/>
                <a:gd name="T28" fmla="*/ 18 w 217"/>
                <a:gd name="T29" fmla="*/ 58 h 117"/>
                <a:gd name="T30" fmla="*/ 0 w 217"/>
                <a:gd name="T31" fmla="*/ 75 h 117"/>
                <a:gd name="T32" fmla="*/ 17 w 217"/>
                <a:gd name="T33" fmla="*/ 93 h 117"/>
                <a:gd name="T34" fmla="*/ 34 w 217"/>
                <a:gd name="T35" fmla="*/ 105 h 117"/>
                <a:gd name="T36" fmla="*/ 46 w 217"/>
                <a:gd name="T37" fmla="*/ 100 h 117"/>
                <a:gd name="T38" fmla="*/ 69 w 217"/>
                <a:gd name="T39" fmla="*/ 113 h 117"/>
                <a:gd name="T40" fmla="*/ 88 w 217"/>
                <a:gd name="T41" fmla="*/ 105 h 117"/>
                <a:gd name="T42" fmla="*/ 112 w 217"/>
                <a:gd name="T43" fmla="*/ 117 h 117"/>
                <a:gd name="T44" fmla="*/ 138 w 217"/>
                <a:gd name="T45" fmla="*/ 102 h 117"/>
                <a:gd name="T46" fmla="*/ 160 w 217"/>
                <a:gd name="T47" fmla="*/ 115 h 117"/>
                <a:gd name="T48" fmla="*/ 186 w 217"/>
                <a:gd name="T49" fmla="*/ 90 h 117"/>
                <a:gd name="T50" fmla="*/ 198 w 217"/>
                <a:gd name="T51" fmla="*/ 94 h 117"/>
                <a:gd name="T52" fmla="*/ 217 w 217"/>
                <a:gd name="T53" fmla="*/ 74 h 117"/>
                <a:gd name="T54" fmla="*/ 198 w 217"/>
                <a:gd name="T55" fmla="*/ 5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 h="117">
                  <a:moveTo>
                    <a:pt x="198" y="55"/>
                  </a:moveTo>
                  <a:cubicBezTo>
                    <a:pt x="194" y="55"/>
                    <a:pt x="191" y="56"/>
                    <a:pt x="189" y="57"/>
                  </a:cubicBezTo>
                  <a:cubicBezTo>
                    <a:pt x="189" y="57"/>
                    <a:pt x="189" y="57"/>
                    <a:pt x="189" y="56"/>
                  </a:cubicBezTo>
                  <a:cubicBezTo>
                    <a:pt x="189" y="39"/>
                    <a:pt x="175" y="25"/>
                    <a:pt x="157" y="25"/>
                  </a:cubicBezTo>
                  <a:cubicBezTo>
                    <a:pt x="156" y="25"/>
                    <a:pt x="155" y="25"/>
                    <a:pt x="154" y="25"/>
                  </a:cubicBezTo>
                  <a:cubicBezTo>
                    <a:pt x="151" y="11"/>
                    <a:pt x="139" y="0"/>
                    <a:pt x="125" y="0"/>
                  </a:cubicBezTo>
                  <a:cubicBezTo>
                    <a:pt x="111" y="0"/>
                    <a:pt x="99" y="10"/>
                    <a:pt x="96" y="24"/>
                  </a:cubicBezTo>
                  <a:cubicBezTo>
                    <a:pt x="94" y="23"/>
                    <a:pt x="92" y="23"/>
                    <a:pt x="90" y="23"/>
                  </a:cubicBezTo>
                  <a:cubicBezTo>
                    <a:pt x="83" y="23"/>
                    <a:pt x="76" y="28"/>
                    <a:pt x="74" y="35"/>
                  </a:cubicBezTo>
                  <a:cubicBezTo>
                    <a:pt x="72" y="36"/>
                    <a:pt x="69" y="37"/>
                    <a:pt x="67" y="38"/>
                  </a:cubicBezTo>
                  <a:cubicBezTo>
                    <a:pt x="64" y="33"/>
                    <a:pt x="59" y="30"/>
                    <a:pt x="53" y="30"/>
                  </a:cubicBezTo>
                  <a:cubicBezTo>
                    <a:pt x="43" y="30"/>
                    <a:pt x="36" y="38"/>
                    <a:pt x="36" y="47"/>
                  </a:cubicBezTo>
                  <a:cubicBezTo>
                    <a:pt x="36" y="48"/>
                    <a:pt x="36" y="49"/>
                    <a:pt x="36" y="49"/>
                  </a:cubicBezTo>
                  <a:cubicBezTo>
                    <a:pt x="31" y="51"/>
                    <a:pt x="27" y="55"/>
                    <a:pt x="25" y="60"/>
                  </a:cubicBezTo>
                  <a:cubicBezTo>
                    <a:pt x="23" y="59"/>
                    <a:pt x="20" y="58"/>
                    <a:pt x="18" y="58"/>
                  </a:cubicBezTo>
                  <a:cubicBezTo>
                    <a:pt x="8" y="58"/>
                    <a:pt x="0" y="66"/>
                    <a:pt x="0" y="75"/>
                  </a:cubicBezTo>
                  <a:cubicBezTo>
                    <a:pt x="0" y="85"/>
                    <a:pt x="8" y="92"/>
                    <a:pt x="17" y="93"/>
                  </a:cubicBezTo>
                  <a:cubicBezTo>
                    <a:pt x="19" y="100"/>
                    <a:pt x="26" y="105"/>
                    <a:pt x="34" y="105"/>
                  </a:cubicBezTo>
                  <a:cubicBezTo>
                    <a:pt x="38" y="105"/>
                    <a:pt x="43" y="103"/>
                    <a:pt x="46" y="100"/>
                  </a:cubicBezTo>
                  <a:cubicBezTo>
                    <a:pt x="51" y="108"/>
                    <a:pt x="59" y="113"/>
                    <a:pt x="69" y="113"/>
                  </a:cubicBezTo>
                  <a:cubicBezTo>
                    <a:pt x="76" y="113"/>
                    <a:pt x="83" y="110"/>
                    <a:pt x="88" y="105"/>
                  </a:cubicBezTo>
                  <a:cubicBezTo>
                    <a:pt x="93" y="112"/>
                    <a:pt x="102" y="117"/>
                    <a:pt x="112" y="117"/>
                  </a:cubicBezTo>
                  <a:cubicBezTo>
                    <a:pt x="123" y="117"/>
                    <a:pt x="132" y="111"/>
                    <a:pt x="138" y="102"/>
                  </a:cubicBezTo>
                  <a:cubicBezTo>
                    <a:pt x="142" y="110"/>
                    <a:pt x="151" y="115"/>
                    <a:pt x="160" y="115"/>
                  </a:cubicBezTo>
                  <a:cubicBezTo>
                    <a:pt x="174" y="115"/>
                    <a:pt x="186" y="104"/>
                    <a:pt x="186" y="90"/>
                  </a:cubicBezTo>
                  <a:cubicBezTo>
                    <a:pt x="190" y="92"/>
                    <a:pt x="193" y="94"/>
                    <a:pt x="198" y="94"/>
                  </a:cubicBezTo>
                  <a:cubicBezTo>
                    <a:pt x="208" y="94"/>
                    <a:pt x="217" y="85"/>
                    <a:pt x="217" y="74"/>
                  </a:cubicBezTo>
                  <a:cubicBezTo>
                    <a:pt x="217" y="64"/>
                    <a:pt x="208" y="55"/>
                    <a:pt x="19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sp>
        <p:nvSpPr>
          <p:cNvPr id="33" name="Freeform 15"/>
          <p:cNvSpPr>
            <a:spLocks/>
          </p:cNvSpPr>
          <p:nvPr/>
        </p:nvSpPr>
        <p:spPr bwMode="auto">
          <a:xfrm>
            <a:off x="2035970" y="2649142"/>
            <a:ext cx="5844779" cy="1227535"/>
          </a:xfrm>
          <a:custGeom>
            <a:avLst/>
            <a:gdLst>
              <a:gd name="T0" fmla="*/ 47 w 4909"/>
              <a:gd name="T1" fmla="*/ 531 h 1031"/>
              <a:gd name="T2" fmla="*/ 150 w 4909"/>
              <a:gd name="T3" fmla="*/ 541 h 1031"/>
              <a:gd name="T4" fmla="*/ 275 w 4909"/>
              <a:gd name="T5" fmla="*/ 560 h 1031"/>
              <a:gd name="T6" fmla="*/ 437 w 4909"/>
              <a:gd name="T7" fmla="*/ 490 h 1031"/>
              <a:gd name="T8" fmla="*/ 552 w 4909"/>
              <a:gd name="T9" fmla="*/ 443 h 1031"/>
              <a:gd name="T10" fmla="*/ 674 w 4909"/>
              <a:gd name="T11" fmla="*/ 475 h 1031"/>
              <a:gd name="T12" fmla="*/ 802 w 4909"/>
              <a:gd name="T13" fmla="*/ 462 h 1031"/>
              <a:gd name="T14" fmla="*/ 999 w 4909"/>
              <a:gd name="T15" fmla="*/ 101 h 1031"/>
              <a:gd name="T16" fmla="*/ 1055 w 4909"/>
              <a:gd name="T17" fmla="*/ 126 h 1031"/>
              <a:gd name="T18" fmla="*/ 1102 w 4909"/>
              <a:gd name="T19" fmla="*/ 79 h 1031"/>
              <a:gd name="T20" fmla="*/ 1165 w 4909"/>
              <a:gd name="T21" fmla="*/ 157 h 1031"/>
              <a:gd name="T22" fmla="*/ 1215 w 4909"/>
              <a:gd name="T23" fmla="*/ 399 h 1031"/>
              <a:gd name="T24" fmla="*/ 1343 w 4909"/>
              <a:gd name="T25" fmla="*/ 302 h 1031"/>
              <a:gd name="T26" fmla="*/ 1449 w 4909"/>
              <a:gd name="T27" fmla="*/ 299 h 1031"/>
              <a:gd name="T28" fmla="*/ 1505 w 4909"/>
              <a:gd name="T29" fmla="*/ 506 h 1031"/>
              <a:gd name="T30" fmla="*/ 1552 w 4909"/>
              <a:gd name="T31" fmla="*/ 299 h 1031"/>
              <a:gd name="T32" fmla="*/ 1724 w 4909"/>
              <a:gd name="T33" fmla="*/ 292 h 1031"/>
              <a:gd name="T34" fmla="*/ 1842 w 4909"/>
              <a:gd name="T35" fmla="*/ 207 h 1031"/>
              <a:gd name="T36" fmla="*/ 1883 w 4909"/>
              <a:gd name="T37" fmla="*/ 270 h 1031"/>
              <a:gd name="T38" fmla="*/ 1970 w 4909"/>
              <a:gd name="T39" fmla="*/ 132 h 1031"/>
              <a:gd name="T40" fmla="*/ 2167 w 4909"/>
              <a:gd name="T41" fmla="*/ 273 h 1031"/>
              <a:gd name="T42" fmla="*/ 2217 w 4909"/>
              <a:gd name="T43" fmla="*/ 204 h 1031"/>
              <a:gd name="T44" fmla="*/ 2261 w 4909"/>
              <a:gd name="T45" fmla="*/ 110 h 1031"/>
              <a:gd name="T46" fmla="*/ 2323 w 4909"/>
              <a:gd name="T47" fmla="*/ 63 h 1031"/>
              <a:gd name="T48" fmla="*/ 2376 w 4909"/>
              <a:gd name="T49" fmla="*/ 104 h 1031"/>
              <a:gd name="T50" fmla="*/ 2532 w 4909"/>
              <a:gd name="T51" fmla="*/ 233 h 1031"/>
              <a:gd name="T52" fmla="*/ 2576 w 4909"/>
              <a:gd name="T53" fmla="*/ 220 h 1031"/>
              <a:gd name="T54" fmla="*/ 2701 w 4909"/>
              <a:gd name="T55" fmla="*/ 220 h 1031"/>
              <a:gd name="T56" fmla="*/ 2795 w 4909"/>
              <a:gd name="T57" fmla="*/ 412 h 1031"/>
              <a:gd name="T58" fmla="*/ 2938 w 4909"/>
              <a:gd name="T59" fmla="*/ 207 h 1031"/>
              <a:gd name="T60" fmla="*/ 2988 w 4909"/>
              <a:gd name="T61" fmla="*/ 550 h 1031"/>
              <a:gd name="T62" fmla="*/ 3048 w 4909"/>
              <a:gd name="T63" fmla="*/ 223 h 1031"/>
              <a:gd name="T64" fmla="*/ 3138 w 4909"/>
              <a:gd name="T65" fmla="*/ 176 h 1031"/>
              <a:gd name="T66" fmla="*/ 3226 w 4909"/>
              <a:gd name="T67" fmla="*/ 170 h 1031"/>
              <a:gd name="T68" fmla="*/ 3276 w 4909"/>
              <a:gd name="T69" fmla="*/ 220 h 1031"/>
              <a:gd name="T70" fmla="*/ 3332 w 4909"/>
              <a:gd name="T71" fmla="*/ 569 h 1031"/>
              <a:gd name="T72" fmla="*/ 3394 w 4909"/>
              <a:gd name="T73" fmla="*/ 440 h 1031"/>
              <a:gd name="T74" fmla="*/ 3469 w 4909"/>
              <a:gd name="T75" fmla="*/ 185 h 1031"/>
              <a:gd name="T76" fmla="*/ 3607 w 4909"/>
              <a:gd name="T77" fmla="*/ 437 h 1031"/>
              <a:gd name="T78" fmla="*/ 3666 w 4909"/>
              <a:gd name="T79" fmla="*/ 528 h 1031"/>
              <a:gd name="T80" fmla="*/ 3691 w 4909"/>
              <a:gd name="T81" fmla="*/ 475 h 1031"/>
              <a:gd name="T82" fmla="*/ 3791 w 4909"/>
              <a:gd name="T83" fmla="*/ 481 h 1031"/>
              <a:gd name="T84" fmla="*/ 3841 w 4909"/>
              <a:gd name="T85" fmla="*/ 541 h 1031"/>
              <a:gd name="T86" fmla="*/ 4100 w 4909"/>
              <a:gd name="T87" fmla="*/ 418 h 1031"/>
              <a:gd name="T88" fmla="*/ 4175 w 4909"/>
              <a:gd name="T89" fmla="*/ 604 h 1031"/>
              <a:gd name="T90" fmla="*/ 4222 w 4909"/>
              <a:gd name="T91" fmla="*/ 531 h 1031"/>
              <a:gd name="T92" fmla="*/ 4297 w 4909"/>
              <a:gd name="T93" fmla="*/ 607 h 1031"/>
              <a:gd name="T94" fmla="*/ 4356 w 4909"/>
              <a:gd name="T95" fmla="*/ 484 h 1031"/>
              <a:gd name="T96" fmla="*/ 4418 w 4909"/>
              <a:gd name="T97" fmla="*/ 481 h 1031"/>
              <a:gd name="T98" fmla="*/ 4459 w 4909"/>
              <a:gd name="T99" fmla="*/ 484 h 1031"/>
              <a:gd name="T100" fmla="*/ 4528 w 4909"/>
              <a:gd name="T101" fmla="*/ 481 h 1031"/>
              <a:gd name="T102" fmla="*/ 4621 w 4909"/>
              <a:gd name="T103" fmla="*/ 600 h 1031"/>
              <a:gd name="T104" fmla="*/ 4703 w 4909"/>
              <a:gd name="T105" fmla="*/ 597 h 1031"/>
              <a:gd name="T106" fmla="*/ 4762 w 4909"/>
              <a:gd name="T107" fmla="*/ 600 h 1031"/>
              <a:gd name="T108" fmla="*/ 4821 w 4909"/>
              <a:gd name="T109" fmla="*/ 585 h 1031"/>
              <a:gd name="T110" fmla="*/ 4909 w 4909"/>
              <a:gd name="T111" fmla="*/ 60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9" h="1031">
                <a:moveTo>
                  <a:pt x="2626" y="1031"/>
                </a:moveTo>
                <a:lnTo>
                  <a:pt x="0" y="695"/>
                </a:lnTo>
                <a:lnTo>
                  <a:pt x="0" y="531"/>
                </a:lnTo>
                <a:lnTo>
                  <a:pt x="47" y="531"/>
                </a:lnTo>
                <a:lnTo>
                  <a:pt x="47" y="503"/>
                </a:lnTo>
                <a:lnTo>
                  <a:pt x="128" y="503"/>
                </a:lnTo>
                <a:lnTo>
                  <a:pt x="128" y="541"/>
                </a:lnTo>
                <a:lnTo>
                  <a:pt x="150" y="541"/>
                </a:lnTo>
                <a:lnTo>
                  <a:pt x="150" y="516"/>
                </a:lnTo>
                <a:lnTo>
                  <a:pt x="187" y="516"/>
                </a:lnTo>
                <a:lnTo>
                  <a:pt x="187" y="560"/>
                </a:lnTo>
                <a:lnTo>
                  <a:pt x="275" y="560"/>
                </a:lnTo>
                <a:lnTo>
                  <a:pt x="275" y="588"/>
                </a:lnTo>
                <a:lnTo>
                  <a:pt x="378" y="588"/>
                </a:lnTo>
                <a:lnTo>
                  <a:pt x="378" y="490"/>
                </a:lnTo>
                <a:lnTo>
                  <a:pt x="437" y="490"/>
                </a:lnTo>
                <a:lnTo>
                  <a:pt x="437" y="465"/>
                </a:lnTo>
                <a:lnTo>
                  <a:pt x="503" y="465"/>
                </a:lnTo>
                <a:lnTo>
                  <a:pt x="503" y="443"/>
                </a:lnTo>
                <a:lnTo>
                  <a:pt x="552" y="443"/>
                </a:lnTo>
                <a:lnTo>
                  <a:pt x="552" y="462"/>
                </a:lnTo>
                <a:lnTo>
                  <a:pt x="624" y="462"/>
                </a:lnTo>
                <a:lnTo>
                  <a:pt x="624" y="475"/>
                </a:lnTo>
                <a:lnTo>
                  <a:pt x="674" y="475"/>
                </a:lnTo>
                <a:lnTo>
                  <a:pt x="674" y="500"/>
                </a:lnTo>
                <a:lnTo>
                  <a:pt x="690" y="500"/>
                </a:lnTo>
                <a:lnTo>
                  <a:pt x="690" y="462"/>
                </a:lnTo>
                <a:lnTo>
                  <a:pt x="802" y="462"/>
                </a:lnTo>
                <a:lnTo>
                  <a:pt x="802" y="490"/>
                </a:lnTo>
                <a:lnTo>
                  <a:pt x="933" y="490"/>
                </a:lnTo>
                <a:lnTo>
                  <a:pt x="933" y="101"/>
                </a:lnTo>
                <a:lnTo>
                  <a:pt x="999" y="101"/>
                </a:lnTo>
                <a:lnTo>
                  <a:pt x="999" y="91"/>
                </a:lnTo>
                <a:lnTo>
                  <a:pt x="1018" y="91"/>
                </a:lnTo>
                <a:lnTo>
                  <a:pt x="1018" y="126"/>
                </a:lnTo>
                <a:lnTo>
                  <a:pt x="1055" y="126"/>
                </a:lnTo>
                <a:lnTo>
                  <a:pt x="1055" y="91"/>
                </a:lnTo>
                <a:lnTo>
                  <a:pt x="1068" y="91"/>
                </a:lnTo>
                <a:lnTo>
                  <a:pt x="1068" y="79"/>
                </a:lnTo>
                <a:lnTo>
                  <a:pt x="1102" y="79"/>
                </a:lnTo>
                <a:lnTo>
                  <a:pt x="1102" y="91"/>
                </a:lnTo>
                <a:lnTo>
                  <a:pt x="1140" y="91"/>
                </a:lnTo>
                <a:lnTo>
                  <a:pt x="1140" y="157"/>
                </a:lnTo>
                <a:lnTo>
                  <a:pt x="1165" y="157"/>
                </a:lnTo>
                <a:lnTo>
                  <a:pt x="1165" y="440"/>
                </a:lnTo>
                <a:lnTo>
                  <a:pt x="1196" y="440"/>
                </a:lnTo>
                <a:lnTo>
                  <a:pt x="1196" y="399"/>
                </a:lnTo>
                <a:lnTo>
                  <a:pt x="1215" y="399"/>
                </a:lnTo>
                <a:lnTo>
                  <a:pt x="1215" y="374"/>
                </a:lnTo>
                <a:lnTo>
                  <a:pt x="1324" y="374"/>
                </a:lnTo>
                <a:lnTo>
                  <a:pt x="1324" y="302"/>
                </a:lnTo>
                <a:lnTo>
                  <a:pt x="1343" y="302"/>
                </a:lnTo>
                <a:lnTo>
                  <a:pt x="1343" y="270"/>
                </a:lnTo>
                <a:lnTo>
                  <a:pt x="1427" y="270"/>
                </a:lnTo>
                <a:lnTo>
                  <a:pt x="1427" y="299"/>
                </a:lnTo>
                <a:lnTo>
                  <a:pt x="1449" y="299"/>
                </a:lnTo>
                <a:lnTo>
                  <a:pt x="1449" y="318"/>
                </a:lnTo>
                <a:lnTo>
                  <a:pt x="1480" y="318"/>
                </a:lnTo>
                <a:lnTo>
                  <a:pt x="1480" y="506"/>
                </a:lnTo>
                <a:lnTo>
                  <a:pt x="1505" y="506"/>
                </a:lnTo>
                <a:lnTo>
                  <a:pt x="1505" y="547"/>
                </a:lnTo>
                <a:lnTo>
                  <a:pt x="1521" y="547"/>
                </a:lnTo>
                <a:lnTo>
                  <a:pt x="1521" y="299"/>
                </a:lnTo>
                <a:lnTo>
                  <a:pt x="1552" y="299"/>
                </a:lnTo>
                <a:lnTo>
                  <a:pt x="1552" y="273"/>
                </a:lnTo>
                <a:lnTo>
                  <a:pt x="1689" y="273"/>
                </a:lnTo>
                <a:lnTo>
                  <a:pt x="1689" y="292"/>
                </a:lnTo>
                <a:lnTo>
                  <a:pt x="1724" y="292"/>
                </a:lnTo>
                <a:lnTo>
                  <a:pt x="1724" y="264"/>
                </a:lnTo>
                <a:lnTo>
                  <a:pt x="1736" y="264"/>
                </a:lnTo>
                <a:lnTo>
                  <a:pt x="1736" y="207"/>
                </a:lnTo>
                <a:lnTo>
                  <a:pt x="1842" y="207"/>
                </a:lnTo>
                <a:lnTo>
                  <a:pt x="1842" y="248"/>
                </a:lnTo>
                <a:lnTo>
                  <a:pt x="1855" y="248"/>
                </a:lnTo>
                <a:lnTo>
                  <a:pt x="1855" y="270"/>
                </a:lnTo>
                <a:lnTo>
                  <a:pt x="1883" y="270"/>
                </a:lnTo>
                <a:lnTo>
                  <a:pt x="1883" y="220"/>
                </a:lnTo>
                <a:lnTo>
                  <a:pt x="1892" y="220"/>
                </a:lnTo>
                <a:lnTo>
                  <a:pt x="1892" y="132"/>
                </a:lnTo>
                <a:lnTo>
                  <a:pt x="1970" y="132"/>
                </a:lnTo>
                <a:lnTo>
                  <a:pt x="1970" y="0"/>
                </a:lnTo>
                <a:lnTo>
                  <a:pt x="2139" y="0"/>
                </a:lnTo>
                <a:lnTo>
                  <a:pt x="2139" y="273"/>
                </a:lnTo>
                <a:lnTo>
                  <a:pt x="2167" y="273"/>
                </a:lnTo>
                <a:lnTo>
                  <a:pt x="2167" y="239"/>
                </a:lnTo>
                <a:lnTo>
                  <a:pt x="2179" y="239"/>
                </a:lnTo>
                <a:lnTo>
                  <a:pt x="2179" y="204"/>
                </a:lnTo>
                <a:lnTo>
                  <a:pt x="2217" y="204"/>
                </a:lnTo>
                <a:lnTo>
                  <a:pt x="2217" y="157"/>
                </a:lnTo>
                <a:lnTo>
                  <a:pt x="2245" y="157"/>
                </a:lnTo>
                <a:lnTo>
                  <a:pt x="2245" y="110"/>
                </a:lnTo>
                <a:lnTo>
                  <a:pt x="2261" y="110"/>
                </a:lnTo>
                <a:lnTo>
                  <a:pt x="2261" y="88"/>
                </a:lnTo>
                <a:lnTo>
                  <a:pt x="2286" y="88"/>
                </a:lnTo>
                <a:lnTo>
                  <a:pt x="2286" y="63"/>
                </a:lnTo>
                <a:lnTo>
                  <a:pt x="2323" y="63"/>
                </a:lnTo>
                <a:lnTo>
                  <a:pt x="2323" y="88"/>
                </a:lnTo>
                <a:lnTo>
                  <a:pt x="2351" y="88"/>
                </a:lnTo>
                <a:lnTo>
                  <a:pt x="2351" y="104"/>
                </a:lnTo>
                <a:lnTo>
                  <a:pt x="2376" y="104"/>
                </a:lnTo>
                <a:lnTo>
                  <a:pt x="2376" y="154"/>
                </a:lnTo>
                <a:lnTo>
                  <a:pt x="2401" y="154"/>
                </a:lnTo>
                <a:lnTo>
                  <a:pt x="2401" y="233"/>
                </a:lnTo>
                <a:lnTo>
                  <a:pt x="2532" y="233"/>
                </a:lnTo>
                <a:lnTo>
                  <a:pt x="2532" y="245"/>
                </a:lnTo>
                <a:lnTo>
                  <a:pt x="2560" y="245"/>
                </a:lnTo>
                <a:lnTo>
                  <a:pt x="2560" y="220"/>
                </a:lnTo>
                <a:lnTo>
                  <a:pt x="2576" y="220"/>
                </a:lnTo>
                <a:lnTo>
                  <a:pt x="2576" y="195"/>
                </a:lnTo>
                <a:lnTo>
                  <a:pt x="2679" y="195"/>
                </a:lnTo>
                <a:lnTo>
                  <a:pt x="2679" y="220"/>
                </a:lnTo>
                <a:lnTo>
                  <a:pt x="2701" y="220"/>
                </a:lnTo>
                <a:lnTo>
                  <a:pt x="2701" y="453"/>
                </a:lnTo>
                <a:lnTo>
                  <a:pt x="2713" y="453"/>
                </a:lnTo>
                <a:lnTo>
                  <a:pt x="2713" y="412"/>
                </a:lnTo>
                <a:lnTo>
                  <a:pt x="2795" y="412"/>
                </a:lnTo>
                <a:lnTo>
                  <a:pt x="2795" y="236"/>
                </a:lnTo>
                <a:lnTo>
                  <a:pt x="2826" y="236"/>
                </a:lnTo>
                <a:lnTo>
                  <a:pt x="2826" y="207"/>
                </a:lnTo>
                <a:lnTo>
                  <a:pt x="2938" y="207"/>
                </a:lnTo>
                <a:lnTo>
                  <a:pt x="2938" y="233"/>
                </a:lnTo>
                <a:lnTo>
                  <a:pt x="2966" y="233"/>
                </a:lnTo>
                <a:lnTo>
                  <a:pt x="2966" y="550"/>
                </a:lnTo>
                <a:lnTo>
                  <a:pt x="2988" y="550"/>
                </a:lnTo>
                <a:lnTo>
                  <a:pt x="2988" y="343"/>
                </a:lnTo>
                <a:lnTo>
                  <a:pt x="3026" y="343"/>
                </a:lnTo>
                <a:lnTo>
                  <a:pt x="3026" y="223"/>
                </a:lnTo>
                <a:lnTo>
                  <a:pt x="3048" y="223"/>
                </a:lnTo>
                <a:lnTo>
                  <a:pt x="3048" y="204"/>
                </a:lnTo>
                <a:lnTo>
                  <a:pt x="3060" y="204"/>
                </a:lnTo>
                <a:lnTo>
                  <a:pt x="3060" y="176"/>
                </a:lnTo>
                <a:lnTo>
                  <a:pt x="3138" y="176"/>
                </a:lnTo>
                <a:lnTo>
                  <a:pt x="3138" y="195"/>
                </a:lnTo>
                <a:lnTo>
                  <a:pt x="3172" y="195"/>
                </a:lnTo>
                <a:lnTo>
                  <a:pt x="3172" y="170"/>
                </a:lnTo>
                <a:lnTo>
                  <a:pt x="3226" y="170"/>
                </a:lnTo>
                <a:lnTo>
                  <a:pt x="3226" y="207"/>
                </a:lnTo>
                <a:lnTo>
                  <a:pt x="3247" y="207"/>
                </a:lnTo>
                <a:lnTo>
                  <a:pt x="3247" y="220"/>
                </a:lnTo>
                <a:lnTo>
                  <a:pt x="3276" y="220"/>
                </a:lnTo>
                <a:lnTo>
                  <a:pt x="3276" y="346"/>
                </a:lnTo>
                <a:lnTo>
                  <a:pt x="3294" y="346"/>
                </a:lnTo>
                <a:lnTo>
                  <a:pt x="3294" y="569"/>
                </a:lnTo>
                <a:lnTo>
                  <a:pt x="3332" y="569"/>
                </a:lnTo>
                <a:lnTo>
                  <a:pt x="3332" y="544"/>
                </a:lnTo>
                <a:lnTo>
                  <a:pt x="3366" y="544"/>
                </a:lnTo>
                <a:lnTo>
                  <a:pt x="3366" y="440"/>
                </a:lnTo>
                <a:lnTo>
                  <a:pt x="3394" y="440"/>
                </a:lnTo>
                <a:lnTo>
                  <a:pt x="3394" y="233"/>
                </a:lnTo>
                <a:lnTo>
                  <a:pt x="3447" y="233"/>
                </a:lnTo>
                <a:lnTo>
                  <a:pt x="3447" y="185"/>
                </a:lnTo>
                <a:lnTo>
                  <a:pt x="3469" y="185"/>
                </a:lnTo>
                <a:lnTo>
                  <a:pt x="3469" y="233"/>
                </a:lnTo>
                <a:lnTo>
                  <a:pt x="3563" y="233"/>
                </a:lnTo>
                <a:lnTo>
                  <a:pt x="3563" y="437"/>
                </a:lnTo>
                <a:lnTo>
                  <a:pt x="3607" y="437"/>
                </a:lnTo>
                <a:lnTo>
                  <a:pt x="3607" y="478"/>
                </a:lnTo>
                <a:lnTo>
                  <a:pt x="3622" y="478"/>
                </a:lnTo>
                <a:lnTo>
                  <a:pt x="3622" y="528"/>
                </a:lnTo>
                <a:lnTo>
                  <a:pt x="3666" y="528"/>
                </a:lnTo>
                <a:lnTo>
                  <a:pt x="3666" y="516"/>
                </a:lnTo>
                <a:lnTo>
                  <a:pt x="3678" y="516"/>
                </a:lnTo>
                <a:lnTo>
                  <a:pt x="3678" y="475"/>
                </a:lnTo>
                <a:lnTo>
                  <a:pt x="3691" y="475"/>
                </a:lnTo>
                <a:lnTo>
                  <a:pt x="3691" y="440"/>
                </a:lnTo>
                <a:lnTo>
                  <a:pt x="3769" y="440"/>
                </a:lnTo>
                <a:lnTo>
                  <a:pt x="3769" y="481"/>
                </a:lnTo>
                <a:lnTo>
                  <a:pt x="3791" y="481"/>
                </a:lnTo>
                <a:lnTo>
                  <a:pt x="3791" y="503"/>
                </a:lnTo>
                <a:lnTo>
                  <a:pt x="3828" y="503"/>
                </a:lnTo>
                <a:lnTo>
                  <a:pt x="3828" y="541"/>
                </a:lnTo>
                <a:lnTo>
                  <a:pt x="3841" y="541"/>
                </a:lnTo>
                <a:lnTo>
                  <a:pt x="3841" y="607"/>
                </a:lnTo>
                <a:lnTo>
                  <a:pt x="3869" y="607"/>
                </a:lnTo>
                <a:lnTo>
                  <a:pt x="3869" y="418"/>
                </a:lnTo>
                <a:lnTo>
                  <a:pt x="4100" y="418"/>
                </a:lnTo>
                <a:lnTo>
                  <a:pt x="4100" y="575"/>
                </a:lnTo>
                <a:lnTo>
                  <a:pt x="4131" y="575"/>
                </a:lnTo>
                <a:lnTo>
                  <a:pt x="4131" y="604"/>
                </a:lnTo>
                <a:lnTo>
                  <a:pt x="4175" y="604"/>
                </a:lnTo>
                <a:lnTo>
                  <a:pt x="4175" y="553"/>
                </a:lnTo>
                <a:lnTo>
                  <a:pt x="4187" y="553"/>
                </a:lnTo>
                <a:lnTo>
                  <a:pt x="4187" y="531"/>
                </a:lnTo>
                <a:lnTo>
                  <a:pt x="4222" y="531"/>
                </a:lnTo>
                <a:lnTo>
                  <a:pt x="4222" y="512"/>
                </a:lnTo>
                <a:lnTo>
                  <a:pt x="4262" y="512"/>
                </a:lnTo>
                <a:lnTo>
                  <a:pt x="4262" y="607"/>
                </a:lnTo>
                <a:lnTo>
                  <a:pt x="4297" y="607"/>
                </a:lnTo>
                <a:lnTo>
                  <a:pt x="4297" y="594"/>
                </a:lnTo>
                <a:lnTo>
                  <a:pt x="4331" y="594"/>
                </a:lnTo>
                <a:lnTo>
                  <a:pt x="4331" y="484"/>
                </a:lnTo>
                <a:lnTo>
                  <a:pt x="4356" y="484"/>
                </a:lnTo>
                <a:lnTo>
                  <a:pt x="4356" y="465"/>
                </a:lnTo>
                <a:lnTo>
                  <a:pt x="4397" y="465"/>
                </a:lnTo>
                <a:lnTo>
                  <a:pt x="4397" y="481"/>
                </a:lnTo>
                <a:lnTo>
                  <a:pt x="4418" y="481"/>
                </a:lnTo>
                <a:lnTo>
                  <a:pt x="4418" y="613"/>
                </a:lnTo>
                <a:lnTo>
                  <a:pt x="4437" y="613"/>
                </a:lnTo>
                <a:lnTo>
                  <a:pt x="4437" y="484"/>
                </a:lnTo>
                <a:lnTo>
                  <a:pt x="4459" y="484"/>
                </a:lnTo>
                <a:lnTo>
                  <a:pt x="4459" y="468"/>
                </a:lnTo>
                <a:lnTo>
                  <a:pt x="4500" y="468"/>
                </a:lnTo>
                <a:lnTo>
                  <a:pt x="4500" y="481"/>
                </a:lnTo>
                <a:lnTo>
                  <a:pt x="4528" y="481"/>
                </a:lnTo>
                <a:lnTo>
                  <a:pt x="4528" y="619"/>
                </a:lnTo>
                <a:lnTo>
                  <a:pt x="4603" y="619"/>
                </a:lnTo>
                <a:lnTo>
                  <a:pt x="4603" y="600"/>
                </a:lnTo>
                <a:lnTo>
                  <a:pt x="4621" y="600"/>
                </a:lnTo>
                <a:lnTo>
                  <a:pt x="4621" y="582"/>
                </a:lnTo>
                <a:lnTo>
                  <a:pt x="4687" y="582"/>
                </a:lnTo>
                <a:lnTo>
                  <a:pt x="4687" y="597"/>
                </a:lnTo>
                <a:lnTo>
                  <a:pt x="4703" y="597"/>
                </a:lnTo>
                <a:lnTo>
                  <a:pt x="4703" y="616"/>
                </a:lnTo>
                <a:lnTo>
                  <a:pt x="4743" y="616"/>
                </a:lnTo>
                <a:lnTo>
                  <a:pt x="4743" y="600"/>
                </a:lnTo>
                <a:lnTo>
                  <a:pt x="4762" y="600"/>
                </a:lnTo>
                <a:lnTo>
                  <a:pt x="4762" y="566"/>
                </a:lnTo>
                <a:lnTo>
                  <a:pt x="4784" y="566"/>
                </a:lnTo>
                <a:lnTo>
                  <a:pt x="4784" y="585"/>
                </a:lnTo>
                <a:lnTo>
                  <a:pt x="4821" y="585"/>
                </a:lnTo>
                <a:lnTo>
                  <a:pt x="4821" y="622"/>
                </a:lnTo>
                <a:lnTo>
                  <a:pt x="4849" y="622"/>
                </a:lnTo>
                <a:lnTo>
                  <a:pt x="4849" y="607"/>
                </a:lnTo>
                <a:lnTo>
                  <a:pt x="4909" y="607"/>
                </a:lnTo>
                <a:lnTo>
                  <a:pt x="4909" y="692"/>
                </a:lnTo>
                <a:lnTo>
                  <a:pt x="2626" y="1031"/>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nvGrpSpPr>
          <p:cNvPr id="29" name="Group 28"/>
          <p:cNvGrpSpPr/>
          <p:nvPr/>
        </p:nvGrpSpPr>
        <p:grpSpPr>
          <a:xfrm>
            <a:off x="-9598" y="3293270"/>
            <a:ext cx="9152408" cy="2764631"/>
            <a:chOff x="-67164" y="6251576"/>
            <a:chExt cx="12041188" cy="3470274"/>
          </a:xfrm>
        </p:grpSpPr>
        <p:sp>
          <p:nvSpPr>
            <p:cNvPr id="23" name="Freeform 5"/>
            <p:cNvSpPr>
              <a:spLocks/>
            </p:cNvSpPr>
            <p:nvPr/>
          </p:nvSpPr>
          <p:spPr bwMode="auto">
            <a:xfrm>
              <a:off x="-67164" y="6251576"/>
              <a:ext cx="12041188" cy="3470274"/>
            </a:xfrm>
            <a:custGeom>
              <a:avLst/>
              <a:gdLst>
                <a:gd name="T0" fmla="*/ 3200 w 3200"/>
                <a:gd name="T1" fmla="*/ 1537 h 1537"/>
                <a:gd name="T2" fmla="*/ 3200 w 3200"/>
                <a:gd name="T3" fmla="*/ 155 h 1537"/>
                <a:gd name="T4" fmla="*/ 2826 w 3200"/>
                <a:gd name="T5" fmla="*/ 66 h 1537"/>
                <a:gd name="T6" fmla="*/ 2475 w 3200"/>
                <a:gd name="T7" fmla="*/ 137 h 1537"/>
                <a:gd name="T8" fmla="*/ 2323 w 3200"/>
                <a:gd name="T9" fmla="*/ 142 h 1537"/>
                <a:gd name="T10" fmla="*/ 1942 w 3200"/>
                <a:gd name="T11" fmla="*/ 229 h 1537"/>
                <a:gd name="T12" fmla="*/ 1922 w 3200"/>
                <a:gd name="T13" fmla="*/ 230 h 1537"/>
                <a:gd name="T14" fmla="*/ 1912 w 3200"/>
                <a:gd name="T15" fmla="*/ 226 h 1537"/>
                <a:gd name="T16" fmla="*/ 1372 w 3200"/>
                <a:gd name="T17" fmla="*/ 112 h 1537"/>
                <a:gd name="T18" fmla="*/ 1151 w 3200"/>
                <a:gd name="T19" fmla="*/ 105 h 1537"/>
                <a:gd name="T20" fmla="*/ 640 w 3200"/>
                <a:gd name="T21" fmla="*/ 0 h 1537"/>
                <a:gd name="T22" fmla="*/ 0 w 3200"/>
                <a:gd name="T23" fmla="*/ 119 h 1537"/>
                <a:gd name="T24" fmla="*/ 0 w 3200"/>
                <a:gd name="T25" fmla="*/ 1537 h 1537"/>
                <a:gd name="T26" fmla="*/ 3200 w 3200"/>
                <a:gd name="T27" fmla="*/ 15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0" h="1537">
                  <a:moveTo>
                    <a:pt x="3200" y="1537"/>
                  </a:moveTo>
                  <a:cubicBezTo>
                    <a:pt x="3200" y="155"/>
                    <a:pt x="3200" y="155"/>
                    <a:pt x="3200" y="155"/>
                  </a:cubicBezTo>
                  <a:cubicBezTo>
                    <a:pt x="3082" y="80"/>
                    <a:pt x="2946" y="66"/>
                    <a:pt x="2826" y="66"/>
                  </a:cubicBezTo>
                  <a:cubicBezTo>
                    <a:pt x="2753" y="66"/>
                    <a:pt x="2586" y="94"/>
                    <a:pt x="2475" y="137"/>
                  </a:cubicBezTo>
                  <a:cubicBezTo>
                    <a:pt x="2411" y="136"/>
                    <a:pt x="2353" y="139"/>
                    <a:pt x="2323" y="142"/>
                  </a:cubicBezTo>
                  <a:cubicBezTo>
                    <a:pt x="2200" y="157"/>
                    <a:pt x="2062" y="192"/>
                    <a:pt x="1942" y="229"/>
                  </a:cubicBezTo>
                  <a:cubicBezTo>
                    <a:pt x="1942" y="229"/>
                    <a:pt x="1930" y="231"/>
                    <a:pt x="1922" y="230"/>
                  </a:cubicBezTo>
                  <a:cubicBezTo>
                    <a:pt x="1924" y="230"/>
                    <a:pt x="1919" y="229"/>
                    <a:pt x="1912" y="226"/>
                  </a:cubicBezTo>
                  <a:cubicBezTo>
                    <a:pt x="1741" y="174"/>
                    <a:pt x="1546" y="133"/>
                    <a:pt x="1372" y="112"/>
                  </a:cubicBezTo>
                  <a:cubicBezTo>
                    <a:pt x="1329" y="106"/>
                    <a:pt x="1245" y="103"/>
                    <a:pt x="1151" y="105"/>
                  </a:cubicBezTo>
                  <a:cubicBezTo>
                    <a:pt x="990" y="42"/>
                    <a:pt x="746" y="1"/>
                    <a:pt x="640" y="0"/>
                  </a:cubicBezTo>
                  <a:cubicBezTo>
                    <a:pt x="431" y="0"/>
                    <a:pt x="257" y="2"/>
                    <a:pt x="0" y="119"/>
                  </a:cubicBezTo>
                  <a:cubicBezTo>
                    <a:pt x="0" y="1537"/>
                    <a:pt x="0" y="1537"/>
                    <a:pt x="0" y="1537"/>
                  </a:cubicBezTo>
                  <a:cubicBezTo>
                    <a:pt x="3200" y="1537"/>
                    <a:pt x="3200" y="1537"/>
                    <a:pt x="3200" y="153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24" name="Freeform 6"/>
            <p:cNvSpPr>
              <a:spLocks noEditPoints="1"/>
            </p:cNvSpPr>
            <p:nvPr/>
          </p:nvSpPr>
          <p:spPr bwMode="auto">
            <a:xfrm>
              <a:off x="7116274" y="6759575"/>
              <a:ext cx="123825" cy="11112"/>
            </a:xfrm>
            <a:custGeom>
              <a:avLst/>
              <a:gdLst>
                <a:gd name="T0" fmla="*/ 33 w 33"/>
                <a:gd name="T1" fmla="*/ 4 h 5"/>
                <a:gd name="T2" fmla="*/ 13 w 33"/>
                <a:gd name="T3" fmla="*/ 5 h 5"/>
                <a:gd name="T4" fmla="*/ 13 w 33"/>
                <a:gd name="T5" fmla="*/ 5 h 5"/>
                <a:gd name="T6" fmla="*/ 13 w 33"/>
                <a:gd name="T7" fmla="*/ 5 h 5"/>
                <a:gd name="T8" fmla="*/ 13 w 33"/>
                <a:gd name="T9" fmla="*/ 5 h 5"/>
                <a:gd name="T10" fmla="*/ 13 w 33"/>
                <a:gd name="T11" fmla="*/ 5 h 5"/>
                <a:gd name="T12" fmla="*/ 19 w 33"/>
                <a:gd name="T13" fmla="*/ 5 h 5"/>
                <a:gd name="T14" fmla="*/ 33 w 33"/>
                <a:gd name="T15" fmla="*/ 4 h 5"/>
                <a:gd name="T16" fmla="*/ 0 w 33"/>
                <a:gd name="T17" fmla="*/ 0 h 5"/>
                <a:gd name="T18" fmla="*/ 8 w 33"/>
                <a:gd name="T19" fmla="*/ 3 h 5"/>
                <a:gd name="T20" fmla="*/ 10 w 33"/>
                <a:gd name="T21" fmla="*/ 4 h 5"/>
                <a:gd name="T22" fmla="*/ 9 w 33"/>
                <a:gd name="T23" fmla="*/ 3 h 5"/>
                <a:gd name="T24" fmla="*/ 5 w 33"/>
                <a:gd name="T25" fmla="*/ 1 h 5"/>
                <a:gd name="T26" fmla="*/ 5 w 33"/>
                <a:gd name="T27" fmla="*/ 1 h 5"/>
                <a:gd name="T28" fmla="*/ 0 w 33"/>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5">
                  <a:moveTo>
                    <a:pt x="33" y="4"/>
                  </a:moveTo>
                  <a:cubicBezTo>
                    <a:pt x="32" y="4"/>
                    <a:pt x="24" y="4"/>
                    <a:pt x="13" y="5"/>
                  </a:cubicBezTo>
                  <a:cubicBezTo>
                    <a:pt x="13" y="5"/>
                    <a:pt x="13" y="5"/>
                    <a:pt x="13" y="5"/>
                  </a:cubicBezTo>
                  <a:cubicBezTo>
                    <a:pt x="13" y="5"/>
                    <a:pt x="13" y="5"/>
                    <a:pt x="13" y="5"/>
                  </a:cubicBezTo>
                  <a:cubicBezTo>
                    <a:pt x="13" y="5"/>
                    <a:pt x="13" y="5"/>
                    <a:pt x="13" y="5"/>
                  </a:cubicBezTo>
                  <a:cubicBezTo>
                    <a:pt x="13" y="5"/>
                    <a:pt x="13" y="5"/>
                    <a:pt x="13" y="5"/>
                  </a:cubicBezTo>
                  <a:cubicBezTo>
                    <a:pt x="15" y="5"/>
                    <a:pt x="17" y="5"/>
                    <a:pt x="19" y="5"/>
                  </a:cubicBezTo>
                  <a:cubicBezTo>
                    <a:pt x="26" y="5"/>
                    <a:pt x="33" y="4"/>
                    <a:pt x="33" y="4"/>
                  </a:cubicBezTo>
                  <a:moveTo>
                    <a:pt x="0" y="0"/>
                  </a:moveTo>
                  <a:cubicBezTo>
                    <a:pt x="2" y="1"/>
                    <a:pt x="6" y="2"/>
                    <a:pt x="8" y="3"/>
                  </a:cubicBezTo>
                  <a:cubicBezTo>
                    <a:pt x="9" y="3"/>
                    <a:pt x="10" y="3"/>
                    <a:pt x="10" y="4"/>
                  </a:cubicBezTo>
                  <a:cubicBezTo>
                    <a:pt x="10" y="3"/>
                    <a:pt x="9" y="3"/>
                    <a:pt x="9" y="3"/>
                  </a:cubicBezTo>
                  <a:cubicBezTo>
                    <a:pt x="7" y="2"/>
                    <a:pt x="6" y="1"/>
                    <a:pt x="5" y="1"/>
                  </a:cubicBezTo>
                  <a:cubicBezTo>
                    <a:pt x="5" y="1"/>
                    <a:pt x="5" y="1"/>
                    <a:pt x="5" y="1"/>
                  </a:cubicBezTo>
                  <a:cubicBezTo>
                    <a:pt x="0" y="0"/>
                    <a:pt x="0" y="0"/>
                    <a:pt x="0" y="0"/>
                  </a:cubicBezTo>
                </a:path>
              </a:pathLst>
            </a:custGeom>
            <a:solidFill>
              <a:srgbClr val="A1B3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25" name="Freeform 7"/>
            <p:cNvSpPr>
              <a:spLocks/>
            </p:cNvSpPr>
            <p:nvPr/>
          </p:nvSpPr>
          <p:spPr bwMode="auto">
            <a:xfrm>
              <a:off x="6092336" y="6400800"/>
              <a:ext cx="5881688" cy="3321050"/>
            </a:xfrm>
            <a:custGeom>
              <a:avLst/>
              <a:gdLst>
                <a:gd name="T0" fmla="*/ 1191 w 1563"/>
                <a:gd name="T1" fmla="*/ 0 h 1471"/>
                <a:gd name="T2" fmla="*/ 1189 w 1563"/>
                <a:gd name="T3" fmla="*/ 0 h 1471"/>
                <a:gd name="T4" fmla="*/ 838 w 1563"/>
                <a:gd name="T5" fmla="*/ 71 h 1471"/>
                <a:gd name="T6" fmla="*/ 804 w 1563"/>
                <a:gd name="T7" fmla="*/ 71 h 1471"/>
                <a:gd name="T8" fmla="*/ 686 w 1563"/>
                <a:gd name="T9" fmla="*/ 76 h 1471"/>
                <a:gd name="T10" fmla="*/ 305 w 1563"/>
                <a:gd name="T11" fmla="*/ 163 h 1471"/>
                <a:gd name="T12" fmla="*/ 305 w 1563"/>
                <a:gd name="T13" fmla="*/ 163 h 1471"/>
                <a:gd name="T14" fmla="*/ 305 w 1563"/>
                <a:gd name="T15" fmla="*/ 163 h 1471"/>
                <a:gd name="T16" fmla="*/ 291 w 1563"/>
                <a:gd name="T17" fmla="*/ 164 h 1471"/>
                <a:gd name="T18" fmla="*/ 285 w 1563"/>
                <a:gd name="T19" fmla="*/ 164 h 1471"/>
                <a:gd name="T20" fmla="*/ 285 w 1563"/>
                <a:gd name="T21" fmla="*/ 164 h 1471"/>
                <a:gd name="T22" fmla="*/ 285 w 1563"/>
                <a:gd name="T23" fmla="*/ 164 h 1471"/>
                <a:gd name="T24" fmla="*/ 282 w 1563"/>
                <a:gd name="T25" fmla="*/ 163 h 1471"/>
                <a:gd name="T26" fmla="*/ 280 w 1563"/>
                <a:gd name="T27" fmla="*/ 162 h 1471"/>
                <a:gd name="T28" fmla="*/ 283 w 1563"/>
                <a:gd name="T29" fmla="*/ 164 h 1471"/>
                <a:gd name="T30" fmla="*/ 257 w 1563"/>
                <a:gd name="T31" fmla="*/ 168 h 1471"/>
                <a:gd name="T32" fmla="*/ 248 w 1563"/>
                <a:gd name="T33" fmla="*/ 168 h 1471"/>
                <a:gd name="T34" fmla="*/ 243 w 1563"/>
                <a:gd name="T35" fmla="*/ 168 h 1471"/>
                <a:gd name="T36" fmla="*/ 237 w 1563"/>
                <a:gd name="T37" fmla="*/ 169 h 1471"/>
                <a:gd name="T38" fmla="*/ 234 w 1563"/>
                <a:gd name="T39" fmla="*/ 169 h 1471"/>
                <a:gd name="T40" fmla="*/ 218 w 1563"/>
                <a:gd name="T41" fmla="*/ 172 h 1471"/>
                <a:gd name="T42" fmla="*/ 206 w 1563"/>
                <a:gd name="T43" fmla="*/ 171 h 1471"/>
                <a:gd name="T44" fmla="*/ 194 w 1563"/>
                <a:gd name="T45" fmla="*/ 170 h 1471"/>
                <a:gd name="T46" fmla="*/ 179 w 1563"/>
                <a:gd name="T47" fmla="*/ 173 h 1471"/>
                <a:gd name="T48" fmla="*/ 109 w 1563"/>
                <a:gd name="T49" fmla="*/ 198 h 1471"/>
                <a:gd name="T50" fmla="*/ 106 w 1563"/>
                <a:gd name="T51" fmla="*/ 199 h 1471"/>
                <a:gd name="T52" fmla="*/ 102 w 1563"/>
                <a:gd name="T53" fmla="*/ 201 h 1471"/>
                <a:gd name="T54" fmla="*/ 42 w 1563"/>
                <a:gd name="T55" fmla="*/ 211 h 1471"/>
                <a:gd name="T56" fmla="*/ 34 w 1563"/>
                <a:gd name="T57" fmla="*/ 221 h 1471"/>
                <a:gd name="T58" fmla="*/ 38 w 1563"/>
                <a:gd name="T59" fmla="*/ 241 h 1471"/>
                <a:gd name="T60" fmla="*/ 17 w 1563"/>
                <a:gd name="T61" fmla="*/ 262 h 1471"/>
                <a:gd name="T62" fmla="*/ 11 w 1563"/>
                <a:gd name="T63" fmla="*/ 270 h 1471"/>
                <a:gd name="T64" fmla="*/ 110 w 1563"/>
                <a:gd name="T65" fmla="*/ 306 h 1471"/>
                <a:gd name="T66" fmla="*/ 246 w 1563"/>
                <a:gd name="T67" fmla="*/ 361 h 1471"/>
                <a:gd name="T68" fmla="*/ 369 w 1563"/>
                <a:gd name="T69" fmla="*/ 407 h 1471"/>
                <a:gd name="T70" fmla="*/ 572 w 1563"/>
                <a:gd name="T71" fmla="*/ 596 h 1471"/>
                <a:gd name="T72" fmla="*/ 578 w 1563"/>
                <a:gd name="T73" fmla="*/ 723 h 1471"/>
                <a:gd name="T74" fmla="*/ 561 w 1563"/>
                <a:gd name="T75" fmla="*/ 761 h 1471"/>
                <a:gd name="T76" fmla="*/ 510 w 1563"/>
                <a:gd name="T77" fmla="*/ 868 h 1471"/>
                <a:gd name="T78" fmla="*/ 509 w 1563"/>
                <a:gd name="T79" fmla="*/ 868 h 1471"/>
                <a:gd name="T80" fmla="*/ 441 w 1563"/>
                <a:gd name="T81" fmla="*/ 860 h 1471"/>
                <a:gd name="T82" fmla="*/ 301 w 1563"/>
                <a:gd name="T83" fmla="*/ 1095 h 1471"/>
                <a:gd name="T84" fmla="*/ 203 w 1563"/>
                <a:gd name="T85" fmla="*/ 1187 h 1471"/>
                <a:gd name="T86" fmla="*/ 152 w 1563"/>
                <a:gd name="T87" fmla="*/ 1237 h 1471"/>
                <a:gd name="T88" fmla="*/ 131 w 1563"/>
                <a:gd name="T89" fmla="*/ 1261 h 1471"/>
                <a:gd name="T90" fmla="*/ 123 w 1563"/>
                <a:gd name="T91" fmla="*/ 1271 h 1471"/>
                <a:gd name="T92" fmla="*/ 118 w 1563"/>
                <a:gd name="T93" fmla="*/ 1277 h 1471"/>
                <a:gd name="T94" fmla="*/ 0 w 1563"/>
                <a:gd name="T95" fmla="*/ 1471 h 1471"/>
                <a:gd name="T96" fmla="*/ 1563 w 1563"/>
                <a:gd name="T97" fmla="*/ 1471 h 1471"/>
                <a:gd name="T98" fmla="*/ 1563 w 1563"/>
                <a:gd name="T99" fmla="*/ 89 h 1471"/>
                <a:gd name="T100" fmla="*/ 1191 w 1563"/>
                <a:gd name="T101"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3" h="1471">
                  <a:moveTo>
                    <a:pt x="1191" y="0"/>
                  </a:moveTo>
                  <a:cubicBezTo>
                    <a:pt x="1190" y="0"/>
                    <a:pt x="1189" y="0"/>
                    <a:pt x="1189" y="0"/>
                  </a:cubicBezTo>
                  <a:cubicBezTo>
                    <a:pt x="1116" y="0"/>
                    <a:pt x="949" y="28"/>
                    <a:pt x="838" y="71"/>
                  </a:cubicBezTo>
                  <a:cubicBezTo>
                    <a:pt x="827" y="71"/>
                    <a:pt x="815" y="71"/>
                    <a:pt x="804" y="71"/>
                  </a:cubicBezTo>
                  <a:cubicBezTo>
                    <a:pt x="754" y="71"/>
                    <a:pt x="711" y="73"/>
                    <a:pt x="686" y="76"/>
                  </a:cubicBezTo>
                  <a:cubicBezTo>
                    <a:pt x="563" y="91"/>
                    <a:pt x="425" y="126"/>
                    <a:pt x="305" y="163"/>
                  </a:cubicBezTo>
                  <a:cubicBezTo>
                    <a:pt x="305" y="163"/>
                    <a:pt x="305" y="163"/>
                    <a:pt x="305" y="163"/>
                  </a:cubicBezTo>
                  <a:cubicBezTo>
                    <a:pt x="305" y="163"/>
                    <a:pt x="305" y="163"/>
                    <a:pt x="305" y="163"/>
                  </a:cubicBezTo>
                  <a:cubicBezTo>
                    <a:pt x="305" y="163"/>
                    <a:pt x="298" y="164"/>
                    <a:pt x="291" y="164"/>
                  </a:cubicBezTo>
                  <a:cubicBezTo>
                    <a:pt x="289" y="164"/>
                    <a:pt x="287" y="164"/>
                    <a:pt x="285" y="164"/>
                  </a:cubicBezTo>
                  <a:cubicBezTo>
                    <a:pt x="285" y="164"/>
                    <a:pt x="285" y="164"/>
                    <a:pt x="285" y="164"/>
                  </a:cubicBezTo>
                  <a:cubicBezTo>
                    <a:pt x="285" y="164"/>
                    <a:pt x="285" y="164"/>
                    <a:pt x="285" y="164"/>
                  </a:cubicBezTo>
                  <a:cubicBezTo>
                    <a:pt x="284" y="163"/>
                    <a:pt x="283" y="163"/>
                    <a:pt x="282" y="163"/>
                  </a:cubicBezTo>
                  <a:cubicBezTo>
                    <a:pt x="282" y="162"/>
                    <a:pt x="281" y="162"/>
                    <a:pt x="280" y="162"/>
                  </a:cubicBezTo>
                  <a:cubicBezTo>
                    <a:pt x="282" y="163"/>
                    <a:pt x="283" y="163"/>
                    <a:pt x="283" y="164"/>
                  </a:cubicBezTo>
                  <a:cubicBezTo>
                    <a:pt x="283" y="166"/>
                    <a:pt x="261" y="167"/>
                    <a:pt x="257" y="168"/>
                  </a:cubicBezTo>
                  <a:cubicBezTo>
                    <a:pt x="254" y="168"/>
                    <a:pt x="251" y="168"/>
                    <a:pt x="248" y="168"/>
                  </a:cubicBezTo>
                  <a:cubicBezTo>
                    <a:pt x="246" y="168"/>
                    <a:pt x="245" y="168"/>
                    <a:pt x="243" y="168"/>
                  </a:cubicBezTo>
                  <a:cubicBezTo>
                    <a:pt x="241" y="169"/>
                    <a:pt x="239" y="169"/>
                    <a:pt x="237" y="169"/>
                  </a:cubicBezTo>
                  <a:cubicBezTo>
                    <a:pt x="236" y="169"/>
                    <a:pt x="235" y="169"/>
                    <a:pt x="234" y="169"/>
                  </a:cubicBezTo>
                  <a:cubicBezTo>
                    <a:pt x="228" y="171"/>
                    <a:pt x="223" y="172"/>
                    <a:pt x="218" y="172"/>
                  </a:cubicBezTo>
                  <a:cubicBezTo>
                    <a:pt x="214" y="172"/>
                    <a:pt x="210" y="172"/>
                    <a:pt x="206" y="171"/>
                  </a:cubicBezTo>
                  <a:cubicBezTo>
                    <a:pt x="202" y="171"/>
                    <a:pt x="198" y="170"/>
                    <a:pt x="194" y="170"/>
                  </a:cubicBezTo>
                  <a:cubicBezTo>
                    <a:pt x="189" y="170"/>
                    <a:pt x="184" y="171"/>
                    <a:pt x="179" y="173"/>
                  </a:cubicBezTo>
                  <a:cubicBezTo>
                    <a:pt x="155" y="181"/>
                    <a:pt x="132" y="188"/>
                    <a:pt x="109" y="198"/>
                  </a:cubicBezTo>
                  <a:cubicBezTo>
                    <a:pt x="108" y="198"/>
                    <a:pt x="107" y="198"/>
                    <a:pt x="106" y="199"/>
                  </a:cubicBezTo>
                  <a:cubicBezTo>
                    <a:pt x="105" y="199"/>
                    <a:pt x="103" y="200"/>
                    <a:pt x="102" y="201"/>
                  </a:cubicBezTo>
                  <a:cubicBezTo>
                    <a:pt x="97" y="203"/>
                    <a:pt x="46" y="209"/>
                    <a:pt x="42" y="211"/>
                  </a:cubicBezTo>
                  <a:cubicBezTo>
                    <a:pt x="34" y="221"/>
                    <a:pt x="34" y="221"/>
                    <a:pt x="34" y="221"/>
                  </a:cubicBezTo>
                  <a:cubicBezTo>
                    <a:pt x="18" y="234"/>
                    <a:pt x="56" y="232"/>
                    <a:pt x="38" y="241"/>
                  </a:cubicBezTo>
                  <a:cubicBezTo>
                    <a:pt x="31" y="248"/>
                    <a:pt x="24" y="255"/>
                    <a:pt x="17" y="262"/>
                  </a:cubicBezTo>
                  <a:cubicBezTo>
                    <a:pt x="16" y="263"/>
                    <a:pt x="13" y="267"/>
                    <a:pt x="11" y="270"/>
                  </a:cubicBezTo>
                  <a:cubicBezTo>
                    <a:pt x="44" y="281"/>
                    <a:pt x="77" y="294"/>
                    <a:pt x="110" y="306"/>
                  </a:cubicBezTo>
                  <a:cubicBezTo>
                    <a:pt x="156" y="324"/>
                    <a:pt x="201" y="343"/>
                    <a:pt x="246" y="361"/>
                  </a:cubicBezTo>
                  <a:cubicBezTo>
                    <a:pt x="287" y="378"/>
                    <a:pt x="329" y="390"/>
                    <a:pt x="369" y="407"/>
                  </a:cubicBezTo>
                  <a:cubicBezTo>
                    <a:pt x="457" y="443"/>
                    <a:pt x="535" y="506"/>
                    <a:pt x="572" y="596"/>
                  </a:cubicBezTo>
                  <a:cubicBezTo>
                    <a:pt x="587" y="635"/>
                    <a:pt x="591" y="682"/>
                    <a:pt x="578" y="723"/>
                  </a:cubicBezTo>
                  <a:cubicBezTo>
                    <a:pt x="573" y="737"/>
                    <a:pt x="567" y="749"/>
                    <a:pt x="561" y="761"/>
                  </a:cubicBezTo>
                  <a:cubicBezTo>
                    <a:pt x="592" y="803"/>
                    <a:pt x="565" y="868"/>
                    <a:pt x="510" y="868"/>
                  </a:cubicBezTo>
                  <a:cubicBezTo>
                    <a:pt x="509" y="868"/>
                    <a:pt x="509" y="868"/>
                    <a:pt x="509" y="868"/>
                  </a:cubicBezTo>
                  <a:cubicBezTo>
                    <a:pt x="486" y="868"/>
                    <a:pt x="463" y="865"/>
                    <a:pt x="441" y="860"/>
                  </a:cubicBezTo>
                  <a:cubicBezTo>
                    <a:pt x="420" y="952"/>
                    <a:pt x="368" y="1029"/>
                    <a:pt x="301" y="1095"/>
                  </a:cubicBezTo>
                  <a:cubicBezTo>
                    <a:pt x="270" y="1127"/>
                    <a:pt x="235" y="1157"/>
                    <a:pt x="203" y="1187"/>
                  </a:cubicBezTo>
                  <a:cubicBezTo>
                    <a:pt x="185" y="1203"/>
                    <a:pt x="168" y="1220"/>
                    <a:pt x="152" y="1237"/>
                  </a:cubicBezTo>
                  <a:cubicBezTo>
                    <a:pt x="145" y="1245"/>
                    <a:pt x="138" y="1253"/>
                    <a:pt x="131" y="1261"/>
                  </a:cubicBezTo>
                  <a:cubicBezTo>
                    <a:pt x="128" y="1264"/>
                    <a:pt x="125" y="1267"/>
                    <a:pt x="123" y="1271"/>
                  </a:cubicBezTo>
                  <a:cubicBezTo>
                    <a:pt x="121" y="1273"/>
                    <a:pt x="119" y="1276"/>
                    <a:pt x="118" y="1277"/>
                  </a:cubicBezTo>
                  <a:cubicBezTo>
                    <a:pt x="74" y="1338"/>
                    <a:pt x="44" y="1409"/>
                    <a:pt x="0" y="1471"/>
                  </a:cubicBezTo>
                  <a:cubicBezTo>
                    <a:pt x="1563" y="1471"/>
                    <a:pt x="1563" y="1471"/>
                    <a:pt x="1563" y="1471"/>
                  </a:cubicBezTo>
                  <a:cubicBezTo>
                    <a:pt x="1563" y="89"/>
                    <a:pt x="1563" y="89"/>
                    <a:pt x="1563" y="89"/>
                  </a:cubicBezTo>
                  <a:cubicBezTo>
                    <a:pt x="1446" y="14"/>
                    <a:pt x="1311" y="0"/>
                    <a:pt x="1191"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26" name="Freeform 8"/>
            <p:cNvSpPr>
              <a:spLocks/>
            </p:cNvSpPr>
            <p:nvPr/>
          </p:nvSpPr>
          <p:spPr bwMode="auto">
            <a:xfrm>
              <a:off x="994874" y="6767513"/>
              <a:ext cx="10602913" cy="2954337"/>
            </a:xfrm>
            <a:custGeom>
              <a:avLst/>
              <a:gdLst>
                <a:gd name="T0" fmla="*/ 1552 w 2818"/>
                <a:gd name="T1" fmla="*/ 200 h 1308"/>
                <a:gd name="T2" fmla="*/ 1606 w 2818"/>
                <a:gd name="T3" fmla="*/ 586 h 1308"/>
                <a:gd name="T4" fmla="*/ 0 w 2818"/>
                <a:gd name="T5" fmla="*/ 1308 h 1308"/>
                <a:gd name="T6" fmla="*/ 2310 w 2818"/>
                <a:gd name="T7" fmla="*/ 1308 h 1308"/>
                <a:gd name="T8" fmla="*/ 2570 w 2818"/>
                <a:gd name="T9" fmla="*/ 964 h 1308"/>
                <a:gd name="T10" fmla="*/ 2066 w 2818"/>
                <a:gd name="T11" fmla="*/ 216 h 1308"/>
                <a:gd name="T12" fmla="*/ 1410 w 2818"/>
                <a:gd name="T13" fmla="*/ 71 h 1308"/>
                <a:gd name="T14" fmla="*/ 1662 w 2818"/>
                <a:gd name="T15" fmla="*/ 0 h 1308"/>
                <a:gd name="T16" fmla="*/ 1638 w 2818"/>
                <a:gd name="T17" fmla="*/ 0 h 1308"/>
                <a:gd name="T18" fmla="*/ 1278 w 2818"/>
                <a:gd name="T19" fmla="*/ 43 h 1308"/>
                <a:gd name="T20" fmla="*/ 1552 w 2818"/>
                <a:gd name="T21" fmla="*/ 20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8" h="1308">
                  <a:moveTo>
                    <a:pt x="1552" y="200"/>
                  </a:moveTo>
                  <a:cubicBezTo>
                    <a:pt x="1772" y="248"/>
                    <a:pt x="1980" y="360"/>
                    <a:pt x="1606" y="586"/>
                  </a:cubicBezTo>
                  <a:cubicBezTo>
                    <a:pt x="946" y="983"/>
                    <a:pt x="368" y="1198"/>
                    <a:pt x="0" y="1308"/>
                  </a:cubicBezTo>
                  <a:cubicBezTo>
                    <a:pt x="2310" y="1308"/>
                    <a:pt x="2310" y="1308"/>
                    <a:pt x="2310" y="1308"/>
                  </a:cubicBezTo>
                  <a:cubicBezTo>
                    <a:pt x="2415" y="1182"/>
                    <a:pt x="2517" y="1050"/>
                    <a:pt x="2570" y="964"/>
                  </a:cubicBezTo>
                  <a:cubicBezTo>
                    <a:pt x="2818" y="561"/>
                    <a:pt x="2533" y="331"/>
                    <a:pt x="2066" y="216"/>
                  </a:cubicBezTo>
                  <a:cubicBezTo>
                    <a:pt x="1599" y="101"/>
                    <a:pt x="1450" y="101"/>
                    <a:pt x="1410" y="71"/>
                  </a:cubicBezTo>
                  <a:cubicBezTo>
                    <a:pt x="1374" y="44"/>
                    <a:pt x="1603" y="8"/>
                    <a:pt x="1662" y="0"/>
                  </a:cubicBezTo>
                  <a:cubicBezTo>
                    <a:pt x="1638" y="0"/>
                    <a:pt x="1638" y="0"/>
                    <a:pt x="1638" y="0"/>
                  </a:cubicBezTo>
                  <a:cubicBezTo>
                    <a:pt x="1578" y="4"/>
                    <a:pt x="1449" y="14"/>
                    <a:pt x="1278" y="43"/>
                  </a:cubicBezTo>
                  <a:cubicBezTo>
                    <a:pt x="1061" y="80"/>
                    <a:pt x="1332" y="153"/>
                    <a:pt x="1552" y="200"/>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27" name="Freeform 10"/>
            <p:cNvSpPr>
              <a:spLocks/>
            </p:cNvSpPr>
            <p:nvPr/>
          </p:nvSpPr>
          <p:spPr bwMode="auto">
            <a:xfrm>
              <a:off x="994874" y="6767513"/>
              <a:ext cx="10602913" cy="2954337"/>
            </a:xfrm>
            <a:custGeom>
              <a:avLst/>
              <a:gdLst>
                <a:gd name="T0" fmla="*/ 1552 w 2818"/>
                <a:gd name="T1" fmla="*/ 200 h 1308"/>
                <a:gd name="T2" fmla="*/ 1606 w 2818"/>
                <a:gd name="T3" fmla="*/ 586 h 1308"/>
                <a:gd name="T4" fmla="*/ 0 w 2818"/>
                <a:gd name="T5" fmla="*/ 1308 h 1308"/>
                <a:gd name="T6" fmla="*/ 2310 w 2818"/>
                <a:gd name="T7" fmla="*/ 1308 h 1308"/>
                <a:gd name="T8" fmla="*/ 2570 w 2818"/>
                <a:gd name="T9" fmla="*/ 964 h 1308"/>
                <a:gd name="T10" fmla="*/ 2066 w 2818"/>
                <a:gd name="T11" fmla="*/ 216 h 1308"/>
                <a:gd name="T12" fmla="*/ 1410 w 2818"/>
                <a:gd name="T13" fmla="*/ 71 h 1308"/>
                <a:gd name="T14" fmla="*/ 1662 w 2818"/>
                <a:gd name="T15" fmla="*/ 0 h 1308"/>
                <a:gd name="T16" fmla="*/ 1638 w 2818"/>
                <a:gd name="T17" fmla="*/ 0 h 1308"/>
                <a:gd name="T18" fmla="*/ 1278 w 2818"/>
                <a:gd name="T19" fmla="*/ 43 h 1308"/>
                <a:gd name="T20" fmla="*/ 1552 w 2818"/>
                <a:gd name="T21" fmla="*/ 20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8" h="1308">
                  <a:moveTo>
                    <a:pt x="1552" y="200"/>
                  </a:moveTo>
                  <a:cubicBezTo>
                    <a:pt x="1772" y="248"/>
                    <a:pt x="1980" y="360"/>
                    <a:pt x="1606" y="586"/>
                  </a:cubicBezTo>
                  <a:cubicBezTo>
                    <a:pt x="946" y="983"/>
                    <a:pt x="368" y="1198"/>
                    <a:pt x="0" y="1308"/>
                  </a:cubicBezTo>
                  <a:cubicBezTo>
                    <a:pt x="2310" y="1308"/>
                    <a:pt x="2310" y="1308"/>
                    <a:pt x="2310" y="1308"/>
                  </a:cubicBezTo>
                  <a:cubicBezTo>
                    <a:pt x="2415" y="1182"/>
                    <a:pt x="2517" y="1050"/>
                    <a:pt x="2570" y="964"/>
                  </a:cubicBezTo>
                  <a:cubicBezTo>
                    <a:pt x="2818" y="561"/>
                    <a:pt x="2533" y="331"/>
                    <a:pt x="2066" y="216"/>
                  </a:cubicBezTo>
                  <a:cubicBezTo>
                    <a:pt x="1599" y="101"/>
                    <a:pt x="1450" y="101"/>
                    <a:pt x="1410" y="71"/>
                  </a:cubicBezTo>
                  <a:cubicBezTo>
                    <a:pt x="1374" y="44"/>
                    <a:pt x="1603" y="8"/>
                    <a:pt x="1662" y="0"/>
                  </a:cubicBezTo>
                  <a:cubicBezTo>
                    <a:pt x="1638" y="0"/>
                    <a:pt x="1638" y="0"/>
                    <a:pt x="1638" y="0"/>
                  </a:cubicBezTo>
                  <a:cubicBezTo>
                    <a:pt x="1578" y="4"/>
                    <a:pt x="1449" y="14"/>
                    <a:pt x="1278" y="43"/>
                  </a:cubicBezTo>
                  <a:cubicBezTo>
                    <a:pt x="1061" y="80"/>
                    <a:pt x="1332" y="153"/>
                    <a:pt x="1552" y="2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28" name="Freeform 11"/>
            <p:cNvSpPr>
              <a:spLocks/>
            </p:cNvSpPr>
            <p:nvPr/>
          </p:nvSpPr>
          <p:spPr bwMode="auto">
            <a:xfrm>
              <a:off x="5668474" y="6767513"/>
              <a:ext cx="3735388" cy="2954337"/>
            </a:xfrm>
            <a:custGeom>
              <a:avLst/>
              <a:gdLst>
                <a:gd name="T0" fmla="*/ 95 w 993"/>
                <a:gd name="T1" fmla="*/ 103 h 1308"/>
                <a:gd name="T2" fmla="*/ 169 w 993"/>
                <a:gd name="T3" fmla="*/ 123 h 1308"/>
                <a:gd name="T4" fmla="*/ 524 w 993"/>
                <a:gd name="T5" fmla="*/ 202 h 1308"/>
                <a:gd name="T6" fmla="*/ 726 w 993"/>
                <a:gd name="T7" fmla="*/ 263 h 1308"/>
                <a:gd name="T8" fmla="*/ 919 w 993"/>
                <a:gd name="T9" fmla="*/ 380 h 1308"/>
                <a:gd name="T10" fmla="*/ 939 w 993"/>
                <a:gd name="T11" fmla="*/ 604 h 1308"/>
                <a:gd name="T12" fmla="*/ 767 w 993"/>
                <a:gd name="T13" fmla="*/ 796 h 1308"/>
                <a:gd name="T14" fmla="*/ 0 w 993"/>
                <a:gd name="T15" fmla="*/ 1308 h 1308"/>
                <a:gd name="T16" fmla="*/ 62 w 993"/>
                <a:gd name="T17" fmla="*/ 1308 h 1308"/>
                <a:gd name="T18" fmla="*/ 777 w 993"/>
                <a:gd name="T19" fmla="*/ 802 h 1308"/>
                <a:gd name="T20" fmla="*/ 944 w 993"/>
                <a:gd name="T21" fmla="*/ 607 h 1308"/>
                <a:gd name="T22" fmla="*/ 923 w 993"/>
                <a:gd name="T23" fmla="*/ 377 h 1308"/>
                <a:gd name="T24" fmla="*/ 728 w 993"/>
                <a:gd name="T25" fmla="*/ 259 h 1308"/>
                <a:gd name="T26" fmla="*/ 525 w 993"/>
                <a:gd name="T27" fmla="*/ 197 h 1308"/>
                <a:gd name="T28" fmla="*/ 170 w 993"/>
                <a:gd name="T29" fmla="*/ 119 h 1308"/>
                <a:gd name="T30" fmla="*/ 96 w 993"/>
                <a:gd name="T31" fmla="*/ 99 h 1308"/>
                <a:gd name="T32" fmla="*/ 64 w 993"/>
                <a:gd name="T33" fmla="*/ 83 h 1308"/>
                <a:gd name="T34" fmla="*/ 81 w 993"/>
                <a:gd name="T35" fmla="*/ 62 h 1308"/>
                <a:gd name="T36" fmla="*/ 202 w 993"/>
                <a:gd name="T37" fmla="*/ 30 h 1308"/>
                <a:gd name="T38" fmla="*/ 414 w 993"/>
                <a:gd name="T39" fmla="*/ 0 h 1308"/>
                <a:gd name="T40" fmla="*/ 405 w 993"/>
                <a:gd name="T41" fmla="*/ 0 h 1308"/>
                <a:gd name="T42" fmla="*/ 201 w 993"/>
                <a:gd name="T43" fmla="*/ 28 h 1308"/>
                <a:gd name="T44" fmla="*/ 80 w 993"/>
                <a:gd name="T45" fmla="*/ 59 h 1308"/>
                <a:gd name="T46" fmla="*/ 62 w 993"/>
                <a:gd name="T47" fmla="*/ 85 h 1308"/>
                <a:gd name="T48" fmla="*/ 95 w 993"/>
                <a:gd name="T49" fmla="*/ 103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3" h="1308">
                  <a:moveTo>
                    <a:pt x="95" y="103"/>
                  </a:moveTo>
                  <a:cubicBezTo>
                    <a:pt x="118" y="111"/>
                    <a:pt x="143" y="117"/>
                    <a:pt x="169" y="123"/>
                  </a:cubicBezTo>
                  <a:cubicBezTo>
                    <a:pt x="274" y="145"/>
                    <a:pt x="393" y="171"/>
                    <a:pt x="524" y="202"/>
                  </a:cubicBezTo>
                  <a:cubicBezTo>
                    <a:pt x="589" y="218"/>
                    <a:pt x="657" y="237"/>
                    <a:pt x="726" y="263"/>
                  </a:cubicBezTo>
                  <a:cubicBezTo>
                    <a:pt x="793" y="290"/>
                    <a:pt x="865" y="322"/>
                    <a:pt x="919" y="380"/>
                  </a:cubicBezTo>
                  <a:cubicBezTo>
                    <a:pt x="973" y="437"/>
                    <a:pt x="987" y="533"/>
                    <a:pt x="939" y="604"/>
                  </a:cubicBezTo>
                  <a:cubicBezTo>
                    <a:pt x="896" y="676"/>
                    <a:pt x="833" y="737"/>
                    <a:pt x="767" y="796"/>
                  </a:cubicBezTo>
                  <a:cubicBezTo>
                    <a:pt x="548" y="982"/>
                    <a:pt x="284" y="1148"/>
                    <a:pt x="0" y="1308"/>
                  </a:cubicBezTo>
                  <a:cubicBezTo>
                    <a:pt x="62" y="1308"/>
                    <a:pt x="62" y="1308"/>
                    <a:pt x="62" y="1308"/>
                  </a:cubicBezTo>
                  <a:cubicBezTo>
                    <a:pt x="329" y="1150"/>
                    <a:pt x="560" y="987"/>
                    <a:pt x="777" y="802"/>
                  </a:cubicBezTo>
                  <a:cubicBezTo>
                    <a:pt x="843" y="743"/>
                    <a:pt x="901" y="680"/>
                    <a:pt x="944" y="607"/>
                  </a:cubicBezTo>
                  <a:cubicBezTo>
                    <a:pt x="993" y="534"/>
                    <a:pt x="979" y="434"/>
                    <a:pt x="923" y="377"/>
                  </a:cubicBezTo>
                  <a:cubicBezTo>
                    <a:pt x="868" y="317"/>
                    <a:pt x="795" y="285"/>
                    <a:pt x="728" y="259"/>
                  </a:cubicBezTo>
                  <a:cubicBezTo>
                    <a:pt x="659" y="232"/>
                    <a:pt x="590" y="214"/>
                    <a:pt x="525" y="197"/>
                  </a:cubicBezTo>
                  <a:cubicBezTo>
                    <a:pt x="394" y="167"/>
                    <a:pt x="275" y="141"/>
                    <a:pt x="170" y="119"/>
                  </a:cubicBezTo>
                  <a:cubicBezTo>
                    <a:pt x="144" y="113"/>
                    <a:pt x="119" y="107"/>
                    <a:pt x="96" y="99"/>
                  </a:cubicBezTo>
                  <a:cubicBezTo>
                    <a:pt x="84" y="95"/>
                    <a:pt x="72" y="91"/>
                    <a:pt x="64" y="83"/>
                  </a:cubicBezTo>
                  <a:cubicBezTo>
                    <a:pt x="56" y="74"/>
                    <a:pt x="73" y="66"/>
                    <a:pt x="81" y="62"/>
                  </a:cubicBezTo>
                  <a:cubicBezTo>
                    <a:pt x="123" y="45"/>
                    <a:pt x="165" y="38"/>
                    <a:pt x="202" y="30"/>
                  </a:cubicBezTo>
                  <a:cubicBezTo>
                    <a:pt x="309" y="11"/>
                    <a:pt x="382" y="3"/>
                    <a:pt x="414" y="0"/>
                  </a:cubicBezTo>
                  <a:cubicBezTo>
                    <a:pt x="405" y="0"/>
                    <a:pt x="405" y="0"/>
                    <a:pt x="405" y="0"/>
                  </a:cubicBezTo>
                  <a:cubicBezTo>
                    <a:pt x="370" y="3"/>
                    <a:pt x="300" y="11"/>
                    <a:pt x="201" y="28"/>
                  </a:cubicBezTo>
                  <a:cubicBezTo>
                    <a:pt x="165" y="35"/>
                    <a:pt x="123" y="42"/>
                    <a:pt x="80" y="59"/>
                  </a:cubicBezTo>
                  <a:cubicBezTo>
                    <a:pt x="72" y="63"/>
                    <a:pt x="52" y="71"/>
                    <a:pt x="62" y="85"/>
                  </a:cubicBezTo>
                  <a:cubicBezTo>
                    <a:pt x="71" y="95"/>
                    <a:pt x="83" y="98"/>
                    <a:pt x="95" y="10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sp>
        <p:nvSpPr>
          <p:cNvPr id="4" name="Title 3"/>
          <p:cNvSpPr>
            <a:spLocks noGrp="1"/>
          </p:cNvSpPr>
          <p:nvPr>
            <p:ph type="title"/>
          </p:nvPr>
        </p:nvSpPr>
        <p:spPr>
          <a:xfrm>
            <a:off x="457200" y="967950"/>
            <a:ext cx="7154706" cy="942775"/>
          </a:xfrm>
        </p:spPr>
        <p:txBody>
          <a:bodyPr>
            <a:normAutofit fontScale="90000"/>
          </a:bodyPr>
          <a:lstStyle/>
          <a:p>
            <a:r>
              <a:rPr lang="en-MY" sz="3200" dirty="0"/>
              <a:t>What Does It Take to Minimize Burnout &amp; Build Resilience of Healthcare Learners?</a:t>
            </a:r>
          </a:p>
        </p:txBody>
      </p:sp>
      <p:sp>
        <p:nvSpPr>
          <p:cNvPr id="34" name="Rectangle 16"/>
          <p:cNvSpPr>
            <a:spLocks noChangeArrowheads="1"/>
          </p:cNvSpPr>
          <p:nvPr/>
        </p:nvSpPr>
        <p:spPr bwMode="auto">
          <a:xfrm>
            <a:off x="3199210" y="2862264"/>
            <a:ext cx="52388"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35" name="Rectangle 17"/>
          <p:cNvSpPr>
            <a:spLocks noChangeArrowheads="1"/>
          </p:cNvSpPr>
          <p:nvPr/>
        </p:nvSpPr>
        <p:spPr bwMode="auto">
          <a:xfrm>
            <a:off x="3333752" y="2862264"/>
            <a:ext cx="51197"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36" name="Rectangle 18"/>
          <p:cNvSpPr>
            <a:spLocks noChangeArrowheads="1"/>
          </p:cNvSpPr>
          <p:nvPr/>
        </p:nvSpPr>
        <p:spPr bwMode="auto">
          <a:xfrm>
            <a:off x="3199210" y="3075386"/>
            <a:ext cx="52388"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37" name="Rectangle 19"/>
          <p:cNvSpPr>
            <a:spLocks noChangeArrowheads="1"/>
          </p:cNvSpPr>
          <p:nvPr/>
        </p:nvSpPr>
        <p:spPr bwMode="auto">
          <a:xfrm>
            <a:off x="3333752" y="3075386"/>
            <a:ext cx="51197"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38" name="Rectangle 20"/>
          <p:cNvSpPr>
            <a:spLocks noChangeArrowheads="1"/>
          </p:cNvSpPr>
          <p:nvPr/>
        </p:nvSpPr>
        <p:spPr bwMode="auto">
          <a:xfrm>
            <a:off x="3199210" y="3258741"/>
            <a:ext cx="52388"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39" name="Rectangle 21"/>
          <p:cNvSpPr>
            <a:spLocks noChangeArrowheads="1"/>
          </p:cNvSpPr>
          <p:nvPr/>
        </p:nvSpPr>
        <p:spPr bwMode="auto">
          <a:xfrm>
            <a:off x="3076576" y="3258741"/>
            <a:ext cx="52388"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0" name="Rectangle 22"/>
          <p:cNvSpPr>
            <a:spLocks noChangeArrowheads="1"/>
          </p:cNvSpPr>
          <p:nvPr/>
        </p:nvSpPr>
        <p:spPr bwMode="auto">
          <a:xfrm>
            <a:off x="2957513" y="3258741"/>
            <a:ext cx="48816"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 name="Rectangle 23"/>
          <p:cNvSpPr>
            <a:spLocks noChangeArrowheads="1"/>
          </p:cNvSpPr>
          <p:nvPr/>
        </p:nvSpPr>
        <p:spPr bwMode="auto">
          <a:xfrm>
            <a:off x="2764632" y="3255169"/>
            <a:ext cx="52388"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2" name="Rectangle 24"/>
          <p:cNvSpPr>
            <a:spLocks noChangeArrowheads="1"/>
          </p:cNvSpPr>
          <p:nvPr/>
        </p:nvSpPr>
        <p:spPr bwMode="auto">
          <a:xfrm>
            <a:off x="2608661" y="3255169"/>
            <a:ext cx="51197"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3" name="Rectangle 25"/>
          <p:cNvSpPr>
            <a:spLocks noChangeArrowheads="1"/>
          </p:cNvSpPr>
          <p:nvPr/>
        </p:nvSpPr>
        <p:spPr bwMode="auto">
          <a:xfrm>
            <a:off x="3333752" y="3258741"/>
            <a:ext cx="51197"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4" name="Rectangle 26"/>
          <p:cNvSpPr>
            <a:spLocks noChangeArrowheads="1"/>
          </p:cNvSpPr>
          <p:nvPr/>
        </p:nvSpPr>
        <p:spPr bwMode="auto">
          <a:xfrm>
            <a:off x="3486152" y="3158730"/>
            <a:ext cx="51197"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5" name="Rectangle 27"/>
          <p:cNvSpPr>
            <a:spLocks noChangeArrowheads="1"/>
          </p:cNvSpPr>
          <p:nvPr/>
        </p:nvSpPr>
        <p:spPr bwMode="auto">
          <a:xfrm>
            <a:off x="3486152" y="3349230"/>
            <a:ext cx="51197"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6" name="Rectangle 28"/>
          <p:cNvSpPr>
            <a:spLocks noChangeArrowheads="1"/>
          </p:cNvSpPr>
          <p:nvPr/>
        </p:nvSpPr>
        <p:spPr bwMode="auto">
          <a:xfrm>
            <a:off x="3596879" y="3349230"/>
            <a:ext cx="48816"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7" name="Rectangle 29"/>
          <p:cNvSpPr>
            <a:spLocks noChangeArrowheads="1"/>
          </p:cNvSpPr>
          <p:nvPr/>
        </p:nvSpPr>
        <p:spPr bwMode="auto">
          <a:xfrm>
            <a:off x="3708797" y="3349230"/>
            <a:ext cx="48816"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8" name="Rectangle 30"/>
          <p:cNvSpPr>
            <a:spLocks noChangeArrowheads="1"/>
          </p:cNvSpPr>
          <p:nvPr/>
        </p:nvSpPr>
        <p:spPr bwMode="auto">
          <a:xfrm>
            <a:off x="3605215" y="3158730"/>
            <a:ext cx="51197"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9" name="Rectangle 31"/>
          <p:cNvSpPr>
            <a:spLocks noChangeArrowheads="1"/>
          </p:cNvSpPr>
          <p:nvPr/>
        </p:nvSpPr>
        <p:spPr bwMode="auto">
          <a:xfrm>
            <a:off x="3708797" y="3158730"/>
            <a:ext cx="48816"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0" name="Rectangle 32"/>
          <p:cNvSpPr>
            <a:spLocks noChangeArrowheads="1"/>
          </p:cNvSpPr>
          <p:nvPr/>
        </p:nvSpPr>
        <p:spPr bwMode="auto">
          <a:xfrm>
            <a:off x="3645694" y="3027761"/>
            <a:ext cx="52388" cy="47625"/>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1" name="Rectangle 33"/>
          <p:cNvSpPr>
            <a:spLocks noChangeArrowheads="1"/>
          </p:cNvSpPr>
          <p:nvPr/>
        </p:nvSpPr>
        <p:spPr bwMode="auto">
          <a:xfrm>
            <a:off x="3876677" y="3075386"/>
            <a:ext cx="51197"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2" name="Rectangle 34"/>
          <p:cNvSpPr>
            <a:spLocks noChangeArrowheads="1"/>
          </p:cNvSpPr>
          <p:nvPr/>
        </p:nvSpPr>
        <p:spPr bwMode="auto">
          <a:xfrm>
            <a:off x="4010026" y="3075386"/>
            <a:ext cx="52388"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3" name="Rectangle 35"/>
          <p:cNvSpPr>
            <a:spLocks noChangeArrowheads="1"/>
          </p:cNvSpPr>
          <p:nvPr/>
        </p:nvSpPr>
        <p:spPr bwMode="auto">
          <a:xfrm>
            <a:off x="4901803" y="2989661"/>
            <a:ext cx="52388"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4" name="Rectangle 36"/>
          <p:cNvSpPr>
            <a:spLocks noChangeArrowheads="1"/>
          </p:cNvSpPr>
          <p:nvPr/>
        </p:nvSpPr>
        <p:spPr bwMode="auto">
          <a:xfrm>
            <a:off x="5036344" y="2989661"/>
            <a:ext cx="52388"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5" name="Rectangle 37"/>
          <p:cNvSpPr>
            <a:spLocks noChangeArrowheads="1"/>
          </p:cNvSpPr>
          <p:nvPr/>
        </p:nvSpPr>
        <p:spPr bwMode="auto">
          <a:xfrm>
            <a:off x="5162551" y="2989661"/>
            <a:ext cx="52388"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6" name="Rectangle 38"/>
          <p:cNvSpPr>
            <a:spLocks noChangeArrowheads="1"/>
          </p:cNvSpPr>
          <p:nvPr/>
        </p:nvSpPr>
        <p:spPr bwMode="auto">
          <a:xfrm>
            <a:off x="4901803" y="3162301"/>
            <a:ext cx="52388"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7" name="Rectangle 39"/>
          <p:cNvSpPr>
            <a:spLocks noChangeArrowheads="1"/>
          </p:cNvSpPr>
          <p:nvPr/>
        </p:nvSpPr>
        <p:spPr bwMode="auto">
          <a:xfrm>
            <a:off x="5036344" y="3162301"/>
            <a:ext cx="52388"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8" name="Rectangle 40"/>
          <p:cNvSpPr>
            <a:spLocks noChangeArrowheads="1"/>
          </p:cNvSpPr>
          <p:nvPr/>
        </p:nvSpPr>
        <p:spPr bwMode="auto">
          <a:xfrm>
            <a:off x="5162551" y="3162301"/>
            <a:ext cx="52388"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59" name="Rectangle 41"/>
          <p:cNvSpPr>
            <a:spLocks noChangeArrowheads="1"/>
          </p:cNvSpPr>
          <p:nvPr/>
        </p:nvSpPr>
        <p:spPr bwMode="auto">
          <a:xfrm>
            <a:off x="5337574" y="3162301"/>
            <a:ext cx="51197"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60" name="Rectangle 42"/>
          <p:cNvSpPr>
            <a:spLocks noChangeArrowheads="1"/>
          </p:cNvSpPr>
          <p:nvPr/>
        </p:nvSpPr>
        <p:spPr bwMode="auto">
          <a:xfrm>
            <a:off x="5470922" y="3162301"/>
            <a:ext cx="52388"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61" name="Rectangle 43"/>
          <p:cNvSpPr>
            <a:spLocks noChangeArrowheads="1"/>
          </p:cNvSpPr>
          <p:nvPr/>
        </p:nvSpPr>
        <p:spPr bwMode="auto">
          <a:xfrm>
            <a:off x="5470922" y="2967039"/>
            <a:ext cx="52388"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62" name="Rectangle 44"/>
          <p:cNvSpPr>
            <a:spLocks noChangeArrowheads="1"/>
          </p:cNvSpPr>
          <p:nvPr/>
        </p:nvSpPr>
        <p:spPr bwMode="auto">
          <a:xfrm>
            <a:off x="5682854" y="2944416"/>
            <a:ext cx="48816"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63" name="Rectangle 45"/>
          <p:cNvSpPr>
            <a:spLocks noChangeArrowheads="1"/>
          </p:cNvSpPr>
          <p:nvPr/>
        </p:nvSpPr>
        <p:spPr bwMode="auto">
          <a:xfrm>
            <a:off x="5817396" y="2944416"/>
            <a:ext cx="47625"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096" name="Rectangle 46"/>
          <p:cNvSpPr>
            <a:spLocks noChangeArrowheads="1"/>
          </p:cNvSpPr>
          <p:nvPr/>
        </p:nvSpPr>
        <p:spPr bwMode="auto">
          <a:xfrm>
            <a:off x="5682854" y="3113486"/>
            <a:ext cx="48816"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097" name="Rectangle 47"/>
          <p:cNvSpPr>
            <a:spLocks noChangeArrowheads="1"/>
          </p:cNvSpPr>
          <p:nvPr/>
        </p:nvSpPr>
        <p:spPr bwMode="auto">
          <a:xfrm>
            <a:off x="5817396" y="3113486"/>
            <a:ext cx="47625"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098" name="Rectangle 48"/>
          <p:cNvSpPr>
            <a:spLocks noChangeArrowheads="1"/>
          </p:cNvSpPr>
          <p:nvPr/>
        </p:nvSpPr>
        <p:spPr bwMode="auto">
          <a:xfrm>
            <a:off x="5682854" y="3258741"/>
            <a:ext cx="48816"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099" name="Rectangle 49"/>
          <p:cNvSpPr>
            <a:spLocks noChangeArrowheads="1"/>
          </p:cNvSpPr>
          <p:nvPr/>
        </p:nvSpPr>
        <p:spPr bwMode="auto">
          <a:xfrm>
            <a:off x="5817396" y="3258741"/>
            <a:ext cx="47625" cy="9406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0" name="Rectangle 50"/>
          <p:cNvSpPr>
            <a:spLocks noChangeArrowheads="1"/>
          </p:cNvSpPr>
          <p:nvPr/>
        </p:nvSpPr>
        <p:spPr bwMode="auto">
          <a:xfrm>
            <a:off x="6103144" y="2967038"/>
            <a:ext cx="52388"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1" name="Rectangle 51"/>
          <p:cNvSpPr>
            <a:spLocks noChangeArrowheads="1"/>
          </p:cNvSpPr>
          <p:nvPr/>
        </p:nvSpPr>
        <p:spPr bwMode="auto">
          <a:xfrm>
            <a:off x="6199585" y="2967038"/>
            <a:ext cx="48816"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2" name="Rectangle 52"/>
          <p:cNvSpPr>
            <a:spLocks noChangeArrowheads="1"/>
          </p:cNvSpPr>
          <p:nvPr/>
        </p:nvSpPr>
        <p:spPr bwMode="auto">
          <a:xfrm>
            <a:off x="6103144" y="3098006"/>
            <a:ext cx="52388"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3" name="Rectangle 53"/>
          <p:cNvSpPr>
            <a:spLocks noChangeArrowheads="1"/>
          </p:cNvSpPr>
          <p:nvPr/>
        </p:nvSpPr>
        <p:spPr bwMode="auto">
          <a:xfrm>
            <a:off x="6199585" y="3098006"/>
            <a:ext cx="48816"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4" name="Rectangle 54"/>
          <p:cNvSpPr>
            <a:spLocks noChangeArrowheads="1"/>
          </p:cNvSpPr>
          <p:nvPr/>
        </p:nvSpPr>
        <p:spPr bwMode="auto">
          <a:xfrm>
            <a:off x="6103144" y="3248025"/>
            <a:ext cx="52388"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6" name="Rectangle 55"/>
          <p:cNvSpPr>
            <a:spLocks noChangeArrowheads="1"/>
          </p:cNvSpPr>
          <p:nvPr/>
        </p:nvSpPr>
        <p:spPr bwMode="auto">
          <a:xfrm>
            <a:off x="6199585" y="3248025"/>
            <a:ext cx="48816"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7" name="Rectangle 56"/>
          <p:cNvSpPr>
            <a:spLocks noChangeArrowheads="1"/>
          </p:cNvSpPr>
          <p:nvPr/>
        </p:nvSpPr>
        <p:spPr bwMode="auto">
          <a:xfrm>
            <a:off x="4600576" y="3015854"/>
            <a:ext cx="52388"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8" name="Rectangle 57"/>
          <p:cNvSpPr>
            <a:spLocks noChangeArrowheads="1"/>
          </p:cNvSpPr>
          <p:nvPr/>
        </p:nvSpPr>
        <p:spPr bwMode="auto">
          <a:xfrm>
            <a:off x="4600576" y="3136106"/>
            <a:ext cx="52388"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09" name="Rectangle 58"/>
          <p:cNvSpPr>
            <a:spLocks noChangeArrowheads="1"/>
          </p:cNvSpPr>
          <p:nvPr/>
        </p:nvSpPr>
        <p:spPr bwMode="auto">
          <a:xfrm>
            <a:off x="4600576" y="3267075"/>
            <a:ext cx="52388"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0" name="Rectangle 59"/>
          <p:cNvSpPr>
            <a:spLocks noChangeArrowheads="1"/>
          </p:cNvSpPr>
          <p:nvPr/>
        </p:nvSpPr>
        <p:spPr bwMode="auto">
          <a:xfrm>
            <a:off x="4132660" y="2933700"/>
            <a:ext cx="48816"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1" name="Rectangle 60"/>
          <p:cNvSpPr>
            <a:spLocks noChangeArrowheads="1"/>
          </p:cNvSpPr>
          <p:nvPr/>
        </p:nvSpPr>
        <p:spPr bwMode="auto">
          <a:xfrm>
            <a:off x="3935016" y="3000375"/>
            <a:ext cx="48816"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3" name="Rectangle 62"/>
          <p:cNvSpPr>
            <a:spLocks noChangeArrowheads="1"/>
          </p:cNvSpPr>
          <p:nvPr/>
        </p:nvSpPr>
        <p:spPr bwMode="auto">
          <a:xfrm>
            <a:off x="6415088" y="3303985"/>
            <a:ext cx="48816"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4" name="Rectangle 63"/>
          <p:cNvSpPr>
            <a:spLocks noChangeArrowheads="1"/>
          </p:cNvSpPr>
          <p:nvPr/>
        </p:nvSpPr>
        <p:spPr bwMode="auto">
          <a:xfrm>
            <a:off x="6507957" y="3303985"/>
            <a:ext cx="52388"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5" name="Rectangle 64"/>
          <p:cNvSpPr>
            <a:spLocks noChangeArrowheads="1"/>
          </p:cNvSpPr>
          <p:nvPr/>
        </p:nvSpPr>
        <p:spPr bwMode="auto">
          <a:xfrm>
            <a:off x="6709172" y="3184923"/>
            <a:ext cx="48816" cy="47625"/>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6" name="Rectangle 65"/>
          <p:cNvSpPr>
            <a:spLocks noChangeArrowheads="1"/>
          </p:cNvSpPr>
          <p:nvPr/>
        </p:nvSpPr>
        <p:spPr bwMode="auto">
          <a:xfrm>
            <a:off x="6802041" y="3184923"/>
            <a:ext cx="52388" cy="47625"/>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7" name="Rectangle 66"/>
          <p:cNvSpPr>
            <a:spLocks noChangeArrowheads="1"/>
          </p:cNvSpPr>
          <p:nvPr/>
        </p:nvSpPr>
        <p:spPr bwMode="auto">
          <a:xfrm>
            <a:off x="6709172" y="3303985"/>
            <a:ext cx="48816"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8" name="Rectangle 67"/>
          <p:cNvSpPr>
            <a:spLocks noChangeArrowheads="1"/>
          </p:cNvSpPr>
          <p:nvPr/>
        </p:nvSpPr>
        <p:spPr bwMode="auto">
          <a:xfrm>
            <a:off x="6802041" y="3303985"/>
            <a:ext cx="52388" cy="48816"/>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19" name="Rectangle 68"/>
          <p:cNvSpPr>
            <a:spLocks noChangeArrowheads="1"/>
          </p:cNvSpPr>
          <p:nvPr/>
        </p:nvSpPr>
        <p:spPr bwMode="auto">
          <a:xfrm>
            <a:off x="3876677" y="3211117"/>
            <a:ext cx="51197"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0" name="Rectangle 69"/>
          <p:cNvSpPr>
            <a:spLocks noChangeArrowheads="1"/>
          </p:cNvSpPr>
          <p:nvPr/>
        </p:nvSpPr>
        <p:spPr bwMode="auto">
          <a:xfrm>
            <a:off x="4010026" y="3211117"/>
            <a:ext cx="52388"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1" name="Rectangle 70"/>
          <p:cNvSpPr>
            <a:spLocks noChangeArrowheads="1"/>
          </p:cNvSpPr>
          <p:nvPr/>
        </p:nvSpPr>
        <p:spPr bwMode="auto">
          <a:xfrm>
            <a:off x="4132660" y="3075386"/>
            <a:ext cx="48816"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2" name="Rectangle 71"/>
          <p:cNvSpPr>
            <a:spLocks noChangeArrowheads="1"/>
          </p:cNvSpPr>
          <p:nvPr/>
        </p:nvSpPr>
        <p:spPr bwMode="auto">
          <a:xfrm>
            <a:off x="4132660" y="3211117"/>
            <a:ext cx="48816"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3" name="Rectangle 72"/>
          <p:cNvSpPr>
            <a:spLocks noChangeArrowheads="1"/>
          </p:cNvSpPr>
          <p:nvPr/>
        </p:nvSpPr>
        <p:spPr bwMode="auto">
          <a:xfrm>
            <a:off x="4262438" y="3075386"/>
            <a:ext cx="48816" cy="976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4" name="Rectangle 73"/>
          <p:cNvSpPr>
            <a:spLocks noChangeArrowheads="1"/>
          </p:cNvSpPr>
          <p:nvPr/>
        </p:nvSpPr>
        <p:spPr bwMode="auto">
          <a:xfrm>
            <a:off x="4262438" y="3211117"/>
            <a:ext cx="48816" cy="9644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5" name="Rectangle 74"/>
          <p:cNvSpPr>
            <a:spLocks noChangeArrowheads="1"/>
          </p:cNvSpPr>
          <p:nvPr/>
        </p:nvSpPr>
        <p:spPr bwMode="auto">
          <a:xfrm>
            <a:off x="4731544" y="2956324"/>
            <a:ext cx="33338" cy="595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6" name="Rectangle 75"/>
          <p:cNvSpPr>
            <a:spLocks noChangeArrowheads="1"/>
          </p:cNvSpPr>
          <p:nvPr/>
        </p:nvSpPr>
        <p:spPr bwMode="auto">
          <a:xfrm>
            <a:off x="4798219" y="2956324"/>
            <a:ext cx="33338" cy="595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7" name="Rectangle 76"/>
          <p:cNvSpPr>
            <a:spLocks noChangeArrowheads="1"/>
          </p:cNvSpPr>
          <p:nvPr/>
        </p:nvSpPr>
        <p:spPr bwMode="auto">
          <a:xfrm>
            <a:off x="4731544" y="2832499"/>
            <a:ext cx="33338" cy="595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8" name="Rectangle 77"/>
          <p:cNvSpPr>
            <a:spLocks noChangeArrowheads="1"/>
          </p:cNvSpPr>
          <p:nvPr/>
        </p:nvSpPr>
        <p:spPr bwMode="auto">
          <a:xfrm>
            <a:off x="4798219" y="2832499"/>
            <a:ext cx="33338" cy="595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29" name="Rectangle 78"/>
          <p:cNvSpPr>
            <a:spLocks noChangeArrowheads="1"/>
          </p:cNvSpPr>
          <p:nvPr/>
        </p:nvSpPr>
        <p:spPr bwMode="auto">
          <a:xfrm>
            <a:off x="4731544" y="3068241"/>
            <a:ext cx="33338" cy="64294"/>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0" name="Rectangle 79"/>
          <p:cNvSpPr>
            <a:spLocks noChangeArrowheads="1"/>
          </p:cNvSpPr>
          <p:nvPr/>
        </p:nvSpPr>
        <p:spPr bwMode="auto">
          <a:xfrm>
            <a:off x="4798219" y="3068241"/>
            <a:ext cx="33338" cy="64294"/>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1" name="Rectangle 80"/>
          <p:cNvSpPr>
            <a:spLocks noChangeArrowheads="1"/>
          </p:cNvSpPr>
          <p:nvPr/>
        </p:nvSpPr>
        <p:spPr bwMode="auto">
          <a:xfrm>
            <a:off x="4731544" y="3211118"/>
            <a:ext cx="33338" cy="595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2" name="Rectangle 81"/>
          <p:cNvSpPr>
            <a:spLocks noChangeArrowheads="1"/>
          </p:cNvSpPr>
          <p:nvPr/>
        </p:nvSpPr>
        <p:spPr bwMode="auto">
          <a:xfrm>
            <a:off x="4798219" y="3211118"/>
            <a:ext cx="33338" cy="59531"/>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3" name="Rectangle 82"/>
          <p:cNvSpPr>
            <a:spLocks noChangeArrowheads="1"/>
          </p:cNvSpPr>
          <p:nvPr/>
        </p:nvSpPr>
        <p:spPr bwMode="auto">
          <a:xfrm>
            <a:off x="4489849" y="2675335"/>
            <a:ext cx="40481" cy="7501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4" name="Rectangle 83"/>
          <p:cNvSpPr>
            <a:spLocks noChangeArrowheads="1"/>
          </p:cNvSpPr>
          <p:nvPr/>
        </p:nvSpPr>
        <p:spPr bwMode="auto">
          <a:xfrm>
            <a:off x="4414839" y="2675335"/>
            <a:ext cx="41672" cy="7501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5" name="Rectangle 84"/>
          <p:cNvSpPr>
            <a:spLocks noChangeArrowheads="1"/>
          </p:cNvSpPr>
          <p:nvPr/>
        </p:nvSpPr>
        <p:spPr bwMode="auto">
          <a:xfrm>
            <a:off x="4489849" y="2825354"/>
            <a:ext cx="40481" cy="7501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6" name="Rectangle 85"/>
          <p:cNvSpPr>
            <a:spLocks noChangeArrowheads="1"/>
          </p:cNvSpPr>
          <p:nvPr/>
        </p:nvSpPr>
        <p:spPr bwMode="auto">
          <a:xfrm>
            <a:off x="4414839" y="2825354"/>
            <a:ext cx="41672" cy="7501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7" name="Rectangle 86"/>
          <p:cNvSpPr>
            <a:spLocks noChangeArrowheads="1"/>
          </p:cNvSpPr>
          <p:nvPr/>
        </p:nvSpPr>
        <p:spPr bwMode="auto">
          <a:xfrm>
            <a:off x="4489849" y="2967037"/>
            <a:ext cx="40481" cy="71438"/>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8" name="Rectangle 87"/>
          <p:cNvSpPr>
            <a:spLocks noChangeArrowheads="1"/>
          </p:cNvSpPr>
          <p:nvPr/>
        </p:nvSpPr>
        <p:spPr bwMode="auto">
          <a:xfrm>
            <a:off x="4414839" y="2967037"/>
            <a:ext cx="41672" cy="71438"/>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39" name="Rectangle 88"/>
          <p:cNvSpPr>
            <a:spLocks noChangeArrowheads="1"/>
          </p:cNvSpPr>
          <p:nvPr/>
        </p:nvSpPr>
        <p:spPr bwMode="auto">
          <a:xfrm>
            <a:off x="4489849" y="3098007"/>
            <a:ext cx="40481" cy="7501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40" name="Rectangle 89"/>
          <p:cNvSpPr>
            <a:spLocks noChangeArrowheads="1"/>
          </p:cNvSpPr>
          <p:nvPr/>
        </p:nvSpPr>
        <p:spPr bwMode="auto">
          <a:xfrm>
            <a:off x="4414839" y="3098007"/>
            <a:ext cx="41672" cy="75010"/>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41" name="Rectangle 90"/>
          <p:cNvSpPr>
            <a:spLocks noChangeArrowheads="1"/>
          </p:cNvSpPr>
          <p:nvPr/>
        </p:nvSpPr>
        <p:spPr bwMode="auto">
          <a:xfrm>
            <a:off x="4489849" y="3255169"/>
            <a:ext cx="40481" cy="71438"/>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42" name="Rectangle 91"/>
          <p:cNvSpPr>
            <a:spLocks noChangeArrowheads="1"/>
          </p:cNvSpPr>
          <p:nvPr/>
        </p:nvSpPr>
        <p:spPr bwMode="auto">
          <a:xfrm>
            <a:off x="4414839" y="3255169"/>
            <a:ext cx="41672" cy="71438"/>
          </a:xfrm>
          <a:prstGeom prst="rect">
            <a:avLst/>
          </a:pr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4143" name="Oval 4142"/>
          <p:cNvSpPr/>
          <p:nvPr/>
        </p:nvSpPr>
        <p:spPr>
          <a:xfrm>
            <a:off x="557245" y="3522699"/>
            <a:ext cx="489476" cy="489476"/>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r>
              <a:rPr lang="en-US" b="1" dirty="0">
                <a:solidFill>
                  <a:prstClr val="white"/>
                </a:solidFill>
                <a:latin typeface="Arial" panose="020B0604020202020204" pitchFamily="34" charset="0"/>
                <a:cs typeface="Arial" panose="020B0604020202020204" pitchFamily="34" charset="0"/>
              </a:rPr>
              <a:t>1</a:t>
            </a:r>
            <a:endParaRPr lang="en-IN" b="1" dirty="0">
              <a:solidFill>
                <a:prstClr val="white"/>
              </a:solidFill>
              <a:latin typeface="Arial" panose="020B0604020202020204" pitchFamily="34" charset="0"/>
              <a:cs typeface="Arial" panose="020B0604020202020204" pitchFamily="34" charset="0"/>
            </a:endParaRPr>
          </a:p>
        </p:txBody>
      </p:sp>
      <p:sp>
        <p:nvSpPr>
          <p:cNvPr id="112" name="Oval 111"/>
          <p:cNvSpPr/>
          <p:nvPr/>
        </p:nvSpPr>
        <p:spPr>
          <a:xfrm>
            <a:off x="557245" y="4213133"/>
            <a:ext cx="489476" cy="489476"/>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r>
              <a:rPr lang="en-US" b="1" dirty="0">
                <a:solidFill>
                  <a:prstClr val="white"/>
                </a:solidFill>
                <a:latin typeface="Arial" panose="020B0604020202020204" pitchFamily="34" charset="0"/>
                <a:cs typeface="Arial" panose="020B0604020202020204" pitchFamily="34" charset="0"/>
              </a:rPr>
              <a:t>2</a:t>
            </a:r>
            <a:endParaRPr lang="en-IN" b="1" dirty="0">
              <a:solidFill>
                <a:prstClr val="white"/>
              </a:solidFill>
              <a:latin typeface="Arial" panose="020B0604020202020204" pitchFamily="34" charset="0"/>
              <a:cs typeface="Arial" panose="020B0604020202020204" pitchFamily="34" charset="0"/>
            </a:endParaRPr>
          </a:p>
        </p:txBody>
      </p:sp>
      <p:sp>
        <p:nvSpPr>
          <p:cNvPr id="113" name="Oval 112"/>
          <p:cNvSpPr/>
          <p:nvPr/>
        </p:nvSpPr>
        <p:spPr>
          <a:xfrm>
            <a:off x="557245" y="4903566"/>
            <a:ext cx="489476" cy="489476"/>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r>
              <a:rPr lang="en-US" b="1" dirty="0">
                <a:solidFill>
                  <a:prstClr val="white"/>
                </a:solidFill>
                <a:latin typeface="Arial" panose="020B0604020202020204" pitchFamily="34" charset="0"/>
                <a:cs typeface="Arial" panose="020B0604020202020204" pitchFamily="34" charset="0"/>
              </a:rPr>
              <a:t>3</a:t>
            </a:r>
            <a:endParaRPr lang="en-IN" b="1" dirty="0">
              <a:solidFill>
                <a:prstClr val="white"/>
              </a:solidFill>
              <a:latin typeface="Arial" panose="020B0604020202020204" pitchFamily="34" charset="0"/>
              <a:cs typeface="Arial" panose="020B0604020202020204" pitchFamily="34" charset="0"/>
            </a:endParaRPr>
          </a:p>
        </p:txBody>
      </p:sp>
      <p:sp>
        <p:nvSpPr>
          <p:cNvPr id="114" name="Rectangle 113"/>
          <p:cNvSpPr/>
          <p:nvPr/>
        </p:nvSpPr>
        <p:spPr>
          <a:xfrm>
            <a:off x="1225152" y="3505201"/>
            <a:ext cx="3346848" cy="535531"/>
          </a:xfrm>
          <a:prstGeom prst="rect">
            <a:avLst/>
          </a:prstGeom>
        </p:spPr>
        <p:txBody>
          <a:bodyPr wrap="square">
            <a:spAutoFit/>
          </a:bodyPr>
          <a:lstStyle/>
          <a:p>
            <a:pPr defTabSz="914240">
              <a:lnSpc>
                <a:spcPct val="90000"/>
              </a:lnSpc>
            </a:pPr>
            <a:r>
              <a:rPr lang="en-US" sz="1600" kern="0" dirty="0">
                <a:solidFill>
                  <a:schemeClr val="bg1"/>
                </a:solidFill>
                <a:latin typeface="Arial" pitchFamily="34" charset="0"/>
                <a:cs typeface="Arial" pitchFamily="34" charset="0"/>
              </a:rPr>
              <a:t>Burnout and resilience of healthcare learners. </a:t>
            </a:r>
            <a:endParaRPr lang="en-US" sz="1600" dirty="0">
              <a:solidFill>
                <a:schemeClr val="bg1"/>
              </a:solidFill>
              <a:latin typeface="Arial" pitchFamily="34" charset="0"/>
              <a:cs typeface="Arial" pitchFamily="34" charset="0"/>
            </a:endParaRPr>
          </a:p>
        </p:txBody>
      </p:sp>
      <p:sp>
        <p:nvSpPr>
          <p:cNvPr id="115" name="Rectangle 114"/>
          <p:cNvSpPr/>
          <p:nvPr/>
        </p:nvSpPr>
        <p:spPr>
          <a:xfrm>
            <a:off x="1225152" y="4200268"/>
            <a:ext cx="3937399" cy="535531"/>
          </a:xfrm>
          <a:prstGeom prst="rect">
            <a:avLst/>
          </a:prstGeom>
        </p:spPr>
        <p:txBody>
          <a:bodyPr wrap="square">
            <a:spAutoFit/>
          </a:bodyPr>
          <a:lstStyle/>
          <a:p>
            <a:pPr defTabSz="914240">
              <a:lnSpc>
                <a:spcPct val="90000"/>
              </a:lnSpc>
            </a:pPr>
            <a:r>
              <a:rPr lang="en-US" sz="1600" kern="0" dirty="0">
                <a:solidFill>
                  <a:schemeClr val="bg1"/>
                </a:solidFill>
                <a:latin typeface="Arial" pitchFamily="34" charset="0"/>
                <a:cs typeface="Arial" pitchFamily="34" charset="0"/>
              </a:rPr>
              <a:t>Factors driving burnout and resilience of healthcare learners. </a:t>
            </a:r>
            <a:endParaRPr lang="en-US" sz="1600" dirty="0">
              <a:solidFill>
                <a:schemeClr val="bg1"/>
              </a:solidFill>
              <a:latin typeface="Arial" pitchFamily="34" charset="0"/>
              <a:cs typeface="Arial" pitchFamily="34" charset="0"/>
            </a:endParaRPr>
          </a:p>
        </p:txBody>
      </p:sp>
      <p:sp>
        <p:nvSpPr>
          <p:cNvPr id="116" name="Rectangle 115"/>
          <p:cNvSpPr/>
          <p:nvPr/>
        </p:nvSpPr>
        <p:spPr>
          <a:xfrm>
            <a:off x="1225152" y="4895336"/>
            <a:ext cx="3346848" cy="535531"/>
          </a:xfrm>
          <a:prstGeom prst="rect">
            <a:avLst/>
          </a:prstGeom>
        </p:spPr>
        <p:txBody>
          <a:bodyPr wrap="square">
            <a:spAutoFit/>
          </a:bodyPr>
          <a:lstStyle/>
          <a:p>
            <a:pPr defTabSz="914240">
              <a:lnSpc>
                <a:spcPct val="90000"/>
              </a:lnSpc>
            </a:pPr>
            <a:r>
              <a:rPr lang="en-US" sz="1600" kern="0" dirty="0">
                <a:solidFill>
                  <a:schemeClr val="bg1"/>
                </a:solidFill>
                <a:latin typeface="Arial" pitchFamily="34" charset="0"/>
                <a:cs typeface="Arial" pitchFamily="34" charset="0"/>
              </a:rPr>
              <a:t>Solutions to build resilience of healthcare learners. </a:t>
            </a:r>
            <a:endParaRPr lang="en-US" sz="1600" dirty="0">
              <a:solidFill>
                <a:schemeClr val="bg1"/>
              </a:solidFill>
              <a:latin typeface="Arial" pitchFamily="34" charset="0"/>
              <a:cs typeface="Arial" pitchFamily="34" charset="0"/>
            </a:endParaRPr>
          </a:p>
        </p:txBody>
      </p:sp>
      <p:grpSp>
        <p:nvGrpSpPr>
          <p:cNvPr id="117" name="Group 116"/>
          <p:cNvGrpSpPr/>
          <p:nvPr/>
        </p:nvGrpSpPr>
        <p:grpSpPr>
          <a:xfrm rot="21431288" flipH="1">
            <a:off x="6653489" y="2748502"/>
            <a:ext cx="1557403" cy="1396717"/>
            <a:chOff x="556129" y="2976704"/>
            <a:chExt cx="3100689" cy="2780773"/>
          </a:xfrm>
        </p:grpSpPr>
        <p:grpSp>
          <p:nvGrpSpPr>
            <p:cNvPr id="118" name="Group 117"/>
            <p:cNvGrpSpPr/>
            <p:nvPr/>
          </p:nvGrpSpPr>
          <p:grpSpPr>
            <a:xfrm>
              <a:off x="1772874" y="3911987"/>
              <a:ext cx="327802" cy="1845490"/>
              <a:chOff x="5418501" y="1856776"/>
              <a:chExt cx="327802" cy="1845490"/>
            </a:xfrm>
          </p:grpSpPr>
          <p:sp>
            <p:nvSpPr>
              <p:cNvPr id="121" name="Freeform 7"/>
              <p:cNvSpPr>
                <a:spLocks/>
              </p:cNvSpPr>
              <p:nvPr/>
            </p:nvSpPr>
            <p:spPr bwMode="auto">
              <a:xfrm>
                <a:off x="5418501" y="1872000"/>
                <a:ext cx="284896" cy="1830266"/>
              </a:xfrm>
              <a:custGeom>
                <a:avLst/>
                <a:gdLst>
                  <a:gd name="T0" fmla="*/ 0 w 304"/>
                  <a:gd name="T1" fmla="*/ 0 h 1953"/>
                  <a:gd name="T2" fmla="*/ 162 w 304"/>
                  <a:gd name="T3" fmla="*/ 0 h 1953"/>
                  <a:gd name="T4" fmla="*/ 304 w 304"/>
                  <a:gd name="T5" fmla="*/ 1953 h 1953"/>
                  <a:gd name="T6" fmla="*/ 0 w 304"/>
                  <a:gd name="T7" fmla="*/ 1953 h 1953"/>
                  <a:gd name="T8" fmla="*/ 0 w 304"/>
                  <a:gd name="T9" fmla="*/ 0 h 1953"/>
                </a:gdLst>
                <a:ahLst/>
                <a:cxnLst>
                  <a:cxn ang="0">
                    <a:pos x="T0" y="T1"/>
                  </a:cxn>
                  <a:cxn ang="0">
                    <a:pos x="T2" y="T3"/>
                  </a:cxn>
                  <a:cxn ang="0">
                    <a:pos x="T4" y="T5"/>
                  </a:cxn>
                  <a:cxn ang="0">
                    <a:pos x="T6" y="T7"/>
                  </a:cxn>
                  <a:cxn ang="0">
                    <a:pos x="T8" y="T9"/>
                  </a:cxn>
                </a:cxnLst>
                <a:rect l="0" t="0" r="r" b="b"/>
                <a:pathLst>
                  <a:path w="304" h="1953">
                    <a:moveTo>
                      <a:pt x="0" y="0"/>
                    </a:moveTo>
                    <a:lnTo>
                      <a:pt x="162" y="0"/>
                    </a:lnTo>
                    <a:lnTo>
                      <a:pt x="304" y="1953"/>
                    </a:lnTo>
                    <a:lnTo>
                      <a:pt x="0" y="1953"/>
                    </a:lnTo>
                    <a:lnTo>
                      <a:pt x="0" y="0"/>
                    </a:lnTo>
                    <a:close/>
                  </a:path>
                </a:pathLst>
              </a:custGeom>
              <a:solidFill>
                <a:schemeClr val="tx1">
                  <a:lumMod val="95000"/>
                  <a:lumOff val="5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22" name="Freeform 7"/>
              <p:cNvSpPr>
                <a:spLocks/>
              </p:cNvSpPr>
              <p:nvPr/>
            </p:nvSpPr>
            <p:spPr bwMode="auto">
              <a:xfrm>
                <a:off x="5461407" y="1856776"/>
                <a:ext cx="284896" cy="1830266"/>
              </a:xfrm>
              <a:custGeom>
                <a:avLst/>
                <a:gdLst>
                  <a:gd name="T0" fmla="*/ 0 w 304"/>
                  <a:gd name="T1" fmla="*/ 0 h 1953"/>
                  <a:gd name="T2" fmla="*/ 162 w 304"/>
                  <a:gd name="T3" fmla="*/ 0 h 1953"/>
                  <a:gd name="T4" fmla="*/ 304 w 304"/>
                  <a:gd name="T5" fmla="*/ 1953 h 1953"/>
                  <a:gd name="T6" fmla="*/ 0 w 304"/>
                  <a:gd name="T7" fmla="*/ 1953 h 1953"/>
                  <a:gd name="T8" fmla="*/ 0 w 304"/>
                  <a:gd name="T9" fmla="*/ 0 h 1953"/>
                </a:gdLst>
                <a:ahLst/>
                <a:cxnLst>
                  <a:cxn ang="0">
                    <a:pos x="T0" y="T1"/>
                  </a:cxn>
                  <a:cxn ang="0">
                    <a:pos x="T2" y="T3"/>
                  </a:cxn>
                  <a:cxn ang="0">
                    <a:pos x="T4" y="T5"/>
                  </a:cxn>
                  <a:cxn ang="0">
                    <a:pos x="T6" y="T7"/>
                  </a:cxn>
                  <a:cxn ang="0">
                    <a:pos x="T8" y="T9"/>
                  </a:cxn>
                </a:cxnLst>
                <a:rect l="0" t="0" r="r" b="b"/>
                <a:pathLst>
                  <a:path w="304" h="1953">
                    <a:moveTo>
                      <a:pt x="0" y="0"/>
                    </a:moveTo>
                    <a:lnTo>
                      <a:pt x="162" y="0"/>
                    </a:lnTo>
                    <a:lnTo>
                      <a:pt x="304" y="1953"/>
                    </a:lnTo>
                    <a:lnTo>
                      <a:pt x="0" y="1953"/>
                    </a:lnTo>
                    <a:lnTo>
                      <a:pt x="0" y="0"/>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sp>
          <p:nvSpPr>
            <p:cNvPr id="119" name="Freeform 22"/>
            <p:cNvSpPr>
              <a:spLocks/>
            </p:cNvSpPr>
            <p:nvPr/>
          </p:nvSpPr>
          <p:spPr bwMode="auto">
            <a:xfrm rot="21388746">
              <a:off x="556129" y="3033854"/>
              <a:ext cx="3077829" cy="1852060"/>
            </a:xfrm>
            <a:custGeom>
              <a:avLst/>
              <a:gdLst>
                <a:gd name="T0" fmla="*/ 2219 w 2870"/>
                <a:gd name="T1" fmla="*/ 0 h 1727"/>
                <a:gd name="T2" fmla="*/ 125 w 2870"/>
                <a:gd name="T3" fmla="*/ 425 h 1727"/>
                <a:gd name="T4" fmla="*/ 0 w 2870"/>
                <a:gd name="T5" fmla="*/ 651 h 1727"/>
                <a:gd name="T6" fmla="*/ 73 w 2870"/>
                <a:gd name="T7" fmla="*/ 1510 h 1727"/>
                <a:gd name="T8" fmla="*/ 133 w 2870"/>
                <a:gd name="T9" fmla="*/ 1477 h 1727"/>
                <a:gd name="T10" fmla="*/ 217 w 2870"/>
                <a:gd name="T11" fmla="*/ 1477 h 1727"/>
                <a:gd name="T12" fmla="*/ 284 w 2870"/>
                <a:gd name="T13" fmla="*/ 1552 h 1727"/>
                <a:gd name="T14" fmla="*/ 150 w 2870"/>
                <a:gd name="T15" fmla="*/ 1552 h 1727"/>
                <a:gd name="T16" fmla="*/ 83 w 2870"/>
                <a:gd name="T17" fmla="*/ 1630 h 1727"/>
                <a:gd name="T18" fmla="*/ 92 w 2870"/>
                <a:gd name="T19" fmla="*/ 1727 h 1727"/>
                <a:gd name="T20" fmla="*/ 2286 w 2870"/>
                <a:gd name="T21" fmla="*/ 1343 h 1727"/>
                <a:gd name="T22" fmla="*/ 2870 w 2870"/>
                <a:gd name="T23" fmla="*/ 534 h 1727"/>
                <a:gd name="T24" fmla="*/ 2219 w 2870"/>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0" h="1727">
                  <a:moveTo>
                    <a:pt x="2219" y="0"/>
                  </a:moveTo>
                  <a:lnTo>
                    <a:pt x="125" y="425"/>
                  </a:lnTo>
                  <a:lnTo>
                    <a:pt x="0" y="651"/>
                  </a:lnTo>
                  <a:lnTo>
                    <a:pt x="73" y="1510"/>
                  </a:lnTo>
                  <a:lnTo>
                    <a:pt x="133" y="1477"/>
                  </a:lnTo>
                  <a:lnTo>
                    <a:pt x="217" y="1477"/>
                  </a:lnTo>
                  <a:lnTo>
                    <a:pt x="284" y="1552"/>
                  </a:lnTo>
                  <a:lnTo>
                    <a:pt x="150" y="1552"/>
                  </a:lnTo>
                  <a:lnTo>
                    <a:pt x="83" y="1630"/>
                  </a:lnTo>
                  <a:lnTo>
                    <a:pt x="92" y="1727"/>
                  </a:lnTo>
                  <a:lnTo>
                    <a:pt x="2286" y="1343"/>
                  </a:lnTo>
                  <a:lnTo>
                    <a:pt x="2870" y="534"/>
                  </a:lnTo>
                  <a:lnTo>
                    <a:pt x="2219" y="0"/>
                  </a:lnTo>
                  <a:close/>
                </a:path>
              </a:pathLst>
            </a:custGeom>
            <a:solidFill>
              <a:schemeClr val="tx1">
                <a:lumMod val="85000"/>
                <a:lumOff val="15000"/>
              </a:schemeClr>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20" name="Freeform 22"/>
            <p:cNvSpPr>
              <a:spLocks/>
            </p:cNvSpPr>
            <p:nvPr/>
          </p:nvSpPr>
          <p:spPr bwMode="auto">
            <a:xfrm rot="21368774">
              <a:off x="578989" y="2976704"/>
              <a:ext cx="3077829" cy="1852060"/>
            </a:xfrm>
            <a:custGeom>
              <a:avLst/>
              <a:gdLst>
                <a:gd name="T0" fmla="*/ 2219 w 2870"/>
                <a:gd name="T1" fmla="*/ 0 h 1727"/>
                <a:gd name="T2" fmla="*/ 125 w 2870"/>
                <a:gd name="T3" fmla="*/ 425 h 1727"/>
                <a:gd name="T4" fmla="*/ 0 w 2870"/>
                <a:gd name="T5" fmla="*/ 651 h 1727"/>
                <a:gd name="T6" fmla="*/ 73 w 2870"/>
                <a:gd name="T7" fmla="*/ 1510 h 1727"/>
                <a:gd name="T8" fmla="*/ 133 w 2870"/>
                <a:gd name="T9" fmla="*/ 1477 h 1727"/>
                <a:gd name="T10" fmla="*/ 217 w 2870"/>
                <a:gd name="T11" fmla="*/ 1477 h 1727"/>
                <a:gd name="T12" fmla="*/ 284 w 2870"/>
                <a:gd name="T13" fmla="*/ 1552 h 1727"/>
                <a:gd name="T14" fmla="*/ 150 w 2870"/>
                <a:gd name="T15" fmla="*/ 1552 h 1727"/>
                <a:gd name="T16" fmla="*/ 83 w 2870"/>
                <a:gd name="T17" fmla="*/ 1630 h 1727"/>
                <a:gd name="T18" fmla="*/ 92 w 2870"/>
                <a:gd name="T19" fmla="*/ 1727 h 1727"/>
                <a:gd name="T20" fmla="*/ 2286 w 2870"/>
                <a:gd name="T21" fmla="*/ 1343 h 1727"/>
                <a:gd name="T22" fmla="*/ 2870 w 2870"/>
                <a:gd name="T23" fmla="*/ 534 h 1727"/>
                <a:gd name="T24" fmla="*/ 2219 w 2870"/>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0" h="1727">
                  <a:moveTo>
                    <a:pt x="2219" y="0"/>
                  </a:moveTo>
                  <a:lnTo>
                    <a:pt x="125" y="425"/>
                  </a:lnTo>
                  <a:lnTo>
                    <a:pt x="0" y="651"/>
                  </a:lnTo>
                  <a:lnTo>
                    <a:pt x="73" y="1510"/>
                  </a:lnTo>
                  <a:lnTo>
                    <a:pt x="133" y="1477"/>
                  </a:lnTo>
                  <a:lnTo>
                    <a:pt x="217" y="1477"/>
                  </a:lnTo>
                  <a:lnTo>
                    <a:pt x="284" y="1552"/>
                  </a:lnTo>
                  <a:lnTo>
                    <a:pt x="150" y="1552"/>
                  </a:lnTo>
                  <a:lnTo>
                    <a:pt x="83" y="1630"/>
                  </a:lnTo>
                  <a:lnTo>
                    <a:pt x="92" y="1727"/>
                  </a:lnTo>
                  <a:lnTo>
                    <a:pt x="2286" y="1343"/>
                  </a:lnTo>
                  <a:lnTo>
                    <a:pt x="2870" y="534"/>
                  </a:lnTo>
                  <a:lnTo>
                    <a:pt x="2219" y="0"/>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grpSp>
        <p:nvGrpSpPr>
          <p:cNvPr id="4145" name="Group 4144"/>
          <p:cNvGrpSpPr/>
          <p:nvPr/>
        </p:nvGrpSpPr>
        <p:grpSpPr>
          <a:xfrm>
            <a:off x="4955401" y="2158913"/>
            <a:ext cx="1069203" cy="1417986"/>
            <a:chOff x="6605612" y="1735550"/>
            <a:chExt cx="1425604" cy="1890648"/>
          </a:xfrm>
        </p:grpSpPr>
        <p:grpSp>
          <p:nvGrpSpPr>
            <p:cNvPr id="124" name="Group 123"/>
            <p:cNvGrpSpPr/>
            <p:nvPr/>
          </p:nvGrpSpPr>
          <p:grpSpPr>
            <a:xfrm rot="5400000">
              <a:off x="6373090" y="1968072"/>
              <a:ext cx="1890648" cy="1425604"/>
              <a:chOff x="5180012" y="1318230"/>
              <a:chExt cx="1890648" cy="1425604"/>
            </a:xfrm>
          </p:grpSpPr>
          <p:sp>
            <p:nvSpPr>
              <p:cNvPr id="125" name="Rectangle 124"/>
              <p:cNvSpPr/>
              <p:nvPr/>
            </p:nvSpPr>
            <p:spPr>
              <a:xfrm>
                <a:off x="5180012" y="1318230"/>
                <a:ext cx="1676400" cy="14256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IN">
                  <a:solidFill>
                    <a:prstClr val="white"/>
                  </a:solidFill>
                </a:endParaRPr>
              </a:p>
            </p:txBody>
          </p:sp>
          <p:sp>
            <p:nvSpPr>
              <p:cNvPr id="126" name="Isosceles Triangle 125"/>
              <p:cNvSpPr/>
              <p:nvPr/>
            </p:nvSpPr>
            <p:spPr>
              <a:xfrm rot="5400000">
                <a:off x="6759306" y="1881074"/>
                <a:ext cx="336141" cy="28656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IN">
                  <a:solidFill>
                    <a:prstClr val="white"/>
                  </a:solidFill>
                </a:endParaRPr>
              </a:p>
            </p:txBody>
          </p:sp>
        </p:grpSp>
        <p:sp>
          <p:nvSpPr>
            <p:cNvPr id="127" name="Rectangle 126"/>
            <p:cNvSpPr/>
            <p:nvPr/>
          </p:nvSpPr>
          <p:spPr>
            <a:xfrm>
              <a:off x="6622788" y="2123891"/>
              <a:ext cx="1402022" cy="898708"/>
            </a:xfrm>
            <a:prstGeom prst="rect">
              <a:avLst/>
            </a:prstGeom>
          </p:spPr>
          <p:txBody>
            <a:bodyPr wrap="square">
              <a:spAutoFit/>
            </a:bodyPr>
            <a:lstStyle/>
            <a:p>
              <a:pPr algn="ctr" defTabSz="914240">
                <a:lnSpc>
                  <a:spcPct val="90000"/>
                </a:lnSpc>
              </a:pPr>
              <a:r>
                <a:rPr lang="en-MY" sz="1400" kern="0" dirty="0">
                  <a:solidFill>
                    <a:prstClr val="white"/>
                  </a:solidFill>
                  <a:latin typeface="Arial" pitchFamily="34" charset="0"/>
                  <a:cs typeface="Arial" pitchFamily="34" charset="0"/>
                </a:rPr>
                <a:t>Healthcare Learners’ Wellbeing</a:t>
              </a:r>
              <a:endParaRPr lang="en-MY" kern="0" dirty="0">
                <a:solidFill>
                  <a:prstClr val="white"/>
                </a:solidFill>
                <a:latin typeface="Arial" pitchFamily="34" charset="0"/>
                <a:cs typeface="Arial" pitchFamily="34" charset="0"/>
              </a:endParaRPr>
            </a:p>
          </p:txBody>
        </p:sp>
      </p:grpSp>
      <p:sp>
        <p:nvSpPr>
          <p:cNvPr id="123" name="TextBox 122"/>
          <p:cNvSpPr txBox="1"/>
          <p:nvPr/>
        </p:nvSpPr>
        <p:spPr>
          <a:xfrm>
            <a:off x="83537" y="6223087"/>
            <a:ext cx="4565497" cy="584775"/>
          </a:xfrm>
          <a:prstGeom prst="rect">
            <a:avLst/>
          </a:prstGeom>
          <a:noFill/>
        </p:spPr>
        <p:txBody>
          <a:bodyPr wrap="square" rtlCol="0">
            <a:spAutoFit/>
          </a:bodyPr>
          <a:lstStyle/>
          <a:p>
            <a:r>
              <a:rPr lang="en-MY" sz="1600" b="1" dirty="0"/>
              <a:t>Reference:</a:t>
            </a:r>
          </a:p>
          <a:p>
            <a:r>
              <a:rPr lang="en-MY" sz="1600" dirty="0"/>
              <a:t>AMEA 2017, University of  Hong Kong, 16 Dec 2017</a:t>
            </a:r>
          </a:p>
        </p:txBody>
      </p:sp>
      <p:sp>
        <p:nvSpPr>
          <p:cNvPr id="3" name="TextBox 2"/>
          <p:cNvSpPr txBox="1"/>
          <p:nvPr/>
        </p:nvSpPr>
        <p:spPr>
          <a:xfrm>
            <a:off x="6854429" y="2862264"/>
            <a:ext cx="1246585" cy="646331"/>
          </a:xfrm>
          <a:prstGeom prst="rect">
            <a:avLst/>
          </a:prstGeom>
          <a:noFill/>
        </p:spPr>
        <p:txBody>
          <a:bodyPr wrap="square" rtlCol="0">
            <a:spAutoFit/>
          </a:bodyPr>
          <a:lstStyle/>
          <a:p>
            <a:pPr algn="ctr"/>
            <a:r>
              <a:rPr lang="en-US" b="1" dirty="0">
                <a:solidFill>
                  <a:schemeClr val="bg1"/>
                </a:solidFill>
              </a:rPr>
              <a:t>Latest</a:t>
            </a:r>
          </a:p>
          <a:p>
            <a:pPr algn="ctr"/>
            <a:r>
              <a:rPr lang="en-US" b="1" dirty="0">
                <a:solidFill>
                  <a:schemeClr val="bg1"/>
                </a:solidFill>
              </a:rPr>
              <a:t>Research</a:t>
            </a:r>
          </a:p>
        </p:txBody>
      </p:sp>
      <p:sp>
        <p:nvSpPr>
          <p:cNvPr id="2" name="TextBox 1">
            <a:extLst>
              <a:ext uri="{FF2B5EF4-FFF2-40B4-BE49-F238E27FC236}">
                <a16:creationId xmlns:a16="http://schemas.microsoft.com/office/drawing/2014/main" id="{02B3A58E-BDA1-22F4-7BAE-99F86B58A21D}"/>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87804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1"/>
            <a:ext cx="7543800" cy="870555"/>
          </a:xfrm>
        </p:spPr>
        <p:txBody>
          <a:bodyPr>
            <a:normAutofit fontScale="90000"/>
          </a:bodyPr>
          <a:lstStyle/>
          <a:p>
            <a:r>
              <a:rPr lang="en-MY" sz="2800" b="1" dirty="0">
                <a:solidFill>
                  <a:srgbClr val="E91D26"/>
                </a:solidFill>
                <a:latin typeface="Arial" pitchFamily="34" charset="0"/>
                <a:ea typeface="+mn-ea"/>
              </a:rPr>
              <a:t>Majority of burnout reports among learners in higher education were from US &amp; Europe</a:t>
            </a:r>
            <a:endParaRPr lang="en-US" sz="2800" b="1" dirty="0">
              <a:solidFill>
                <a:srgbClr val="E91D26"/>
              </a:solidFill>
              <a:latin typeface="Arial" pitchFamily="34" charset="0"/>
              <a:ea typeface="+mn-ea"/>
            </a:endParaRPr>
          </a:p>
        </p:txBody>
      </p:sp>
      <p:grpSp>
        <p:nvGrpSpPr>
          <p:cNvPr id="1116" name="Group 1115"/>
          <p:cNvGrpSpPr/>
          <p:nvPr/>
        </p:nvGrpSpPr>
        <p:grpSpPr>
          <a:xfrm>
            <a:off x="2018642" y="3018719"/>
            <a:ext cx="4935143" cy="2461608"/>
            <a:chOff x="1751012" y="1676400"/>
            <a:chExt cx="8576143" cy="4277710"/>
          </a:xfrm>
          <a:solidFill>
            <a:schemeClr val="tx1">
              <a:lumMod val="50000"/>
              <a:lumOff val="50000"/>
            </a:schemeClr>
          </a:solidFill>
        </p:grpSpPr>
        <p:sp>
          <p:nvSpPr>
            <p:cNvPr id="930" name="Freeform 1208"/>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949" name="Freeform 1227"/>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nvGrpSpPr>
            <p:cNvPr id="1111" name="Group 1110"/>
            <p:cNvGrpSpPr/>
            <p:nvPr/>
          </p:nvGrpSpPr>
          <p:grpSpPr>
            <a:xfrm>
              <a:off x="3823545" y="4144788"/>
              <a:ext cx="1121241" cy="1809322"/>
              <a:chOff x="3823545" y="4144788"/>
              <a:chExt cx="1121241" cy="1809322"/>
            </a:xfrm>
            <a:grpFill/>
          </p:grpSpPr>
          <p:sp>
            <p:nvSpPr>
              <p:cNvPr id="950" name="Freeform 1228"/>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52" name="Freeform 1230"/>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53" name="Freeform 1231"/>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1110" name="Group 1109"/>
            <p:cNvGrpSpPr/>
            <p:nvPr/>
          </p:nvGrpSpPr>
          <p:grpSpPr>
            <a:xfrm>
              <a:off x="1751012" y="1676400"/>
              <a:ext cx="3720198" cy="2808284"/>
              <a:chOff x="1751012" y="1676400"/>
              <a:chExt cx="3720198" cy="2808284"/>
            </a:xfrm>
            <a:grpFill/>
          </p:grpSpPr>
          <p:sp>
            <p:nvSpPr>
              <p:cNvPr id="951" name="Freeform 1229"/>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55" name="Freeform 1233"/>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56" name="Freeform 1234"/>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57" name="Freeform 1235"/>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58" name="Freeform 1236"/>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59" name="Freeform 1237"/>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0" name="Freeform 1238"/>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1" name="Freeform 1239"/>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2" name="Freeform 1240"/>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3" name="Freeform 1241"/>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4" name="Freeform 1242"/>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5" name="Freeform 1243"/>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6" name="Freeform 1244"/>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7" name="Freeform 1245"/>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8" name="Freeform 1246"/>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69" name="Freeform 1247"/>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0" name="Freeform 1248"/>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1" name="Freeform 1249"/>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2" name="Freeform 1250"/>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3" name="Freeform 1251"/>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4" name="Freeform 1252"/>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5" name="Freeform 1253"/>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6" name="Freeform 1254"/>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7" name="Freeform 1255"/>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8" name="Freeform 1256"/>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9" name="Freeform 1257"/>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0" name="Freeform 1258"/>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1" name="Freeform 1259"/>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2" name="Freeform 1260"/>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3" name="Freeform 1261"/>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4" name="Freeform 1262"/>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5" name="Freeform 1263"/>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6" name="Freeform 1264"/>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7" name="Freeform 1265"/>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8" name="Freeform 1266"/>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9" name="Freeform 1267"/>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0" name="Freeform 1268"/>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1" name="Freeform 1269"/>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2" name="Freeform 1270"/>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3" name="Freeform 1271"/>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4" name="Freeform 1272"/>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5" name="Freeform 1273"/>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6" name="Freeform 1274"/>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7" name="Freeform 1275"/>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8" name="Freeform 1276"/>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9" name="Freeform 1277"/>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0" name="Freeform 1278"/>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1" name="Freeform 1279"/>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2" name="Freeform 1280"/>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3" name="Freeform 1281"/>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4" name="Freeform 1282"/>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5" name="Freeform 1283"/>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6" name="Freeform 1284"/>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7" name="Freeform 1285"/>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8" name="Freeform 1286"/>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9" name="Freeform 1287"/>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0" name="Freeform 1288"/>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1" name="Freeform 1289"/>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2" name="Freeform 1290"/>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3" name="Freeform 1291"/>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4" name="Freeform 1292"/>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5" name="Freeform 1293"/>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6" name="Freeform 1294"/>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7" name="Freeform 1295"/>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8" name="Freeform 1296"/>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1086" name="Freeform 1364"/>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8" name="Freeform 1226"/>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nvGrpSpPr>
            <p:cNvPr id="1114" name="Group 1113"/>
            <p:cNvGrpSpPr/>
            <p:nvPr/>
          </p:nvGrpSpPr>
          <p:grpSpPr>
            <a:xfrm>
              <a:off x="8486745" y="4130279"/>
              <a:ext cx="1562691" cy="1521241"/>
              <a:chOff x="8486745" y="4130279"/>
              <a:chExt cx="1562691" cy="1521241"/>
            </a:xfrm>
            <a:grpFill/>
          </p:grpSpPr>
          <p:sp>
            <p:nvSpPr>
              <p:cNvPr id="942" name="Freeform 1220"/>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3" name="Freeform 1221"/>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4" name="Freeform 1222"/>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5" name="Freeform 1223"/>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6" name="Freeform 1224"/>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7" name="Freeform 1225"/>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1" name="Freeform 1209"/>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2" name="Freeform 1210"/>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3" name="Freeform 1211"/>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4" name="Freeform 1212"/>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5" name="Freeform 1213"/>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6" name="Freeform 1214"/>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7" name="Freeform 1215"/>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8" name="Freeform 1216"/>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9" name="Freeform 1217"/>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0" name="Freeform 1218"/>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1" name="Freeform 1219"/>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0" name="Freeform 1308"/>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6" name="Freeform 1314"/>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0" name="Freeform 1318"/>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1115" name="Group 1114"/>
            <p:cNvGrpSpPr/>
            <p:nvPr/>
          </p:nvGrpSpPr>
          <p:grpSpPr>
            <a:xfrm>
              <a:off x="6389342" y="1817332"/>
              <a:ext cx="3937813" cy="2901547"/>
              <a:chOff x="6389342" y="1817332"/>
              <a:chExt cx="3937813" cy="2901547"/>
            </a:xfrm>
            <a:grpFill/>
          </p:grpSpPr>
          <p:sp>
            <p:nvSpPr>
              <p:cNvPr id="1019" name="Freeform 1297"/>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0" name="Freeform 1298"/>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1" name="Freeform 1299"/>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2" name="Freeform 1300"/>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3" name="Freeform 1301"/>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4" name="Freeform 1302"/>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5" name="Freeform 1303"/>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6" name="Freeform 1304"/>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7" name="Freeform 1305"/>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8" name="Freeform 1306"/>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9" name="Freeform 1307"/>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1" name="Freeform 1309"/>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2" name="Freeform 1310"/>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3" name="Freeform 1311"/>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4" name="Freeform 1312"/>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5" name="Freeform 1313"/>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7" name="Freeform 1315"/>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8" name="Freeform 1316"/>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39" name="Freeform 1317"/>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1" name="Freeform 1319"/>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2" name="Freeform 1320"/>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3" name="Freeform 1321"/>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4" name="Freeform 1322"/>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5" name="Freeform 1323"/>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6" name="Freeform 1324"/>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7" name="Freeform 1325"/>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8" name="Freeform 1326"/>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9" name="Freeform 1327"/>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0" name="Freeform 1328"/>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1" name="Freeform 1329"/>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2" name="Freeform 1330"/>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3" name="Freeform 1331"/>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4" name="Freeform 1332"/>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5" name="Freeform 1333"/>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6" name="Freeform 1334"/>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7" name="Freeform 1335"/>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8" name="Freeform 1336"/>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9" name="Freeform 1337"/>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0" name="Freeform 1338"/>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1" name="Freeform 1339"/>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2" name="Freeform 1340"/>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3" name="Freeform 1341"/>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4" name="Freeform 1342"/>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5" name="Freeform 1343"/>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6" name="Freeform 1344"/>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7" name="Freeform 1345"/>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9" name="Freeform 1347"/>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1" name="Freeform 1349"/>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3" name="Freeform 1351"/>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4" name="Freeform 1352"/>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5" name="Freeform 1353"/>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0" name="Freeform 1358"/>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1102" name="Freeform 1380"/>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nvGrpSpPr>
            <p:cNvPr id="1113" name="Group 1112"/>
            <p:cNvGrpSpPr/>
            <p:nvPr/>
          </p:nvGrpSpPr>
          <p:grpSpPr>
            <a:xfrm>
              <a:off x="5601779" y="1788317"/>
              <a:ext cx="1875644" cy="1772016"/>
              <a:chOff x="5601779" y="1788317"/>
              <a:chExt cx="1875644" cy="1772016"/>
            </a:xfrm>
            <a:grpFill/>
          </p:grpSpPr>
          <p:sp>
            <p:nvSpPr>
              <p:cNvPr id="954" name="Freeform 1232"/>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8" name="Freeform 1346"/>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0" name="Freeform 1348"/>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2" name="Freeform 1350"/>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6" name="Freeform 1354"/>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7" name="Freeform 1355"/>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8" name="Freeform 1356"/>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9" name="Rectangle 1357"/>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1" name="Freeform 1359"/>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2" name="Freeform 1360"/>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3" name="Freeform 1361"/>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4" name="Freeform 1362"/>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5" name="Freeform 1363"/>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7" name="Freeform 1365"/>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8" name="Freeform 1366"/>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9" name="Freeform 1367"/>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0" name="Freeform 1368"/>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1" name="Freeform 1369"/>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2" name="Freeform 1370"/>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3" name="Freeform 1371"/>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4" name="Freeform 1372"/>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5" name="Freeform 1373"/>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6" name="Freeform 1374"/>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7" name="Freeform 1375"/>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8" name="Freeform 1376"/>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9" name="Freeform 1377"/>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00" name="Freeform 1378"/>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01" name="Freeform 1379"/>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03" name="Freeform 1381"/>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04" name="Freeform 1382"/>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05" name="Freeform 1383"/>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06" name="Freeform 1384"/>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07" name="Freeform 1385"/>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1108" name="Freeform 1386"/>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2237" name="TextBox 2236"/>
          <p:cNvSpPr txBox="1"/>
          <p:nvPr/>
        </p:nvSpPr>
        <p:spPr>
          <a:xfrm flipH="1">
            <a:off x="318717" y="3101011"/>
            <a:ext cx="1580049" cy="523220"/>
          </a:xfrm>
          <a:prstGeom prst="rect">
            <a:avLst/>
          </a:prstGeom>
          <a:noFill/>
        </p:spPr>
        <p:txBody>
          <a:bodyPr wrap="square" rtlCol="0">
            <a:spAutoFit/>
          </a:bodyPr>
          <a:lstStyle/>
          <a:p>
            <a:r>
              <a:rPr lang="en-US" sz="1600" kern="0" dirty="0">
                <a:latin typeface="Arial" pitchFamily="34" charset="0"/>
                <a:cs typeface="Arial" pitchFamily="34" charset="0"/>
              </a:rPr>
              <a:t>North America </a:t>
            </a:r>
            <a:r>
              <a:rPr lang="en-US" sz="1200" kern="0" dirty="0">
                <a:latin typeface="Arial" pitchFamily="34" charset="0"/>
                <a:cs typeface="Arial" pitchFamily="34" charset="0"/>
              </a:rPr>
              <a:t>(US)</a:t>
            </a:r>
          </a:p>
        </p:txBody>
      </p:sp>
      <p:sp>
        <p:nvSpPr>
          <p:cNvPr id="2238" name="TextBox 2237"/>
          <p:cNvSpPr txBox="1"/>
          <p:nvPr/>
        </p:nvSpPr>
        <p:spPr>
          <a:xfrm flipH="1">
            <a:off x="761004" y="5262276"/>
            <a:ext cx="2343150" cy="338554"/>
          </a:xfrm>
          <a:prstGeom prst="rect">
            <a:avLst/>
          </a:prstGeom>
          <a:noFill/>
        </p:spPr>
        <p:txBody>
          <a:bodyPr wrap="square" rtlCol="0">
            <a:spAutoFit/>
          </a:bodyPr>
          <a:lstStyle/>
          <a:p>
            <a:pPr algn="ctr"/>
            <a:r>
              <a:rPr lang="en-US" sz="1600" kern="0" dirty="0">
                <a:latin typeface="Arial" pitchFamily="34" charset="0"/>
                <a:cs typeface="Arial" pitchFamily="34" charset="0"/>
              </a:rPr>
              <a:t>South America </a:t>
            </a:r>
            <a:r>
              <a:rPr lang="en-US" sz="1200" kern="0" dirty="0">
                <a:latin typeface="Arial" pitchFamily="34" charset="0"/>
                <a:cs typeface="Arial" pitchFamily="34" charset="0"/>
              </a:rPr>
              <a:t>(Brazil)</a:t>
            </a:r>
            <a:r>
              <a:rPr lang="en-US" sz="1350" kern="0" dirty="0">
                <a:latin typeface="Arial" pitchFamily="34" charset="0"/>
                <a:cs typeface="Arial" pitchFamily="34" charset="0"/>
              </a:rPr>
              <a:t> </a:t>
            </a:r>
            <a:endParaRPr lang="en-US" sz="1350" dirty="0"/>
          </a:p>
        </p:txBody>
      </p:sp>
      <p:sp>
        <p:nvSpPr>
          <p:cNvPr id="2240" name="TextBox 2239"/>
          <p:cNvSpPr txBox="1"/>
          <p:nvPr/>
        </p:nvSpPr>
        <p:spPr>
          <a:xfrm flipH="1">
            <a:off x="6501759" y="4135540"/>
            <a:ext cx="2282479" cy="523220"/>
          </a:xfrm>
          <a:prstGeom prst="rect">
            <a:avLst/>
          </a:prstGeom>
          <a:noFill/>
        </p:spPr>
        <p:txBody>
          <a:bodyPr wrap="square" rtlCol="0">
            <a:spAutoFit/>
          </a:bodyPr>
          <a:lstStyle/>
          <a:p>
            <a:r>
              <a:rPr lang="en-US" sz="1600" kern="0" dirty="0">
                <a:latin typeface="Arial" pitchFamily="34" charset="0"/>
                <a:cs typeface="Arial" pitchFamily="34" charset="0"/>
              </a:rPr>
              <a:t>Asia-Pacific </a:t>
            </a:r>
            <a:r>
              <a:rPr lang="en-US" sz="1200" kern="0" dirty="0">
                <a:latin typeface="Arial" pitchFamily="34" charset="0"/>
                <a:cs typeface="Arial" pitchFamily="34" charset="0"/>
              </a:rPr>
              <a:t>(China, Hong Kong, Malaysia, Australia)</a:t>
            </a:r>
            <a:endParaRPr lang="en-US" sz="1200" dirty="0"/>
          </a:p>
        </p:txBody>
      </p:sp>
      <p:grpSp>
        <p:nvGrpSpPr>
          <p:cNvPr id="226" name="Group 225"/>
          <p:cNvGrpSpPr/>
          <p:nvPr/>
        </p:nvGrpSpPr>
        <p:grpSpPr>
          <a:xfrm>
            <a:off x="2632490" y="2925365"/>
            <a:ext cx="678553" cy="1040635"/>
            <a:chOff x="1800640" y="3265277"/>
            <a:chExt cx="510344" cy="917532"/>
          </a:xfrm>
        </p:grpSpPr>
        <p:sp>
          <p:nvSpPr>
            <p:cNvPr id="227" name="Oval 226"/>
            <p:cNvSpPr/>
            <p:nvPr/>
          </p:nvSpPr>
          <p:spPr>
            <a:xfrm>
              <a:off x="1867199" y="3330032"/>
              <a:ext cx="376873" cy="376873"/>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C00000"/>
                </a:solidFill>
              </a:endParaRPr>
            </a:p>
          </p:txBody>
        </p:sp>
        <p:sp>
          <p:nvSpPr>
            <p:cNvPr id="228" name="Freeform 227"/>
            <p:cNvSpPr>
              <a:spLocks noEditPoints="1"/>
            </p:cNvSpPr>
            <p:nvPr/>
          </p:nvSpPr>
          <p:spPr bwMode="auto">
            <a:xfrm>
              <a:off x="1800640" y="3265277"/>
              <a:ext cx="510344" cy="917532"/>
            </a:xfrm>
            <a:custGeom>
              <a:avLst/>
              <a:gdLst/>
              <a:ahLst/>
              <a:cxnLst>
                <a:cxn ang="0">
                  <a:pos x="246" y="76"/>
                </a:cxn>
                <a:cxn ang="0">
                  <a:pos x="179" y="101"/>
                </a:cxn>
                <a:cxn ang="0">
                  <a:pos x="124" y="146"/>
                </a:cxn>
                <a:cxn ang="0">
                  <a:pos x="88" y="207"/>
                </a:cxn>
                <a:cxn ang="0">
                  <a:pos x="74" y="280"/>
                </a:cxn>
                <a:cxn ang="0">
                  <a:pos x="85" y="353"/>
                </a:cxn>
                <a:cxn ang="0">
                  <a:pos x="120" y="415"/>
                </a:cxn>
                <a:cxn ang="0">
                  <a:pos x="174" y="461"/>
                </a:cxn>
                <a:cxn ang="0">
                  <a:pos x="241" y="488"/>
                </a:cxn>
                <a:cxn ang="0">
                  <a:pos x="316" y="488"/>
                </a:cxn>
                <a:cxn ang="0">
                  <a:pos x="385" y="464"/>
                </a:cxn>
                <a:cxn ang="0">
                  <a:pos x="439" y="418"/>
                </a:cxn>
                <a:cxn ang="0">
                  <a:pos x="476" y="358"/>
                </a:cxn>
                <a:cxn ang="0">
                  <a:pos x="490" y="285"/>
                </a:cxn>
                <a:cxn ang="0">
                  <a:pos x="477" y="212"/>
                </a:cxn>
                <a:cxn ang="0">
                  <a:pos x="442" y="150"/>
                </a:cxn>
                <a:cxn ang="0">
                  <a:pos x="388" y="103"/>
                </a:cxn>
                <a:cxn ang="0">
                  <a:pos x="321" y="76"/>
                </a:cxn>
                <a:cxn ang="0">
                  <a:pos x="284" y="0"/>
                </a:cxn>
                <a:cxn ang="0">
                  <a:pos x="365" y="13"/>
                </a:cxn>
                <a:cxn ang="0">
                  <a:pos x="438" y="46"/>
                </a:cxn>
                <a:cxn ang="0">
                  <a:pos x="497" y="99"/>
                </a:cxn>
                <a:cxn ang="0">
                  <a:pos x="538" y="166"/>
                </a:cxn>
                <a:cxn ang="0">
                  <a:pos x="561" y="243"/>
                </a:cxn>
                <a:cxn ang="0">
                  <a:pos x="560" y="315"/>
                </a:cxn>
                <a:cxn ang="0">
                  <a:pos x="542" y="380"/>
                </a:cxn>
                <a:cxn ang="0">
                  <a:pos x="506" y="444"/>
                </a:cxn>
                <a:cxn ang="0">
                  <a:pos x="463" y="513"/>
                </a:cxn>
                <a:cxn ang="0">
                  <a:pos x="416" y="598"/>
                </a:cxn>
                <a:cxn ang="0">
                  <a:pos x="367" y="695"/>
                </a:cxn>
                <a:cxn ang="0">
                  <a:pos x="323" y="809"/>
                </a:cxn>
                <a:cxn ang="0">
                  <a:pos x="288" y="941"/>
                </a:cxn>
                <a:cxn ang="0">
                  <a:pos x="274" y="1010"/>
                </a:cxn>
                <a:cxn ang="0">
                  <a:pos x="269" y="979"/>
                </a:cxn>
                <a:cxn ang="0">
                  <a:pos x="260" y="921"/>
                </a:cxn>
                <a:cxn ang="0">
                  <a:pos x="241" y="844"/>
                </a:cxn>
                <a:cxn ang="0">
                  <a:pos x="211" y="750"/>
                </a:cxn>
                <a:cxn ang="0">
                  <a:pos x="169" y="647"/>
                </a:cxn>
                <a:cxn ang="0">
                  <a:pos x="111" y="539"/>
                </a:cxn>
                <a:cxn ang="0">
                  <a:pos x="66" y="464"/>
                </a:cxn>
                <a:cxn ang="0">
                  <a:pos x="31" y="398"/>
                </a:cxn>
                <a:cxn ang="0">
                  <a:pos x="9" y="343"/>
                </a:cxn>
                <a:cxn ang="0">
                  <a:pos x="0" y="279"/>
                </a:cxn>
                <a:cxn ang="0">
                  <a:pos x="12" y="203"/>
                </a:cxn>
                <a:cxn ang="0">
                  <a:pos x="44" y="131"/>
                </a:cxn>
                <a:cxn ang="0">
                  <a:pos x="96" y="70"/>
                </a:cxn>
                <a:cxn ang="0">
                  <a:pos x="163" y="25"/>
                </a:cxn>
                <a:cxn ang="0">
                  <a:pos x="241" y="2"/>
                </a:cxn>
              </a:cxnLst>
              <a:rect l="0" t="0" r="r" b="b"/>
              <a:pathLst>
                <a:path w="564" h="1014">
                  <a:moveTo>
                    <a:pt x="284" y="73"/>
                  </a:moveTo>
                  <a:lnTo>
                    <a:pt x="246" y="76"/>
                  </a:lnTo>
                  <a:lnTo>
                    <a:pt x="211" y="86"/>
                  </a:lnTo>
                  <a:lnTo>
                    <a:pt x="179" y="101"/>
                  </a:lnTo>
                  <a:lnTo>
                    <a:pt x="149" y="121"/>
                  </a:lnTo>
                  <a:lnTo>
                    <a:pt x="124" y="146"/>
                  </a:lnTo>
                  <a:lnTo>
                    <a:pt x="103" y="175"/>
                  </a:lnTo>
                  <a:lnTo>
                    <a:pt x="88" y="207"/>
                  </a:lnTo>
                  <a:lnTo>
                    <a:pt x="77" y="242"/>
                  </a:lnTo>
                  <a:lnTo>
                    <a:pt x="74" y="280"/>
                  </a:lnTo>
                  <a:lnTo>
                    <a:pt x="76" y="318"/>
                  </a:lnTo>
                  <a:lnTo>
                    <a:pt x="85" y="353"/>
                  </a:lnTo>
                  <a:lnTo>
                    <a:pt x="100" y="386"/>
                  </a:lnTo>
                  <a:lnTo>
                    <a:pt x="120" y="415"/>
                  </a:lnTo>
                  <a:lnTo>
                    <a:pt x="146" y="440"/>
                  </a:lnTo>
                  <a:lnTo>
                    <a:pt x="174" y="461"/>
                  </a:lnTo>
                  <a:lnTo>
                    <a:pt x="207" y="478"/>
                  </a:lnTo>
                  <a:lnTo>
                    <a:pt x="241" y="488"/>
                  </a:lnTo>
                  <a:lnTo>
                    <a:pt x="279" y="491"/>
                  </a:lnTo>
                  <a:lnTo>
                    <a:pt x="316" y="488"/>
                  </a:lnTo>
                  <a:lnTo>
                    <a:pt x="352" y="479"/>
                  </a:lnTo>
                  <a:lnTo>
                    <a:pt x="385" y="464"/>
                  </a:lnTo>
                  <a:lnTo>
                    <a:pt x="413" y="444"/>
                  </a:lnTo>
                  <a:lnTo>
                    <a:pt x="439" y="418"/>
                  </a:lnTo>
                  <a:lnTo>
                    <a:pt x="460" y="389"/>
                  </a:lnTo>
                  <a:lnTo>
                    <a:pt x="476" y="358"/>
                  </a:lnTo>
                  <a:lnTo>
                    <a:pt x="486" y="322"/>
                  </a:lnTo>
                  <a:lnTo>
                    <a:pt x="490" y="285"/>
                  </a:lnTo>
                  <a:lnTo>
                    <a:pt x="486" y="247"/>
                  </a:lnTo>
                  <a:lnTo>
                    <a:pt x="477" y="212"/>
                  </a:lnTo>
                  <a:lnTo>
                    <a:pt x="462" y="178"/>
                  </a:lnTo>
                  <a:lnTo>
                    <a:pt x="442" y="150"/>
                  </a:lnTo>
                  <a:lnTo>
                    <a:pt x="417" y="124"/>
                  </a:lnTo>
                  <a:lnTo>
                    <a:pt x="388" y="103"/>
                  </a:lnTo>
                  <a:lnTo>
                    <a:pt x="357" y="87"/>
                  </a:lnTo>
                  <a:lnTo>
                    <a:pt x="321" y="76"/>
                  </a:lnTo>
                  <a:lnTo>
                    <a:pt x="284" y="73"/>
                  </a:lnTo>
                  <a:close/>
                  <a:moveTo>
                    <a:pt x="284" y="0"/>
                  </a:moveTo>
                  <a:lnTo>
                    <a:pt x="326" y="3"/>
                  </a:lnTo>
                  <a:lnTo>
                    <a:pt x="365" y="13"/>
                  </a:lnTo>
                  <a:lnTo>
                    <a:pt x="403" y="27"/>
                  </a:lnTo>
                  <a:lnTo>
                    <a:pt x="438" y="46"/>
                  </a:lnTo>
                  <a:lnTo>
                    <a:pt x="469" y="71"/>
                  </a:lnTo>
                  <a:lnTo>
                    <a:pt x="497" y="99"/>
                  </a:lnTo>
                  <a:lnTo>
                    <a:pt x="520" y="131"/>
                  </a:lnTo>
                  <a:lnTo>
                    <a:pt x="538" y="166"/>
                  </a:lnTo>
                  <a:lnTo>
                    <a:pt x="552" y="203"/>
                  </a:lnTo>
                  <a:lnTo>
                    <a:pt x="561" y="243"/>
                  </a:lnTo>
                  <a:lnTo>
                    <a:pt x="564" y="285"/>
                  </a:lnTo>
                  <a:lnTo>
                    <a:pt x="560" y="315"/>
                  </a:lnTo>
                  <a:lnTo>
                    <a:pt x="553" y="347"/>
                  </a:lnTo>
                  <a:lnTo>
                    <a:pt x="542" y="380"/>
                  </a:lnTo>
                  <a:lnTo>
                    <a:pt x="524" y="414"/>
                  </a:lnTo>
                  <a:lnTo>
                    <a:pt x="506" y="444"/>
                  </a:lnTo>
                  <a:lnTo>
                    <a:pt x="486" y="476"/>
                  </a:lnTo>
                  <a:lnTo>
                    <a:pt x="463" y="513"/>
                  </a:lnTo>
                  <a:lnTo>
                    <a:pt x="440" y="554"/>
                  </a:lnTo>
                  <a:lnTo>
                    <a:pt x="416" y="598"/>
                  </a:lnTo>
                  <a:lnTo>
                    <a:pt x="392" y="644"/>
                  </a:lnTo>
                  <a:lnTo>
                    <a:pt x="367" y="695"/>
                  </a:lnTo>
                  <a:lnTo>
                    <a:pt x="344" y="750"/>
                  </a:lnTo>
                  <a:lnTo>
                    <a:pt x="323" y="809"/>
                  </a:lnTo>
                  <a:lnTo>
                    <a:pt x="304" y="873"/>
                  </a:lnTo>
                  <a:lnTo>
                    <a:pt x="288" y="941"/>
                  </a:lnTo>
                  <a:lnTo>
                    <a:pt x="274" y="1014"/>
                  </a:lnTo>
                  <a:lnTo>
                    <a:pt x="274" y="1010"/>
                  </a:lnTo>
                  <a:lnTo>
                    <a:pt x="273" y="998"/>
                  </a:lnTo>
                  <a:lnTo>
                    <a:pt x="269" y="979"/>
                  </a:lnTo>
                  <a:lnTo>
                    <a:pt x="266" y="953"/>
                  </a:lnTo>
                  <a:lnTo>
                    <a:pt x="260" y="921"/>
                  </a:lnTo>
                  <a:lnTo>
                    <a:pt x="252" y="884"/>
                  </a:lnTo>
                  <a:lnTo>
                    <a:pt x="241" y="844"/>
                  </a:lnTo>
                  <a:lnTo>
                    <a:pt x="228" y="799"/>
                  </a:lnTo>
                  <a:lnTo>
                    <a:pt x="211" y="750"/>
                  </a:lnTo>
                  <a:lnTo>
                    <a:pt x="192" y="700"/>
                  </a:lnTo>
                  <a:lnTo>
                    <a:pt x="169" y="647"/>
                  </a:lnTo>
                  <a:lnTo>
                    <a:pt x="142" y="593"/>
                  </a:lnTo>
                  <a:lnTo>
                    <a:pt x="111" y="539"/>
                  </a:lnTo>
                  <a:lnTo>
                    <a:pt x="87" y="500"/>
                  </a:lnTo>
                  <a:lnTo>
                    <a:pt x="66" y="464"/>
                  </a:lnTo>
                  <a:lnTo>
                    <a:pt x="47" y="429"/>
                  </a:lnTo>
                  <a:lnTo>
                    <a:pt x="31" y="398"/>
                  </a:lnTo>
                  <a:lnTo>
                    <a:pt x="18" y="370"/>
                  </a:lnTo>
                  <a:lnTo>
                    <a:pt x="9" y="343"/>
                  </a:lnTo>
                  <a:lnTo>
                    <a:pt x="2" y="319"/>
                  </a:lnTo>
                  <a:lnTo>
                    <a:pt x="0" y="279"/>
                  </a:lnTo>
                  <a:lnTo>
                    <a:pt x="3" y="240"/>
                  </a:lnTo>
                  <a:lnTo>
                    <a:pt x="12" y="203"/>
                  </a:lnTo>
                  <a:lnTo>
                    <a:pt x="25" y="166"/>
                  </a:lnTo>
                  <a:lnTo>
                    <a:pt x="44" y="131"/>
                  </a:lnTo>
                  <a:lnTo>
                    <a:pt x="67" y="99"/>
                  </a:lnTo>
                  <a:lnTo>
                    <a:pt x="96" y="70"/>
                  </a:lnTo>
                  <a:lnTo>
                    <a:pt x="128" y="45"/>
                  </a:lnTo>
                  <a:lnTo>
                    <a:pt x="163" y="25"/>
                  </a:lnTo>
                  <a:lnTo>
                    <a:pt x="201" y="12"/>
                  </a:lnTo>
                  <a:lnTo>
                    <a:pt x="241" y="2"/>
                  </a:lnTo>
                  <a:lnTo>
                    <a:pt x="284"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235" name="Group 234"/>
          <p:cNvGrpSpPr/>
          <p:nvPr/>
        </p:nvGrpSpPr>
        <p:grpSpPr>
          <a:xfrm>
            <a:off x="2031374" y="4433032"/>
            <a:ext cx="1722384" cy="1662968"/>
            <a:chOff x="2689620" y="2694229"/>
            <a:chExt cx="2296512" cy="2217291"/>
          </a:xfrm>
        </p:grpSpPr>
        <p:sp>
          <p:nvSpPr>
            <p:cNvPr id="236" name="Arc 235"/>
            <p:cNvSpPr/>
            <p:nvPr/>
          </p:nvSpPr>
          <p:spPr>
            <a:xfrm rot="17505763">
              <a:off x="2768841" y="2694229"/>
              <a:ext cx="2217291" cy="2217291"/>
            </a:xfrm>
            <a:prstGeom prst="arc">
              <a:avLst>
                <a:gd name="adj1" fmla="val 15665865"/>
                <a:gd name="adj2" fmla="val 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7" name="Isosceles Triangle 236"/>
            <p:cNvSpPr/>
            <p:nvPr/>
          </p:nvSpPr>
          <p:spPr>
            <a:xfrm rot="11622702">
              <a:off x="2689620" y="3547530"/>
              <a:ext cx="197052" cy="147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1" name="Group 240"/>
          <p:cNvGrpSpPr/>
          <p:nvPr/>
        </p:nvGrpSpPr>
        <p:grpSpPr>
          <a:xfrm rot="3293078" flipH="1">
            <a:off x="5075539" y="3602309"/>
            <a:ext cx="1662968" cy="1722093"/>
            <a:chOff x="2768841" y="2615396"/>
            <a:chExt cx="2217291" cy="2296124"/>
          </a:xfrm>
        </p:grpSpPr>
        <p:sp>
          <p:nvSpPr>
            <p:cNvPr id="242" name="Arc 241"/>
            <p:cNvSpPr/>
            <p:nvPr/>
          </p:nvSpPr>
          <p:spPr>
            <a:xfrm rot="17505763">
              <a:off x="2768841" y="2694229"/>
              <a:ext cx="2217291" cy="2217291"/>
            </a:xfrm>
            <a:prstGeom prst="arc">
              <a:avLst>
                <a:gd name="adj1" fmla="val 20095836"/>
                <a:gd name="adj2" fmla="val 212171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43" name="Isosceles Triangle 242"/>
            <p:cNvSpPr/>
            <p:nvPr/>
          </p:nvSpPr>
          <p:spPr>
            <a:xfrm rot="15222702">
              <a:off x="3647517" y="2640027"/>
              <a:ext cx="197052" cy="147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4" name="Group 243"/>
          <p:cNvGrpSpPr/>
          <p:nvPr/>
        </p:nvGrpSpPr>
        <p:grpSpPr>
          <a:xfrm>
            <a:off x="1508085" y="3123268"/>
            <a:ext cx="1662968" cy="1662968"/>
            <a:chOff x="2768841" y="2694229"/>
            <a:chExt cx="2217291" cy="2217291"/>
          </a:xfrm>
        </p:grpSpPr>
        <p:sp>
          <p:nvSpPr>
            <p:cNvPr id="245" name="Arc 244"/>
            <p:cNvSpPr/>
            <p:nvPr/>
          </p:nvSpPr>
          <p:spPr>
            <a:xfrm rot="17505763">
              <a:off x="2768841" y="2694229"/>
              <a:ext cx="2217291" cy="2217291"/>
            </a:xfrm>
            <a:prstGeom prst="arc">
              <a:avLst>
                <a:gd name="adj1" fmla="val 18038346"/>
                <a:gd name="adj2" fmla="val 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46" name="Isosceles Triangle 245"/>
            <p:cNvSpPr/>
            <p:nvPr/>
          </p:nvSpPr>
          <p:spPr>
            <a:xfrm rot="13422702">
              <a:off x="3065761" y="2900661"/>
              <a:ext cx="197052" cy="147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7" name="TextBox 246"/>
          <p:cNvSpPr txBox="1"/>
          <p:nvPr/>
        </p:nvSpPr>
        <p:spPr>
          <a:xfrm flipH="1">
            <a:off x="5029199" y="2143780"/>
            <a:ext cx="3272684" cy="523220"/>
          </a:xfrm>
          <a:prstGeom prst="rect">
            <a:avLst/>
          </a:prstGeom>
          <a:noFill/>
        </p:spPr>
        <p:txBody>
          <a:bodyPr wrap="square" rtlCol="0">
            <a:spAutoFit/>
          </a:bodyPr>
          <a:lstStyle/>
          <a:p>
            <a:r>
              <a:rPr lang="en-US" sz="1600" kern="0" dirty="0">
                <a:latin typeface="Arial" pitchFamily="34" charset="0"/>
                <a:cs typeface="Arial" pitchFamily="34" charset="0"/>
              </a:rPr>
              <a:t>Europe </a:t>
            </a:r>
            <a:r>
              <a:rPr lang="en-US" sz="1200" kern="0" dirty="0">
                <a:latin typeface="Arial" pitchFamily="34" charset="0"/>
                <a:cs typeface="Arial" pitchFamily="34" charset="0"/>
              </a:rPr>
              <a:t>(UK, Turkey, Spain, Serbia, Netherland, Georgia, Germany, Slovakia)</a:t>
            </a:r>
          </a:p>
        </p:txBody>
      </p:sp>
      <p:sp>
        <p:nvSpPr>
          <p:cNvPr id="2" name="TextBox 1"/>
          <p:cNvSpPr txBox="1"/>
          <p:nvPr/>
        </p:nvSpPr>
        <p:spPr>
          <a:xfrm>
            <a:off x="2660897" y="3083866"/>
            <a:ext cx="649157" cy="276999"/>
          </a:xfrm>
          <a:prstGeom prst="rect">
            <a:avLst/>
          </a:prstGeom>
          <a:noFill/>
        </p:spPr>
        <p:txBody>
          <a:bodyPr wrap="square" rtlCol="0">
            <a:spAutoFit/>
          </a:bodyPr>
          <a:lstStyle/>
          <a:p>
            <a:pPr algn="ctr"/>
            <a:r>
              <a:rPr lang="en-MY" sz="1200" b="1" dirty="0">
                <a:solidFill>
                  <a:srgbClr val="2C3F50"/>
                </a:solidFill>
                <a:latin typeface="Arial" pitchFamily="34" charset="0"/>
                <a:cs typeface="Arial" pitchFamily="34" charset="0"/>
              </a:rPr>
              <a:t>37.8%</a:t>
            </a:r>
          </a:p>
        </p:txBody>
      </p:sp>
      <p:grpSp>
        <p:nvGrpSpPr>
          <p:cNvPr id="251" name="Group 250"/>
          <p:cNvGrpSpPr/>
          <p:nvPr/>
        </p:nvGrpSpPr>
        <p:grpSpPr>
          <a:xfrm>
            <a:off x="5356891" y="3158272"/>
            <a:ext cx="678553" cy="1040635"/>
            <a:chOff x="1800640" y="3265277"/>
            <a:chExt cx="510344" cy="917532"/>
          </a:xfrm>
        </p:grpSpPr>
        <p:sp>
          <p:nvSpPr>
            <p:cNvPr id="252" name="Oval 251"/>
            <p:cNvSpPr/>
            <p:nvPr/>
          </p:nvSpPr>
          <p:spPr>
            <a:xfrm>
              <a:off x="1867199" y="3330032"/>
              <a:ext cx="376873" cy="376873"/>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C00000"/>
                </a:solidFill>
              </a:endParaRPr>
            </a:p>
          </p:txBody>
        </p:sp>
        <p:sp>
          <p:nvSpPr>
            <p:cNvPr id="253" name="Freeform 252"/>
            <p:cNvSpPr>
              <a:spLocks noEditPoints="1"/>
            </p:cNvSpPr>
            <p:nvPr/>
          </p:nvSpPr>
          <p:spPr bwMode="auto">
            <a:xfrm>
              <a:off x="1800640" y="3265277"/>
              <a:ext cx="510344" cy="917532"/>
            </a:xfrm>
            <a:custGeom>
              <a:avLst/>
              <a:gdLst/>
              <a:ahLst/>
              <a:cxnLst>
                <a:cxn ang="0">
                  <a:pos x="246" y="76"/>
                </a:cxn>
                <a:cxn ang="0">
                  <a:pos x="179" y="101"/>
                </a:cxn>
                <a:cxn ang="0">
                  <a:pos x="124" y="146"/>
                </a:cxn>
                <a:cxn ang="0">
                  <a:pos x="88" y="207"/>
                </a:cxn>
                <a:cxn ang="0">
                  <a:pos x="74" y="280"/>
                </a:cxn>
                <a:cxn ang="0">
                  <a:pos x="85" y="353"/>
                </a:cxn>
                <a:cxn ang="0">
                  <a:pos x="120" y="415"/>
                </a:cxn>
                <a:cxn ang="0">
                  <a:pos x="174" y="461"/>
                </a:cxn>
                <a:cxn ang="0">
                  <a:pos x="241" y="488"/>
                </a:cxn>
                <a:cxn ang="0">
                  <a:pos x="316" y="488"/>
                </a:cxn>
                <a:cxn ang="0">
                  <a:pos x="385" y="464"/>
                </a:cxn>
                <a:cxn ang="0">
                  <a:pos x="439" y="418"/>
                </a:cxn>
                <a:cxn ang="0">
                  <a:pos x="476" y="358"/>
                </a:cxn>
                <a:cxn ang="0">
                  <a:pos x="490" y="285"/>
                </a:cxn>
                <a:cxn ang="0">
                  <a:pos x="477" y="212"/>
                </a:cxn>
                <a:cxn ang="0">
                  <a:pos x="442" y="150"/>
                </a:cxn>
                <a:cxn ang="0">
                  <a:pos x="388" y="103"/>
                </a:cxn>
                <a:cxn ang="0">
                  <a:pos x="321" y="76"/>
                </a:cxn>
                <a:cxn ang="0">
                  <a:pos x="284" y="0"/>
                </a:cxn>
                <a:cxn ang="0">
                  <a:pos x="365" y="13"/>
                </a:cxn>
                <a:cxn ang="0">
                  <a:pos x="438" y="46"/>
                </a:cxn>
                <a:cxn ang="0">
                  <a:pos x="497" y="99"/>
                </a:cxn>
                <a:cxn ang="0">
                  <a:pos x="538" y="166"/>
                </a:cxn>
                <a:cxn ang="0">
                  <a:pos x="561" y="243"/>
                </a:cxn>
                <a:cxn ang="0">
                  <a:pos x="560" y="315"/>
                </a:cxn>
                <a:cxn ang="0">
                  <a:pos x="542" y="380"/>
                </a:cxn>
                <a:cxn ang="0">
                  <a:pos x="506" y="444"/>
                </a:cxn>
                <a:cxn ang="0">
                  <a:pos x="463" y="513"/>
                </a:cxn>
                <a:cxn ang="0">
                  <a:pos x="416" y="598"/>
                </a:cxn>
                <a:cxn ang="0">
                  <a:pos x="367" y="695"/>
                </a:cxn>
                <a:cxn ang="0">
                  <a:pos x="323" y="809"/>
                </a:cxn>
                <a:cxn ang="0">
                  <a:pos x="288" y="941"/>
                </a:cxn>
                <a:cxn ang="0">
                  <a:pos x="274" y="1010"/>
                </a:cxn>
                <a:cxn ang="0">
                  <a:pos x="269" y="979"/>
                </a:cxn>
                <a:cxn ang="0">
                  <a:pos x="260" y="921"/>
                </a:cxn>
                <a:cxn ang="0">
                  <a:pos x="241" y="844"/>
                </a:cxn>
                <a:cxn ang="0">
                  <a:pos x="211" y="750"/>
                </a:cxn>
                <a:cxn ang="0">
                  <a:pos x="169" y="647"/>
                </a:cxn>
                <a:cxn ang="0">
                  <a:pos x="111" y="539"/>
                </a:cxn>
                <a:cxn ang="0">
                  <a:pos x="66" y="464"/>
                </a:cxn>
                <a:cxn ang="0">
                  <a:pos x="31" y="398"/>
                </a:cxn>
                <a:cxn ang="0">
                  <a:pos x="9" y="343"/>
                </a:cxn>
                <a:cxn ang="0">
                  <a:pos x="0" y="279"/>
                </a:cxn>
                <a:cxn ang="0">
                  <a:pos x="12" y="203"/>
                </a:cxn>
                <a:cxn ang="0">
                  <a:pos x="44" y="131"/>
                </a:cxn>
                <a:cxn ang="0">
                  <a:pos x="96" y="70"/>
                </a:cxn>
                <a:cxn ang="0">
                  <a:pos x="163" y="25"/>
                </a:cxn>
                <a:cxn ang="0">
                  <a:pos x="241" y="2"/>
                </a:cxn>
              </a:cxnLst>
              <a:rect l="0" t="0" r="r" b="b"/>
              <a:pathLst>
                <a:path w="564" h="1014">
                  <a:moveTo>
                    <a:pt x="284" y="73"/>
                  </a:moveTo>
                  <a:lnTo>
                    <a:pt x="246" y="76"/>
                  </a:lnTo>
                  <a:lnTo>
                    <a:pt x="211" y="86"/>
                  </a:lnTo>
                  <a:lnTo>
                    <a:pt x="179" y="101"/>
                  </a:lnTo>
                  <a:lnTo>
                    <a:pt x="149" y="121"/>
                  </a:lnTo>
                  <a:lnTo>
                    <a:pt x="124" y="146"/>
                  </a:lnTo>
                  <a:lnTo>
                    <a:pt x="103" y="175"/>
                  </a:lnTo>
                  <a:lnTo>
                    <a:pt x="88" y="207"/>
                  </a:lnTo>
                  <a:lnTo>
                    <a:pt x="77" y="242"/>
                  </a:lnTo>
                  <a:lnTo>
                    <a:pt x="74" y="280"/>
                  </a:lnTo>
                  <a:lnTo>
                    <a:pt x="76" y="318"/>
                  </a:lnTo>
                  <a:lnTo>
                    <a:pt x="85" y="353"/>
                  </a:lnTo>
                  <a:lnTo>
                    <a:pt x="100" y="386"/>
                  </a:lnTo>
                  <a:lnTo>
                    <a:pt x="120" y="415"/>
                  </a:lnTo>
                  <a:lnTo>
                    <a:pt x="146" y="440"/>
                  </a:lnTo>
                  <a:lnTo>
                    <a:pt x="174" y="461"/>
                  </a:lnTo>
                  <a:lnTo>
                    <a:pt x="207" y="478"/>
                  </a:lnTo>
                  <a:lnTo>
                    <a:pt x="241" y="488"/>
                  </a:lnTo>
                  <a:lnTo>
                    <a:pt x="279" y="491"/>
                  </a:lnTo>
                  <a:lnTo>
                    <a:pt x="316" y="488"/>
                  </a:lnTo>
                  <a:lnTo>
                    <a:pt x="352" y="479"/>
                  </a:lnTo>
                  <a:lnTo>
                    <a:pt x="385" y="464"/>
                  </a:lnTo>
                  <a:lnTo>
                    <a:pt x="413" y="444"/>
                  </a:lnTo>
                  <a:lnTo>
                    <a:pt x="439" y="418"/>
                  </a:lnTo>
                  <a:lnTo>
                    <a:pt x="460" y="389"/>
                  </a:lnTo>
                  <a:lnTo>
                    <a:pt x="476" y="358"/>
                  </a:lnTo>
                  <a:lnTo>
                    <a:pt x="486" y="322"/>
                  </a:lnTo>
                  <a:lnTo>
                    <a:pt x="490" y="285"/>
                  </a:lnTo>
                  <a:lnTo>
                    <a:pt x="486" y="247"/>
                  </a:lnTo>
                  <a:lnTo>
                    <a:pt x="477" y="212"/>
                  </a:lnTo>
                  <a:lnTo>
                    <a:pt x="462" y="178"/>
                  </a:lnTo>
                  <a:lnTo>
                    <a:pt x="442" y="150"/>
                  </a:lnTo>
                  <a:lnTo>
                    <a:pt x="417" y="124"/>
                  </a:lnTo>
                  <a:lnTo>
                    <a:pt x="388" y="103"/>
                  </a:lnTo>
                  <a:lnTo>
                    <a:pt x="357" y="87"/>
                  </a:lnTo>
                  <a:lnTo>
                    <a:pt x="321" y="76"/>
                  </a:lnTo>
                  <a:lnTo>
                    <a:pt x="284" y="73"/>
                  </a:lnTo>
                  <a:close/>
                  <a:moveTo>
                    <a:pt x="284" y="0"/>
                  </a:moveTo>
                  <a:lnTo>
                    <a:pt x="326" y="3"/>
                  </a:lnTo>
                  <a:lnTo>
                    <a:pt x="365" y="13"/>
                  </a:lnTo>
                  <a:lnTo>
                    <a:pt x="403" y="27"/>
                  </a:lnTo>
                  <a:lnTo>
                    <a:pt x="438" y="46"/>
                  </a:lnTo>
                  <a:lnTo>
                    <a:pt x="469" y="71"/>
                  </a:lnTo>
                  <a:lnTo>
                    <a:pt x="497" y="99"/>
                  </a:lnTo>
                  <a:lnTo>
                    <a:pt x="520" y="131"/>
                  </a:lnTo>
                  <a:lnTo>
                    <a:pt x="538" y="166"/>
                  </a:lnTo>
                  <a:lnTo>
                    <a:pt x="552" y="203"/>
                  </a:lnTo>
                  <a:lnTo>
                    <a:pt x="561" y="243"/>
                  </a:lnTo>
                  <a:lnTo>
                    <a:pt x="564" y="285"/>
                  </a:lnTo>
                  <a:lnTo>
                    <a:pt x="560" y="315"/>
                  </a:lnTo>
                  <a:lnTo>
                    <a:pt x="553" y="347"/>
                  </a:lnTo>
                  <a:lnTo>
                    <a:pt x="542" y="380"/>
                  </a:lnTo>
                  <a:lnTo>
                    <a:pt x="524" y="414"/>
                  </a:lnTo>
                  <a:lnTo>
                    <a:pt x="506" y="444"/>
                  </a:lnTo>
                  <a:lnTo>
                    <a:pt x="486" y="476"/>
                  </a:lnTo>
                  <a:lnTo>
                    <a:pt x="463" y="513"/>
                  </a:lnTo>
                  <a:lnTo>
                    <a:pt x="440" y="554"/>
                  </a:lnTo>
                  <a:lnTo>
                    <a:pt x="416" y="598"/>
                  </a:lnTo>
                  <a:lnTo>
                    <a:pt x="392" y="644"/>
                  </a:lnTo>
                  <a:lnTo>
                    <a:pt x="367" y="695"/>
                  </a:lnTo>
                  <a:lnTo>
                    <a:pt x="344" y="750"/>
                  </a:lnTo>
                  <a:lnTo>
                    <a:pt x="323" y="809"/>
                  </a:lnTo>
                  <a:lnTo>
                    <a:pt x="304" y="873"/>
                  </a:lnTo>
                  <a:lnTo>
                    <a:pt x="288" y="941"/>
                  </a:lnTo>
                  <a:lnTo>
                    <a:pt x="274" y="1014"/>
                  </a:lnTo>
                  <a:lnTo>
                    <a:pt x="274" y="1010"/>
                  </a:lnTo>
                  <a:lnTo>
                    <a:pt x="273" y="998"/>
                  </a:lnTo>
                  <a:lnTo>
                    <a:pt x="269" y="979"/>
                  </a:lnTo>
                  <a:lnTo>
                    <a:pt x="266" y="953"/>
                  </a:lnTo>
                  <a:lnTo>
                    <a:pt x="260" y="921"/>
                  </a:lnTo>
                  <a:lnTo>
                    <a:pt x="252" y="884"/>
                  </a:lnTo>
                  <a:lnTo>
                    <a:pt x="241" y="844"/>
                  </a:lnTo>
                  <a:lnTo>
                    <a:pt x="228" y="799"/>
                  </a:lnTo>
                  <a:lnTo>
                    <a:pt x="211" y="750"/>
                  </a:lnTo>
                  <a:lnTo>
                    <a:pt x="192" y="700"/>
                  </a:lnTo>
                  <a:lnTo>
                    <a:pt x="169" y="647"/>
                  </a:lnTo>
                  <a:lnTo>
                    <a:pt x="142" y="593"/>
                  </a:lnTo>
                  <a:lnTo>
                    <a:pt x="111" y="539"/>
                  </a:lnTo>
                  <a:lnTo>
                    <a:pt x="87" y="500"/>
                  </a:lnTo>
                  <a:lnTo>
                    <a:pt x="66" y="464"/>
                  </a:lnTo>
                  <a:lnTo>
                    <a:pt x="47" y="429"/>
                  </a:lnTo>
                  <a:lnTo>
                    <a:pt x="31" y="398"/>
                  </a:lnTo>
                  <a:lnTo>
                    <a:pt x="18" y="370"/>
                  </a:lnTo>
                  <a:lnTo>
                    <a:pt x="9" y="343"/>
                  </a:lnTo>
                  <a:lnTo>
                    <a:pt x="2" y="319"/>
                  </a:lnTo>
                  <a:lnTo>
                    <a:pt x="0" y="279"/>
                  </a:lnTo>
                  <a:lnTo>
                    <a:pt x="3" y="240"/>
                  </a:lnTo>
                  <a:lnTo>
                    <a:pt x="12" y="203"/>
                  </a:lnTo>
                  <a:lnTo>
                    <a:pt x="25" y="166"/>
                  </a:lnTo>
                  <a:lnTo>
                    <a:pt x="44" y="131"/>
                  </a:lnTo>
                  <a:lnTo>
                    <a:pt x="67" y="99"/>
                  </a:lnTo>
                  <a:lnTo>
                    <a:pt x="96" y="70"/>
                  </a:lnTo>
                  <a:lnTo>
                    <a:pt x="128" y="45"/>
                  </a:lnTo>
                  <a:lnTo>
                    <a:pt x="163" y="25"/>
                  </a:lnTo>
                  <a:lnTo>
                    <a:pt x="201" y="12"/>
                  </a:lnTo>
                  <a:lnTo>
                    <a:pt x="241" y="2"/>
                  </a:lnTo>
                  <a:lnTo>
                    <a:pt x="284"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254" name="TextBox 253"/>
          <p:cNvSpPr txBox="1"/>
          <p:nvPr/>
        </p:nvSpPr>
        <p:spPr>
          <a:xfrm>
            <a:off x="5385298" y="3305309"/>
            <a:ext cx="649157" cy="276999"/>
          </a:xfrm>
          <a:prstGeom prst="rect">
            <a:avLst/>
          </a:prstGeom>
          <a:noFill/>
        </p:spPr>
        <p:txBody>
          <a:bodyPr wrap="square" rtlCol="0">
            <a:spAutoFit/>
          </a:bodyPr>
          <a:lstStyle/>
          <a:p>
            <a:pPr algn="ctr"/>
            <a:r>
              <a:rPr lang="en-MY" sz="1200" b="1" dirty="0">
                <a:solidFill>
                  <a:srgbClr val="2C3F50"/>
                </a:solidFill>
                <a:latin typeface="Arial" pitchFamily="34" charset="0"/>
                <a:cs typeface="Arial" pitchFamily="34" charset="0"/>
              </a:rPr>
              <a:t>16.2%</a:t>
            </a:r>
          </a:p>
        </p:txBody>
      </p:sp>
      <p:grpSp>
        <p:nvGrpSpPr>
          <p:cNvPr id="258" name="Group 257"/>
          <p:cNvGrpSpPr/>
          <p:nvPr/>
        </p:nvGrpSpPr>
        <p:grpSpPr>
          <a:xfrm rot="21158888" flipH="1">
            <a:off x="4340562" y="2451427"/>
            <a:ext cx="1284772" cy="1229155"/>
            <a:chOff x="2768841" y="2615396"/>
            <a:chExt cx="2217291" cy="2296124"/>
          </a:xfrm>
        </p:grpSpPr>
        <p:sp>
          <p:nvSpPr>
            <p:cNvPr id="259" name="Arc 258"/>
            <p:cNvSpPr/>
            <p:nvPr/>
          </p:nvSpPr>
          <p:spPr>
            <a:xfrm rot="17505763">
              <a:off x="2768841" y="2694229"/>
              <a:ext cx="2217291" cy="2217291"/>
            </a:xfrm>
            <a:prstGeom prst="arc">
              <a:avLst>
                <a:gd name="adj1" fmla="val 20095836"/>
                <a:gd name="adj2" fmla="val 212171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60" name="Isosceles Triangle 259"/>
            <p:cNvSpPr/>
            <p:nvPr/>
          </p:nvSpPr>
          <p:spPr>
            <a:xfrm rot="15222702">
              <a:off x="3647517" y="2640027"/>
              <a:ext cx="197052" cy="147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1" name="Group 260"/>
          <p:cNvGrpSpPr/>
          <p:nvPr/>
        </p:nvGrpSpPr>
        <p:grpSpPr>
          <a:xfrm>
            <a:off x="4098418" y="2849836"/>
            <a:ext cx="678553" cy="1040635"/>
            <a:chOff x="1800640" y="3265277"/>
            <a:chExt cx="510344" cy="917532"/>
          </a:xfrm>
        </p:grpSpPr>
        <p:sp>
          <p:nvSpPr>
            <p:cNvPr id="262" name="Oval 261"/>
            <p:cNvSpPr/>
            <p:nvPr/>
          </p:nvSpPr>
          <p:spPr>
            <a:xfrm>
              <a:off x="1867199" y="3330032"/>
              <a:ext cx="376873" cy="376873"/>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C00000"/>
                </a:solidFill>
              </a:endParaRPr>
            </a:p>
          </p:txBody>
        </p:sp>
        <p:sp>
          <p:nvSpPr>
            <p:cNvPr id="263" name="Freeform 262"/>
            <p:cNvSpPr>
              <a:spLocks noEditPoints="1"/>
            </p:cNvSpPr>
            <p:nvPr/>
          </p:nvSpPr>
          <p:spPr bwMode="auto">
            <a:xfrm>
              <a:off x="1800640" y="3265277"/>
              <a:ext cx="510344" cy="917532"/>
            </a:xfrm>
            <a:custGeom>
              <a:avLst/>
              <a:gdLst/>
              <a:ahLst/>
              <a:cxnLst>
                <a:cxn ang="0">
                  <a:pos x="246" y="76"/>
                </a:cxn>
                <a:cxn ang="0">
                  <a:pos x="179" y="101"/>
                </a:cxn>
                <a:cxn ang="0">
                  <a:pos x="124" y="146"/>
                </a:cxn>
                <a:cxn ang="0">
                  <a:pos x="88" y="207"/>
                </a:cxn>
                <a:cxn ang="0">
                  <a:pos x="74" y="280"/>
                </a:cxn>
                <a:cxn ang="0">
                  <a:pos x="85" y="353"/>
                </a:cxn>
                <a:cxn ang="0">
                  <a:pos x="120" y="415"/>
                </a:cxn>
                <a:cxn ang="0">
                  <a:pos x="174" y="461"/>
                </a:cxn>
                <a:cxn ang="0">
                  <a:pos x="241" y="488"/>
                </a:cxn>
                <a:cxn ang="0">
                  <a:pos x="316" y="488"/>
                </a:cxn>
                <a:cxn ang="0">
                  <a:pos x="385" y="464"/>
                </a:cxn>
                <a:cxn ang="0">
                  <a:pos x="439" y="418"/>
                </a:cxn>
                <a:cxn ang="0">
                  <a:pos x="476" y="358"/>
                </a:cxn>
                <a:cxn ang="0">
                  <a:pos x="490" y="285"/>
                </a:cxn>
                <a:cxn ang="0">
                  <a:pos x="477" y="212"/>
                </a:cxn>
                <a:cxn ang="0">
                  <a:pos x="442" y="150"/>
                </a:cxn>
                <a:cxn ang="0">
                  <a:pos x="388" y="103"/>
                </a:cxn>
                <a:cxn ang="0">
                  <a:pos x="321" y="76"/>
                </a:cxn>
                <a:cxn ang="0">
                  <a:pos x="284" y="0"/>
                </a:cxn>
                <a:cxn ang="0">
                  <a:pos x="365" y="13"/>
                </a:cxn>
                <a:cxn ang="0">
                  <a:pos x="438" y="46"/>
                </a:cxn>
                <a:cxn ang="0">
                  <a:pos x="497" y="99"/>
                </a:cxn>
                <a:cxn ang="0">
                  <a:pos x="538" y="166"/>
                </a:cxn>
                <a:cxn ang="0">
                  <a:pos x="561" y="243"/>
                </a:cxn>
                <a:cxn ang="0">
                  <a:pos x="560" y="315"/>
                </a:cxn>
                <a:cxn ang="0">
                  <a:pos x="542" y="380"/>
                </a:cxn>
                <a:cxn ang="0">
                  <a:pos x="506" y="444"/>
                </a:cxn>
                <a:cxn ang="0">
                  <a:pos x="463" y="513"/>
                </a:cxn>
                <a:cxn ang="0">
                  <a:pos x="416" y="598"/>
                </a:cxn>
                <a:cxn ang="0">
                  <a:pos x="367" y="695"/>
                </a:cxn>
                <a:cxn ang="0">
                  <a:pos x="323" y="809"/>
                </a:cxn>
                <a:cxn ang="0">
                  <a:pos x="288" y="941"/>
                </a:cxn>
                <a:cxn ang="0">
                  <a:pos x="274" y="1010"/>
                </a:cxn>
                <a:cxn ang="0">
                  <a:pos x="269" y="979"/>
                </a:cxn>
                <a:cxn ang="0">
                  <a:pos x="260" y="921"/>
                </a:cxn>
                <a:cxn ang="0">
                  <a:pos x="241" y="844"/>
                </a:cxn>
                <a:cxn ang="0">
                  <a:pos x="211" y="750"/>
                </a:cxn>
                <a:cxn ang="0">
                  <a:pos x="169" y="647"/>
                </a:cxn>
                <a:cxn ang="0">
                  <a:pos x="111" y="539"/>
                </a:cxn>
                <a:cxn ang="0">
                  <a:pos x="66" y="464"/>
                </a:cxn>
                <a:cxn ang="0">
                  <a:pos x="31" y="398"/>
                </a:cxn>
                <a:cxn ang="0">
                  <a:pos x="9" y="343"/>
                </a:cxn>
                <a:cxn ang="0">
                  <a:pos x="0" y="279"/>
                </a:cxn>
                <a:cxn ang="0">
                  <a:pos x="12" y="203"/>
                </a:cxn>
                <a:cxn ang="0">
                  <a:pos x="44" y="131"/>
                </a:cxn>
                <a:cxn ang="0">
                  <a:pos x="96" y="70"/>
                </a:cxn>
                <a:cxn ang="0">
                  <a:pos x="163" y="25"/>
                </a:cxn>
                <a:cxn ang="0">
                  <a:pos x="241" y="2"/>
                </a:cxn>
              </a:cxnLst>
              <a:rect l="0" t="0" r="r" b="b"/>
              <a:pathLst>
                <a:path w="564" h="1014">
                  <a:moveTo>
                    <a:pt x="284" y="73"/>
                  </a:moveTo>
                  <a:lnTo>
                    <a:pt x="246" y="76"/>
                  </a:lnTo>
                  <a:lnTo>
                    <a:pt x="211" y="86"/>
                  </a:lnTo>
                  <a:lnTo>
                    <a:pt x="179" y="101"/>
                  </a:lnTo>
                  <a:lnTo>
                    <a:pt x="149" y="121"/>
                  </a:lnTo>
                  <a:lnTo>
                    <a:pt x="124" y="146"/>
                  </a:lnTo>
                  <a:lnTo>
                    <a:pt x="103" y="175"/>
                  </a:lnTo>
                  <a:lnTo>
                    <a:pt x="88" y="207"/>
                  </a:lnTo>
                  <a:lnTo>
                    <a:pt x="77" y="242"/>
                  </a:lnTo>
                  <a:lnTo>
                    <a:pt x="74" y="280"/>
                  </a:lnTo>
                  <a:lnTo>
                    <a:pt x="76" y="318"/>
                  </a:lnTo>
                  <a:lnTo>
                    <a:pt x="85" y="353"/>
                  </a:lnTo>
                  <a:lnTo>
                    <a:pt x="100" y="386"/>
                  </a:lnTo>
                  <a:lnTo>
                    <a:pt x="120" y="415"/>
                  </a:lnTo>
                  <a:lnTo>
                    <a:pt x="146" y="440"/>
                  </a:lnTo>
                  <a:lnTo>
                    <a:pt x="174" y="461"/>
                  </a:lnTo>
                  <a:lnTo>
                    <a:pt x="207" y="478"/>
                  </a:lnTo>
                  <a:lnTo>
                    <a:pt x="241" y="488"/>
                  </a:lnTo>
                  <a:lnTo>
                    <a:pt x="279" y="491"/>
                  </a:lnTo>
                  <a:lnTo>
                    <a:pt x="316" y="488"/>
                  </a:lnTo>
                  <a:lnTo>
                    <a:pt x="352" y="479"/>
                  </a:lnTo>
                  <a:lnTo>
                    <a:pt x="385" y="464"/>
                  </a:lnTo>
                  <a:lnTo>
                    <a:pt x="413" y="444"/>
                  </a:lnTo>
                  <a:lnTo>
                    <a:pt x="439" y="418"/>
                  </a:lnTo>
                  <a:lnTo>
                    <a:pt x="460" y="389"/>
                  </a:lnTo>
                  <a:lnTo>
                    <a:pt x="476" y="358"/>
                  </a:lnTo>
                  <a:lnTo>
                    <a:pt x="486" y="322"/>
                  </a:lnTo>
                  <a:lnTo>
                    <a:pt x="490" y="285"/>
                  </a:lnTo>
                  <a:lnTo>
                    <a:pt x="486" y="247"/>
                  </a:lnTo>
                  <a:lnTo>
                    <a:pt x="477" y="212"/>
                  </a:lnTo>
                  <a:lnTo>
                    <a:pt x="462" y="178"/>
                  </a:lnTo>
                  <a:lnTo>
                    <a:pt x="442" y="150"/>
                  </a:lnTo>
                  <a:lnTo>
                    <a:pt x="417" y="124"/>
                  </a:lnTo>
                  <a:lnTo>
                    <a:pt x="388" y="103"/>
                  </a:lnTo>
                  <a:lnTo>
                    <a:pt x="357" y="87"/>
                  </a:lnTo>
                  <a:lnTo>
                    <a:pt x="321" y="76"/>
                  </a:lnTo>
                  <a:lnTo>
                    <a:pt x="284" y="73"/>
                  </a:lnTo>
                  <a:close/>
                  <a:moveTo>
                    <a:pt x="284" y="0"/>
                  </a:moveTo>
                  <a:lnTo>
                    <a:pt x="326" y="3"/>
                  </a:lnTo>
                  <a:lnTo>
                    <a:pt x="365" y="13"/>
                  </a:lnTo>
                  <a:lnTo>
                    <a:pt x="403" y="27"/>
                  </a:lnTo>
                  <a:lnTo>
                    <a:pt x="438" y="46"/>
                  </a:lnTo>
                  <a:lnTo>
                    <a:pt x="469" y="71"/>
                  </a:lnTo>
                  <a:lnTo>
                    <a:pt x="497" y="99"/>
                  </a:lnTo>
                  <a:lnTo>
                    <a:pt x="520" y="131"/>
                  </a:lnTo>
                  <a:lnTo>
                    <a:pt x="538" y="166"/>
                  </a:lnTo>
                  <a:lnTo>
                    <a:pt x="552" y="203"/>
                  </a:lnTo>
                  <a:lnTo>
                    <a:pt x="561" y="243"/>
                  </a:lnTo>
                  <a:lnTo>
                    <a:pt x="564" y="285"/>
                  </a:lnTo>
                  <a:lnTo>
                    <a:pt x="560" y="315"/>
                  </a:lnTo>
                  <a:lnTo>
                    <a:pt x="553" y="347"/>
                  </a:lnTo>
                  <a:lnTo>
                    <a:pt x="542" y="380"/>
                  </a:lnTo>
                  <a:lnTo>
                    <a:pt x="524" y="414"/>
                  </a:lnTo>
                  <a:lnTo>
                    <a:pt x="506" y="444"/>
                  </a:lnTo>
                  <a:lnTo>
                    <a:pt x="486" y="476"/>
                  </a:lnTo>
                  <a:lnTo>
                    <a:pt x="463" y="513"/>
                  </a:lnTo>
                  <a:lnTo>
                    <a:pt x="440" y="554"/>
                  </a:lnTo>
                  <a:lnTo>
                    <a:pt x="416" y="598"/>
                  </a:lnTo>
                  <a:lnTo>
                    <a:pt x="392" y="644"/>
                  </a:lnTo>
                  <a:lnTo>
                    <a:pt x="367" y="695"/>
                  </a:lnTo>
                  <a:lnTo>
                    <a:pt x="344" y="750"/>
                  </a:lnTo>
                  <a:lnTo>
                    <a:pt x="323" y="809"/>
                  </a:lnTo>
                  <a:lnTo>
                    <a:pt x="304" y="873"/>
                  </a:lnTo>
                  <a:lnTo>
                    <a:pt x="288" y="941"/>
                  </a:lnTo>
                  <a:lnTo>
                    <a:pt x="274" y="1014"/>
                  </a:lnTo>
                  <a:lnTo>
                    <a:pt x="274" y="1010"/>
                  </a:lnTo>
                  <a:lnTo>
                    <a:pt x="273" y="998"/>
                  </a:lnTo>
                  <a:lnTo>
                    <a:pt x="269" y="979"/>
                  </a:lnTo>
                  <a:lnTo>
                    <a:pt x="266" y="953"/>
                  </a:lnTo>
                  <a:lnTo>
                    <a:pt x="260" y="921"/>
                  </a:lnTo>
                  <a:lnTo>
                    <a:pt x="252" y="884"/>
                  </a:lnTo>
                  <a:lnTo>
                    <a:pt x="241" y="844"/>
                  </a:lnTo>
                  <a:lnTo>
                    <a:pt x="228" y="799"/>
                  </a:lnTo>
                  <a:lnTo>
                    <a:pt x="211" y="750"/>
                  </a:lnTo>
                  <a:lnTo>
                    <a:pt x="192" y="700"/>
                  </a:lnTo>
                  <a:lnTo>
                    <a:pt x="169" y="647"/>
                  </a:lnTo>
                  <a:lnTo>
                    <a:pt x="142" y="593"/>
                  </a:lnTo>
                  <a:lnTo>
                    <a:pt x="111" y="539"/>
                  </a:lnTo>
                  <a:lnTo>
                    <a:pt x="87" y="500"/>
                  </a:lnTo>
                  <a:lnTo>
                    <a:pt x="66" y="464"/>
                  </a:lnTo>
                  <a:lnTo>
                    <a:pt x="47" y="429"/>
                  </a:lnTo>
                  <a:lnTo>
                    <a:pt x="31" y="398"/>
                  </a:lnTo>
                  <a:lnTo>
                    <a:pt x="18" y="370"/>
                  </a:lnTo>
                  <a:lnTo>
                    <a:pt x="9" y="343"/>
                  </a:lnTo>
                  <a:lnTo>
                    <a:pt x="2" y="319"/>
                  </a:lnTo>
                  <a:lnTo>
                    <a:pt x="0" y="279"/>
                  </a:lnTo>
                  <a:lnTo>
                    <a:pt x="3" y="240"/>
                  </a:lnTo>
                  <a:lnTo>
                    <a:pt x="12" y="203"/>
                  </a:lnTo>
                  <a:lnTo>
                    <a:pt x="25" y="166"/>
                  </a:lnTo>
                  <a:lnTo>
                    <a:pt x="44" y="131"/>
                  </a:lnTo>
                  <a:lnTo>
                    <a:pt x="67" y="99"/>
                  </a:lnTo>
                  <a:lnTo>
                    <a:pt x="96" y="70"/>
                  </a:lnTo>
                  <a:lnTo>
                    <a:pt x="128" y="45"/>
                  </a:lnTo>
                  <a:lnTo>
                    <a:pt x="163" y="25"/>
                  </a:lnTo>
                  <a:lnTo>
                    <a:pt x="201" y="12"/>
                  </a:lnTo>
                  <a:lnTo>
                    <a:pt x="241" y="2"/>
                  </a:lnTo>
                  <a:lnTo>
                    <a:pt x="284"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264" name="TextBox 263"/>
          <p:cNvSpPr txBox="1"/>
          <p:nvPr/>
        </p:nvSpPr>
        <p:spPr>
          <a:xfrm>
            <a:off x="4126825" y="2996873"/>
            <a:ext cx="649157" cy="276999"/>
          </a:xfrm>
          <a:prstGeom prst="rect">
            <a:avLst/>
          </a:prstGeom>
          <a:noFill/>
        </p:spPr>
        <p:txBody>
          <a:bodyPr wrap="square" rtlCol="0">
            <a:spAutoFit/>
          </a:bodyPr>
          <a:lstStyle/>
          <a:p>
            <a:pPr algn="ctr"/>
            <a:r>
              <a:rPr lang="en-MY" sz="1200" b="1" dirty="0">
                <a:solidFill>
                  <a:srgbClr val="2C3F50"/>
                </a:solidFill>
                <a:latin typeface="Arial" pitchFamily="34" charset="0"/>
                <a:cs typeface="Arial" pitchFamily="34" charset="0"/>
              </a:rPr>
              <a:t>43.2%</a:t>
            </a:r>
          </a:p>
        </p:txBody>
      </p:sp>
      <p:grpSp>
        <p:nvGrpSpPr>
          <p:cNvPr id="266" name="Group 265"/>
          <p:cNvGrpSpPr/>
          <p:nvPr/>
        </p:nvGrpSpPr>
        <p:grpSpPr>
          <a:xfrm>
            <a:off x="3200401" y="3981884"/>
            <a:ext cx="678553" cy="1040635"/>
            <a:chOff x="1800640" y="3265277"/>
            <a:chExt cx="510344" cy="917532"/>
          </a:xfrm>
        </p:grpSpPr>
        <p:sp>
          <p:nvSpPr>
            <p:cNvPr id="267" name="Oval 266"/>
            <p:cNvSpPr/>
            <p:nvPr/>
          </p:nvSpPr>
          <p:spPr>
            <a:xfrm>
              <a:off x="1867199" y="3330032"/>
              <a:ext cx="376873" cy="376873"/>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C00000"/>
                </a:solidFill>
              </a:endParaRPr>
            </a:p>
          </p:txBody>
        </p:sp>
        <p:sp>
          <p:nvSpPr>
            <p:cNvPr id="268" name="Freeform 267"/>
            <p:cNvSpPr>
              <a:spLocks noEditPoints="1"/>
            </p:cNvSpPr>
            <p:nvPr/>
          </p:nvSpPr>
          <p:spPr bwMode="auto">
            <a:xfrm>
              <a:off x="1800640" y="3265277"/>
              <a:ext cx="510344" cy="917532"/>
            </a:xfrm>
            <a:custGeom>
              <a:avLst/>
              <a:gdLst/>
              <a:ahLst/>
              <a:cxnLst>
                <a:cxn ang="0">
                  <a:pos x="246" y="76"/>
                </a:cxn>
                <a:cxn ang="0">
                  <a:pos x="179" y="101"/>
                </a:cxn>
                <a:cxn ang="0">
                  <a:pos x="124" y="146"/>
                </a:cxn>
                <a:cxn ang="0">
                  <a:pos x="88" y="207"/>
                </a:cxn>
                <a:cxn ang="0">
                  <a:pos x="74" y="280"/>
                </a:cxn>
                <a:cxn ang="0">
                  <a:pos x="85" y="353"/>
                </a:cxn>
                <a:cxn ang="0">
                  <a:pos x="120" y="415"/>
                </a:cxn>
                <a:cxn ang="0">
                  <a:pos x="174" y="461"/>
                </a:cxn>
                <a:cxn ang="0">
                  <a:pos x="241" y="488"/>
                </a:cxn>
                <a:cxn ang="0">
                  <a:pos x="316" y="488"/>
                </a:cxn>
                <a:cxn ang="0">
                  <a:pos x="385" y="464"/>
                </a:cxn>
                <a:cxn ang="0">
                  <a:pos x="439" y="418"/>
                </a:cxn>
                <a:cxn ang="0">
                  <a:pos x="476" y="358"/>
                </a:cxn>
                <a:cxn ang="0">
                  <a:pos x="490" y="285"/>
                </a:cxn>
                <a:cxn ang="0">
                  <a:pos x="477" y="212"/>
                </a:cxn>
                <a:cxn ang="0">
                  <a:pos x="442" y="150"/>
                </a:cxn>
                <a:cxn ang="0">
                  <a:pos x="388" y="103"/>
                </a:cxn>
                <a:cxn ang="0">
                  <a:pos x="321" y="76"/>
                </a:cxn>
                <a:cxn ang="0">
                  <a:pos x="284" y="0"/>
                </a:cxn>
                <a:cxn ang="0">
                  <a:pos x="365" y="13"/>
                </a:cxn>
                <a:cxn ang="0">
                  <a:pos x="438" y="46"/>
                </a:cxn>
                <a:cxn ang="0">
                  <a:pos x="497" y="99"/>
                </a:cxn>
                <a:cxn ang="0">
                  <a:pos x="538" y="166"/>
                </a:cxn>
                <a:cxn ang="0">
                  <a:pos x="561" y="243"/>
                </a:cxn>
                <a:cxn ang="0">
                  <a:pos x="560" y="315"/>
                </a:cxn>
                <a:cxn ang="0">
                  <a:pos x="542" y="380"/>
                </a:cxn>
                <a:cxn ang="0">
                  <a:pos x="506" y="444"/>
                </a:cxn>
                <a:cxn ang="0">
                  <a:pos x="463" y="513"/>
                </a:cxn>
                <a:cxn ang="0">
                  <a:pos x="416" y="598"/>
                </a:cxn>
                <a:cxn ang="0">
                  <a:pos x="367" y="695"/>
                </a:cxn>
                <a:cxn ang="0">
                  <a:pos x="323" y="809"/>
                </a:cxn>
                <a:cxn ang="0">
                  <a:pos x="288" y="941"/>
                </a:cxn>
                <a:cxn ang="0">
                  <a:pos x="274" y="1010"/>
                </a:cxn>
                <a:cxn ang="0">
                  <a:pos x="269" y="979"/>
                </a:cxn>
                <a:cxn ang="0">
                  <a:pos x="260" y="921"/>
                </a:cxn>
                <a:cxn ang="0">
                  <a:pos x="241" y="844"/>
                </a:cxn>
                <a:cxn ang="0">
                  <a:pos x="211" y="750"/>
                </a:cxn>
                <a:cxn ang="0">
                  <a:pos x="169" y="647"/>
                </a:cxn>
                <a:cxn ang="0">
                  <a:pos x="111" y="539"/>
                </a:cxn>
                <a:cxn ang="0">
                  <a:pos x="66" y="464"/>
                </a:cxn>
                <a:cxn ang="0">
                  <a:pos x="31" y="398"/>
                </a:cxn>
                <a:cxn ang="0">
                  <a:pos x="9" y="343"/>
                </a:cxn>
                <a:cxn ang="0">
                  <a:pos x="0" y="279"/>
                </a:cxn>
                <a:cxn ang="0">
                  <a:pos x="12" y="203"/>
                </a:cxn>
                <a:cxn ang="0">
                  <a:pos x="44" y="131"/>
                </a:cxn>
                <a:cxn ang="0">
                  <a:pos x="96" y="70"/>
                </a:cxn>
                <a:cxn ang="0">
                  <a:pos x="163" y="25"/>
                </a:cxn>
                <a:cxn ang="0">
                  <a:pos x="241" y="2"/>
                </a:cxn>
              </a:cxnLst>
              <a:rect l="0" t="0" r="r" b="b"/>
              <a:pathLst>
                <a:path w="564" h="1014">
                  <a:moveTo>
                    <a:pt x="284" y="73"/>
                  </a:moveTo>
                  <a:lnTo>
                    <a:pt x="246" y="76"/>
                  </a:lnTo>
                  <a:lnTo>
                    <a:pt x="211" y="86"/>
                  </a:lnTo>
                  <a:lnTo>
                    <a:pt x="179" y="101"/>
                  </a:lnTo>
                  <a:lnTo>
                    <a:pt x="149" y="121"/>
                  </a:lnTo>
                  <a:lnTo>
                    <a:pt x="124" y="146"/>
                  </a:lnTo>
                  <a:lnTo>
                    <a:pt x="103" y="175"/>
                  </a:lnTo>
                  <a:lnTo>
                    <a:pt x="88" y="207"/>
                  </a:lnTo>
                  <a:lnTo>
                    <a:pt x="77" y="242"/>
                  </a:lnTo>
                  <a:lnTo>
                    <a:pt x="74" y="280"/>
                  </a:lnTo>
                  <a:lnTo>
                    <a:pt x="76" y="318"/>
                  </a:lnTo>
                  <a:lnTo>
                    <a:pt x="85" y="353"/>
                  </a:lnTo>
                  <a:lnTo>
                    <a:pt x="100" y="386"/>
                  </a:lnTo>
                  <a:lnTo>
                    <a:pt x="120" y="415"/>
                  </a:lnTo>
                  <a:lnTo>
                    <a:pt x="146" y="440"/>
                  </a:lnTo>
                  <a:lnTo>
                    <a:pt x="174" y="461"/>
                  </a:lnTo>
                  <a:lnTo>
                    <a:pt x="207" y="478"/>
                  </a:lnTo>
                  <a:lnTo>
                    <a:pt x="241" y="488"/>
                  </a:lnTo>
                  <a:lnTo>
                    <a:pt x="279" y="491"/>
                  </a:lnTo>
                  <a:lnTo>
                    <a:pt x="316" y="488"/>
                  </a:lnTo>
                  <a:lnTo>
                    <a:pt x="352" y="479"/>
                  </a:lnTo>
                  <a:lnTo>
                    <a:pt x="385" y="464"/>
                  </a:lnTo>
                  <a:lnTo>
                    <a:pt x="413" y="444"/>
                  </a:lnTo>
                  <a:lnTo>
                    <a:pt x="439" y="418"/>
                  </a:lnTo>
                  <a:lnTo>
                    <a:pt x="460" y="389"/>
                  </a:lnTo>
                  <a:lnTo>
                    <a:pt x="476" y="358"/>
                  </a:lnTo>
                  <a:lnTo>
                    <a:pt x="486" y="322"/>
                  </a:lnTo>
                  <a:lnTo>
                    <a:pt x="490" y="285"/>
                  </a:lnTo>
                  <a:lnTo>
                    <a:pt x="486" y="247"/>
                  </a:lnTo>
                  <a:lnTo>
                    <a:pt x="477" y="212"/>
                  </a:lnTo>
                  <a:lnTo>
                    <a:pt x="462" y="178"/>
                  </a:lnTo>
                  <a:lnTo>
                    <a:pt x="442" y="150"/>
                  </a:lnTo>
                  <a:lnTo>
                    <a:pt x="417" y="124"/>
                  </a:lnTo>
                  <a:lnTo>
                    <a:pt x="388" y="103"/>
                  </a:lnTo>
                  <a:lnTo>
                    <a:pt x="357" y="87"/>
                  </a:lnTo>
                  <a:lnTo>
                    <a:pt x="321" y="76"/>
                  </a:lnTo>
                  <a:lnTo>
                    <a:pt x="284" y="73"/>
                  </a:lnTo>
                  <a:close/>
                  <a:moveTo>
                    <a:pt x="284" y="0"/>
                  </a:moveTo>
                  <a:lnTo>
                    <a:pt x="326" y="3"/>
                  </a:lnTo>
                  <a:lnTo>
                    <a:pt x="365" y="13"/>
                  </a:lnTo>
                  <a:lnTo>
                    <a:pt x="403" y="27"/>
                  </a:lnTo>
                  <a:lnTo>
                    <a:pt x="438" y="46"/>
                  </a:lnTo>
                  <a:lnTo>
                    <a:pt x="469" y="71"/>
                  </a:lnTo>
                  <a:lnTo>
                    <a:pt x="497" y="99"/>
                  </a:lnTo>
                  <a:lnTo>
                    <a:pt x="520" y="131"/>
                  </a:lnTo>
                  <a:lnTo>
                    <a:pt x="538" y="166"/>
                  </a:lnTo>
                  <a:lnTo>
                    <a:pt x="552" y="203"/>
                  </a:lnTo>
                  <a:lnTo>
                    <a:pt x="561" y="243"/>
                  </a:lnTo>
                  <a:lnTo>
                    <a:pt x="564" y="285"/>
                  </a:lnTo>
                  <a:lnTo>
                    <a:pt x="560" y="315"/>
                  </a:lnTo>
                  <a:lnTo>
                    <a:pt x="553" y="347"/>
                  </a:lnTo>
                  <a:lnTo>
                    <a:pt x="542" y="380"/>
                  </a:lnTo>
                  <a:lnTo>
                    <a:pt x="524" y="414"/>
                  </a:lnTo>
                  <a:lnTo>
                    <a:pt x="506" y="444"/>
                  </a:lnTo>
                  <a:lnTo>
                    <a:pt x="486" y="476"/>
                  </a:lnTo>
                  <a:lnTo>
                    <a:pt x="463" y="513"/>
                  </a:lnTo>
                  <a:lnTo>
                    <a:pt x="440" y="554"/>
                  </a:lnTo>
                  <a:lnTo>
                    <a:pt x="416" y="598"/>
                  </a:lnTo>
                  <a:lnTo>
                    <a:pt x="392" y="644"/>
                  </a:lnTo>
                  <a:lnTo>
                    <a:pt x="367" y="695"/>
                  </a:lnTo>
                  <a:lnTo>
                    <a:pt x="344" y="750"/>
                  </a:lnTo>
                  <a:lnTo>
                    <a:pt x="323" y="809"/>
                  </a:lnTo>
                  <a:lnTo>
                    <a:pt x="304" y="873"/>
                  </a:lnTo>
                  <a:lnTo>
                    <a:pt x="288" y="941"/>
                  </a:lnTo>
                  <a:lnTo>
                    <a:pt x="274" y="1014"/>
                  </a:lnTo>
                  <a:lnTo>
                    <a:pt x="274" y="1010"/>
                  </a:lnTo>
                  <a:lnTo>
                    <a:pt x="273" y="998"/>
                  </a:lnTo>
                  <a:lnTo>
                    <a:pt x="269" y="979"/>
                  </a:lnTo>
                  <a:lnTo>
                    <a:pt x="266" y="953"/>
                  </a:lnTo>
                  <a:lnTo>
                    <a:pt x="260" y="921"/>
                  </a:lnTo>
                  <a:lnTo>
                    <a:pt x="252" y="884"/>
                  </a:lnTo>
                  <a:lnTo>
                    <a:pt x="241" y="844"/>
                  </a:lnTo>
                  <a:lnTo>
                    <a:pt x="228" y="799"/>
                  </a:lnTo>
                  <a:lnTo>
                    <a:pt x="211" y="750"/>
                  </a:lnTo>
                  <a:lnTo>
                    <a:pt x="192" y="700"/>
                  </a:lnTo>
                  <a:lnTo>
                    <a:pt x="169" y="647"/>
                  </a:lnTo>
                  <a:lnTo>
                    <a:pt x="142" y="593"/>
                  </a:lnTo>
                  <a:lnTo>
                    <a:pt x="111" y="539"/>
                  </a:lnTo>
                  <a:lnTo>
                    <a:pt x="87" y="500"/>
                  </a:lnTo>
                  <a:lnTo>
                    <a:pt x="66" y="464"/>
                  </a:lnTo>
                  <a:lnTo>
                    <a:pt x="47" y="429"/>
                  </a:lnTo>
                  <a:lnTo>
                    <a:pt x="31" y="398"/>
                  </a:lnTo>
                  <a:lnTo>
                    <a:pt x="18" y="370"/>
                  </a:lnTo>
                  <a:lnTo>
                    <a:pt x="9" y="343"/>
                  </a:lnTo>
                  <a:lnTo>
                    <a:pt x="2" y="319"/>
                  </a:lnTo>
                  <a:lnTo>
                    <a:pt x="0" y="279"/>
                  </a:lnTo>
                  <a:lnTo>
                    <a:pt x="3" y="240"/>
                  </a:lnTo>
                  <a:lnTo>
                    <a:pt x="12" y="203"/>
                  </a:lnTo>
                  <a:lnTo>
                    <a:pt x="25" y="166"/>
                  </a:lnTo>
                  <a:lnTo>
                    <a:pt x="44" y="131"/>
                  </a:lnTo>
                  <a:lnTo>
                    <a:pt x="67" y="99"/>
                  </a:lnTo>
                  <a:lnTo>
                    <a:pt x="96" y="70"/>
                  </a:lnTo>
                  <a:lnTo>
                    <a:pt x="128" y="45"/>
                  </a:lnTo>
                  <a:lnTo>
                    <a:pt x="163" y="25"/>
                  </a:lnTo>
                  <a:lnTo>
                    <a:pt x="201" y="12"/>
                  </a:lnTo>
                  <a:lnTo>
                    <a:pt x="241" y="2"/>
                  </a:lnTo>
                  <a:lnTo>
                    <a:pt x="284"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269" name="TextBox 268"/>
          <p:cNvSpPr txBox="1"/>
          <p:nvPr/>
        </p:nvSpPr>
        <p:spPr>
          <a:xfrm>
            <a:off x="3227472" y="4130545"/>
            <a:ext cx="649157" cy="276999"/>
          </a:xfrm>
          <a:prstGeom prst="rect">
            <a:avLst/>
          </a:prstGeom>
          <a:noFill/>
        </p:spPr>
        <p:txBody>
          <a:bodyPr wrap="square" rtlCol="0">
            <a:spAutoFit/>
          </a:bodyPr>
          <a:lstStyle/>
          <a:p>
            <a:pPr algn="ctr"/>
            <a:r>
              <a:rPr lang="en-MY" sz="1200" b="1" dirty="0">
                <a:solidFill>
                  <a:srgbClr val="2C3F50"/>
                </a:solidFill>
                <a:latin typeface="Arial" pitchFamily="34" charset="0"/>
                <a:cs typeface="Arial" pitchFamily="34" charset="0"/>
              </a:rPr>
              <a:t>2.8%</a:t>
            </a:r>
          </a:p>
        </p:txBody>
      </p:sp>
      <p:sp>
        <p:nvSpPr>
          <p:cNvPr id="270" name="Rectangle 269"/>
          <p:cNvSpPr/>
          <p:nvPr/>
        </p:nvSpPr>
        <p:spPr>
          <a:xfrm>
            <a:off x="381001" y="1981201"/>
            <a:ext cx="3294195"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2C3F50"/>
                </a:solidFill>
                <a:latin typeface="Arial" pitchFamily="34" charset="0"/>
                <a:cs typeface="Arial" pitchFamily="34" charset="0"/>
              </a:rPr>
              <a:t>Systematic Review &amp; Meta-Analysis</a:t>
            </a:r>
          </a:p>
        </p:txBody>
      </p:sp>
      <p:sp>
        <p:nvSpPr>
          <p:cNvPr id="4" name="TextBox 3">
            <a:extLst>
              <a:ext uri="{FF2B5EF4-FFF2-40B4-BE49-F238E27FC236}">
                <a16:creationId xmlns:a16="http://schemas.microsoft.com/office/drawing/2014/main" id="{4A247E8B-FF87-A421-ACA6-9E384428C7F6}"/>
              </a:ext>
            </a:extLst>
          </p:cNvPr>
          <p:cNvSpPr txBox="1"/>
          <p:nvPr/>
        </p:nvSpPr>
        <p:spPr>
          <a:xfrm>
            <a:off x="0" y="10180"/>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24235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flipV="1">
            <a:off x="1143001" y="5208122"/>
            <a:ext cx="6717507" cy="579816"/>
          </a:xfrm>
          <a:prstGeom prst="ellipse">
            <a:avLst/>
          </a:prstGeom>
          <a:gradFill flip="none" rotWithShape="1">
            <a:gsLst>
              <a:gs pos="0">
                <a:schemeClr val="accent2"/>
              </a:gs>
              <a:gs pos="100000">
                <a:schemeClr val="accent2"/>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defRPr/>
            </a:pPr>
            <a:endParaRPr lang="en-US" sz="1350" kern="0" dirty="0">
              <a:solidFill>
                <a:sysClr val="window" lastClr="FFFFFF"/>
              </a:solidFill>
            </a:endParaRPr>
          </a:p>
        </p:txBody>
      </p:sp>
      <p:sp>
        <p:nvSpPr>
          <p:cNvPr id="2" name="Title 1"/>
          <p:cNvSpPr>
            <a:spLocks noGrp="1"/>
          </p:cNvSpPr>
          <p:nvPr>
            <p:ph type="title"/>
          </p:nvPr>
        </p:nvSpPr>
        <p:spPr>
          <a:xfrm>
            <a:off x="609600" y="990600"/>
            <a:ext cx="7991476" cy="915772"/>
          </a:xfrm>
        </p:spPr>
        <p:txBody>
          <a:bodyPr>
            <a:normAutofit fontScale="90000"/>
          </a:bodyPr>
          <a:lstStyle/>
          <a:p>
            <a:r>
              <a:rPr lang="en-US" sz="3200" b="1" dirty="0">
                <a:solidFill>
                  <a:srgbClr val="E91D26"/>
                </a:solidFill>
                <a:latin typeface="Arial" pitchFamily="34" charset="0"/>
                <a:ea typeface="+mn-ea"/>
              </a:rPr>
              <a:t>Studies were predominantly carried out on healthcare learners</a:t>
            </a:r>
          </a:p>
        </p:txBody>
      </p:sp>
      <p:sp>
        <p:nvSpPr>
          <p:cNvPr id="8" name="Rectangle 6"/>
          <p:cNvSpPr>
            <a:spLocks noChangeArrowheads="1"/>
          </p:cNvSpPr>
          <p:nvPr/>
        </p:nvSpPr>
        <p:spPr bwMode="auto">
          <a:xfrm>
            <a:off x="1843796" y="1983756"/>
            <a:ext cx="3149204" cy="722802"/>
          </a:xfrm>
          <a:prstGeom prst="rect">
            <a:avLst/>
          </a:prstGeom>
          <a:solidFill>
            <a:schemeClr val="accent3"/>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9" name="Rectangle 7"/>
          <p:cNvSpPr>
            <a:spLocks noChangeArrowheads="1"/>
          </p:cNvSpPr>
          <p:nvPr/>
        </p:nvSpPr>
        <p:spPr bwMode="auto">
          <a:xfrm>
            <a:off x="1843796" y="2761708"/>
            <a:ext cx="3149204" cy="517461"/>
          </a:xfrm>
          <a:prstGeom prst="rect">
            <a:avLst/>
          </a:prstGeom>
          <a:solidFill>
            <a:schemeClr val="accent4"/>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0" name="Rectangle 8"/>
          <p:cNvSpPr>
            <a:spLocks noChangeArrowheads="1"/>
          </p:cNvSpPr>
          <p:nvPr/>
        </p:nvSpPr>
        <p:spPr bwMode="auto">
          <a:xfrm>
            <a:off x="1843796" y="3322583"/>
            <a:ext cx="3149204" cy="673520"/>
          </a:xfrm>
          <a:prstGeom prst="rect">
            <a:avLst/>
          </a:prstGeom>
          <a:solidFill>
            <a:schemeClr val="accent2"/>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1" name="Rectangle 9"/>
          <p:cNvSpPr>
            <a:spLocks noChangeArrowheads="1"/>
          </p:cNvSpPr>
          <p:nvPr/>
        </p:nvSpPr>
        <p:spPr bwMode="auto">
          <a:xfrm>
            <a:off x="1843796" y="4055945"/>
            <a:ext cx="3149204" cy="610158"/>
          </a:xfrm>
          <a:prstGeom prst="rect">
            <a:avLst/>
          </a:prstGeom>
          <a:solidFill>
            <a:schemeClr val="accent5"/>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2" name="Rectangle 10"/>
          <p:cNvSpPr>
            <a:spLocks noChangeArrowheads="1"/>
          </p:cNvSpPr>
          <p:nvPr/>
        </p:nvSpPr>
        <p:spPr bwMode="auto">
          <a:xfrm>
            <a:off x="1865184" y="4737623"/>
            <a:ext cx="3149204" cy="668827"/>
          </a:xfrm>
          <a:prstGeom prst="rect">
            <a:avLst/>
          </a:prstGeom>
          <a:solidFill>
            <a:schemeClr val="accent1"/>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3" name="Freeform 11"/>
          <p:cNvSpPr>
            <a:spLocks/>
          </p:cNvSpPr>
          <p:nvPr/>
        </p:nvSpPr>
        <p:spPr bwMode="auto">
          <a:xfrm>
            <a:off x="4971569" y="4725946"/>
            <a:ext cx="569119" cy="834274"/>
          </a:xfrm>
          <a:custGeom>
            <a:avLst/>
            <a:gdLst>
              <a:gd name="T0" fmla="*/ 0 w 478"/>
              <a:gd name="T1" fmla="*/ 0 h 711"/>
              <a:gd name="T2" fmla="*/ 478 w 478"/>
              <a:gd name="T3" fmla="*/ 77 h 711"/>
              <a:gd name="T4" fmla="*/ 478 w 478"/>
              <a:gd name="T5" fmla="*/ 711 h 711"/>
              <a:gd name="T6" fmla="*/ 0 w 478"/>
              <a:gd name="T7" fmla="*/ 574 h 711"/>
              <a:gd name="T8" fmla="*/ 0 w 478"/>
              <a:gd name="T9" fmla="*/ 0 h 711"/>
            </a:gdLst>
            <a:ahLst/>
            <a:cxnLst>
              <a:cxn ang="0">
                <a:pos x="T0" y="T1"/>
              </a:cxn>
              <a:cxn ang="0">
                <a:pos x="T2" y="T3"/>
              </a:cxn>
              <a:cxn ang="0">
                <a:pos x="T4" y="T5"/>
              </a:cxn>
              <a:cxn ang="0">
                <a:pos x="T6" y="T7"/>
              </a:cxn>
              <a:cxn ang="0">
                <a:pos x="T8" y="T9"/>
              </a:cxn>
            </a:cxnLst>
            <a:rect l="0" t="0" r="r" b="b"/>
            <a:pathLst>
              <a:path w="478" h="711">
                <a:moveTo>
                  <a:pt x="0" y="0"/>
                </a:moveTo>
                <a:lnTo>
                  <a:pt x="478" y="77"/>
                </a:lnTo>
                <a:lnTo>
                  <a:pt x="478" y="711"/>
                </a:lnTo>
                <a:lnTo>
                  <a:pt x="0" y="574"/>
                </a:lnTo>
                <a:lnTo>
                  <a:pt x="0" y="0"/>
                </a:lnTo>
                <a:close/>
              </a:path>
            </a:pathLst>
          </a:custGeom>
          <a:solidFill>
            <a:schemeClr val="accent1">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4" name="Freeform 12"/>
          <p:cNvSpPr>
            <a:spLocks/>
          </p:cNvSpPr>
          <p:nvPr/>
        </p:nvSpPr>
        <p:spPr bwMode="auto">
          <a:xfrm>
            <a:off x="5540687" y="4554634"/>
            <a:ext cx="1257300" cy="1005587"/>
          </a:xfrm>
          <a:custGeom>
            <a:avLst/>
            <a:gdLst>
              <a:gd name="T0" fmla="*/ 1056 w 1056"/>
              <a:gd name="T1" fmla="*/ 0 h 857"/>
              <a:gd name="T2" fmla="*/ 1056 w 1056"/>
              <a:gd name="T3" fmla="*/ 429 h 857"/>
              <a:gd name="T4" fmla="*/ 0 w 1056"/>
              <a:gd name="T5" fmla="*/ 857 h 857"/>
              <a:gd name="T6" fmla="*/ 0 w 1056"/>
              <a:gd name="T7" fmla="*/ 223 h 857"/>
              <a:gd name="T8" fmla="*/ 1056 w 1056"/>
              <a:gd name="T9" fmla="*/ 0 h 857"/>
            </a:gdLst>
            <a:ahLst/>
            <a:cxnLst>
              <a:cxn ang="0">
                <a:pos x="T0" y="T1"/>
              </a:cxn>
              <a:cxn ang="0">
                <a:pos x="T2" y="T3"/>
              </a:cxn>
              <a:cxn ang="0">
                <a:pos x="T4" y="T5"/>
              </a:cxn>
              <a:cxn ang="0">
                <a:pos x="T6" y="T7"/>
              </a:cxn>
              <a:cxn ang="0">
                <a:pos x="T8" y="T9"/>
              </a:cxn>
            </a:cxnLst>
            <a:rect l="0" t="0" r="r" b="b"/>
            <a:pathLst>
              <a:path w="1056" h="857">
                <a:moveTo>
                  <a:pt x="1056" y="0"/>
                </a:moveTo>
                <a:lnTo>
                  <a:pt x="1056" y="429"/>
                </a:lnTo>
                <a:lnTo>
                  <a:pt x="0" y="857"/>
                </a:lnTo>
                <a:lnTo>
                  <a:pt x="0" y="223"/>
                </a:lnTo>
                <a:lnTo>
                  <a:pt x="1056"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5" name="Freeform 13"/>
          <p:cNvSpPr>
            <a:spLocks/>
          </p:cNvSpPr>
          <p:nvPr/>
        </p:nvSpPr>
        <p:spPr bwMode="auto">
          <a:xfrm>
            <a:off x="4971569" y="4515912"/>
            <a:ext cx="1826419" cy="300385"/>
          </a:xfrm>
          <a:custGeom>
            <a:avLst/>
            <a:gdLst>
              <a:gd name="T0" fmla="*/ 1007 w 1534"/>
              <a:gd name="T1" fmla="*/ 0 h 256"/>
              <a:gd name="T2" fmla="*/ 1534 w 1534"/>
              <a:gd name="T3" fmla="*/ 33 h 256"/>
              <a:gd name="T4" fmla="*/ 478 w 1534"/>
              <a:gd name="T5" fmla="*/ 256 h 256"/>
              <a:gd name="T6" fmla="*/ 0 w 1534"/>
              <a:gd name="T7" fmla="*/ 179 h 256"/>
              <a:gd name="T8" fmla="*/ 1007 w 1534"/>
              <a:gd name="T9" fmla="*/ 0 h 256"/>
            </a:gdLst>
            <a:ahLst/>
            <a:cxnLst>
              <a:cxn ang="0">
                <a:pos x="T0" y="T1"/>
              </a:cxn>
              <a:cxn ang="0">
                <a:pos x="T2" y="T3"/>
              </a:cxn>
              <a:cxn ang="0">
                <a:pos x="T4" y="T5"/>
              </a:cxn>
              <a:cxn ang="0">
                <a:pos x="T6" y="T7"/>
              </a:cxn>
              <a:cxn ang="0">
                <a:pos x="T8" y="T9"/>
              </a:cxn>
            </a:cxnLst>
            <a:rect l="0" t="0" r="r" b="b"/>
            <a:pathLst>
              <a:path w="1534" h="256">
                <a:moveTo>
                  <a:pt x="1007" y="0"/>
                </a:moveTo>
                <a:lnTo>
                  <a:pt x="1534" y="33"/>
                </a:lnTo>
                <a:lnTo>
                  <a:pt x="478" y="256"/>
                </a:lnTo>
                <a:lnTo>
                  <a:pt x="0" y="179"/>
                </a:lnTo>
                <a:lnTo>
                  <a:pt x="1007" y="0"/>
                </a:lnTo>
                <a:close/>
              </a:path>
            </a:pathLst>
          </a:custGeom>
          <a:solidFill>
            <a:schemeClr val="accent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6" name="Freeform 14"/>
          <p:cNvSpPr>
            <a:spLocks/>
          </p:cNvSpPr>
          <p:nvPr/>
        </p:nvSpPr>
        <p:spPr bwMode="auto">
          <a:xfrm>
            <a:off x="4971569" y="4055946"/>
            <a:ext cx="569119" cy="680561"/>
          </a:xfrm>
          <a:custGeom>
            <a:avLst/>
            <a:gdLst>
              <a:gd name="T0" fmla="*/ 0 w 478"/>
              <a:gd name="T1" fmla="*/ 0 h 580"/>
              <a:gd name="T2" fmla="*/ 478 w 478"/>
              <a:gd name="T3" fmla="*/ 0 h 580"/>
              <a:gd name="T4" fmla="*/ 478 w 478"/>
              <a:gd name="T5" fmla="*/ 580 h 580"/>
              <a:gd name="T6" fmla="*/ 0 w 478"/>
              <a:gd name="T7" fmla="*/ 516 h 580"/>
              <a:gd name="T8" fmla="*/ 0 w 478"/>
              <a:gd name="T9" fmla="*/ 0 h 580"/>
            </a:gdLst>
            <a:ahLst/>
            <a:cxnLst>
              <a:cxn ang="0">
                <a:pos x="T0" y="T1"/>
              </a:cxn>
              <a:cxn ang="0">
                <a:pos x="T2" y="T3"/>
              </a:cxn>
              <a:cxn ang="0">
                <a:pos x="T4" y="T5"/>
              </a:cxn>
              <a:cxn ang="0">
                <a:pos x="T6" y="T7"/>
              </a:cxn>
              <a:cxn ang="0">
                <a:pos x="T8" y="T9"/>
              </a:cxn>
            </a:cxnLst>
            <a:rect l="0" t="0" r="r" b="b"/>
            <a:pathLst>
              <a:path w="478" h="580">
                <a:moveTo>
                  <a:pt x="0" y="0"/>
                </a:moveTo>
                <a:lnTo>
                  <a:pt x="478" y="0"/>
                </a:lnTo>
                <a:lnTo>
                  <a:pt x="478" y="580"/>
                </a:lnTo>
                <a:lnTo>
                  <a:pt x="0" y="516"/>
                </a:lnTo>
                <a:lnTo>
                  <a:pt x="0" y="0"/>
                </a:lnTo>
                <a:close/>
              </a:path>
            </a:pathLst>
          </a:custGeom>
          <a:solidFill>
            <a:schemeClr val="accent5">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7" name="Freeform 15"/>
          <p:cNvSpPr>
            <a:spLocks/>
          </p:cNvSpPr>
          <p:nvPr/>
        </p:nvSpPr>
        <p:spPr bwMode="auto">
          <a:xfrm>
            <a:off x="5540687" y="4055946"/>
            <a:ext cx="1257300" cy="680561"/>
          </a:xfrm>
          <a:custGeom>
            <a:avLst/>
            <a:gdLst>
              <a:gd name="T0" fmla="*/ 0 w 1056"/>
              <a:gd name="T1" fmla="*/ 0 h 580"/>
              <a:gd name="T2" fmla="*/ 1056 w 1056"/>
              <a:gd name="T3" fmla="*/ 0 h 580"/>
              <a:gd name="T4" fmla="*/ 1056 w 1056"/>
              <a:gd name="T5" fmla="*/ 389 h 580"/>
              <a:gd name="T6" fmla="*/ 0 w 1056"/>
              <a:gd name="T7" fmla="*/ 580 h 580"/>
              <a:gd name="T8" fmla="*/ 0 w 1056"/>
              <a:gd name="T9" fmla="*/ 0 h 580"/>
            </a:gdLst>
            <a:ahLst/>
            <a:cxnLst>
              <a:cxn ang="0">
                <a:pos x="T0" y="T1"/>
              </a:cxn>
              <a:cxn ang="0">
                <a:pos x="T2" y="T3"/>
              </a:cxn>
              <a:cxn ang="0">
                <a:pos x="T4" y="T5"/>
              </a:cxn>
              <a:cxn ang="0">
                <a:pos x="T6" y="T7"/>
              </a:cxn>
              <a:cxn ang="0">
                <a:pos x="T8" y="T9"/>
              </a:cxn>
            </a:cxnLst>
            <a:rect l="0" t="0" r="r" b="b"/>
            <a:pathLst>
              <a:path w="1056" h="580">
                <a:moveTo>
                  <a:pt x="0" y="0"/>
                </a:moveTo>
                <a:lnTo>
                  <a:pt x="1056" y="0"/>
                </a:lnTo>
                <a:lnTo>
                  <a:pt x="1056" y="389"/>
                </a:lnTo>
                <a:lnTo>
                  <a:pt x="0" y="580"/>
                </a:lnTo>
                <a:lnTo>
                  <a:pt x="0"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8" name="Freeform 16"/>
          <p:cNvSpPr>
            <a:spLocks/>
          </p:cNvSpPr>
          <p:nvPr/>
        </p:nvSpPr>
        <p:spPr bwMode="auto">
          <a:xfrm>
            <a:off x="4971569" y="1752601"/>
            <a:ext cx="569119" cy="953959"/>
          </a:xfrm>
          <a:custGeom>
            <a:avLst/>
            <a:gdLst>
              <a:gd name="T0" fmla="*/ 478 w 478"/>
              <a:gd name="T1" fmla="*/ 0 h 813"/>
              <a:gd name="T2" fmla="*/ 478 w 478"/>
              <a:gd name="T3" fmla="*/ 667 h 813"/>
              <a:gd name="T4" fmla="*/ 0 w 478"/>
              <a:gd name="T5" fmla="*/ 813 h 813"/>
              <a:gd name="T6" fmla="*/ 0 w 478"/>
              <a:gd name="T7" fmla="*/ 197 h 813"/>
              <a:gd name="T8" fmla="*/ 478 w 478"/>
              <a:gd name="T9" fmla="*/ 0 h 813"/>
            </a:gdLst>
            <a:ahLst/>
            <a:cxnLst>
              <a:cxn ang="0">
                <a:pos x="T0" y="T1"/>
              </a:cxn>
              <a:cxn ang="0">
                <a:pos x="T2" y="T3"/>
              </a:cxn>
              <a:cxn ang="0">
                <a:pos x="T4" y="T5"/>
              </a:cxn>
              <a:cxn ang="0">
                <a:pos x="T6" y="T7"/>
              </a:cxn>
              <a:cxn ang="0">
                <a:pos x="T8" y="T9"/>
              </a:cxn>
            </a:cxnLst>
            <a:rect l="0" t="0" r="r" b="b"/>
            <a:pathLst>
              <a:path w="478" h="813">
                <a:moveTo>
                  <a:pt x="478" y="0"/>
                </a:moveTo>
                <a:lnTo>
                  <a:pt x="478" y="667"/>
                </a:lnTo>
                <a:lnTo>
                  <a:pt x="0" y="813"/>
                </a:lnTo>
                <a:lnTo>
                  <a:pt x="0" y="197"/>
                </a:lnTo>
                <a:lnTo>
                  <a:pt x="478" y="0"/>
                </a:lnTo>
                <a:close/>
              </a:path>
            </a:pathLst>
          </a:custGeom>
          <a:solidFill>
            <a:schemeClr val="accent3">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19" name="Freeform 17"/>
          <p:cNvSpPr>
            <a:spLocks/>
          </p:cNvSpPr>
          <p:nvPr/>
        </p:nvSpPr>
        <p:spPr bwMode="auto">
          <a:xfrm>
            <a:off x="5540687" y="1752601"/>
            <a:ext cx="1257300" cy="1311839"/>
          </a:xfrm>
          <a:custGeom>
            <a:avLst/>
            <a:gdLst>
              <a:gd name="T0" fmla="*/ 0 w 1056"/>
              <a:gd name="T1" fmla="*/ 0 h 1118"/>
              <a:gd name="T2" fmla="*/ 1056 w 1056"/>
              <a:gd name="T3" fmla="*/ 682 h 1118"/>
              <a:gd name="T4" fmla="*/ 1056 w 1056"/>
              <a:gd name="T5" fmla="*/ 1118 h 1118"/>
              <a:gd name="T6" fmla="*/ 0 w 1056"/>
              <a:gd name="T7" fmla="*/ 667 h 1118"/>
              <a:gd name="T8" fmla="*/ 0 w 1056"/>
              <a:gd name="T9" fmla="*/ 0 h 1118"/>
            </a:gdLst>
            <a:ahLst/>
            <a:cxnLst>
              <a:cxn ang="0">
                <a:pos x="T0" y="T1"/>
              </a:cxn>
              <a:cxn ang="0">
                <a:pos x="T2" y="T3"/>
              </a:cxn>
              <a:cxn ang="0">
                <a:pos x="T4" y="T5"/>
              </a:cxn>
              <a:cxn ang="0">
                <a:pos x="T6" y="T7"/>
              </a:cxn>
              <a:cxn ang="0">
                <a:pos x="T8" y="T9"/>
              </a:cxn>
            </a:cxnLst>
            <a:rect l="0" t="0" r="r" b="b"/>
            <a:pathLst>
              <a:path w="1056" h="1118">
                <a:moveTo>
                  <a:pt x="0" y="0"/>
                </a:moveTo>
                <a:lnTo>
                  <a:pt x="1056" y="682"/>
                </a:lnTo>
                <a:lnTo>
                  <a:pt x="1056" y="1118"/>
                </a:lnTo>
                <a:lnTo>
                  <a:pt x="0" y="667"/>
                </a:lnTo>
                <a:lnTo>
                  <a:pt x="0"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20" name="Freeform 18"/>
          <p:cNvSpPr>
            <a:spLocks/>
          </p:cNvSpPr>
          <p:nvPr/>
        </p:nvSpPr>
        <p:spPr bwMode="auto">
          <a:xfrm>
            <a:off x="4971569" y="2535245"/>
            <a:ext cx="1826419" cy="529195"/>
          </a:xfrm>
          <a:custGeom>
            <a:avLst/>
            <a:gdLst>
              <a:gd name="T0" fmla="*/ 478 w 1534"/>
              <a:gd name="T1" fmla="*/ 0 h 451"/>
              <a:gd name="T2" fmla="*/ 1534 w 1534"/>
              <a:gd name="T3" fmla="*/ 451 h 451"/>
              <a:gd name="T4" fmla="*/ 1048 w 1534"/>
              <a:gd name="T5" fmla="*/ 451 h 451"/>
              <a:gd name="T6" fmla="*/ 0 w 1534"/>
              <a:gd name="T7" fmla="*/ 146 h 451"/>
              <a:gd name="T8" fmla="*/ 478 w 1534"/>
              <a:gd name="T9" fmla="*/ 0 h 451"/>
            </a:gdLst>
            <a:ahLst/>
            <a:cxnLst>
              <a:cxn ang="0">
                <a:pos x="T0" y="T1"/>
              </a:cxn>
              <a:cxn ang="0">
                <a:pos x="T2" y="T3"/>
              </a:cxn>
              <a:cxn ang="0">
                <a:pos x="T4" y="T5"/>
              </a:cxn>
              <a:cxn ang="0">
                <a:pos x="T6" y="T7"/>
              </a:cxn>
              <a:cxn ang="0">
                <a:pos x="T8" y="T9"/>
              </a:cxn>
            </a:cxnLst>
            <a:rect l="0" t="0" r="r" b="b"/>
            <a:pathLst>
              <a:path w="1534" h="451">
                <a:moveTo>
                  <a:pt x="478" y="0"/>
                </a:moveTo>
                <a:lnTo>
                  <a:pt x="1534" y="451"/>
                </a:lnTo>
                <a:lnTo>
                  <a:pt x="1048" y="451"/>
                </a:lnTo>
                <a:lnTo>
                  <a:pt x="0" y="146"/>
                </a:lnTo>
                <a:lnTo>
                  <a:pt x="478" y="0"/>
                </a:lnTo>
                <a:close/>
              </a:path>
            </a:pathLst>
          </a:custGeom>
          <a:solidFill>
            <a:schemeClr val="accent3">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21" name="Freeform 19"/>
          <p:cNvSpPr>
            <a:spLocks/>
          </p:cNvSpPr>
          <p:nvPr/>
        </p:nvSpPr>
        <p:spPr bwMode="auto">
          <a:xfrm>
            <a:off x="4971569" y="3161830"/>
            <a:ext cx="1826419" cy="321506"/>
          </a:xfrm>
          <a:custGeom>
            <a:avLst/>
            <a:gdLst>
              <a:gd name="T0" fmla="*/ 478 w 1534"/>
              <a:gd name="T1" fmla="*/ 0 h 274"/>
              <a:gd name="T2" fmla="*/ 1534 w 1534"/>
              <a:gd name="T3" fmla="*/ 269 h 274"/>
              <a:gd name="T4" fmla="*/ 1065 w 1534"/>
              <a:gd name="T5" fmla="*/ 274 h 274"/>
              <a:gd name="T6" fmla="*/ 0 w 1534"/>
              <a:gd name="T7" fmla="*/ 100 h 274"/>
              <a:gd name="T8" fmla="*/ 478 w 1534"/>
              <a:gd name="T9" fmla="*/ 0 h 274"/>
            </a:gdLst>
            <a:ahLst/>
            <a:cxnLst>
              <a:cxn ang="0">
                <a:pos x="T0" y="T1"/>
              </a:cxn>
              <a:cxn ang="0">
                <a:pos x="T2" y="T3"/>
              </a:cxn>
              <a:cxn ang="0">
                <a:pos x="T4" y="T5"/>
              </a:cxn>
              <a:cxn ang="0">
                <a:pos x="T6" y="T7"/>
              </a:cxn>
              <a:cxn ang="0">
                <a:pos x="T8" y="T9"/>
              </a:cxn>
            </a:cxnLst>
            <a:rect l="0" t="0" r="r" b="b"/>
            <a:pathLst>
              <a:path w="1534" h="274">
                <a:moveTo>
                  <a:pt x="478" y="0"/>
                </a:moveTo>
                <a:lnTo>
                  <a:pt x="1534" y="269"/>
                </a:lnTo>
                <a:lnTo>
                  <a:pt x="1065" y="274"/>
                </a:lnTo>
                <a:lnTo>
                  <a:pt x="0" y="100"/>
                </a:lnTo>
                <a:lnTo>
                  <a:pt x="478"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22" name="Freeform 20"/>
          <p:cNvSpPr>
            <a:spLocks/>
          </p:cNvSpPr>
          <p:nvPr/>
        </p:nvSpPr>
        <p:spPr bwMode="auto">
          <a:xfrm>
            <a:off x="4971569" y="2610342"/>
            <a:ext cx="569119" cy="668827"/>
          </a:xfrm>
          <a:custGeom>
            <a:avLst/>
            <a:gdLst>
              <a:gd name="T0" fmla="*/ 478 w 478"/>
              <a:gd name="T1" fmla="*/ 0 h 570"/>
              <a:gd name="T2" fmla="*/ 478 w 478"/>
              <a:gd name="T3" fmla="*/ 470 h 570"/>
              <a:gd name="T4" fmla="*/ 0 w 478"/>
              <a:gd name="T5" fmla="*/ 570 h 570"/>
              <a:gd name="T6" fmla="*/ 0 w 478"/>
              <a:gd name="T7" fmla="*/ 129 h 570"/>
              <a:gd name="T8" fmla="*/ 478 w 478"/>
              <a:gd name="T9" fmla="*/ 0 h 570"/>
            </a:gdLst>
            <a:ahLst/>
            <a:cxnLst>
              <a:cxn ang="0">
                <a:pos x="T0" y="T1"/>
              </a:cxn>
              <a:cxn ang="0">
                <a:pos x="T2" y="T3"/>
              </a:cxn>
              <a:cxn ang="0">
                <a:pos x="T4" y="T5"/>
              </a:cxn>
              <a:cxn ang="0">
                <a:pos x="T6" y="T7"/>
              </a:cxn>
              <a:cxn ang="0">
                <a:pos x="T8" y="T9"/>
              </a:cxn>
            </a:cxnLst>
            <a:rect l="0" t="0" r="r" b="b"/>
            <a:pathLst>
              <a:path w="478" h="570">
                <a:moveTo>
                  <a:pt x="478" y="0"/>
                </a:moveTo>
                <a:lnTo>
                  <a:pt x="478" y="470"/>
                </a:lnTo>
                <a:lnTo>
                  <a:pt x="0" y="570"/>
                </a:lnTo>
                <a:lnTo>
                  <a:pt x="0" y="129"/>
                </a:lnTo>
                <a:lnTo>
                  <a:pt x="478" y="0"/>
                </a:lnTo>
                <a:close/>
              </a:path>
            </a:pathLst>
          </a:custGeom>
          <a:solidFill>
            <a:schemeClr val="accent4">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23" name="Freeform 21"/>
          <p:cNvSpPr>
            <a:spLocks/>
          </p:cNvSpPr>
          <p:nvPr/>
        </p:nvSpPr>
        <p:spPr bwMode="auto">
          <a:xfrm>
            <a:off x="5540687" y="2610342"/>
            <a:ext cx="1257300" cy="867129"/>
          </a:xfrm>
          <a:custGeom>
            <a:avLst/>
            <a:gdLst>
              <a:gd name="T0" fmla="*/ 0 w 1056"/>
              <a:gd name="T1" fmla="*/ 0 h 739"/>
              <a:gd name="T2" fmla="*/ 1056 w 1056"/>
              <a:gd name="T3" fmla="*/ 430 h 739"/>
              <a:gd name="T4" fmla="*/ 1056 w 1056"/>
              <a:gd name="T5" fmla="*/ 739 h 739"/>
              <a:gd name="T6" fmla="*/ 0 w 1056"/>
              <a:gd name="T7" fmla="*/ 470 h 739"/>
              <a:gd name="T8" fmla="*/ 0 w 1056"/>
              <a:gd name="T9" fmla="*/ 0 h 739"/>
            </a:gdLst>
            <a:ahLst/>
            <a:cxnLst>
              <a:cxn ang="0">
                <a:pos x="T0" y="T1"/>
              </a:cxn>
              <a:cxn ang="0">
                <a:pos x="T2" y="T3"/>
              </a:cxn>
              <a:cxn ang="0">
                <a:pos x="T4" y="T5"/>
              </a:cxn>
              <a:cxn ang="0">
                <a:pos x="T6" y="T7"/>
              </a:cxn>
              <a:cxn ang="0">
                <a:pos x="T8" y="T9"/>
              </a:cxn>
            </a:cxnLst>
            <a:rect l="0" t="0" r="r" b="b"/>
            <a:pathLst>
              <a:path w="1056" h="739">
                <a:moveTo>
                  <a:pt x="0" y="0"/>
                </a:moveTo>
                <a:lnTo>
                  <a:pt x="1056" y="430"/>
                </a:lnTo>
                <a:lnTo>
                  <a:pt x="1056" y="739"/>
                </a:lnTo>
                <a:lnTo>
                  <a:pt x="0" y="470"/>
                </a:lnTo>
                <a:lnTo>
                  <a:pt x="0"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24" name="Freeform 22"/>
          <p:cNvSpPr>
            <a:spLocks/>
          </p:cNvSpPr>
          <p:nvPr/>
        </p:nvSpPr>
        <p:spPr bwMode="auto">
          <a:xfrm>
            <a:off x="4971569" y="3240447"/>
            <a:ext cx="569119" cy="755657"/>
          </a:xfrm>
          <a:custGeom>
            <a:avLst/>
            <a:gdLst>
              <a:gd name="T0" fmla="*/ 478 w 478"/>
              <a:gd name="T1" fmla="*/ 0 h 644"/>
              <a:gd name="T2" fmla="*/ 478 w 478"/>
              <a:gd name="T3" fmla="*/ 634 h 644"/>
              <a:gd name="T4" fmla="*/ 0 w 478"/>
              <a:gd name="T5" fmla="*/ 644 h 644"/>
              <a:gd name="T6" fmla="*/ 0 w 478"/>
              <a:gd name="T7" fmla="*/ 70 h 644"/>
              <a:gd name="T8" fmla="*/ 478 w 478"/>
              <a:gd name="T9" fmla="*/ 0 h 644"/>
            </a:gdLst>
            <a:ahLst/>
            <a:cxnLst>
              <a:cxn ang="0">
                <a:pos x="T0" y="T1"/>
              </a:cxn>
              <a:cxn ang="0">
                <a:pos x="T2" y="T3"/>
              </a:cxn>
              <a:cxn ang="0">
                <a:pos x="T4" y="T5"/>
              </a:cxn>
              <a:cxn ang="0">
                <a:pos x="T6" y="T7"/>
              </a:cxn>
              <a:cxn ang="0">
                <a:pos x="T8" y="T9"/>
              </a:cxn>
            </a:cxnLst>
            <a:rect l="0" t="0" r="r" b="b"/>
            <a:pathLst>
              <a:path w="478" h="644">
                <a:moveTo>
                  <a:pt x="478" y="0"/>
                </a:moveTo>
                <a:lnTo>
                  <a:pt x="478" y="634"/>
                </a:lnTo>
                <a:lnTo>
                  <a:pt x="0" y="644"/>
                </a:lnTo>
                <a:lnTo>
                  <a:pt x="0" y="70"/>
                </a:lnTo>
                <a:lnTo>
                  <a:pt x="478" y="0"/>
                </a:lnTo>
                <a:close/>
              </a:path>
            </a:pathLst>
          </a:custGeom>
          <a:solidFill>
            <a:schemeClr val="accent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25" name="Freeform 23"/>
          <p:cNvSpPr>
            <a:spLocks/>
          </p:cNvSpPr>
          <p:nvPr/>
        </p:nvSpPr>
        <p:spPr bwMode="auto">
          <a:xfrm>
            <a:off x="5540687" y="3240446"/>
            <a:ext cx="1257300" cy="792032"/>
          </a:xfrm>
          <a:custGeom>
            <a:avLst/>
            <a:gdLst>
              <a:gd name="T0" fmla="*/ 0 w 1056"/>
              <a:gd name="T1" fmla="*/ 0 h 675"/>
              <a:gd name="T2" fmla="*/ 1056 w 1056"/>
              <a:gd name="T3" fmla="*/ 235 h 675"/>
              <a:gd name="T4" fmla="*/ 1056 w 1056"/>
              <a:gd name="T5" fmla="*/ 675 h 675"/>
              <a:gd name="T6" fmla="*/ 0 w 1056"/>
              <a:gd name="T7" fmla="*/ 634 h 675"/>
              <a:gd name="T8" fmla="*/ 0 w 1056"/>
              <a:gd name="T9" fmla="*/ 0 h 675"/>
            </a:gdLst>
            <a:ahLst/>
            <a:cxnLst>
              <a:cxn ang="0">
                <a:pos x="T0" y="T1"/>
              </a:cxn>
              <a:cxn ang="0">
                <a:pos x="T2" y="T3"/>
              </a:cxn>
              <a:cxn ang="0">
                <a:pos x="T4" y="T5"/>
              </a:cxn>
              <a:cxn ang="0">
                <a:pos x="T6" y="T7"/>
              </a:cxn>
              <a:cxn ang="0">
                <a:pos x="T8" y="T9"/>
              </a:cxn>
            </a:cxnLst>
            <a:rect l="0" t="0" r="r" b="b"/>
            <a:pathLst>
              <a:path w="1056" h="675">
                <a:moveTo>
                  <a:pt x="0" y="0"/>
                </a:moveTo>
                <a:lnTo>
                  <a:pt x="1056" y="235"/>
                </a:lnTo>
                <a:lnTo>
                  <a:pt x="1056" y="675"/>
                </a:lnTo>
                <a:lnTo>
                  <a:pt x="0" y="634"/>
                </a:lnTo>
                <a:lnTo>
                  <a:pt x="0"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26" name="Freeform 24"/>
          <p:cNvSpPr>
            <a:spLocks/>
          </p:cNvSpPr>
          <p:nvPr/>
        </p:nvSpPr>
        <p:spPr bwMode="auto">
          <a:xfrm>
            <a:off x="4971569" y="3971462"/>
            <a:ext cx="1826419" cy="61016"/>
          </a:xfrm>
          <a:custGeom>
            <a:avLst/>
            <a:gdLst>
              <a:gd name="T0" fmla="*/ 478 w 1534"/>
              <a:gd name="T1" fmla="*/ 0 h 52"/>
              <a:gd name="T2" fmla="*/ 1534 w 1534"/>
              <a:gd name="T3" fmla="*/ 52 h 52"/>
              <a:gd name="T4" fmla="*/ 1228 w 1534"/>
              <a:gd name="T5" fmla="*/ 52 h 52"/>
              <a:gd name="T6" fmla="*/ 0 w 1534"/>
              <a:gd name="T7" fmla="*/ 21 h 52"/>
              <a:gd name="T8" fmla="*/ 478 w 1534"/>
              <a:gd name="T9" fmla="*/ 0 h 52"/>
            </a:gdLst>
            <a:ahLst/>
            <a:cxnLst>
              <a:cxn ang="0">
                <a:pos x="T0" y="T1"/>
              </a:cxn>
              <a:cxn ang="0">
                <a:pos x="T2" y="T3"/>
              </a:cxn>
              <a:cxn ang="0">
                <a:pos x="T4" y="T5"/>
              </a:cxn>
              <a:cxn ang="0">
                <a:pos x="T6" y="T7"/>
              </a:cxn>
              <a:cxn ang="0">
                <a:pos x="T8" y="T9"/>
              </a:cxn>
            </a:cxnLst>
            <a:rect l="0" t="0" r="r" b="b"/>
            <a:pathLst>
              <a:path w="1534" h="52">
                <a:moveTo>
                  <a:pt x="478" y="0"/>
                </a:moveTo>
                <a:lnTo>
                  <a:pt x="1534" y="52"/>
                </a:lnTo>
                <a:lnTo>
                  <a:pt x="1228" y="52"/>
                </a:lnTo>
                <a:lnTo>
                  <a:pt x="0" y="21"/>
                </a:lnTo>
                <a:lnTo>
                  <a:pt x="478" y="0"/>
                </a:lnTo>
                <a:close/>
              </a:path>
            </a:pathLst>
          </a:custGeom>
          <a:solidFill>
            <a:schemeClr val="accent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grpSp>
        <p:nvGrpSpPr>
          <p:cNvPr id="51" name="Group 50"/>
          <p:cNvGrpSpPr/>
          <p:nvPr/>
        </p:nvGrpSpPr>
        <p:grpSpPr>
          <a:xfrm>
            <a:off x="5850250" y="1950902"/>
            <a:ext cx="1129904" cy="3609319"/>
            <a:chOff x="8416926" y="1336675"/>
            <a:chExt cx="1506538" cy="4883151"/>
          </a:xfrm>
        </p:grpSpPr>
        <p:sp>
          <p:nvSpPr>
            <p:cNvPr id="27" name="Freeform 25"/>
            <p:cNvSpPr>
              <a:spLocks/>
            </p:cNvSpPr>
            <p:nvPr/>
          </p:nvSpPr>
          <p:spPr bwMode="auto">
            <a:xfrm>
              <a:off x="8416926" y="1336675"/>
              <a:ext cx="1069975" cy="4883150"/>
            </a:xfrm>
            <a:custGeom>
              <a:avLst/>
              <a:gdLst>
                <a:gd name="T0" fmla="*/ 21 w 674"/>
                <a:gd name="T1" fmla="*/ 0 h 3076"/>
                <a:gd name="T2" fmla="*/ 38 w 674"/>
                <a:gd name="T3" fmla="*/ 0 h 3076"/>
                <a:gd name="T4" fmla="*/ 53 w 674"/>
                <a:gd name="T5" fmla="*/ 0 h 3076"/>
                <a:gd name="T6" fmla="*/ 68 w 674"/>
                <a:gd name="T7" fmla="*/ 1 h 3076"/>
                <a:gd name="T8" fmla="*/ 78 w 674"/>
                <a:gd name="T9" fmla="*/ 1 h 3076"/>
                <a:gd name="T10" fmla="*/ 82 w 674"/>
                <a:gd name="T11" fmla="*/ 1 h 3076"/>
                <a:gd name="T12" fmla="*/ 674 w 674"/>
                <a:gd name="T13" fmla="*/ 3076 h 3076"/>
                <a:gd name="T14" fmla="*/ 544 w 674"/>
                <a:gd name="T15" fmla="*/ 3052 h 3076"/>
                <a:gd name="T16" fmla="*/ 0 w 674"/>
                <a:gd name="T17" fmla="*/ 1 h 3076"/>
                <a:gd name="T18" fmla="*/ 8 w 674"/>
                <a:gd name="T19" fmla="*/ 0 h 3076"/>
                <a:gd name="T20" fmla="*/ 21 w 674"/>
                <a:gd name="T21" fmla="*/ 0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4" h="3076">
                  <a:moveTo>
                    <a:pt x="21" y="0"/>
                  </a:moveTo>
                  <a:lnTo>
                    <a:pt x="38" y="0"/>
                  </a:lnTo>
                  <a:lnTo>
                    <a:pt x="53" y="0"/>
                  </a:lnTo>
                  <a:lnTo>
                    <a:pt x="68" y="1"/>
                  </a:lnTo>
                  <a:lnTo>
                    <a:pt x="78" y="1"/>
                  </a:lnTo>
                  <a:lnTo>
                    <a:pt x="82" y="1"/>
                  </a:lnTo>
                  <a:lnTo>
                    <a:pt x="674" y="3076"/>
                  </a:lnTo>
                  <a:lnTo>
                    <a:pt x="544" y="3052"/>
                  </a:lnTo>
                  <a:lnTo>
                    <a:pt x="0" y="1"/>
                  </a:lnTo>
                  <a:lnTo>
                    <a:pt x="8" y="0"/>
                  </a:lnTo>
                  <a:lnTo>
                    <a:pt x="21"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28" name="Freeform 26"/>
            <p:cNvSpPr>
              <a:spLocks/>
            </p:cNvSpPr>
            <p:nvPr/>
          </p:nvSpPr>
          <p:spPr bwMode="auto">
            <a:xfrm>
              <a:off x="8878888" y="1633538"/>
              <a:ext cx="1000125" cy="4325938"/>
            </a:xfrm>
            <a:custGeom>
              <a:avLst/>
              <a:gdLst>
                <a:gd name="T0" fmla="*/ 0 w 630"/>
                <a:gd name="T1" fmla="*/ 0 h 2725"/>
                <a:gd name="T2" fmla="*/ 30 w 630"/>
                <a:gd name="T3" fmla="*/ 2 h 2725"/>
                <a:gd name="T4" fmla="*/ 50 w 630"/>
                <a:gd name="T5" fmla="*/ 2 h 2725"/>
                <a:gd name="T6" fmla="*/ 65 w 630"/>
                <a:gd name="T7" fmla="*/ 2 h 2725"/>
                <a:gd name="T8" fmla="*/ 70 w 630"/>
                <a:gd name="T9" fmla="*/ 2 h 2725"/>
                <a:gd name="T10" fmla="*/ 630 w 630"/>
                <a:gd name="T11" fmla="*/ 2725 h 2725"/>
                <a:gd name="T12" fmla="*/ 524 w 630"/>
                <a:gd name="T13" fmla="*/ 2716 h 2725"/>
                <a:gd name="T14" fmla="*/ 0 w 630"/>
                <a:gd name="T15" fmla="*/ 0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2725">
                  <a:moveTo>
                    <a:pt x="0" y="0"/>
                  </a:moveTo>
                  <a:lnTo>
                    <a:pt x="30" y="2"/>
                  </a:lnTo>
                  <a:lnTo>
                    <a:pt x="50" y="2"/>
                  </a:lnTo>
                  <a:lnTo>
                    <a:pt x="65" y="2"/>
                  </a:lnTo>
                  <a:lnTo>
                    <a:pt x="70" y="2"/>
                  </a:lnTo>
                  <a:lnTo>
                    <a:pt x="630" y="2725"/>
                  </a:lnTo>
                  <a:lnTo>
                    <a:pt x="524" y="2716"/>
                  </a:lnTo>
                  <a:lnTo>
                    <a:pt x="0"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1" name="Freeform 39"/>
            <p:cNvSpPr>
              <a:spLocks noEditPoints="1"/>
            </p:cNvSpPr>
            <p:nvPr/>
          </p:nvSpPr>
          <p:spPr bwMode="auto">
            <a:xfrm>
              <a:off x="8547101" y="1338263"/>
              <a:ext cx="1376363" cy="4881563"/>
            </a:xfrm>
            <a:custGeom>
              <a:avLst/>
              <a:gdLst>
                <a:gd name="T0" fmla="*/ 653 w 867"/>
                <a:gd name="T1" fmla="*/ 2005 h 3075"/>
                <a:gd name="T2" fmla="*/ 428 w 867"/>
                <a:gd name="T3" fmla="*/ 2014 h 3075"/>
                <a:gd name="T4" fmla="*/ 516 w 867"/>
                <a:gd name="T5" fmla="*/ 2465 h 3075"/>
                <a:gd name="T6" fmla="*/ 733 w 867"/>
                <a:gd name="T7" fmla="*/ 2398 h 3075"/>
                <a:gd name="T8" fmla="*/ 653 w 867"/>
                <a:gd name="T9" fmla="*/ 2005 h 3075"/>
                <a:gd name="T10" fmla="*/ 328 w 867"/>
                <a:gd name="T11" fmla="*/ 1506 h 3075"/>
                <a:gd name="T12" fmla="*/ 416 w 867"/>
                <a:gd name="T13" fmla="*/ 1958 h 3075"/>
                <a:gd name="T14" fmla="*/ 642 w 867"/>
                <a:gd name="T15" fmla="*/ 1958 h 3075"/>
                <a:gd name="T16" fmla="*/ 557 w 867"/>
                <a:gd name="T17" fmla="*/ 1544 h 3075"/>
                <a:gd name="T18" fmla="*/ 328 w 867"/>
                <a:gd name="T19" fmla="*/ 1506 h 3075"/>
                <a:gd name="T20" fmla="*/ 230 w 867"/>
                <a:gd name="T21" fmla="*/ 1004 h 3075"/>
                <a:gd name="T22" fmla="*/ 318 w 867"/>
                <a:gd name="T23" fmla="*/ 1449 h 3075"/>
                <a:gd name="T24" fmla="*/ 548 w 867"/>
                <a:gd name="T25" fmla="*/ 1495 h 3075"/>
                <a:gd name="T26" fmla="*/ 464 w 867"/>
                <a:gd name="T27" fmla="*/ 1086 h 3075"/>
                <a:gd name="T28" fmla="*/ 230 w 867"/>
                <a:gd name="T29" fmla="*/ 1004 h 3075"/>
                <a:gd name="T30" fmla="*/ 131 w 867"/>
                <a:gd name="T31" fmla="*/ 495 h 3075"/>
                <a:gd name="T32" fmla="*/ 219 w 867"/>
                <a:gd name="T33" fmla="*/ 948 h 3075"/>
                <a:gd name="T34" fmla="*/ 453 w 867"/>
                <a:gd name="T35" fmla="*/ 1038 h 3075"/>
                <a:gd name="T36" fmla="*/ 364 w 867"/>
                <a:gd name="T37" fmla="*/ 603 h 3075"/>
                <a:gd name="T38" fmla="*/ 131 w 867"/>
                <a:gd name="T39" fmla="*/ 495 h 3075"/>
                <a:gd name="T40" fmla="*/ 0 w 867"/>
                <a:gd name="T41" fmla="*/ 0 h 3075"/>
                <a:gd name="T42" fmla="*/ 39 w 867"/>
                <a:gd name="T43" fmla="*/ 21 h 3075"/>
                <a:gd name="T44" fmla="*/ 120 w 867"/>
                <a:gd name="T45" fmla="*/ 439 h 3075"/>
                <a:gd name="T46" fmla="*/ 355 w 867"/>
                <a:gd name="T47" fmla="*/ 555 h 3075"/>
                <a:gd name="T48" fmla="*/ 279 w 867"/>
                <a:gd name="T49" fmla="*/ 188 h 3075"/>
                <a:gd name="T50" fmla="*/ 315 w 867"/>
                <a:gd name="T51" fmla="*/ 205 h 3075"/>
                <a:gd name="T52" fmla="*/ 389 w 867"/>
                <a:gd name="T53" fmla="*/ 571 h 3075"/>
                <a:gd name="T54" fmla="*/ 389 w 867"/>
                <a:gd name="T55" fmla="*/ 571 h 3075"/>
                <a:gd name="T56" fmla="*/ 398 w 867"/>
                <a:gd name="T57" fmla="*/ 611 h 3075"/>
                <a:gd name="T58" fmla="*/ 581 w 867"/>
                <a:gd name="T59" fmla="*/ 1503 h 3075"/>
                <a:gd name="T60" fmla="*/ 583 w 867"/>
                <a:gd name="T61" fmla="*/ 1503 h 3075"/>
                <a:gd name="T62" fmla="*/ 592 w 867"/>
                <a:gd name="T63" fmla="*/ 1550 h 3075"/>
                <a:gd name="T64" fmla="*/ 592 w 867"/>
                <a:gd name="T65" fmla="*/ 1550 h 3075"/>
                <a:gd name="T66" fmla="*/ 867 w 867"/>
                <a:gd name="T67" fmla="*/ 2889 h 3075"/>
                <a:gd name="T68" fmla="*/ 839 w 867"/>
                <a:gd name="T69" fmla="*/ 2911 h 3075"/>
                <a:gd name="T70" fmla="*/ 743 w 867"/>
                <a:gd name="T71" fmla="*/ 2446 h 3075"/>
                <a:gd name="T72" fmla="*/ 526 w 867"/>
                <a:gd name="T73" fmla="*/ 2523 h 3075"/>
                <a:gd name="T74" fmla="*/ 627 w 867"/>
                <a:gd name="T75" fmla="*/ 3042 h 3075"/>
                <a:gd name="T76" fmla="*/ 592 w 867"/>
                <a:gd name="T77" fmla="*/ 3075 h 3075"/>
                <a:gd name="T78" fmla="*/ 91 w 867"/>
                <a:gd name="T79" fmla="*/ 476 h 3075"/>
                <a:gd name="T80" fmla="*/ 81 w 867"/>
                <a:gd name="T81" fmla="*/ 420 h 3075"/>
                <a:gd name="T82" fmla="*/ 81 w 867"/>
                <a:gd name="T83" fmla="*/ 420 h 3075"/>
                <a:gd name="T84" fmla="*/ 0 w 867"/>
                <a:gd name="T85"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7" h="3075">
                  <a:moveTo>
                    <a:pt x="653" y="2005"/>
                  </a:moveTo>
                  <a:lnTo>
                    <a:pt x="428" y="2014"/>
                  </a:lnTo>
                  <a:lnTo>
                    <a:pt x="516" y="2465"/>
                  </a:lnTo>
                  <a:lnTo>
                    <a:pt x="733" y="2398"/>
                  </a:lnTo>
                  <a:lnTo>
                    <a:pt x="653" y="2005"/>
                  </a:lnTo>
                  <a:close/>
                  <a:moveTo>
                    <a:pt x="328" y="1506"/>
                  </a:moveTo>
                  <a:lnTo>
                    <a:pt x="416" y="1958"/>
                  </a:lnTo>
                  <a:lnTo>
                    <a:pt x="642" y="1958"/>
                  </a:lnTo>
                  <a:lnTo>
                    <a:pt x="557" y="1544"/>
                  </a:lnTo>
                  <a:lnTo>
                    <a:pt x="328" y="1506"/>
                  </a:lnTo>
                  <a:close/>
                  <a:moveTo>
                    <a:pt x="230" y="1004"/>
                  </a:moveTo>
                  <a:lnTo>
                    <a:pt x="318" y="1449"/>
                  </a:lnTo>
                  <a:lnTo>
                    <a:pt x="548" y="1495"/>
                  </a:lnTo>
                  <a:lnTo>
                    <a:pt x="464" y="1086"/>
                  </a:lnTo>
                  <a:lnTo>
                    <a:pt x="230" y="1004"/>
                  </a:lnTo>
                  <a:close/>
                  <a:moveTo>
                    <a:pt x="131" y="495"/>
                  </a:moveTo>
                  <a:lnTo>
                    <a:pt x="219" y="948"/>
                  </a:lnTo>
                  <a:lnTo>
                    <a:pt x="453" y="1038"/>
                  </a:lnTo>
                  <a:lnTo>
                    <a:pt x="364" y="603"/>
                  </a:lnTo>
                  <a:lnTo>
                    <a:pt x="131" y="495"/>
                  </a:lnTo>
                  <a:close/>
                  <a:moveTo>
                    <a:pt x="0" y="0"/>
                  </a:moveTo>
                  <a:lnTo>
                    <a:pt x="39" y="21"/>
                  </a:lnTo>
                  <a:lnTo>
                    <a:pt x="120" y="439"/>
                  </a:lnTo>
                  <a:lnTo>
                    <a:pt x="355" y="555"/>
                  </a:lnTo>
                  <a:lnTo>
                    <a:pt x="279" y="188"/>
                  </a:lnTo>
                  <a:lnTo>
                    <a:pt x="315" y="205"/>
                  </a:lnTo>
                  <a:lnTo>
                    <a:pt x="389" y="571"/>
                  </a:lnTo>
                  <a:lnTo>
                    <a:pt x="389" y="571"/>
                  </a:lnTo>
                  <a:lnTo>
                    <a:pt x="398" y="611"/>
                  </a:lnTo>
                  <a:lnTo>
                    <a:pt x="581" y="1503"/>
                  </a:lnTo>
                  <a:lnTo>
                    <a:pt x="583" y="1503"/>
                  </a:lnTo>
                  <a:lnTo>
                    <a:pt x="592" y="1550"/>
                  </a:lnTo>
                  <a:lnTo>
                    <a:pt x="592" y="1550"/>
                  </a:lnTo>
                  <a:lnTo>
                    <a:pt x="867" y="2889"/>
                  </a:lnTo>
                  <a:lnTo>
                    <a:pt x="839" y="2911"/>
                  </a:lnTo>
                  <a:lnTo>
                    <a:pt x="743" y="2446"/>
                  </a:lnTo>
                  <a:lnTo>
                    <a:pt x="526" y="2523"/>
                  </a:lnTo>
                  <a:lnTo>
                    <a:pt x="627" y="3042"/>
                  </a:lnTo>
                  <a:lnTo>
                    <a:pt x="592" y="3075"/>
                  </a:lnTo>
                  <a:lnTo>
                    <a:pt x="91" y="476"/>
                  </a:lnTo>
                  <a:lnTo>
                    <a:pt x="81" y="420"/>
                  </a:lnTo>
                  <a:lnTo>
                    <a:pt x="81" y="420"/>
                  </a:lnTo>
                  <a:lnTo>
                    <a:pt x="0" y="0"/>
                  </a:lnTo>
                  <a:close/>
                </a:path>
              </a:pathLst>
            </a:custGeom>
            <a:solidFill>
              <a:schemeClr val="bg1">
                <a:lumMod val="9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2" name="Freeform 40"/>
            <p:cNvSpPr>
              <a:spLocks/>
            </p:cNvSpPr>
            <p:nvPr/>
          </p:nvSpPr>
          <p:spPr bwMode="auto">
            <a:xfrm>
              <a:off x="8755063" y="2124075"/>
              <a:ext cx="369888" cy="182563"/>
            </a:xfrm>
            <a:custGeom>
              <a:avLst/>
              <a:gdLst>
                <a:gd name="T0" fmla="*/ 0 w 233"/>
                <a:gd name="T1" fmla="*/ 0 h 115"/>
                <a:gd name="T2" fmla="*/ 233 w 233"/>
                <a:gd name="T3" fmla="*/ 108 h 115"/>
                <a:gd name="T4" fmla="*/ 161 w 233"/>
                <a:gd name="T5" fmla="*/ 115 h 115"/>
                <a:gd name="T6" fmla="*/ 9 w 233"/>
                <a:gd name="T7" fmla="*/ 47 h 115"/>
                <a:gd name="T8" fmla="*/ 0 w 233"/>
                <a:gd name="T9" fmla="*/ 0 h 115"/>
              </a:gdLst>
              <a:ahLst/>
              <a:cxnLst>
                <a:cxn ang="0">
                  <a:pos x="T0" y="T1"/>
                </a:cxn>
                <a:cxn ang="0">
                  <a:pos x="T2" y="T3"/>
                </a:cxn>
                <a:cxn ang="0">
                  <a:pos x="T4" y="T5"/>
                </a:cxn>
                <a:cxn ang="0">
                  <a:pos x="T6" y="T7"/>
                </a:cxn>
                <a:cxn ang="0">
                  <a:pos x="T8" y="T9"/>
                </a:cxn>
              </a:cxnLst>
              <a:rect l="0" t="0" r="r" b="b"/>
              <a:pathLst>
                <a:path w="233" h="115">
                  <a:moveTo>
                    <a:pt x="0" y="0"/>
                  </a:moveTo>
                  <a:lnTo>
                    <a:pt x="233" y="108"/>
                  </a:lnTo>
                  <a:lnTo>
                    <a:pt x="161" y="115"/>
                  </a:lnTo>
                  <a:lnTo>
                    <a:pt x="9" y="47"/>
                  </a:lnTo>
                  <a:lnTo>
                    <a:pt x="0"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3" name="Freeform 41"/>
            <p:cNvSpPr>
              <a:spLocks/>
            </p:cNvSpPr>
            <p:nvPr/>
          </p:nvSpPr>
          <p:spPr bwMode="auto">
            <a:xfrm>
              <a:off x="8912226" y="2932113"/>
              <a:ext cx="371475" cy="149225"/>
            </a:xfrm>
            <a:custGeom>
              <a:avLst/>
              <a:gdLst>
                <a:gd name="T0" fmla="*/ 0 w 234"/>
                <a:gd name="T1" fmla="*/ 0 h 94"/>
                <a:gd name="T2" fmla="*/ 234 w 234"/>
                <a:gd name="T3" fmla="*/ 82 h 94"/>
                <a:gd name="T4" fmla="*/ 158 w 234"/>
                <a:gd name="T5" fmla="*/ 94 h 94"/>
                <a:gd name="T6" fmla="*/ 10 w 234"/>
                <a:gd name="T7" fmla="*/ 46 h 94"/>
                <a:gd name="T8" fmla="*/ 0 w 234"/>
                <a:gd name="T9" fmla="*/ 0 h 94"/>
              </a:gdLst>
              <a:ahLst/>
              <a:cxnLst>
                <a:cxn ang="0">
                  <a:pos x="T0" y="T1"/>
                </a:cxn>
                <a:cxn ang="0">
                  <a:pos x="T2" y="T3"/>
                </a:cxn>
                <a:cxn ang="0">
                  <a:pos x="T4" y="T5"/>
                </a:cxn>
                <a:cxn ang="0">
                  <a:pos x="T6" y="T7"/>
                </a:cxn>
                <a:cxn ang="0">
                  <a:pos x="T8" y="T9"/>
                </a:cxn>
              </a:cxnLst>
              <a:rect l="0" t="0" r="r" b="b"/>
              <a:pathLst>
                <a:path w="234" h="94">
                  <a:moveTo>
                    <a:pt x="0" y="0"/>
                  </a:moveTo>
                  <a:lnTo>
                    <a:pt x="234" y="82"/>
                  </a:lnTo>
                  <a:lnTo>
                    <a:pt x="158" y="94"/>
                  </a:lnTo>
                  <a:lnTo>
                    <a:pt x="10" y="46"/>
                  </a:lnTo>
                  <a:lnTo>
                    <a:pt x="0"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4" name="Freeform 42"/>
            <p:cNvSpPr>
              <a:spLocks/>
            </p:cNvSpPr>
            <p:nvPr/>
          </p:nvSpPr>
          <p:spPr bwMode="auto">
            <a:xfrm>
              <a:off x="9067801" y="3729038"/>
              <a:ext cx="368300" cy="69850"/>
            </a:xfrm>
            <a:custGeom>
              <a:avLst/>
              <a:gdLst>
                <a:gd name="T0" fmla="*/ 0 w 232"/>
                <a:gd name="T1" fmla="*/ 0 h 44"/>
                <a:gd name="T2" fmla="*/ 232 w 232"/>
                <a:gd name="T3" fmla="*/ 38 h 44"/>
                <a:gd name="T4" fmla="*/ 144 w 232"/>
                <a:gd name="T5" fmla="*/ 44 h 44"/>
                <a:gd name="T6" fmla="*/ 4 w 232"/>
                <a:gd name="T7" fmla="*/ 22 h 44"/>
                <a:gd name="T8" fmla="*/ 0 w 232"/>
                <a:gd name="T9" fmla="*/ 0 h 44"/>
              </a:gdLst>
              <a:ahLst/>
              <a:cxnLst>
                <a:cxn ang="0">
                  <a:pos x="T0" y="T1"/>
                </a:cxn>
                <a:cxn ang="0">
                  <a:pos x="T2" y="T3"/>
                </a:cxn>
                <a:cxn ang="0">
                  <a:pos x="T4" y="T5"/>
                </a:cxn>
                <a:cxn ang="0">
                  <a:pos x="T6" y="T7"/>
                </a:cxn>
                <a:cxn ang="0">
                  <a:pos x="T8" y="T9"/>
                </a:cxn>
              </a:cxnLst>
              <a:rect l="0" t="0" r="r" b="b"/>
              <a:pathLst>
                <a:path w="232" h="44">
                  <a:moveTo>
                    <a:pt x="0" y="0"/>
                  </a:moveTo>
                  <a:lnTo>
                    <a:pt x="232" y="38"/>
                  </a:lnTo>
                  <a:lnTo>
                    <a:pt x="144" y="44"/>
                  </a:lnTo>
                  <a:lnTo>
                    <a:pt x="4" y="22"/>
                  </a:lnTo>
                  <a:lnTo>
                    <a:pt x="0"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5" name="Freeform 43"/>
            <p:cNvSpPr>
              <a:spLocks/>
            </p:cNvSpPr>
            <p:nvPr/>
          </p:nvSpPr>
          <p:spPr bwMode="auto">
            <a:xfrm>
              <a:off x="9226551" y="4521200"/>
              <a:ext cx="357188" cy="26988"/>
            </a:xfrm>
            <a:custGeom>
              <a:avLst/>
              <a:gdLst>
                <a:gd name="T0" fmla="*/ 225 w 225"/>
                <a:gd name="T1" fmla="*/ 0 h 17"/>
                <a:gd name="T2" fmla="*/ 138 w 225"/>
                <a:gd name="T3" fmla="*/ 12 h 17"/>
                <a:gd name="T4" fmla="*/ 1 w 225"/>
                <a:gd name="T5" fmla="*/ 17 h 17"/>
                <a:gd name="T6" fmla="*/ 0 w 225"/>
                <a:gd name="T7" fmla="*/ 9 h 17"/>
                <a:gd name="T8" fmla="*/ 225 w 225"/>
                <a:gd name="T9" fmla="*/ 0 h 17"/>
              </a:gdLst>
              <a:ahLst/>
              <a:cxnLst>
                <a:cxn ang="0">
                  <a:pos x="T0" y="T1"/>
                </a:cxn>
                <a:cxn ang="0">
                  <a:pos x="T2" y="T3"/>
                </a:cxn>
                <a:cxn ang="0">
                  <a:pos x="T4" y="T5"/>
                </a:cxn>
                <a:cxn ang="0">
                  <a:pos x="T6" y="T7"/>
                </a:cxn>
                <a:cxn ang="0">
                  <a:pos x="T8" y="T9"/>
                </a:cxn>
              </a:cxnLst>
              <a:rect l="0" t="0" r="r" b="b"/>
              <a:pathLst>
                <a:path w="225" h="17">
                  <a:moveTo>
                    <a:pt x="225" y="0"/>
                  </a:moveTo>
                  <a:lnTo>
                    <a:pt x="138" y="12"/>
                  </a:lnTo>
                  <a:lnTo>
                    <a:pt x="1" y="17"/>
                  </a:lnTo>
                  <a:lnTo>
                    <a:pt x="0" y="9"/>
                  </a:lnTo>
                  <a:lnTo>
                    <a:pt x="225"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6" name="Freeform 44"/>
            <p:cNvSpPr>
              <a:spLocks/>
            </p:cNvSpPr>
            <p:nvPr/>
          </p:nvSpPr>
          <p:spPr bwMode="auto">
            <a:xfrm>
              <a:off x="9358313" y="5145088"/>
              <a:ext cx="352425" cy="106363"/>
            </a:xfrm>
            <a:custGeom>
              <a:avLst/>
              <a:gdLst>
                <a:gd name="T0" fmla="*/ 222 w 222"/>
                <a:gd name="T1" fmla="*/ 0 h 67"/>
                <a:gd name="T2" fmla="*/ 5 w 222"/>
                <a:gd name="T3" fmla="*/ 67 h 67"/>
                <a:gd name="T4" fmla="*/ 0 w 222"/>
                <a:gd name="T5" fmla="*/ 48 h 67"/>
                <a:gd name="T6" fmla="*/ 131 w 222"/>
                <a:gd name="T7" fmla="*/ 9 h 67"/>
                <a:gd name="T8" fmla="*/ 222 w 222"/>
                <a:gd name="T9" fmla="*/ 0 h 67"/>
              </a:gdLst>
              <a:ahLst/>
              <a:cxnLst>
                <a:cxn ang="0">
                  <a:pos x="T0" y="T1"/>
                </a:cxn>
                <a:cxn ang="0">
                  <a:pos x="T2" y="T3"/>
                </a:cxn>
                <a:cxn ang="0">
                  <a:pos x="T4" y="T5"/>
                </a:cxn>
                <a:cxn ang="0">
                  <a:pos x="T6" y="T7"/>
                </a:cxn>
                <a:cxn ang="0">
                  <a:pos x="T8" y="T9"/>
                </a:cxn>
              </a:cxnLst>
              <a:rect l="0" t="0" r="r" b="b"/>
              <a:pathLst>
                <a:path w="222" h="67">
                  <a:moveTo>
                    <a:pt x="222" y="0"/>
                  </a:moveTo>
                  <a:lnTo>
                    <a:pt x="5" y="67"/>
                  </a:lnTo>
                  <a:lnTo>
                    <a:pt x="0" y="48"/>
                  </a:lnTo>
                  <a:lnTo>
                    <a:pt x="131" y="9"/>
                  </a:lnTo>
                  <a:lnTo>
                    <a:pt x="222"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grpSp>
      <p:sp>
        <p:nvSpPr>
          <p:cNvPr id="53" name="TextBox 52"/>
          <p:cNvSpPr txBox="1"/>
          <p:nvPr/>
        </p:nvSpPr>
        <p:spPr>
          <a:xfrm>
            <a:off x="1967464" y="2100893"/>
            <a:ext cx="1165704" cy="507831"/>
          </a:xfrm>
          <a:prstGeom prst="rect">
            <a:avLst/>
          </a:prstGeom>
          <a:noFill/>
        </p:spPr>
        <p:txBody>
          <a:bodyPr wrap="none" rtlCol="0">
            <a:spAutoFit/>
          </a:bodyPr>
          <a:lstStyle/>
          <a:p>
            <a:pPr defTabSz="914240"/>
            <a:r>
              <a:rPr lang="en-US" sz="2700" dirty="0">
                <a:solidFill>
                  <a:prstClr val="white"/>
                </a:solidFill>
                <a:latin typeface="Arial" panose="020B0604020202020204" pitchFamily="34" charset="0"/>
                <a:cs typeface="Arial" panose="020B0604020202020204" pitchFamily="34" charset="0"/>
              </a:rPr>
              <a:t>48.7%</a:t>
            </a:r>
          </a:p>
        </p:txBody>
      </p:sp>
      <p:sp>
        <p:nvSpPr>
          <p:cNvPr id="54" name="TextBox 53"/>
          <p:cNvSpPr txBox="1"/>
          <p:nvPr/>
        </p:nvSpPr>
        <p:spPr>
          <a:xfrm>
            <a:off x="1967464" y="2760814"/>
            <a:ext cx="1165704" cy="507831"/>
          </a:xfrm>
          <a:prstGeom prst="rect">
            <a:avLst/>
          </a:prstGeom>
          <a:noFill/>
        </p:spPr>
        <p:txBody>
          <a:bodyPr wrap="none" rtlCol="0">
            <a:spAutoFit/>
          </a:bodyPr>
          <a:lstStyle/>
          <a:p>
            <a:pPr defTabSz="914240"/>
            <a:r>
              <a:rPr lang="en-US" sz="2700" dirty="0">
                <a:solidFill>
                  <a:prstClr val="white"/>
                </a:solidFill>
                <a:latin typeface="Arial" panose="020B0604020202020204" pitchFamily="34" charset="0"/>
                <a:cs typeface="Arial" panose="020B0604020202020204" pitchFamily="34" charset="0"/>
              </a:rPr>
              <a:t>12.9%</a:t>
            </a:r>
          </a:p>
        </p:txBody>
      </p:sp>
      <p:sp>
        <p:nvSpPr>
          <p:cNvPr id="55" name="TextBox 54"/>
          <p:cNvSpPr txBox="1"/>
          <p:nvPr/>
        </p:nvSpPr>
        <p:spPr>
          <a:xfrm>
            <a:off x="1967464" y="3407795"/>
            <a:ext cx="1165704" cy="507831"/>
          </a:xfrm>
          <a:prstGeom prst="rect">
            <a:avLst/>
          </a:prstGeom>
          <a:noFill/>
        </p:spPr>
        <p:txBody>
          <a:bodyPr wrap="none" rtlCol="0">
            <a:spAutoFit/>
          </a:bodyPr>
          <a:lstStyle/>
          <a:p>
            <a:pPr defTabSz="914240"/>
            <a:r>
              <a:rPr lang="en-US" sz="2700" dirty="0">
                <a:solidFill>
                  <a:prstClr val="white"/>
                </a:solidFill>
                <a:latin typeface="Arial" panose="020B0604020202020204" pitchFamily="34" charset="0"/>
                <a:cs typeface="Arial" panose="020B0604020202020204" pitchFamily="34" charset="0"/>
              </a:rPr>
              <a:t>10.3%</a:t>
            </a:r>
          </a:p>
        </p:txBody>
      </p:sp>
      <p:sp>
        <p:nvSpPr>
          <p:cNvPr id="56" name="TextBox 55"/>
          <p:cNvSpPr txBox="1"/>
          <p:nvPr/>
        </p:nvSpPr>
        <p:spPr>
          <a:xfrm>
            <a:off x="1967464" y="4113767"/>
            <a:ext cx="1165704" cy="507831"/>
          </a:xfrm>
          <a:prstGeom prst="rect">
            <a:avLst/>
          </a:prstGeom>
          <a:noFill/>
        </p:spPr>
        <p:txBody>
          <a:bodyPr wrap="none" rtlCol="0">
            <a:spAutoFit/>
          </a:bodyPr>
          <a:lstStyle/>
          <a:p>
            <a:pPr defTabSz="914240"/>
            <a:r>
              <a:rPr lang="en-US" sz="2700" dirty="0">
                <a:solidFill>
                  <a:prstClr val="white"/>
                </a:solidFill>
                <a:latin typeface="Arial" panose="020B0604020202020204" pitchFamily="34" charset="0"/>
                <a:cs typeface="Arial" panose="020B0604020202020204" pitchFamily="34" charset="0"/>
              </a:rPr>
              <a:t>07.8%</a:t>
            </a:r>
          </a:p>
        </p:txBody>
      </p:sp>
      <p:sp>
        <p:nvSpPr>
          <p:cNvPr id="57" name="TextBox 56"/>
          <p:cNvSpPr txBox="1"/>
          <p:nvPr/>
        </p:nvSpPr>
        <p:spPr>
          <a:xfrm>
            <a:off x="1967464" y="4792335"/>
            <a:ext cx="1165704" cy="507831"/>
          </a:xfrm>
          <a:prstGeom prst="rect">
            <a:avLst/>
          </a:prstGeom>
          <a:noFill/>
        </p:spPr>
        <p:txBody>
          <a:bodyPr wrap="none" rtlCol="0">
            <a:spAutoFit/>
          </a:bodyPr>
          <a:lstStyle/>
          <a:p>
            <a:pPr defTabSz="914240"/>
            <a:r>
              <a:rPr lang="en-US" sz="2700" dirty="0">
                <a:solidFill>
                  <a:prstClr val="white"/>
                </a:solidFill>
                <a:latin typeface="Arial" panose="020B0604020202020204" pitchFamily="34" charset="0"/>
                <a:cs typeface="Arial" panose="020B0604020202020204" pitchFamily="34" charset="0"/>
              </a:rPr>
              <a:t>20.7%</a:t>
            </a:r>
          </a:p>
        </p:txBody>
      </p:sp>
      <p:sp>
        <p:nvSpPr>
          <p:cNvPr id="59" name="Content Placeholder 4"/>
          <p:cNvSpPr txBox="1">
            <a:spLocks/>
          </p:cNvSpPr>
          <p:nvPr/>
        </p:nvSpPr>
        <p:spPr>
          <a:xfrm>
            <a:off x="3040374" y="2125755"/>
            <a:ext cx="1771650" cy="457200"/>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350" kern="0" dirty="0">
                <a:solidFill>
                  <a:prstClr val="white"/>
                </a:solidFill>
                <a:latin typeface="Arial" panose="020B0604020202020204" pitchFamily="34" charset="0"/>
                <a:cs typeface="Arial" panose="020B0604020202020204" pitchFamily="34" charset="0"/>
              </a:rPr>
              <a:t>Medical Students</a:t>
            </a:r>
            <a:endParaRPr lang="en-US" sz="1350" dirty="0">
              <a:solidFill>
                <a:prstClr val="white"/>
              </a:solidFill>
              <a:latin typeface="Arial" panose="020B0604020202020204" pitchFamily="34" charset="0"/>
              <a:cs typeface="Arial" panose="020B0604020202020204" pitchFamily="34" charset="0"/>
            </a:endParaRPr>
          </a:p>
        </p:txBody>
      </p:sp>
      <p:sp>
        <p:nvSpPr>
          <p:cNvPr id="60" name="Content Placeholder 4"/>
          <p:cNvSpPr txBox="1">
            <a:spLocks/>
          </p:cNvSpPr>
          <p:nvPr/>
        </p:nvSpPr>
        <p:spPr>
          <a:xfrm>
            <a:off x="3040374" y="2787200"/>
            <a:ext cx="1771650" cy="457200"/>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350" kern="0" dirty="0">
                <a:solidFill>
                  <a:prstClr val="white"/>
                </a:solidFill>
                <a:latin typeface="Arial" panose="020B0604020202020204" pitchFamily="34" charset="0"/>
                <a:cs typeface="Arial" panose="020B0604020202020204" pitchFamily="34" charset="0"/>
              </a:rPr>
              <a:t>Nursing Students</a:t>
            </a:r>
            <a:endParaRPr lang="en-US" sz="1350" dirty="0">
              <a:solidFill>
                <a:prstClr val="white"/>
              </a:solidFill>
              <a:latin typeface="Arial" panose="020B0604020202020204" pitchFamily="34" charset="0"/>
              <a:cs typeface="Arial" panose="020B0604020202020204" pitchFamily="34" charset="0"/>
            </a:endParaRPr>
          </a:p>
        </p:txBody>
      </p:sp>
      <p:sp>
        <p:nvSpPr>
          <p:cNvPr id="61" name="Content Placeholder 4"/>
          <p:cNvSpPr txBox="1">
            <a:spLocks/>
          </p:cNvSpPr>
          <p:nvPr/>
        </p:nvSpPr>
        <p:spPr>
          <a:xfrm>
            <a:off x="3040374" y="3434689"/>
            <a:ext cx="1771650" cy="457200"/>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350" kern="0" dirty="0">
                <a:solidFill>
                  <a:prstClr val="white"/>
                </a:solidFill>
                <a:latin typeface="Arial" panose="020B0604020202020204" pitchFamily="34" charset="0"/>
                <a:cs typeface="Arial" panose="020B0604020202020204" pitchFamily="34" charset="0"/>
              </a:rPr>
              <a:t>Dental Students</a:t>
            </a:r>
            <a:endParaRPr lang="en-US" sz="1350" dirty="0">
              <a:solidFill>
                <a:prstClr val="white"/>
              </a:solidFill>
              <a:latin typeface="Arial" panose="020B0604020202020204" pitchFamily="34" charset="0"/>
              <a:cs typeface="Arial" panose="020B0604020202020204" pitchFamily="34" charset="0"/>
            </a:endParaRPr>
          </a:p>
        </p:txBody>
      </p:sp>
      <p:sp>
        <p:nvSpPr>
          <p:cNvPr id="62" name="Content Placeholder 4"/>
          <p:cNvSpPr txBox="1">
            <a:spLocks/>
          </p:cNvSpPr>
          <p:nvPr/>
        </p:nvSpPr>
        <p:spPr>
          <a:xfrm>
            <a:off x="3040374" y="4076074"/>
            <a:ext cx="1897856" cy="596899"/>
          </a:xfrm>
          <a:prstGeom prst="rect">
            <a:avLst/>
          </a:prstGeom>
        </p:spPr>
        <p:txBody>
          <a:bodyPr anchor="ctr">
            <a:normAutofit fontScale="92500" lnSpcReduction="10000"/>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350" kern="0" dirty="0">
                <a:solidFill>
                  <a:prstClr val="white"/>
                </a:solidFill>
                <a:latin typeface="Arial" panose="020B0604020202020204" pitchFamily="34" charset="0"/>
                <a:cs typeface="Arial" panose="020B0604020202020204" pitchFamily="34" charset="0"/>
              </a:rPr>
              <a:t>Veterinary, Physical Therapy &amp; Psychology Students</a:t>
            </a:r>
            <a:endParaRPr lang="en-US" sz="1350" dirty="0">
              <a:solidFill>
                <a:prstClr val="white"/>
              </a:solidFill>
              <a:latin typeface="Arial" panose="020B0604020202020204" pitchFamily="34" charset="0"/>
              <a:cs typeface="Arial" panose="020B0604020202020204" pitchFamily="34" charset="0"/>
            </a:endParaRPr>
          </a:p>
        </p:txBody>
      </p:sp>
      <p:sp>
        <p:nvSpPr>
          <p:cNvPr id="63" name="Content Placeholder 4"/>
          <p:cNvSpPr txBox="1">
            <a:spLocks/>
          </p:cNvSpPr>
          <p:nvPr/>
        </p:nvSpPr>
        <p:spPr>
          <a:xfrm>
            <a:off x="3040374" y="4765841"/>
            <a:ext cx="1858566" cy="587298"/>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350" kern="0" dirty="0">
                <a:solidFill>
                  <a:prstClr val="white"/>
                </a:solidFill>
                <a:latin typeface="Arial" panose="020B0604020202020204" pitchFamily="34" charset="0"/>
                <a:cs typeface="Arial" panose="020B0604020202020204" pitchFamily="34" charset="0"/>
              </a:rPr>
              <a:t>Non-Healthcare Learners</a:t>
            </a:r>
            <a:endParaRPr lang="en-US" sz="1350" dirty="0">
              <a:solidFill>
                <a:prstClr val="white"/>
              </a:solidFill>
              <a:latin typeface="Arial" panose="020B0604020202020204" pitchFamily="34" charset="0"/>
              <a:cs typeface="Arial" panose="020B0604020202020204" pitchFamily="34" charset="0"/>
            </a:endParaRPr>
          </a:p>
        </p:txBody>
      </p:sp>
      <p:pic>
        <p:nvPicPr>
          <p:cNvPr id="1026" name="Picture 2" descr="Hasil carian imej untuk doct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4810" y="1997677"/>
            <a:ext cx="418008" cy="557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ej yang berkait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0663" y="3379137"/>
            <a:ext cx="542357" cy="5036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sil carian imej untuk nurse malays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7522" y="2721041"/>
            <a:ext cx="368636" cy="4280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sil carian imej untuk physiothera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4388" y="4148491"/>
            <a:ext cx="467916" cy="4679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asil carian imej untuk education learn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3243" y="4818356"/>
            <a:ext cx="588069" cy="5880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B8837B-66B2-9B1A-D47D-4E94F6952C1F}"/>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65998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039" y="604829"/>
            <a:ext cx="5783054" cy="1371786"/>
          </a:xfrm>
        </p:spPr>
        <p:txBody>
          <a:bodyPr>
            <a:normAutofit fontScale="90000"/>
          </a:bodyPr>
          <a:lstStyle/>
          <a:p>
            <a:r>
              <a:rPr lang="en-US" sz="3200" b="1" dirty="0">
                <a:solidFill>
                  <a:srgbClr val="E91D26"/>
                </a:solidFill>
                <a:latin typeface="Arial" pitchFamily="34" charset="0"/>
                <a:ea typeface="+mn-ea"/>
              </a:rPr>
              <a:t>Burnout was predominantly measured by Maslach Burnout Inventory</a:t>
            </a:r>
          </a:p>
        </p:txBody>
      </p:sp>
      <p:sp>
        <p:nvSpPr>
          <p:cNvPr id="3" name="Freeform 2"/>
          <p:cNvSpPr>
            <a:spLocks/>
          </p:cNvSpPr>
          <p:nvPr/>
        </p:nvSpPr>
        <p:spPr bwMode="auto">
          <a:xfrm>
            <a:off x="5413219" y="1600200"/>
            <a:ext cx="723262" cy="1664494"/>
          </a:xfrm>
          <a:custGeom>
            <a:avLst/>
            <a:gdLst>
              <a:gd name="T0" fmla="*/ 572 w 572"/>
              <a:gd name="T1" fmla="*/ 809 h 1398"/>
              <a:gd name="T2" fmla="*/ 0 w 572"/>
              <a:gd name="T3" fmla="*/ 1398 h 1398"/>
              <a:gd name="T4" fmla="*/ 2 w 572"/>
              <a:gd name="T5" fmla="*/ 774 h 1398"/>
              <a:gd name="T6" fmla="*/ 572 w 572"/>
              <a:gd name="T7" fmla="*/ 0 h 1398"/>
              <a:gd name="T8" fmla="*/ 572 w 572"/>
              <a:gd name="T9" fmla="*/ 809 h 1398"/>
              <a:gd name="connsiteX0" fmla="*/ 10538 w 10538"/>
              <a:gd name="connsiteY0" fmla="*/ 5787 h 10000"/>
              <a:gd name="connsiteX1" fmla="*/ 538 w 10538"/>
              <a:gd name="connsiteY1" fmla="*/ 10000 h 10000"/>
              <a:gd name="connsiteX2" fmla="*/ 0 w 10538"/>
              <a:gd name="connsiteY2" fmla="*/ 5369 h 10000"/>
              <a:gd name="connsiteX3" fmla="*/ 10538 w 10538"/>
              <a:gd name="connsiteY3" fmla="*/ 0 h 10000"/>
              <a:gd name="connsiteX4" fmla="*/ 10538 w 10538"/>
              <a:gd name="connsiteY4" fmla="*/ 5787 h 10000"/>
              <a:gd name="connsiteX0" fmla="*/ 10620 w 10620"/>
              <a:gd name="connsiteY0" fmla="*/ 5787 h 10000"/>
              <a:gd name="connsiteX1" fmla="*/ 47 w 10620"/>
              <a:gd name="connsiteY1" fmla="*/ 10000 h 10000"/>
              <a:gd name="connsiteX2" fmla="*/ 82 w 10620"/>
              <a:gd name="connsiteY2" fmla="*/ 5369 h 10000"/>
              <a:gd name="connsiteX3" fmla="*/ 10620 w 10620"/>
              <a:gd name="connsiteY3" fmla="*/ 0 h 10000"/>
              <a:gd name="connsiteX4" fmla="*/ 10620 w 10620"/>
              <a:gd name="connsiteY4" fmla="*/ 578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 h="10000">
                <a:moveTo>
                  <a:pt x="10620" y="5787"/>
                </a:moveTo>
                <a:lnTo>
                  <a:pt x="47" y="10000"/>
                </a:lnTo>
                <a:cubicBezTo>
                  <a:pt x="-132" y="8456"/>
                  <a:pt x="261" y="6913"/>
                  <a:pt x="82" y="5369"/>
                </a:cubicBezTo>
                <a:lnTo>
                  <a:pt x="10620" y="0"/>
                </a:lnTo>
                <a:lnTo>
                  <a:pt x="10620" y="5787"/>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6136482" y="1600200"/>
            <a:ext cx="1027510" cy="963216"/>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5" name="Freeform 4"/>
          <p:cNvSpPr>
            <a:spLocks/>
          </p:cNvSpPr>
          <p:nvPr/>
        </p:nvSpPr>
        <p:spPr bwMode="auto">
          <a:xfrm>
            <a:off x="5413051" y="2563416"/>
            <a:ext cx="1742035" cy="696510"/>
          </a:xfrm>
          <a:custGeom>
            <a:avLst/>
            <a:gdLst>
              <a:gd name="T0" fmla="*/ 1435 w 1435"/>
              <a:gd name="T1" fmla="*/ 0 h 589"/>
              <a:gd name="T2" fmla="*/ 572 w 1435"/>
              <a:gd name="T3" fmla="*/ 0 h 589"/>
              <a:gd name="T4" fmla="*/ 0 w 1435"/>
              <a:gd name="T5" fmla="*/ 589 h 589"/>
              <a:gd name="T6" fmla="*/ 752 w 1435"/>
              <a:gd name="T7" fmla="*/ 585 h 589"/>
              <a:gd name="T8" fmla="*/ 1435 w 1435"/>
              <a:gd name="T9" fmla="*/ 0 h 589"/>
              <a:gd name="connsiteX0" fmla="*/ 10196 w 10196"/>
              <a:gd name="connsiteY0" fmla="*/ 0 h 9932"/>
              <a:gd name="connsiteX1" fmla="*/ 4182 w 10196"/>
              <a:gd name="connsiteY1" fmla="*/ 0 h 9932"/>
              <a:gd name="connsiteX2" fmla="*/ 0 w 10196"/>
              <a:gd name="connsiteY2" fmla="*/ 9920 h 9932"/>
              <a:gd name="connsiteX3" fmla="*/ 5436 w 10196"/>
              <a:gd name="connsiteY3" fmla="*/ 9932 h 9932"/>
              <a:gd name="connsiteX4" fmla="*/ 10196 w 10196"/>
              <a:gd name="connsiteY4" fmla="*/ 0 h 9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6" h="9932">
                <a:moveTo>
                  <a:pt x="10196" y="0"/>
                </a:moveTo>
                <a:lnTo>
                  <a:pt x="4182" y="0"/>
                </a:lnTo>
                <a:lnTo>
                  <a:pt x="0" y="9920"/>
                </a:lnTo>
                <a:lnTo>
                  <a:pt x="5436" y="9932"/>
                </a:lnTo>
                <a:lnTo>
                  <a:pt x="10196"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5917407" y="2690001"/>
            <a:ext cx="625079" cy="1341835"/>
          </a:xfrm>
          <a:custGeom>
            <a:avLst/>
            <a:gdLst>
              <a:gd name="T0" fmla="*/ 0 w 525"/>
              <a:gd name="T1" fmla="*/ 1127 h 1127"/>
              <a:gd name="T2" fmla="*/ 525 w 525"/>
              <a:gd name="T3" fmla="*/ 817 h 1127"/>
              <a:gd name="T4" fmla="*/ 525 w 525"/>
              <a:gd name="T5" fmla="*/ 0 h 1127"/>
              <a:gd name="T6" fmla="*/ 0 w 525"/>
              <a:gd name="T7" fmla="*/ 490 h 1127"/>
              <a:gd name="T8" fmla="*/ 0 w 525"/>
              <a:gd name="T9" fmla="*/ 1127 h 1127"/>
            </a:gdLst>
            <a:ahLst/>
            <a:cxnLst>
              <a:cxn ang="0">
                <a:pos x="T0" y="T1"/>
              </a:cxn>
              <a:cxn ang="0">
                <a:pos x="T2" y="T3"/>
              </a:cxn>
              <a:cxn ang="0">
                <a:pos x="T4" y="T5"/>
              </a:cxn>
              <a:cxn ang="0">
                <a:pos x="T6" y="T7"/>
              </a:cxn>
              <a:cxn ang="0">
                <a:pos x="T8" y="T9"/>
              </a:cxn>
            </a:cxnLst>
            <a:rect l="0" t="0" r="r" b="b"/>
            <a:pathLst>
              <a:path w="525" h="1127">
                <a:moveTo>
                  <a:pt x="0" y="1127"/>
                </a:moveTo>
                <a:lnTo>
                  <a:pt x="525" y="817"/>
                </a:lnTo>
                <a:lnTo>
                  <a:pt x="525" y="0"/>
                </a:lnTo>
                <a:lnTo>
                  <a:pt x="0" y="490"/>
                </a:lnTo>
                <a:lnTo>
                  <a:pt x="0" y="1127"/>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6538913" y="2690001"/>
            <a:ext cx="1039416" cy="972741"/>
          </a:xfrm>
          <a:prstGeom prst="rect">
            <a:avLst/>
          </a:prstGeom>
          <a:solidFill>
            <a:schemeClr val="accent5"/>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5917407" y="3662741"/>
            <a:ext cx="1660922" cy="369094"/>
          </a:xfrm>
          <a:custGeom>
            <a:avLst/>
            <a:gdLst>
              <a:gd name="T0" fmla="*/ 1395 w 1395"/>
              <a:gd name="T1" fmla="*/ 0 h 310"/>
              <a:gd name="T2" fmla="*/ 522 w 1395"/>
              <a:gd name="T3" fmla="*/ 0 h 310"/>
              <a:gd name="T4" fmla="*/ 0 w 1395"/>
              <a:gd name="T5" fmla="*/ 310 h 310"/>
              <a:gd name="T6" fmla="*/ 754 w 1395"/>
              <a:gd name="T7" fmla="*/ 305 h 310"/>
              <a:gd name="T8" fmla="*/ 1395 w 1395"/>
              <a:gd name="T9" fmla="*/ 0 h 310"/>
            </a:gdLst>
            <a:ahLst/>
            <a:cxnLst>
              <a:cxn ang="0">
                <a:pos x="T0" y="T1"/>
              </a:cxn>
              <a:cxn ang="0">
                <a:pos x="T2" y="T3"/>
              </a:cxn>
              <a:cxn ang="0">
                <a:pos x="T4" y="T5"/>
              </a:cxn>
              <a:cxn ang="0">
                <a:pos x="T6" y="T7"/>
              </a:cxn>
              <a:cxn ang="0">
                <a:pos x="T8" y="T9"/>
              </a:cxn>
            </a:cxnLst>
            <a:rect l="0" t="0" r="r" b="b"/>
            <a:pathLst>
              <a:path w="1395" h="310">
                <a:moveTo>
                  <a:pt x="1395" y="0"/>
                </a:moveTo>
                <a:lnTo>
                  <a:pt x="522" y="0"/>
                </a:lnTo>
                <a:lnTo>
                  <a:pt x="0" y="310"/>
                </a:lnTo>
                <a:lnTo>
                  <a:pt x="754" y="305"/>
                </a:lnTo>
                <a:lnTo>
                  <a:pt x="1395" y="0"/>
                </a:lnTo>
                <a:close/>
              </a:path>
            </a:pathLst>
          </a:custGeom>
          <a:solidFill>
            <a:schemeClr val="accent5">
              <a:lumMod val="50000"/>
            </a:schemeClr>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9" name="Freeform 8"/>
          <p:cNvSpPr>
            <a:spLocks/>
          </p:cNvSpPr>
          <p:nvPr/>
        </p:nvSpPr>
        <p:spPr bwMode="auto">
          <a:xfrm>
            <a:off x="6435330" y="3766326"/>
            <a:ext cx="477873" cy="1037035"/>
          </a:xfrm>
          <a:custGeom>
            <a:avLst/>
            <a:gdLst>
              <a:gd name="T0" fmla="*/ 0 w 395"/>
              <a:gd name="T1" fmla="*/ 871 h 871"/>
              <a:gd name="T2" fmla="*/ 395 w 395"/>
              <a:gd name="T3" fmla="*/ 815 h 871"/>
              <a:gd name="T4" fmla="*/ 392 w 395"/>
              <a:gd name="T5" fmla="*/ 0 h 871"/>
              <a:gd name="T6" fmla="*/ 0 w 395"/>
              <a:gd name="T7" fmla="*/ 232 h 871"/>
              <a:gd name="T8" fmla="*/ 0 w 395"/>
              <a:gd name="T9" fmla="*/ 871 h 871"/>
            </a:gdLst>
            <a:ahLst/>
            <a:cxnLst>
              <a:cxn ang="0">
                <a:pos x="T0" y="T1"/>
              </a:cxn>
              <a:cxn ang="0">
                <a:pos x="T2" y="T3"/>
              </a:cxn>
              <a:cxn ang="0">
                <a:pos x="T4" y="T5"/>
              </a:cxn>
              <a:cxn ang="0">
                <a:pos x="T6" y="T7"/>
              </a:cxn>
              <a:cxn ang="0">
                <a:pos x="T8" y="T9"/>
              </a:cxn>
            </a:cxnLst>
            <a:rect l="0" t="0" r="r" b="b"/>
            <a:pathLst>
              <a:path w="395" h="871">
                <a:moveTo>
                  <a:pt x="0" y="871"/>
                </a:moveTo>
                <a:lnTo>
                  <a:pt x="395" y="815"/>
                </a:lnTo>
                <a:lnTo>
                  <a:pt x="392" y="0"/>
                </a:lnTo>
                <a:lnTo>
                  <a:pt x="0" y="232"/>
                </a:lnTo>
                <a:lnTo>
                  <a:pt x="0" y="871"/>
                </a:lnTo>
                <a:close/>
              </a:path>
            </a:pathLst>
          </a:custGeom>
          <a:solidFill>
            <a:schemeClr val="bg2">
              <a:lumMod val="75000"/>
            </a:schemeClr>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0" name="Freeform 9"/>
          <p:cNvSpPr>
            <a:spLocks/>
          </p:cNvSpPr>
          <p:nvPr/>
        </p:nvSpPr>
        <p:spPr bwMode="auto">
          <a:xfrm>
            <a:off x="6902054" y="3763944"/>
            <a:ext cx="963216" cy="981075"/>
          </a:xfrm>
          <a:custGeom>
            <a:avLst/>
            <a:gdLst>
              <a:gd name="T0" fmla="*/ 809 w 809"/>
              <a:gd name="T1" fmla="*/ 819 h 824"/>
              <a:gd name="T2" fmla="*/ 0 w 809"/>
              <a:gd name="T3" fmla="*/ 824 h 824"/>
              <a:gd name="T4" fmla="*/ 0 w 809"/>
              <a:gd name="T5" fmla="*/ 2 h 824"/>
              <a:gd name="T6" fmla="*/ 802 w 809"/>
              <a:gd name="T7" fmla="*/ 0 h 824"/>
              <a:gd name="T8" fmla="*/ 809 w 809"/>
              <a:gd name="T9" fmla="*/ 819 h 824"/>
            </a:gdLst>
            <a:ahLst/>
            <a:cxnLst>
              <a:cxn ang="0">
                <a:pos x="T0" y="T1"/>
              </a:cxn>
              <a:cxn ang="0">
                <a:pos x="T2" y="T3"/>
              </a:cxn>
              <a:cxn ang="0">
                <a:pos x="T4" y="T5"/>
              </a:cxn>
              <a:cxn ang="0">
                <a:pos x="T6" y="T7"/>
              </a:cxn>
              <a:cxn ang="0">
                <a:pos x="T8" y="T9"/>
              </a:cxn>
            </a:cxnLst>
            <a:rect l="0" t="0" r="r" b="b"/>
            <a:pathLst>
              <a:path w="809" h="824">
                <a:moveTo>
                  <a:pt x="809" y="819"/>
                </a:moveTo>
                <a:lnTo>
                  <a:pt x="0" y="824"/>
                </a:lnTo>
                <a:lnTo>
                  <a:pt x="0" y="2"/>
                </a:lnTo>
                <a:lnTo>
                  <a:pt x="802" y="0"/>
                </a:lnTo>
                <a:lnTo>
                  <a:pt x="809" y="81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nvGrpSpPr>
          <p:cNvPr id="14" name="Group 13"/>
          <p:cNvGrpSpPr/>
          <p:nvPr/>
        </p:nvGrpSpPr>
        <p:grpSpPr>
          <a:xfrm>
            <a:off x="7092842" y="3989068"/>
            <a:ext cx="582473" cy="584534"/>
            <a:chOff x="-169863" y="5010151"/>
            <a:chExt cx="1346200" cy="1350962"/>
          </a:xfrm>
          <a:solidFill>
            <a:schemeClr val="bg1"/>
          </a:solidFill>
        </p:grpSpPr>
        <p:sp>
          <p:nvSpPr>
            <p:cNvPr id="15" name="Freeform 23"/>
            <p:cNvSpPr>
              <a:spLocks/>
            </p:cNvSpPr>
            <p:nvPr/>
          </p:nvSpPr>
          <p:spPr bwMode="auto">
            <a:xfrm>
              <a:off x="-153988" y="5099051"/>
              <a:ext cx="560388" cy="550863"/>
            </a:xfrm>
            <a:custGeom>
              <a:avLst/>
              <a:gdLst>
                <a:gd name="T0" fmla="*/ 787 w 1410"/>
                <a:gd name="T1" fmla="*/ 4 h 1386"/>
                <a:gd name="T2" fmla="*/ 915 w 1410"/>
                <a:gd name="T3" fmla="*/ 31 h 1386"/>
                <a:gd name="T4" fmla="*/ 1033 w 1410"/>
                <a:gd name="T5" fmla="*/ 79 h 1386"/>
                <a:gd name="T6" fmla="*/ 1140 w 1410"/>
                <a:gd name="T7" fmla="*/ 148 h 1386"/>
                <a:gd name="T8" fmla="*/ 1232 w 1410"/>
                <a:gd name="T9" fmla="*/ 234 h 1386"/>
                <a:gd name="T10" fmla="*/ 1307 w 1410"/>
                <a:gd name="T11" fmla="*/ 334 h 1386"/>
                <a:gd name="T12" fmla="*/ 1364 w 1410"/>
                <a:gd name="T13" fmla="*/ 448 h 1386"/>
                <a:gd name="T14" fmla="*/ 1401 w 1410"/>
                <a:gd name="T15" fmla="*/ 572 h 1386"/>
                <a:gd name="T16" fmla="*/ 1345 w 1410"/>
                <a:gd name="T17" fmla="*/ 653 h 1386"/>
                <a:gd name="T18" fmla="*/ 1204 w 1410"/>
                <a:gd name="T19" fmla="*/ 700 h 1386"/>
                <a:gd name="T20" fmla="*/ 1059 w 1410"/>
                <a:gd name="T21" fmla="*/ 770 h 1386"/>
                <a:gd name="T22" fmla="*/ 923 w 1410"/>
                <a:gd name="T23" fmla="*/ 858 h 1386"/>
                <a:gd name="T24" fmla="*/ 799 w 1410"/>
                <a:gd name="T25" fmla="*/ 966 h 1386"/>
                <a:gd name="T26" fmla="*/ 690 w 1410"/>
                <a:gd name="T27" fmla="*/ 1088 h 1386"/>
                <a:gd name="T28" fmla="*/ 599 w 1410"/>
                <a:gd name="T29" fmla="*/ 1223 h 1386"/>
                <a:gd name="T30" fmla="*/ 544 w 1410"/>
                <a:gd name="T31" fmla="*/ 1331 h 1386"/>
                <a:gd name="T32" fmla="*/ 460 w 1410"/>
                <a:gd name="T33" fmla="*/ 1367 h 1386"/>
                <a:gd name="T34" fmla="*/ 348 w 1410"/>
                <a:gd name="T35" fmla="*/ 1313 h 1386"/>
                <a:gd name="T36" fmla="*/ 249 w 1410"/>
                <a:gd name="T37" fmla="*/ 1243 h 1386"/>
                <a:gd name="T38" fmla="*/ 163 w 1410"/>
                <a:gd name="T39" fmla="*/ 1156 h 1386"/>
                <a:gd name="T40" fmla="*/ 94 w 1410"/>
                <a:gd name="T41" fmla="*/ 1056 h 1386"/>
                <a:gd name="T42" fmla="*/ 42 w 1410"/>
                <a:gd name="T43" fmla="*/ 944 h 1386"/>
                <a:gd name="T44" fmla="*/ 10 w 1410"/>
                <a:gd name="T45" fmla="*/ 822 h 1386"/>
                <a:gd name="T46" fmla="*/ 0 w 1410"/>
                <a:gd name="T47" fmla="*/ 693 h 1386"/>
                <a:gd name="T48" fmla="*/ 16 w 1410"/>
                <a:gd name="T49" fmla="*/ 559 h 1386"/>
                <a:gd name="T50" fmla="*/ 54 w 1410"/>
                <a:gd name="T51" fmla="*/ 435 h 1386"/>
                <a:gd name="T52" fmla="*/ 114 w 1410"/>
                <a:gd name="T53" fmla="*/ 321 h 1386"/>
                <a:gd name="T54" fmla="*/ 194 w 1410"/>
                <a:gd name="T55" fmla="*/ 220 h 1386"/>
                <a:gd name="T56" fmla="*/ 289 w 1410"/>
                <a:gd name="T57" fmla="*/ 136 h 1386"/>
                <a:gd name="T58" fmla="*/ 399 w 1410"/>
                <a:gd name="T59" fmla="*/ 70 h 1386"/>
                <a:gd name="T60" fmla="*/ 520 w 1410"/>
                <a:gd name="T61" fmla="*/ 25 h 1386"/>
                <a:gd name="T62" fmla="*/ 651 w 1410"/>
                <a:gd name="T63" fmla="*/ 2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0" h="1386">
                  <a:moveTo>
                    <a:pt x="719" y="0"/>
                  </a:moveTo>
                  <a:lnTo>
                    <a:pt x="787" y="4"/>
                  </a:lnTo>
                  <a:lnTo>
                    <a:pt x="852" y="14"/>
                  </a:lnTo>
                  <a:lnTo>
                    <a:pt x="915" y="31"/>
                  </a:lnTo>
                  <a:lnTo>
                    <a:pt x="975" y="53"/>
                  </a:lnTo>
                  <a:lnTo>
                    <a:pt x="1033" y="79"/>
                  </a:lnTo>
                  <a:lnTo>
                    <a:pt x="1088" y="112"/>
                  </a:lnTo>
                  <a:lnTo>
                    <a:pt x="1140" y="148"/>
                  </a:lnTo>
                  <a:lnTo>
                    <a:pt x="1187" y="189"/>
                  </a:lnTo>
                  <a:lnTo>
                    <a:pt x="1232" y="234"/>
                  </a:lnTo>
                  <a:lnTo>
                    <a:pt x="1272" y="282"/>
                  </a:lnTo>
                  <a:lnTo>
                    <a:pt x="1307" y="334"/>
                  </a:lnTo>
                  <a:lnTo>
                    <a:pt x="1339" y="390"/>
                  </a:lnTo>
                  <a:lnTo>
                    <a:pt x="1364" y="448"/>
                  </a:lnTo>
                  <a:lnTo>
                    <a:pt x="1385" y="509"/>
                  </a:lnTo>
                  <a:lnTo>
                    <a:pt x="1401" y="572"/>
                  </a:lnTo>
                  <a:lnTo>
                    <a:pt x="1410" y="637"/>
                  </a:lnTo>
                  <a:lnTo>
                    <a:pt x="1345" y="653"/>
                  </a:lnTo>
                  <a:lnTo>
                    <a:pt x="1279" y="673"/>
                  </a:lnTo>
                  <a:lnTo>
                    <a:pt x="1204" y="700"/>
                  </a:lnTo>
                  <a:lnTo>
                    <a:pt x="1130" y="733"/>
                  </a:lnTo>
                  <a:lnTo>
                    <a:pt x="1059" y="770"/>
                  </a:lnTo>
                  <a:lnTo>
                    <a:pt x="991" y="811"/>
                  </a:lnTo>
                  <a:lnTo>
                    <a:pt x="923" y="858"/>
                  </a:lnTo>
                  <a:lnTo>
                    <a:pt x="859" y="910"/>
                  </a:lnTo>
                  <a:lnTo>
                    <a:pt x="799" y="966"/>
                  </a:lnTo>
                  <a:lnTo>
                    <a:pt x="743" y="1025"/>
                  </a:lnTo>
                  <a:lnTo>
                    <a:pt x="690" y="1088"/>
                  </a:lnTo>
                  <a:lnTo>
                    <a:pt x="643" y="1154"/>
                  </a:lnTo>
                  <a:lnTo>
                    <a:pt x="599" y="1223"/>
                  </a:lnTo>
                  <a:lnTo>
                    <a:pt x="570" y="1276"/>
                  </a:lnTo>
                  <a:lnTo>
                    <a:pt x="544" y="1331"/>
                  </a:lnTo>
                  <a:lnTo>
                    <a:pt x="520" y="1386"/>
                  </a:lnTo>
                  <a:lnTo>
                    <a:pt x="460" y="1367"/>
                  </a:lnTo>
                  <a:lnTo>
                    <a:pt x="403" y="1342"/>
                  </a:lnTo>
                  <a:lnTo>
                    <a:pt x="348" y="1313"/>
                  </a:lnTo>
                  <a:lnTo>
                    <a:pt x="298" y="1280"/>
                  </a:lnTo>
                  <a:lnTo>
                    <a:pt x="249" y="1243"/>
                  </a:lnTo>
                  <a:lnTo>
                    <a:pt x="204" y="1202"/>
                  </a:lnTo>
                  <a:lnTo>
                    <a:pt x="163" y="1156"/>
                  </a:lnTo>
                  <a:lnTo>
                    <a:pt x="127" y="1107"/>
                  </a:lnTo>
                  <a:lnTo>
                    <a:pt x="94" y="1056"/>
                  </a:lnTo>
                  <a:lnTo>
                    <a:pt x="66" y="1001"/>
                  </a:lnTo>
                  <a:lnTo>
                    <a:pt x="42" y="944"/>
                  </a:lnTo>
                  <a:lnTo>
                    <a:pt x="23" y="884"/>
                  </a:lnTo>
                  <a:lnTo>
                    <a:pt x="10" y="822"/>
                  </a:lnTo>
                  <a:lnTo>
                    <a:pt x="2" y="759"/>
                  </a:lnTo>
                  <a:lnTo>
                    <a:pt x="0" y="693"/>
                  </a:lnTo>
                  <a:lnTo>
                    <a:pt x="6" y="625"/>
                  </a:lnTo>
                  <a:lnTo>
                    <a:pt x="16" y="559"/>
                  </a:lnTo>
                  <a:lnTo>
                    <a:pt x="33" y="496"/>
                  </a:lnTo>
                  <a:lnTo>
                    <a:pt x="54" y="435"/>
                  </a:lnTo>
                  <a:lnTo>
                    <a:pt x="82" y="376"/>
                  </a:lnTo>
                  <a:lnTo>
                    <a:pt x="114" y="321"/>
                  </a:lnTo>
                  <a:lnTo>
                    <a:pt x="152" y="269"/>
                  </a:lnTo>
                  <a:lnTo>
                    <a:pt x="194" y="220"/>
                  </a:lnTo>
                  <a:lnTo>
                    <a:pt x="240" y="176"/>
                  </a:lnTo>
                  <a:lnTo>
                    <a:pt x="289" y="136"/>
                  </a:lnTo>
                  <a:lnTo>
                    <a:pt x="342" y="100"/>
                  </a:lnTo>
                  <a:lnTo>
                    <a:pt x="399" y="70"/>
                  </a:lnTo>
                  <a:lnTo>
                    <a:pt x="458" y="44"/>
                  </a:lnTo>
                  <a:lnTo>
                    <a:pt x="520" y="25"/>
                  </a:lnTo>
                  <a:lnTo>
                    <a:pt x="585" y="10"/>
                  </a:lnTo>
                  <a:lnTo>
                    <a:pt x="651" y="2"/>
                  </a:lnTo>
                  <a:lnTo>
                    <a:pt x="7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6" name="Freeform 24"/>
            <p:cNvSpPr>
              <a:spLocks/>
            </p:cNvSpPr>
            <p:nvPr/>
          </p:nvSpPr>
          <p:spPr bwMode="auto">
            <a:xfrm>
              <a:off x="555625" y="5010151"/>
              <a:ext cx="303213" cy="303213"/>
            </a:xfrm>
            <a:custGeom>
              <a:avLst/>
              <a:gdLst>
                <a:gd name="T0" fmla="*/ 383 w 766"/>
                <a:gd name="T1" fmla="*/ 0 h 765"/>
                <a:gd name="T2" fmla="*/ 431 w 766"/>
                <a:gd name="T3" fmla="*/ 3 h 765"/>
                <a:gd name="T4" fmla="*/ 477 w 766"/>
                <a:gd name="T5" fmla="*/ 11 h 765"/>
                <a:gd name="T6" fmla="*/ 522 w 766"/>
                <a:gd name="T7" fmla="*/ 26 h 765"/>
                <a:gd name="T8" fmla="*/ 563 w 766"/>
                <a:gd name="T9" fmla="*/ 45 h 765"/>
                <a:gd name="T10" fmla="*/ 602 w 766"/>
                <a:gd name="T11" fmla="*/ 68 h 765"/>
                <a:gd name="T12" fmla="*/ 638 w 766"/>
                <a:gd name="T13" fmla="*/ 96 h 765"/>
                <a:gd name="T14" fmla="*/ 670 w 766"/>
                <a:gd name="T15" fmla="*/ 128 h 765"/>
                <a:gd name="T16" fmla="*/ 698 w 766"/>
                <a:gd name="T17" fmla="*/ 164 h 765"/>
                <a:gd name="T18" fmla="*/ 722 w 766"/>
                <a:gd name="T19" fmla="*/ 203 h 765"/>
                <a:gd name="T20" fmla="*/ 740 w 766"/>
                <a:gd name="T21" fmla="*/ 244 h 765"/>
                <a:gd name="T22" fmla="*/ 755 w 766"/>
                <a:gd name="T23" fmla="*/ 288 h 765"/>
                <a:gd name="T24" fmla="*/ 763 w 766"/>
                <a:gd name="T25" fmla="*/ 334 h 765"/>
                <a:gd name="T26" fmla="*/ 766 w 766"/>
                <a:gd name="T27" fmla="*/ 383 h 765"/>
                <a:gd name="T28" fmla="*/ 763 w 766"/>
                <a:gd name="T29" fmla="*/ 431 h 765"/>
                <a:gd name="T30" fmla="*/ 755 w 766"/>
                <a:gd name="T31" fmla="*/ 477 h 765"/>
                <a:gd name="T32" fmla="*/ 740 w 766"/>
                <a:gd name="T33" fmla="*/ 521 h 765"/>
                <a:gd name="T34" fmla="*/ 722 w 766"/>
                <a:gd name="T35" fmla="*/ 562 h 765"/>
                <a:gd name="T36" fmla="*/ 698 w 766"/>
                <a:gd name="T37" fmla="*/ 602 h 765"/>
                <a:gd name="T38" fmla="*/ 670 w 766"/>
                <a:gd name="T39" fmla="*/ 637 h 765"/>
                <a:gd name="T40" fmla="*/ 638 w 766"/>
                <a:gd name="T41" fmla="*/ 669 h 765"/>
                <a:gd name="T42" fmla="*/ 602 w 766"/>
                <a:gd name="T43" fmla="*/ 697 h 765"/>
                <a:gd name="T44" fmla="*/ 563 w 766"/>
                <a:gd name="T45" fmla="*/ 721 h 765"/>
                <a:gd name="T46" fmla="*/ 522 w 766"/>
                <a:gd name="T47" fmla="*/ 740 h 765"/>
                <a:gd name="T48" fmla="*/ 477 w 766"/>
                <a:gd name="T49" fmla="*/ 754 h 765"/>
                <a:gd name="T50" fmla="*/ 431 w 766"/>
                <a:gd name="T51" fmla="*/ 763 h 765"/>
                <a:gd name="T52" fmla="*/ 383 w 766"/>
                <a:gd name="T53" fmla="*/ 765 h 765"/>
                <a:gd name="T54" fmla="*/ 336 w 766"/>
                <a:gd name="T55" fmla="*/ 763 h 765"/>
                <a:gd name="T56" fmla="*/ 289 w 766"/>
                <a:gd name="T57" fmla="*/ 754 h 765"/>
                <a:gd name="T58" fmla="*/ 244 w 766"/>
                <a:gd name="T59" fmla="*/ 740 h 765"/>
                <a:gd name="T60" fmla="*/ 203 w 766"/>
                <a:gd name="T61" fmla="*/ 721 h 765"/>
                <a:gd name="T62" fmla="*/ 165 w 766"/>
                <a:gd name="T63" fmla="*/ 697 h 765"/>
                <a:gd name="T64" fmla="*/ 128 w 766"/>
                <a:gd name="T65" fmla="*/ 669 h 765"/>
                <a:gd name="T66" fmla="*/ 97 w 766"/>
                <a:gd name="T67" fmla="*/ 637 h 765"/>
                <a:gd name="T68" fmla="*/ 68 w 766"/>
                <a:gd name="T69" fmla="*/ 602 h 765"/>
                <a:gd name="T70" fmla="*/ 46 w 766"/>
                <a:gd name="T71" fmla="*/ 562 h 765"/>
                <a:gd name="T72" fmla="*/ 26 w 766"/>
                <a:gd name="T73" fmla="*/ 521 h 765"/>
                <a:gd name="T74" fmla="*/ 12 w 766"/>
                <a:gd name="T75" fmla="*/ 477 h 765"/>
                <a:gd name="T76" fmla="*/ 3 w 766"/>
                <a:gd name="T77" fmla="*/ 431 h 765"/>
                <a:gd name="T78" fmla="*/ 0 w 766"/>
                <a:gd name="T79" fmla="*/ 383 h 765"/>
                <a:gd name="T80" fmla="*/ 3 w 766"/>
                <a:gd name="T81" fmla="*/ 334 h 765"/>
                <a:gd name="T82" fmla="*/ 12 w 766"/>
                <a:gd name="T83" fmla="*/ 288 h 765"/>
                <a:gd name="T84" fmla="*/ 26 w 766"/>
                <a:gd name="T85" fmla="*/ 244 h 765"/>
                <a:gd name="T86" fmla="*/ 46 w 766"/>
                <a:gd name="T87" fmla="*/ 203 h 765"/>
                <a:gd name="T88" fmla="*/ 68 w 766"/>
                <a:gd name="T89" fmla="*/ 164 h 765"/>
                <a:gd name="T90" fmla="*/ 97 w 766"/>
                <a:gd name="T91" fmla="*/ 128 h 765"/>
                <a:gd name="T92" fmla="*/ 128 w 766"/>
                <a:gd name="T93" fmla="*/ 96 h 765"/>
                <a:gd name="T94" fmla="*/ 165 w 766"/>
                <a:gd name="T95" fmla="*/ 68 h 765"/>
                <a:gd name="T96" fmla="*/ 203 w 766"/>
                <a:gd name="T97" fmla="*/ 45 h 765"/>
                <a:gd name="T98" fmla="*/ 244 w 766"/>
                <a:gd name="T99" fmla="*/ 26 h 765"/>
                <a:gd name="T100" fmla="*/ 289 w 766"/>
                <a:gd name="T101" fmla="*/ 11 h 765"/>
                <a:gd name="T102" fmla="*/ 336 w 766"/>
                <a:gd name="T103" fmla="*/ 3 h 765"/>
                <a:gd name="T104" fmla="*/ 383 w 766"/>
                <a:gd name="T10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765">
                  <a:moveTo>
                    <a:pt x="383" y="0"/>
                  </a:moveTo>
                  <a:lnTo>
                    <a:pt x="431" y="3"/>
                  </a:lnTo>
                  <a:lnTo>
                    <a:pt x="477" y="11"/>
                  </a:lnTo>
                  <a:lnTo>
                    <a:pt x="522" y="26"/>
                  </a:lnTo>
                  <a:lnTo>
                    <a:pt x="563" y="45"/>
                  </a:lnTo>
                  <a:lnTo>
                    <a:pt x="602" y="68"/>
                  </a:lnTo>
                  <a:lnTo>
                    <a:pt x="638" y="96"/>
                  </a:lnTo>
                  <a:lnTo>
                    <a:pt x="670" y="128"/>
                  </a:lnTo>
                  <a:lnTo>
                    <a:pt x="698" y="164"/>
                  </a:lnTo>
                  <a:lnTo>
                    <a:pt x="722" y="203"/>
                  </a:lnTo>
                  <a:lnTo>
                    <a:pt x="740" y="244"/>
                  </a:lnTo>
                  <a:lnTo>
                    <a:pt x="755" y="288"/>
                  </a:lnTo>
                  <a:lnTo>
                    <a:pt x="763" y="334"/>
                  </a:lnTo>
                  <a:lnTo>
                    <a:pt x="766" y="383"/>
                  </a:lnTo>
                  <a:lnTo>
                    <a:pt x="763" y="431"/>
                  </a:lnTo>
                  <a:lnTo>
                    <a:pt x="755" y="477"/>
                  </a:lnTo>
                  <a:lnTo>
                    <a:pt x="740" y="521"/>
                  </a:lnTo>
                  <a:lnTo>
                    <a:pt x="722" y="562"/>
                  </a:lnTo>
                  <a:lnTo>
                    <a:pt x="698" y="602"/>
                  </a:lnTo>
                  <a:lnTo>
                    <a:pt x="670" y="637"/>
                  </a:lnTo>
                  <a:lnTo>
                    <a:pt x="638" y="669"/>
                  </a:lnTo>
                  <a:lnTo>
                    <a:pt x="602" y="697"/>
                  </a:lnTo>
                  <a:lnTo>
                    <a:pt x="563" y="721"/>
                  </a:lnTo>
                  <a:lnTo>
                    <a:pt x="522" y="740"/>
                  </a:lnTo>
                  <a:lnTo>
                    <a:pt x="477" y="754"/>
                  </a:lnTo>
                  <a:lnTo>
                    <a:pt x="431" y="763"/>
                  </a:lnTo>
                  <a:lnTo>
                    <a:pt x="383" y="765"/>
                  </a:lnTo>
                  <a:lnTo>
                    <a:pt x="336" y="763"/>
                  </a:lnTo>
                  <a:lnTo>
                    <a:pt x="289" y="754"/>
                  </a:lnTo>
                  <a:lnTo>
                    <a:pt x="244" y="740"/>
                  </a:lnTo>
                  <a:lnTo>
                    <a:pt x="203" y="721"/>
                  </a:lnTo>
                  <a:lnTo>
                    <a:pt x="165" y="697"/>
                  </a:lnTo>
                  <a:lnTo>
                    <a:pt x="128" y="669"/>
                  </a:lnTo>
                  <a:lnTo>
                    <a:pt x="97" y="637"/>
                  </a:lnTo>
                  <a:lnTo>
                    <a:pt x="68" y="602"/>
                  </a:lnTo>
                  <a:lnTo>
                    <a:pt x="46" y="562"/>
                  </a:lnTo>
                  <a:lnTo>
                    <a:pt x="26" y="521"/>
                  </a:lnTo>
                  <a:lnTo>
                    <a:pt x="12" y="477"/>
                  </a:lnTo>
                  <a:lnTo>
                    <a:pt x="3" y="431"/>
                  </a:lnTo>
                  <a:lnTo>
                    <a:pt x="0" y="383"/>
                  </a:lnTo>
                  <a:lnTo>
                    <a:pt x="3" y="334"/>
                  </a:lnTo>
                  <a:lnTo>
                    <a:pt x="12" y="288"/>
                  </a:lnTo>
                  <a:lnTo>
                    <a:pt x="26" y="244"/>
                  </a:lnTo>
                  <a:lnTo>
                    <a:pt x="46" y="203"/>
                  </a:lnTo>
                  <a:lnTo>
                    <a:pt x="68" y="164"/>
                  </a:lnTo>
                  <a:lnTo>
                    <a:pt x="97" y="128"/>
                  </a:lnTo>
                  <a:lnTo>
                    <a:pt x="128" y="96"/>
                  </a:lnTo>
                  <a:lnTo>
                    <a:pt x="165" y="68"/>
                  </a:lnTo>
                  <a:lnTo>
                    <a:pt x="203" y="45"/>
                  </a:lnTo>
                  <a:lnTo>
                    <a:pt x="244" y="26"/>
                  </a:lnTo>
                  <a:lnTo>
                    <a:pt x="289" y="11"/>
                  </a:lnTo>
                  <a:lnTo>
                    <a:pt x="336" y="3"/>
                  </a:lnTo>
                  <a:lnTo>
                    <a:pt x="38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7" name="Freeform 25"/>
            <p:cNvSpPr>
              <a:spLocks/>
            </p:cNvSpPr>
            <p:nvPr/>
          </p:nvSpPr>
          <p:spPr bwMode="auto">
            <a:xfrm>
              <a:off x="-169863" y="5294313"/>
              <a:ext cx="1346200" cy="1066800"/>
            </a:xfrm>
            <a:custGeom>
              <a:avLst/>
              <a:gdLst>
                <a:gd name="T0" fmla="*/ 3233 w 3393"/>
                <a:gd name="T1" fmla="*/ 14 h 2689"/>
                <a:gd name="T2" fmla="*/ 3340 w 3393"/>
                <a:gd name="T3" fmla="*/ 81 h 2689"/>
                <a:gd name="T4" fmla="*/ 3392 w 3393"/>
                <a:gd name="T5" fmla="*/ 202 h 2689"/>
                <a:gd name="T6" fmla="*/ 3366 w 3393"/>
                <a:gd name="T7" fmla="*/ 362 h 2689"/>
                <a:gd name="T8" fmla="*/ 3271 w 3393"/>
                <a:gd name="T9" fmla="*/ 554 h 2689"/>
                <a:gd name="T10" fmla="*/ 3117 w 3393"/>
                <a:gd name="T11" fmla="*/ 772 h 2689"/>
                <a:gd name="T12" fmla="*/ 2913 w 3393"/>
                <a:gd name="T13" fmla="*/ 1007 h 2689"/>
                <a:gd name="T14" fmla="*/ 2669 w 3393"/>
                <a:gd name="T15" fmla="*/ 1252 h 2689"/>
                <a:gd name="T16" fmla="*/ 2394 w 3393"/>
                <a:gd name="T17" fmla="*/ 1500 h 2689"/>
                <a:gd name="T18" fmla="*/ 2097 w 3393"/>
                <a:gd name="T19" fmla="*/ 1744 h 2689"/>
                <a:gd name="T20" fmla="*/ 1789 w 3393"/>
                <a:gd name="T21" fmla="*/ 1974 h 2689"/>
                <a:gd name="T22" fmla="*/ 1477 w 3393"/>
                <a:gd name="T23" fmla="*/ 2185 h 2689"/>
                <a:gd name="T24" fmla="*/ 1171 w 3393"/>
                <a:gd name="T25" fmla="*/ 2369 h 2689"/>
                <a:gd name="T26" fmla="*/ 881 w 3393"/>
                <a:gd name="T27" fmla="*/ 2518 h 2689"/>
                <a:gd name="T28" fmla="*/ 617 w 3393"/>
                <a:gd name="T29" fmla="*/ 2625 h 2689"/>
                <a:gd name="T30" fmla="*/ 387 w 3393"/>
                <a:gd name="T31" fmla="*/ 2682 h 2689"/>
                <a:gd name="T32" fmla="*/ 206 w 3393"/>
                <a:gd name="T33" fmla="*/ 2682 h 2689"/>
                <a:gd name="T34" fmla="*/ 77 w 3393"/>
                <a:gd name="T35" fmla="*/ 2623 h 2689"/>
                <a:gd name="T36" fmla="*/ 5 w 3393"/>
                <a:gd name="T37" fmla="*/ 2498 h 2689"/>
                <a:gd name="T38" fmla="*/ 11 w 3393"/>
                <a:gd name="T39" fmla="*/ 2355 h 2689"/>
                <a:gd name="T40" fmla="*/ 74 w 3393"/>
                <a:gd name="T41" fmla="*/ 2214 h 2689"/>
                <a:gd name="T42" fmla="*/ 162 w 3393"/>
                <a:gd name="T43" fmla="*/ 2086 h 2689"/>
                <a:gd name="T44" fmla="*/ 239 w 3393"/>
                <a:gd name="T45" fmla="*/ 2019 h 2689"/>
                <a:gd name="T46" fmla="*/ 327 w 3393"/>
                <a:gd name="T47" fmla="*/ 2020 h 2689"/>
                <a:gd name="T48" fmla="*/ 400 w 3393"/>
                <a:gd name="T49" fmla="*/ 2077 h 2689"/>
                <a:gd name="T50" fmla="*/ 424 w 3393"/>
                <a:gd name="T51" fmla="*/ 2166 h 2689"/>
                <a:gd name="T52" fmla="*/ 371 w 3393"/>
                <a:gd name="T53" fmla="*/ 2265 h 2689"/>
                <a:gd name="T54" fmla="*/ 304 w 3393"/>
                <a:gd name="T55" fmla="*/ 2368 h 2689"/>
                <a:gd name="T56" fmla="*/ 281 w 3393"/>
                <a:gd name="T57" fmla="*/ 2427 h 2689"/>
                <a:gd name="T58" fmla="*/ 380 w 3393"/>
                <a:gd name="T59" fmla="*/ 2421 h 2689"/>
                <a:gd name="T60" fmla="*/ 581 w 3393"/>
                <a:gd name="T61" fmla="*/ 2361 h 2689"/>
                <a:gd name="T62" fmla="*/ 833 w 3393"/>
                <a:gd name="T63" fmla="*/ 2236 h 2689"/>
                <a:gd name="T64" fmla="*/ 879 w 3393"/>
                <a:gd name="T65" fmla="*/ 2052 h 2689"/>
                <a:gd name="T66" fmla="*/ 718 w 3393"/>
                <a:gd name="T67" fmla="*/ 1799 h 2689"/>
                <a:gd name="T68" fmla="*/ 632 w 3393"/>
                <a:gd name="T69" fmla="*/ 1507 h 2689"/>
                <a:gd name="T70" fmla="*/ 631 w 3393"/>
                <a:gd name="T71" fmla="*/ 1207 h 2689"/>
                <a:gd name="T72" fmla="*/ 710 w 3393"/>
                <a:gd name="T73" fmla="*/ 919 h 2689"/>
                <a:gd name="T74" fmla="*/ 850 w 3393"/>
                <a:gd name="T75" fmla="*/ 684 h 2689"/>
                <a:gd name="T76" fmla="*/ 1053 w 3393"/>
                <a:gd name="T77" fmla="*/ 485 h 2689"/>
                <a:gd name="T78" fmla="*/ 1311 w 3393"/>
                <a:gd name="T79" fmla="*/ 340 h 2689"/>
                <a:gd name="T80" fmla="*/ 1619 w 3393"/>
                <a:gd name="T81" fmla="*/ 271 h 2689"/>
                <a:gd name="T82" fmla="*/ 1914 w 3393"/>
                <a:gd name="T83" fmla="*/ 287 h 2689"/>
                <a:gd name="T84" fmla="*/ 2181 w 3393"/>
                <a:gd name="T85" fmla="*/ 376 h 2689"/>
                <a:gd name="T86" fmla="*/ 2419 w 3393"/>
                <a:gd name="T87" fmla="*/ 536 h 2689"/>
                <a:gd name="T88" fmla="*/ 2608 w 3393"/>
                <a:gd name="T89" fmla="*/ 751 h 2689"/>
                <a:gd name="T90" fmla="*/ 2745 w 3393"/>
                <a:gd name="T91" fmla="*/ 804 h 2689"/>
                <a:gd name="T92" fmla="*/ 2883 w 3393"/>
                <a:gd name="T93" fmla="*/ 671 h 2689"/>
                <a:gd name="T94" fmla="*/ 3002 w 3393"/>
                <a:gd name="T95" fmla="*/ 531 h 2689"/>
                <a:gd name="T96" fmla="*/ 3090 w 3393"/>
                <a:gd name="T97" fmla="*/ 404 h 2689"/>
                <a:gd name="T98" fmla="*/ 3136 w 3393"/>
                <a:gd name="T99" fmla="*/ 308 h 2689"/>
                <a:gd name="T100" fmla="*/ 3130 w 3393"/>
                <a:gd name="T101" fmla="*/ 278 h 2689"/>
                <a:gd name="T102" fmla="*/ 3066 w 3393"/>
                <a:gd name="T103" fmla="*/ 286 h 2689"/>
                <a:gd name="T104" fmla="*/ 2944 w 3393"/>
                <a:gd name="T105" fmla="*/ 326 h 2689"/>
                <a:gd name="T106" fmla="*/ 2832 w 3393"/>
                <a:gd name="T107" fmla="*/ 350 h 2689"/>
                <a:gd name="T108" fmla="*/ 2754 w 3393"/>
                <a:gd name="T109" fmla="*/ 303 h 2689"/>
                <a:gd name="T110" fmla="*/ 2718 w 3393"/>
                <a:gd name="T111" fmla="*/ 213 h 2689"/>
                <a:gd name="T112" fmla="*/ 2751 w 3393"/>
                <a:gd name="T113" fmla="*/ 121 h 2689"/>
                <a:gd name="T114" fmla="*/ 2885 w 3393"/>
                <a:gd name="T115" fmla="*/ 53 h 2689"/>
                <a:gd name="T116" fmla="*/ 3086 w 3393"/>
                <a:gd name="T117" fmla="*/ 3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3" h="2689">
                  <a:moveTo>
                    <a:pt x="3136" y="0"/>
                  </a:moveTo>
                  <a:lnTo>
                    <a:pt x="3169" y="2"/>
                  </a:lnTo>
                  <a:lnTo>
                    <a:pt x="3202" y="6"/>
                  </a:lnTo>
                  <a:lnTo>
                    <a:pt x="3233" y="14"/>
                  </a:lnTo>
                  <a:lnTo>
                    <a:pt x="3262" y="24"/>
                  </a:lnTo>
                  <a:lnTo>
                    <a:pt x="3290" y="39"/>
                  </a:lnTo>
                  <a:lnTo>
                    <a:pt x="3316" y="58"/>
                  </a:lnTo>
                  <a:lnTo>
                    <a:pt x="3340" y="81"/>
                  </a:lnTo>
                  <a:lnTo>
                    <a:pt x="3361" y="108"/>
                  </a:lnTo>
                  <a:lnTo>
                    <a:pt x="3376" y="137"/>
                  </a:lnTo>
                  <a:lnTo>
                    <a:pt x="3387" y="168"/>
                  </a:lnTo>
                  <a:lnTo>
                    <a:pt x="3392" y="202"/>
                  </a:lnTo>
                  <a:lnTo>
                    <a:pt x="3393" y="239"/>
                  </a:lnTo>
                  <a:lnTo>
                    <a:pt x="3388" y="278"/>
                  </a:lnTo>
                  <a:lnTo>
                    <a:pt x="3379" y="318"/>
                  </a:lnTo>
                  <a:lnTo>
                    <a:pt x="3366" y="362"/>
                  </a:lnTo>
                  <a:lnTo>
                    <a:pt x="3348" y="407"/>
                  </a:lnTo>
                  <a:lnTo>
                    <a:pt x="3327" y="454"/>
                  </a:lnTo>
                  <a:lnTo>
                    <a:pt x="3301" y="504"/>
                  </a:lnTo>
                  <a:lnTo>
                    <a:pt x="3271" y="554"/>
                  </a:lnTo>
                  <a:lnTo>
                    <a:pt x="3238" y="606"/>
                  </a:lnTo>
                  <a:lnTo>
                    <a:pt x="3201" y="660"/>
                  </a:lnTo>
                  <a:lnTo>
                    <a:pt x="3161" y="716"/>
                  </a:lnTo>
                  <a:lnTo>
                    <a:pt x="3117" y="772"/>
                  </a:lnTo>
                  <a:lnTo>
                    <a:pt x="3071" y="829"/>
                  </a:lnTo>
                  <a:lnTo>
                    <a:pt x="3021" y="888"/>
                  </a:lnTo>
                  <a:lnTo>
                    <a:pt x="2968" y="947"/>
                  </a:lnTo>
                  <a:lnTo>
                    <a:pt x="2913" y="1007"/>
                  </a:lnTo>
                  <a:lnTo>
                    <a:pt x="2855" y="1068"/>
                  </a:lnTo>
                  <a:lnTo>
                    <a:pt x="2796" y="1129"/>
                  </a:lnTo>
                  <a:lnTo>
                    <a:pt x="2733" y="1190"/>
                  </a:lnTo>
                  <a:lnTo>
                    <a:pt x="2669" y="1252"/>
                  </a:lnTo>
                  <a:lnTo>
                    <a:pt x="2603" y="1314"/>
                  </a:lnTo>
                  <a:lnTo>
                    <a:pt x="2535" y="1376"/>
                  </a:lnTo>
                  <a:lnTo>
                    <a:pt x="2465" y="1438"/>
                  </a:lnTo>
                  <a:lnTo>
                    <a:pt x="2394" y="1500"/>
                  </a:lnTo>
                  <a:lnTo>
                    <a:pt x="2322" y="1561"/>
                  </a:lnTo>
                  <a:lnTo>
                    <a:pt x="2248" y="1623"/>
                  </a:lnTo>
                  <a:lnTo>
                    <a:pt x="2173" y="1684"/>
                  </a:lnTo>
                  <a:lnTo>
                    <a:pt x="2097" y="1744"/>
                  </a:lnTo>
                  <a:lnTo>
                    <a:pt x="2021" y="1803"/>
                  </a:lnTo>
                  <a:lnTo>
                    <a:pt x="1944" y="1861"/>
                  </a:lnTo>
                  <a:lnTo>
                    <a:pt x="1866" y="1918"/>
                  </a:lnTo>
                  <a:lnTo>
                    <a:pt x="1789" y="1974"/>
                  </a:lnTo>
                  <a:lnTo>
                    <a:pt x="1710" y="2029"/>
                  </a:lnTo>
                  <a:lnTo>
                    <a:pt x="1632" y="2082"/>
                  </a:lnTo>
                  <a:lnTo>
                    <a:pt x="1555" y="2135"/>
                  </a:lnTo>
                  <a:lnTo>
                    <a:pt x="1477" y="2185"/>
                  </a:lnTo>
                  <a:lnTo>
                    <a:pt x="1399" y="2234"/>
                  </a:lnTo>
                  <a:lnTo>
                    <a:pt x="1323" y="2281"/>
                  </a:lnTo>
                  <a:lnTo>
                    <a:pt x="1246" y="2325"/>
                  </a:lnTo>
                  <a:lnTo>
                    <a:pt x="1171" y="2369"/>
                  </a:lnTo>
                  <a:lnTo>
                    <a:pt x="1097" y="2409"/>
                  </a:lnTo>
                  <a:lnTo>
                    <a:pt x="1024" y="2449"/>
                  </a:lnTo>
                  <a:lnTo>
                    <a:pt x="952" y="2485"/>
                  </a:lnTo>
                  <a:lnTo>
                    <a:pt x="881" y="2518"/>
                  </a:lnTo>
                  <a:lnTo>
                    <a:pt x="813" y="2549"/>
                  </a:lnTo>
                  <a:lnTo>
                    <a:pt x="746" y="2577"/>
                  </a:lnTo>
                  <a:lnTo>
                    <a:pt x="680" y="2602"/>
                  </a:lnTo>
                  <a:lnTo>
                    <a:pt x="617" y="2625"/>
                  </a:lnTo>
                  <a:lnTo>
                    <a:pt x="556" y="2644"/>
                  </a:lnTo>
                  <a:lnTo>
                    <a:pt x="498" y="2660"/>
                  </a:lnTo>
                  <a:lnTo>
                    <a:pt x="441" y="2672"/>
                  </a:lnTo>
                  <a:lnTo>
                    <a:pt x="387" y="2682"/>
                  </a:lnTo>
                  <a:lnTo>
                    <a:pt x="337" y="2687"/>
                  </a:lnTo>
                  <a:lnTo>
                    <a:pt x="289" y="2689"/>
                  </a:lnTo>
                  <a:lnTo>
                    <a:pt x="245" y="2688"/>
                  </a:lnTo>
                  <a:lnTo>
                    <a:pt x="206" y="2682"/>
                  </a:lnTo>
                  <a:lnTo>
                    <a:pt x="169" y="2673"/>
                  </a:lnTo>
                  <a:lnTo>
                    <a:pt x="135" y="2660"/>
                  </a:lnTo>
                  <a:lnTo>
                    <a:pt x="104" y="2643"/>
                  </a:lnTo>
                  <a:lnTo>
                    <a:pt x="77" y="2623"/>
                  </a:lnTo>
                  <a:lnTo>
                    <a:pt x="53" y="2598"/>
                  </a:lnTo>
                  <a:lnTo>
                    <a:pt x="31" y="2566"/>
                  </a:lnTo>
                  <a:lnTo>
                    <a:pt x="14" y="2532"/>
                  </a:lnTo>
                  <a:lnTo>
                    <a:pt x="5" y="2498"/>
                  </a:lnTo>
                  <a:lnTo>
                    <a:pt x="0" y="2463"/>
                  </a:lnTo>
                  <a:lnTo>
                    <a:pt x="0" y="2428"/>
                  </a:lnTo>
                  <a:lnTo>
                    <a:pt x="4" y="2392"/>
                  </a:lnTo>
                  <a:lnTo>
                    <a:pt x="11" y="2355"/>
                  </a:lnTo>
                  <a:lnTo>
                    <a:pt x="23" y="2319"/>
                  </a:lnTo>
                  <a:lnTo>
                    <a:pt x="37" y="2284"/>
                  </a:lnTo>
                  <a:lnTo>
                    <a:pt x="55" y="2249"/>
                  </a:lnTo>
                  <a:lnTo>
                    <a:pt x="74" y="2214"/>
                  </a:lnTo>
                  <a:lnTo>
                    <a:pt x="94" y="2180"/>
                  </a:lnTo>
                  <a:lnTo>
                    <a:pt x="116" y="2147"/>
                  </a:lnTo>
                  <a:lnTo>
                    <a:pt x="139" y="2116"/>
                  </a:lnTo>
                  <a:lnTo>
                    <a:pt x="162" y="2086"/>
                  </a:lnTo>
                  <a:lnTo>
                    <a:pt x="184" y="2057"/>
                  </a:lnTo>
                  <a:lnTo>
                    <a:pt x="201" y="2041"/>
                  </a:lnTo>
                  <a:lnTo>
                    <a:pt x="219" y="2028"/>
                  </a:lnTo>
                  <a:lnTo>
                    <a:pt x="239" y="2019"/>
                  </a:lnTo>
                  <a:lnTo>
                    <a:pt x="260" y="2014"/>
                  </a:lnTo>
                  <a:lnTo>
                    <a:pt x="282" y="2012"/>
                  </a:lnTo>
                  <a:lnTo>
                    <a:pt x="304" y="2014"/>
                  </a:lnTo>
                  <a:lnTo>
                    <a:pt x="327" y="2020"/>
                  </a:lnTo>
                  <a:lnTo>
                    <a:pt x="348" y="2030"/>
                  </a:lnTo>
                  <a:lnTo>
                    <a:pt x="368" y="2045"/>
                  </a:lnTo>
                  <a:lnTo>
                    <a:pt x="383" y="2059"/>
                  </a:lnTo>
                  <a:lnTo>
                    <a:pt x="400" y="2077"/>
                  </a:lnTo>
                  <a:lnTo>
                    <a:pt x="412" y="2098"/>
                  </a:lnTo>
                  <a:lnTo>
                    <a:pt x="420" y="2119"/>
                  </a:lnTo>
                  <a:lnTo>
                    <a:pt x="424" y="2142"/>
                  </a:lnTo>
                  <a:lnTo>
                    <a:pt x="424" y="2166"/>
                  </a:lnTo>
                  <a:lnTo>
                    <a:pt x="419" y="2189"/>
                  </a:lnTo>
                  <a:lnTo>
                    <a:pt x="410" y="2212"/>
                  </a:lnTo>
                  <a:lnTo>
                    <a:pt x="397" y="2231"/>
                  </a:lnTo>
                  <a:lnTo>
                    <a:pt x="371" y="2265"/>
                  </a:lnTo>
                  <a:lnTo>
                    <a:pt x="349" y="2295"/>
                  </a:lnTo>
                  <a:lnTo>
                    <a:pt x="331" y="2322"/>
                  </a:lnTo>
                  <a:lnTo>
                    <a:pt x="317" y="2347"/>
                  </a:lnTo>
                  <a:lnTo>
                    <a:pt x="304" y="2368"/>
                  </a:lnTo>
                  <a:lnTo>
                    <a:pt x="295" y="2386"/>
                  </a:lnTo>
                  <a:lnTo>
                    <a:pt x="289" y="2402"/>
                  </a:lnTo>
                  <a:lnTo>
                    <a:pt x="284" y="2415"/>
                  </a:lnTo>
                  <a:lnTo>
                    <a:pt x="281" y="2427"/>
                  </a:lnTo>
                  <a:lnTo>
                    <a:pt x="279" y="2435"/>
                  </a:lnTo>
                  <a:lnTo>
                    <a:pt x="307" y="2432"/>
                  </a:lnTo>
                  <a:lnTo>
                    <a:pt x="341" y="2428"/>
                  </a:lnTo>
                  <a:lnTo>
                    <a:pt x="380" y="2421"/>
                  </a:lnTo>
                  <a:lnTo>
                    <a:pt x="425" y="2410"/>
                  </a:lnTo>
                  <a:lnTo>
                    <a:pt x="473" y="2397"/>
                  </a:lnTo>
                  <a:lnTo>
                    <a:pt x="525" y="2380"/>
                  </a:lnTo>
                  <a:lnTo>
                    <a:pt x="581" y="2361"/>
                  </a:lnTo>
                  <a:lnTo>
                    <a:pt x="640" y="2336"/>
                  </a:lnTo>
                  <a:lnTo>
                    <a:pt x="702" y="2307"/>
                  </a:lnTo>
                  <a:lnTo>
                    <a:pt x="766" y="2274"/>
                  </a:lnTo>
                  <a:lnTo>
                    <a:pt x="833" y="2236"/>
                  </a:lnTo>
                  <a:lnTo>
                    <a:pt x="900" y="2193"/>
                  </a:lnTo>
                  <a:lnTo>
                    <a:pt x="968" y="2144"/>
                  </a:lnTo>
                  <a:lnTo>
                    <a:pt x="923" y="2100"/>
                  </a:lnTo>
                  <a:lnTo>
                    <a:pt x="879" y="2052"/>
                  </a:lnTo>
                  <a:lnTo>
                    <a:pt x="839" y="2001"/>
                  </a:lnTo>
                  <a:lnTo>
                    <a:pt x="793" y="1935"/>
                  </a:lnTo>
                  <a:lnTo>
                    <a:pt x="753" y="1868"/>
                  </a:lnTo>
                  <a:lnTo>
                    <a:pt x="718" y="1799"/>
                  </a:lnTo>
                  <a:lnTo>
                    <a:pt x="689" y="1727"/>
                  </a:lnTo>
                  <a:lnTo>
                    <a:pt x="665" y="1655"/>
                  </a:lnTo>
                  <a:lnTo>
                    <a:pt x="645" y="1580"/>
                  </a:lnTo>
                  <a:lnTo>
                    <a:pt x="632" y="1507"/>
                  </a:lnTo>
                  <a:lnTo>
                    <a:pt x="625" y="1431"/>
                  </a:lnTo>
                  <a:lnTo>
                    <a:pt x="621" y="1357"/>
                  </a:lnTo>
                  <a:lnTo>
                    <a:pt x="623" y="1282"/>
                  </a:lnTo>
                  <a:lnTo>
                    <a:pt x="631" y="1207"/>
                  </a:lnTo>
                  <a:lnTo>
                    <a:pt x="643" y="1133"/>
                  </a:lnTo>
                  <a:lnTo>
                    <a:pt x="661" y="1060"/>
                  </a:lnTo>
                  <a:lnTo>
                    <a:pt x="683" y="989"/>
                  </a:lnTo>
                  <a:lnTo>
                    <a:pt x="710" y="919"/>
                  </a:lnTo>
                  <a:lnTo>
                    <a:pt x="739" y="858"/>
                  </a:lnTo>
                  <a:lnTo>
                    <a:pt x="773" y="798"/>
                  </a:lnTo>
                  <a:lnTo>
                    <a:pt x="810" y="740"/>
                  </a:lnTo>
                  <a:lnTo>
                    <a:pt x="850" y="684"/>
                  </a:lnTo>
                  <a:lnTo>
                    <a:pt x="896" y="630"/>
                  </a:lnTo>
                  <a:lnTo>
                    <a:pt x="945" y="578"/>
                  </a:lnTo>
                  <a:lnTo>
                    <a:pt x="996" y="530"/>
                  </a:lnTo>
                  <a:lnTo>
                    <a:pt x="1053" y="485"/>
                  </a:lnTo>
                  <a:lnTo>
                    <a:pt x="1115" y="441"/>
                  </a:lnTo>
                  <a:lnTo>
                    <a:pt x="1179" y="403"/>
                  </a:lnTo>
                  <a:lnTo>
                    <a:pt x="1245" y="369"/>
                  </a:lnTo>
                  <a:lnTo>
                    <a:pt x="1311" y="340"/>
                  </a:lnTo>
                  <a:lnTo>
                    <a:pt x="1380" y="316"/>
                  </a:lnTo>
                  <a:lnTo>
                    <a:pt x="1449" y="298"/>
                  </a:lnTo>
                  <a:lnTo>
                    <a:pt x="1534" y="280"/>
                  </a:lnTo>
                  <a:lnTo>
                    <a:pt x="1619" y="271"/>
                  </a:lnTo>
                  <a:lnTo>
                    <a:pt x="1704" y="266"/>
                  </a:lnTo>
                  <a:lnTo>
                    <a:pt x="1774" y="270"/>
                  </a:lnTo>
                  <a:lnTo>
                    <a:pt x="1845" y="276"/>
                  </a:lnTo>
                  <a:lnTo>
                    <a:pt x="1914" y="287"/>
                  </a:lnTo>
                  <a:lnTo>
                    <a:pt x="1982" y="303"/>
                  </a:lnTo>
                  <a:lnTo>
                    <a:pt x="2050" y="323"/>
                  </a:lnTo>
                  <a:lnTo>
                    <a:pt x="2116" y="348"/>
                  </a:lnTo>
                  <a:lnTo>
                    <a:pt x="2181" y="376"/>
                  </a:lnTo>
                  <a:lnTo>
                    <a:pt x="2243" y="410"/>
                  </a:lnTo>
                  <a:lnTo>
                    <a:pt x="2304" y="448"/>
                  </a:lnTo>
                  <a:lnTo>
                    <a:pt x="2363" y="489"/>
                  </a:lnTo>
                  <a:lnTo>
                    <a:pt x="2419" y="536"/>
                  </a:lnTo>
                  <a:lnTo>
                    <a:pt x="2473" y="585"/>
                  </a:lnTo>
                  <a:lnTo>
                    <a:pt x="2523" y="640"/>
                  </a:lnTo>
                  <a:lnTo>
                    <a:pt x="2571" y="699"/>
                  </a:lnTo>
                  <a:lnTo>
                    <a:pt x="2608" y="751"/>
                  </a:lnTo>
                  <a:lnTo>
                    <a:pt x="2641" y="806"/>
                  </a:lnTo>
                  <a:lnTo>
                    <a:pt x="2671" y="861"/>
                  </a:lnTo>
                  <a:lnTo>
                    <a:pt x="2708" y="833"/>
                  </a:lnTo>
                  <a:lnTo>
                    <a:pt x="2745" y="804"/>
                  </a:lnTo>
                  <a:lnTo>
                    <a:pt x="2781" y="772"/>
                  </a:lnTo>
                  <a:lnTo>
                    <a:pt x="2816" y="740"/>
                  </a:lnTo>
                  <a:lnTo>
                    <a:pt x="2850" y="705"/>
                  </a:lnTo>
                  <a:lnTo>
                    <a:pt x="2883" y="671"/>
                  </a:lnTo>
                  <a:lnTo>
                    <a:pt x="2915" y="636"/>
                  </a:lnTo>
                  <a:lnTo>
                    <a:pt x="2947" y="601"/>
                  </a:lnTo>
                  <a:lnTo>
                    <a:pt x="2976" y="566"/>
                  </a:lnTo>
                  <a:lnTo>
                    <a:pt x="3002" y="531"/>
                  </a:lnTo>
                  <a:lnTo>
                    <a:pt x="3028" y="497"/>
                  </a:lnTo>
                  <a:lnTo>
                    <a:pt x="3051" y="465"/>
                  </a:lnTo>
                  <a:lnTo>
                    <a:pt x="3073" y="433"/>
                  </a:lnTo>
                  <a:lnTo>
                    <a:pt x="3090" y="404"/>
                  </a:lnTo>
                  <a:lnTo>
                    <a:pt x="3107" y="376"/>
                  </a:lnTo>
                  <a:lnTo>
                    <a:pt x="3119" y="350"/>
                  </a:lnTo>
                  <a:lnTo>
                    <a:pt x="3129" y="328"/>
                  </a:lnTo>
                  <a:lnTo>
                    <a:pt x="3136" y="308"/>
                  </a:lnTo>
                  <a:lnTo>
                    <a:pt x="3139" y="291"/>
                  </a:lnTo>
                  <a:lnTo>
                    <a:pt x="3138" y="278"/>
                  </a:lnTo>
                  <a:lnTo>
                    <a:pt x="3134" y="278"/>
                  </a:lnTo>
                  <a:lnTo>
                    <a:pt x="3130" y="278"/>
                  </a:lnTo>
                  <a:lnTo>
                    <a:pt x="3118" y="278"/>
                  </a:lnTo>
                  <a:lnTo>
                    <a:pt x="3104" y="279"/>
                  </a:lnTo>
                  <a:lnTo>
                    <a:pt x="3086" y="282"/>
                  </a:lnTo>
                  <a:lnTo>
                    <a:pt x="3066" y="286"/>
                  </a:lnTo>
                  <a:lnTo>
                    <a:pt x="3041" y="292"/>
                  </a:lnTo>
                  <a:lnTo>
                    <a:pt x="3013" y="301"/>
                  </a:lnTo>
                  <a:lnTo>
                    <a:pt x="2981" y="312"/>
                  </a:lnTo>
                  <a:lnTo>
                    <a:pt x="2944" y="326"/>
                  </a:lnTo>
                  <a:lnTo>
                    <a:pt x="2904" y="342"/>
                  </a:lnTo>
                  <a:lnTo>
                    <a:pt x="2879" y="349"/>
                  </a:lnTo>
                  <a:lnTo>
                    <a:pt x="2854" y="352"/>
                  </a:lnTo>
                  <a:lnTo>
                    <a:pt x="2832" y="350"/>
                  </a:lnTo>
                  <a:lnTo>
                    <a:pt x="2809" y="344"/>
                  </a:lnTo>
                  <a:lnTo>
                    <a:pt x="2788" y="334"/>
                  </a:lnTo>
                  <a:lnTo>
                    <a:pt x="2769" y="320"/>
                  </a:lnTo>
                  <a:lnTo>
                    <a:pt x="2754" y="303"/>
                  </a:lnTo>
                  <a:lnTo>
                    <a:pt x="2740" y="282"/>
                  </a:lnTo>
                  <a:lnTo>
                    <a:pt x="2731" y="263"/>
                  </a:lnTo>
                  <a:lnTo>
                    <a:pt x="2722" y="239"/>
                  </a:lnTo>
                  <a:lnTo>
                    <a:pt x="2718" y="213"/>
                  </a:lnTo>
                  <a:lnTo>
                    <a:pt x="2720" y="188"/>
                  </a:lnTo>
                  <a:lnTo>
                    <a:pt x="2725" y="164"/>
                  </a:lnTo>
                  <a:lnTo>
                    <a:pt x="2736" y="141"/>
                  </a:lnTo>
                  <a:lnTo>
                    <a:pt x="2751" y="121"/>
                  </a:lnTo>
                  <a:lnTo>
                    <a:pt x="2770" y="104"/>
                  </a:lnTo>
                  <a:lnTo>
                    <a:pt x="2793" y="91"/>
                  </a:lnTo>
                  <a:lnTo>
                    <a:pt x="2838" y="72"/>
                  </a:lnTo>
                  <a:lnTo>
                    <a:pt x="2885" y="53"/>
                  </a:lnTo>
                  <a:lnTo>
                    <a:pt x="2934" y="37"/>
                  </a:lnTo>
                  <a:lnTo>
                    <a:pt x="2985" y="22"/>
                  </a:lnTo>
                  <a:lnTo>
                    <a:pt x="3036" y="11"/>
                  </a:lnTo>
                  <a:lnTo>
                    <a:pt x="3086" y="3"/>
                  </a:lnTo>
                  <a:lnTo>
                    <a:pt x="313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8" name="Freeform 26"/>
            <p:cNvSpPr>
              <a:spLocks/>
            </p:cNvSpPr>
            <p:nvPr/>
          </p:nvSpPr>
          <p:spPr bwMode="auto">
            <a:xfrm>
              <a:off x="396875" y="5838826"/>
              <a:ext cx="542925" cy="423863"/>
            </a:xfrm>
            <a:custGeom>
              <a:avLst/>
              <a:gdLst>
                <a:gd name="T0" fmla="*/ 1368 w 1368"/>
                <a:gd name="T1" fmla="*/ 0 h 1069"/>
                <a:gd name="T2" fmla="*/ 1365 w 1368"/>
                <a:gd name="T3" fmla="*/ 69 h 1069"/>
                <a:gd name="T4" fmla="*/ 1358 w 1368"/>
                <a:gd name="T5" fmla="*/ 139 h 1069"/>
                <a:gd name="T6" fmla="*/ 1347 w 1368"/>
                <a:gd name="T7" fmla="*/ 207 h 1069"/>
                <a:gd name="T8" fmla="*/ 1330 w 1368"/>
                <a:gd name="T9" fmla="*/ 274 h 1069"/>
                <a:gd name="T10" fmla="*/ 1309 w 1368"/>
                <a:gd name="T11" fmla="*/ 341 h 1069"/>
                <a:gd name="T12" fmla="*/ 1284 w 1368"/>
                <a:gd name="T13" fmla="*/ 406 h 1069"/>
                <a:gd name="T14" fmla="*/ 1255 w 1368"/>
                <a:gd name="T15" fmla="*/ 469 h 1069"/>
                <a:gd name="T16" fmla="*/ 1222 w 1368"/>
                <a:gd name="T17" fmla="*/ 530 h 1069"/>
                <a:gd name="T18" fmla="*/ 1185 w 1368"/>
                <a:gd name="T19" fmla="*/ 590 h 1069"/>
                <a:gd name="T20" fmla="*/ 1144 w 1368"/>
                <a:gd name="T21" fmla="*/ 648 h 1069"/>
                <a:gd name="T22" fmla="*/ 1098 w 1368"/>
                <a:gd name="T23" fmla="*/ 703 h 1069"/>
                <a:gd name="T24" fmla="*/ 1048 w 1368"/>
                <a:gd name="T25" fmla="*/ 756 h 1069"/>
                <a:gd name="T26" fmla="*/ 994 w 1368"/>
                <a:gd name="T27" fmla="*/ 805 h 1069"/>
                <a:gd name="T28" fmla="*/ 936 w 1368"/>
                <a:gd name="T29" fmla="*/ 852 h 1069"/>
                <a:gd name="T30" fmla="*/ 871 w 1368"/>
                <a:gd name="T31" fmla="*/ 897 h 1069"/>
                <a:gd name="T32" fmla="*/ 804 w 1368"/>
                <a:gd name="T33" fmla="*/ 938 h 1069"/>
                <a:gd name="T34" fmla="*/ 734 w 1368"/>
                <a:gd name="T35" fmla="*/ 972 h 1069"/>
                <a:gd name="T36" fmla="*/ 663 w 1368"/>
                <a:gd name="T37" fmla="*/ 1002 h 1069"/>
                <a:gd name="T38" fmla="*/ 592 w 1368"/>
                <a:gd name="T39" fmla="*/ 1026 h 1069"/>
                <a:gd name="T40" fmla="*/ 518 w 1368"/>
                <a:gd name="T41" fmla="*/ 1044 h 1069"/>
                <a:gd name="T42" fmla="*/ 443 w 1368"/>
                <a:gd name="T43" fmla="*/ 1058 h 1069"/>
                <a:gd name="T44" fmla="*/ 369 w 1368"/>
                <a:gd name="T45" fmla="*/ 1066 h 1069"/>
                <a:gd name="T46" fmla="*/ 294 w 1368"/>
                <a:gd name="T47" fmla="*/ 1069 h 1069"/>
                <a:gd name="T48" fmla="*/ 220 w 1368"/>
                <a:gd name="T49" fmla="*/ 1067 h 1069"/>
                <a:gd name="T50" fmla="*/ 146 w 1368"/>
                <a:gd name="T51" fmla="*/ 1060 h 1069"/>
                <a:gd name="T52" fmla="*/ 73 w 1368"/>
                <a:gd name="T53" fmla="*/ 1049 h 1069"/>
                <a:gd name="T54" fmla="*/ 0 w 1368"/>
                <a:gd name="T55" fmla="*/ 1031 h 1069"/>
                <a:gd name="T56" fmla="*/ 91 w 1368"/>
                <a:gd name="T57" fmla="*/ 973 h 1069"/>
                <a:gd name="T58" fmla="*/ 186 w 1368"/>
                <a:gd name="T59" fmla="*/ 911 h 1069"/>
                <a:gd name="T60" fmla="*/ 284 w 1368"/>
                <a:gd name="T61" fmla="*/ 846 h 1069"/>
                <a:gd name="T62" fmla="*/ 384 w 1368"/>
                <a:gd name="T63" fmla="*/ 777 h 1069"/>
                <a:gd name="T64" fmla="*/ 487 w 1368"/>
                <a:gd name="T65" fmla="*/ 706 h 1069"/>
                <a:gd name="T66" fmla="*/ 592 w 1368"/>
                <a:gd name="T67" fmla="*/ 630 h 1069"/>
                <a:gd name="T68" fmla="*/ 696 w 1368"/>
                <a:gd name="T69" fmla="*/ 553 h 1069"/>
                <a:gd name="T70" fmla="*/ 803 w 1368"/>
                <a:gd name="T71" fmla="*/ 472 h 1069"/>
                <a:gd name="T72" fmla="*/ 905 w 1368"/>
                <a:gd name="T73" fmla="*/ 390 h 1069"/>
                <a:gd name="T74" fmla="*/ 1006 w 1368"/>
                <a:gd name="T75" fmla="*/ 310 h 1069"/>
                <a:gd name="T76" fmla="*/ 1102 w 1368"/>
                <a:gd name="T77" fmla="*/ 230 h 1069"/>
                <a:gd name="T78" fmla="*/ 1195 w 1368"/>
                <a:gd name="T79" fmla="*/ 152 h 1069"/>
                <a:gd name="T80" fmla="*/ 1284 w 1368"/>
                <a:gd name="T81" fmla="*/ 76 h 1069"/>
                <a:gd name="T82" fmla="*/ 1368 w 1368"/>
                <a:gd name="T83"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8" h="1069">
                  <a:moveTo>
                    <a:pt x="1368" y="0"/>
                  </a:moveTo>
                  <a:lnTo>
                    <a:pt x="1365" y="69"/>
                  </a:lnTo>
                  <a:lnTo>
                    <a:pt x="1358" y="139"/>
                  </a:lnTo>
                  <a:lnTo>
                    <a:pt x="1347" y="207"/>
                  </a:lnTo>
                  <a:lnTo>
                    <a:pt x="1330" y="274"/>
                  </a:lnTo>
                  <a:lnTo>
                    <a:pt x="1309" y="341"/>
                  </a:lnTo>
                  <a:lnTo>
                    <a:pt x="1284" y="406"/>
                  </a:lnTo>
                  <a:lnTo>
                    <a:pt x="1255" y="469"/>
                  </a:lnTo>
                  <a:lnTo>
                    <a:pt x="1222" y="530"/>
                  </a:lnTo>
                  <a:lnTo>
                    <a:pt x="1185" y="590"/>
                  </a:lnTo>
                  <a:lnTo>
                    <a:pt x="1144" y="648"/>
                  </a:lnTo>
                  <a:lnTo>
                    <a:pt x="1098" y="703"/>
                  </a:lnTo>
                  <a:lnTo>
                    <a:pt x="1048" y="756"/>
                  </a:lnTo>
                  <a:lnTo>
                    <a:pt x="994" y="805"/>
                  </a:lnTo>
                  <a:lnTo>
                    <a:pt x="936" y="852"/>
                  </a:lnTo>
                  <a:lnTo>
                    <a:pt x="871" y="897"/>
                  </a:lnTo>
                  <a:lnTo>
                    <a:pt x="804" y="938"/>
                  </a:lnTo>
                  <a:lnTo>
                    <a:pt x="734" y="972"/>
                  </a:lnTo>
                  <a:lnTo>
                    <a:pt x="663" y="1002"/>
                  </a:lnTo>
                  <a:lnTo>
                    <a:pt x="592" y="1026"/>
                  </a:lnTo>
                  <a:lnTo>
                    <a:pt x="518" y="1044"/>
                  </a:lnTo>
                  <a:lnTo>
                    <a:pt x="443" y="1058"/>
                  </a:lnTo>
                  <a:lnTo>
                    <a:pt x="369" y="1066"/>
                  </a:lnTo>
                  <a:lnTo>
                    <a:pt x="294" y="1069"/>
                  </a:lnTo>
                  <a:lnTo>
                    <a:pt x="220" y="1067"/>
                  </a:lnTo>
                  <a:lnTo>
                    <a:pt x="146" y="1060"/>
                  </a:lnTo>
                  <a:lnTo>
                    <a:pt x="73" y="1049"/>
                  </a:lnTo>
                  <a:lnTo>
                    <a:pt x="0" y="1031"/>
                  </a:lnTo>
                  <a:lnTo>
                    <a:pt x="91" y="973"/>
                  </a:lnTo>
                  <a:lnTo>
                    <a:pt x="186" y="911"/>
                  </a:lnTo>
                  <a:lnTo>
                    <a:pt x="284" y="846"/>
                  </a:lnTo>
                  <a:lnTo>
                    <a:pt x="384" y="777"/>
                  </a:lnTo>
                  <a:lnTo>
                    <a:pt x="487" y="706"/>
                  </a:lnTo>
                  <a:lnTo>
                    <a:pt x="592" y="630"/>
                  </a:lnTo>
                  <a:lnTo>
                    <a:pt x="696" y="553"/>
                  </a:lnTo>
                  <a:lnTo>
                    <a:pt x="803" y="472"/>
                  </a:lnTo>
                  <a:lnTo>
                    <a:pt x="905" y="390"/>
                  </a:lnTo>
                  <a:lnTo>
                    <a:pt x="1006" y="310"/>
                  </a:lnTo>
                  <a:lnTo>
                    <a:pt x="1102" y="230"/>
                  </a:lnTo>
                  <a:lnTo>
                    <a:pt x="1195" y="152"/>
                  </a:lnTo>
                  <a:lnTo>
                    <a:pt x="1284" y="76"/>
                  </a:lnTo>
                  <a:lnTo>
                    <a:pt x="13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sp>
        <p:nvSpPr>
          <p:cNvPr id="19" name="Freeform 31"/>
          <p:cNvSpPr>
            <a:spLocks noEditPoints="1"/>
          </p:cNvSpPr>
          <p:nvPr/>
        </p:nvSpPr>
        <p:spPr bwMode="auto">
          <a:xfrm>
            <a:off x="6840120" y="2936910"/>
            <a:ext cx="505443" cy="476330"/>
          </a:xfrm>
          <a:custGeom>
            <a:avLst/>
            <a:gdLst>
              <a:gd name="T0" fmla="*/ 1124 w 3749"/>
              <a:gd name="T1" fmla="*/ 1845 h 3535"/>
              <a:gd name="T2" fmla="*/ 1065 w 3749"/>
              <a:gd name="T3" fmla="*/ 1868 h 3535"/>
              <a:gd name="T4" fmla="*/ 985 w 3749"/>
              <a:gd name="T5" fmla="*/ 1934 h 3535"/>
              <a:gd name="T6" fmla="*/ 903 w 3749"/>
              <a:gd name="T7" fmla="*/ 2022 h 3535"/>
              <a:gd name="T8" fmla="*/ 826 w 3749"/>
              <a:gd name="T9" fmla="*/ 1979 h 3535"/>
              <a:gd name="T10" fmla="*/ 826 w 3749"/>
              <a:gd name="T11" fmla="*/ 1888 h 3535"/>
              <a:gd name="T12" fmla="*/ 903 w 3749"/>
              <a:gd name="T13" fmla="*/ 1843 h 3535"/>
              <a:gd name="T14" fmla="*/ 2291 w 3749"/>
              <a:gd name="T15" fmla="*/ 1328 h 3535"/>
              <a:gd name="T16" fmla="*/ 2336 w 3749"/>
              <a:gd name="T17" fmla="*/ 1405 h 3535"/>
              <a:gd name="T18" fmla="*/ 2291 w 3749"/>
              <a:gd name="T19" fmla="*/ 1483 h 3535"/>
              <a:gd name="T20" fmla="*/ 880 w 3749"/>
              <a:gd name="T21" fmla="*/ 1492 h 3535"/>
              <a:gd name="T22" fmla="*/ 817 w 3749"/>
              <a:gd name="T23" fmla="*/ 1429 h 3535"/>
              <a:gd name="T24" fmla="*/ 840 w 3749"/>
              <a:gd name="T25" fmla="*/ 1342 h 3535"/>
              <a:gd name="T26" fmla="*/ 405 w 3749"/>
              <a:gd name="T27" fmla="*/ 1039 h 3535"/>
              <a:gd name="T28" fmla="*/ 239 w 3749"/>
              <a:gd name="T29" fmla="*/ 1228 h 3535"/>
              <a:gd name="T30" fmla="*/ 188 w 3749"/>
              <a:gd name="T31" fmla="*/ 1280 h 3535"/>
              <a:gd name="T32" fmla="*/ 183 w 3749"/>
              <a:gd name="T33" fmla="*/ 3283 h 3535"/>
              <a:gd name="T34" fmla="*/ 251 w 3749"/>
              <a:gd name="T35" fmla="*/ 3350 h 3535"/>
              <a:gd name="T36" fmla="*/ 1054 w 3749"/>
              <a:gd name="T37" fmla="*/ 2050 h 3535"/>
              <a:gd name="T38" fmla="*/ 1151 w 3749"/>
              <a:gd name="T39" fmla="*/ 1964 h 3535"/>
              <a:gd name="T40" fmla="*/ 2749 w 3749"/>
              <a:gd name="T41" fmla="*/ 1437 h 3535"/>
              <a:gd name="T42" fmla="*/ 2865 w 3749"/>
              <a:gd name="T43" fmla="*/ 1489 h 3535"/>
              <a:gd name="T44" fmla="*/ 2925 w 3749"/>
              <a:gd name="T45" fmla="*/ 1600 h 3535"/>
              <a:gd name="T46" fmla="*/ 3656 w 3749"/>
              <a:gd name="T47" fmla="*/ 1953 h 3535"/>
              <a:gd name="T48" fmla="*/ 3728 w 3749"/>
              <a:gd name="T49" fmla="*/ 1997 h 3535"/>
              <a:gd name="T50" fmla="*/ 3747 w 3749"/>
              <a:gd name="T51" fmla="*/ 2089 h 3535"/>
              <a:gd name="T52" fmla="*/ 3049 w 3749"/>
              <a:gd name="T53" fmla="*/ 3429 h 3535"/>
              <a:gd name="T54" fmla="*/ 2953 w 3749"/>
              <a:gd name="T55" fmla="*/ 3510 h 3535"/>
              <a:gd name="T56" fmla="*/ 212 w 3749"/>
              <a:gd name="T57" fmla="*/ 3535 h 3535"/>
              <a:gd name="T58" fmla="*/ 87 w 3749"/>
              <a:gd name="T59" fmla="*/ 3493 h 3535"/>
              <a:gd name="T60" fmla="*/ 10 w 3749"/>
              <a:gd name="T61" fmla="*/ 3388 h 3535"/>
              <a:gd name="T62" fmla="*/ 3 w 3749"/>
              <a:gd name="T63" fmla="*/ 1214 h 3535"/>
              <a:gd name="T64" fmla="*/ 76 w 3749"/>
              <a:gd name="T65" fmla="*/ 1090 h 3535"/>
              <a:gd name="T66" fmla="*/ 212 w 3749"/>
              <a:gd name="T67" fmla="*/ 1039 h 3535"/>
              <a:gd name="T68" fmla="*/ 2269 w 3749"/>
              <a:gd name="T69" fmla="*/ 795 h 3535"/>
              <a:gd name="T70" fmla="*/ 2332 w 3749"/>
              <a:gd name="T71" fmla="*/ 858 h 3535"/>
              <a:gd name="T72" fmla="*/ 2309 w 3749"/>
              <a:gd name="T73" fmla="*/ 945 h 3535"/>
              <a:gd name="T74" fmla="*/ 903 w 3749"/>
              <a:gd name="T75" fmla="*/ 972 h 3535"/>
              <a:gd name="T76" fmla="*/ 826 w 3749"/>
              <a:gd name="T77" fmla="*/ 927 h 3535"/>
              <a:gd name="T78" fmla="*/ 826 w 3749"/>
              <a:gd name="T79" fmla="*/ 836 h 3535"/>
              <a:gd name="T80" fmla="*/ 903 w 3749"/>
              <a:gd name="T81" fmla="*/ 792 h 3535"/>
              <a:gd name="T82" fmla="*/ 2166 w 3749"/>
              <a:gd name="T83" fmla="*/ 261 h 3535"/>
              <a:gd name="T84" fmla="*/ 2133 w 3749"/>
              <a:gd name="T85" fmla="*/ 12 h 3535"/>
              <a:gd name="T86" fmla="*/ 2617 w 3749"/>
              <a:gd name="T87" fmla="*/ 550 h 3535"/>
              <a:gd name="T88" fmla="*/ 2474 w 3749"/>
              <a:gd name="T89" fmla="*/ 680 h 3535"/>
              <a:gd name="T90" fmla="*/ 2438 w 3749"/>
              <a:gd name="T91" fmla="*/ 643 h 3535"/>
              <a:gd name="T92" fmla="*/ 2042 w 3749"/>
              <a:gd name="T93" fmla="*/ 621 h 3535"/>
              <a:gd name="T94" fmla="*/ 2021 w 3749"/>
              <a:gd name="T95" fmla="*/ 183 h 3535"/>
              <a:gd name="T96" fmla="*/ 1985 w 3749"/>
              <a:gd name="T97" fmla="*/ 146 h 3535"/>
              <a:gd name="T98" fmla="*/ 676 w 3749"/>
              <a:gd name="T99" fmla="*/ 164 h 3535"/>
              <a:gd name="T100" fmla="*/ 561 w 3749"/>
              <a:gd name="T101" fmla="*/ 2779 h 3535"/>
              <a:gd name="T102" fmla="*/ 540 w 3749"/>
              <a:gd name="T103" fmla="*/ 2761 h 3535"/>
              <a:gd name="T104" fmla="*/ 528 w 3749"/>
              <a:gd name="T105" fmla="*/ 2657 h 3535"/>
              <a:gd name="T106" fmla="*/ 527 w 3749"/>
              <a:gd name="T107" fmla="*/ 2383 h 3535"/>
              <a:gd name="T108" fmla="*/ 526 w 3749"/>
              <a:gd name="T109" fmla="*/ 2048 h 3535"/>
              <a:gd name="T110" fmla="*/ 526 w 3749"/>
              <a:gd name="T111" fmla="*/ 1677 h 3535"/>
              <a:gd name="T112" fmla="*/ 526 w 3749"/>
              <a:gd name="T113" fmla="*/ 1298 h 3535"/>
              <a:gd name="T114" fmla="*/ 527 w 3749"/>
              <a:gd name="T115" fmla="*/ 936 h 3535"/>
              <a:gd name="T116" fmla="*/ 527 w 3749"/>
              <a:gd name="T117" fmla="*/ 616 h 3535"/>
              <a:gd name="T118" fmla="*/ 528 w 3749"/>
              <a:gd name="T119" fmla="*/ 367 h 3535"/>
              <a:gd name="T120" fmla="*/ 528 w 3749"/>
              <a:gd name="T121" fmla="*/ 212 h 3535"/>
              <a:gd name="T122" fmla="*/ 531 w 3749"/>
              <a:gd name="T123" fmla="*/ 139 h 3535"/>
              <a:gd name="T124" fmla="*/ 605 w 3749"/>
              <a:gd name="T125" fmla="*/ 30 h 3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49" h="3535">
                <a:moveTo>
                  <a:pt x="903" y="1843"/>
                </a:moveTo>
                <a:lnTo>
                  <a:pt x="1133" y="1843"/>
                </a:lnTo>
                <a:lnTo>
                  <a:pt x="1131" y="1843"/>
                </a:lnTo>
                <a:lnTo>
                  <a:pt x="1124" y="1845"/>
                </a:lnTo>
                <a:lnTo>
                  <a:pt x="1112" y="1848"/>
                </a:lnTo>
                <a:lnTo>
                  <a:pt x="1100" y="1852"/>
                </a:lnTo>
                <a:lnTo>
                  <a:pt x="1082" y="1859"/>
                </a:lnTo>
                <a:lnTo>
                  <a:pt x="1065" y="1868"/>
                </a:lnTo>
                <a:lnTo>
                  <a:pt x="1046" y="1880"/>
                </a:lnTo>
                <a:lnTo>
                  <a:pt x="1025" y="1895"/>
                </a:lnTo>
                <a:lnTo>
                  <a:pt x="1005" y="1912"/>
                </a:lnTo>
                <a:lnTo>
                  <a:pt x="985" y="1934"/>
                </a:lnTo>
                <a:lnTo>
                  <a:pt x="967" y="1959"/>
                </a:lnTo>
                <a:lnTo>
                  <a:pt x="950" y="1989"/>
                </a:lnTo>
                <a:lnTo>
                  <a:pt x="936" y="2022"/>
                </a:lnTo>
                <a:lnTo>
                  <a:pt x="903" y="2022"/>
                </a:lnTo>
                <a:lnTo>
                  <a:pt x="880" y="2020"/>
                </a:lnTo>
                <a:lnTo>
                  <a:pt x="858" y="2011"/>
                </a:lnTo>
                <a:lnTo>
                  <a:pt x="840" y="1997"/>
                </a:lnTo>
                <a:lnTo>
                  <a:pt x="826" y="1979"/>
                </a:lnTo>
                <a:lnTo>
                  <a:pt x="817" y="1957"/>
                </a:lnTo>
                <a:lnTo>
                  <a:pt x="813" y="1933"/>
                </a:lnTo>
                <a:lnTo>
                  <a:pt x="817" y="1908"/>
                </a:lnTo>
                <a:lnTo>
                  <a:pt x="826" y="1888"/>
                </a:lnTo>
                <a:lnTo>
                  <a:pt x="840" y="1869"/>
                </a:lnTo>
                <a:lnTo>
                  <a:pt x="858" y="1856"/>
                </a:lnTo>
                <a:lnTo>
                  <a:pt x="880" y="1846"/>
                </a:lnTo>
                <a:lnTo>
                  <a:pt x="903" y="1843"/>
                </a:lnTo>
                <a:close/>
                <a:moveTo>
                  <a:pt x="903" y="1315"/>
                </a:moveTo>
                <a:lnTo>
                  <a:pt x="2245" y="1315"/>
                </a:lnTo>
                <a:lnTo>
                  <a:pt x="2269" y="1319"/>
                </a:lnTo>
                <a:lnTo>
                  <a:pt x="2291" y="1328"/>
                </a:lnTo>
                <a:lnTo>
                  <a:pt x="2309" y="1342"/>
                </a:lnTo>
                <a:lnTo>
                  <a:pt x="2323" y="1360"/>
                </a:lnTo>
                <a:lnTo>
                  <a:pt x="2332" y="1382"/>
                </a:lnTo>
                <a:lnTo>
                  <a:pt x="2336" y="1405"/>
                </a:lnTo>
                <a:lnTo>
                  <a:pt x="2332" y="1429"/>
                </a:lnTo>
                <a:lnTo>
                  <a:pt x="2323" y="1451"/>
                </a:lnTo>
                <a:lnTo>
                  <a:pt x="2309" y="1469"/>
                </a:lnTo>
                <a:lnTo>
                  <a:pt x="2291" y="1483"/>
                </a:lnTo>
                <a:lnTo>
                  <a:pt x="2269" y="1492"/>
                </a:lnTo>
                <a:lnTo>
                  <a:pt x="2245" y="1496"/>
                </a:lnTo>
                <a:lnTo>
                  <a:pt x="903" y="1496"/>
                </a:lnTo>
                <a:lnTo>
                  <a:pt x="880" y="1492"/>
                </a:lnTo>
                <a:lnTo>
                  <a:pt x="858" y="1483"/>
                </a:lnTo>
                <a:lnTo>
                  <a:pt x="840" y="1469"/>
                </a:lnTo>
                <a:lnTo>
                  <a:pt x="826" y="1451"/>
                </a:lnTo>
                <a:lnTo>
                  <a:pt x="817" y="1429"/>
                </a:lnTo>
                <a:lnTo>
                  <a:pt x="813" y="1405"/>
                </a:lnTo>
                <a:lnTo>
                  <a:pt x="817" y="1382"/>
                </a:lnTo>
                <a:lnTo>
                  <a:pt x="826" y="1360"/>
                </a:lnTo>
                <a:lnTo>
                  <a:pt x="840" y="1342"/>
                </a:lnTo>
                <a:lnTo>
                  <a:pt x="858" y="1328"/>
                </a:lnTo>
                <a:lnTo>
                  <a:pt x="880" y="1319"/>
                </a:lnTo>
                <a:lnTo>
                  <a:pt x="903" y="1315"/>
                </a:lnTo>
                <a:close/>
                <a:moveTo>
                  <a:pt x="405" y="1039"/>
                </a:moveTo>
                <a:lnTo>
                  <a:pt x="405" y="1221"/>
                </a:lnTo>
                <a:lnTo>
                  <a:pt x="276" y="1221"/>
                </a:lnTo>
                <a:lnTo>
                  <a:pt x="258" y="1222"/>
                </a:lnTo>
                <a:lnTo>
                  <a:pt x="239" y="1228"/>
                </a:lnTo>
                <a:lnTo>
                  <a:pt x="222" y="1237"/>
                </a:lnTo>
                <a:lnTo>
                  <a:pt x="208" y="1249"/>
                </a:lnTo>
                <a:lnTo>
                  <a:pt x="196" y="1264"/>
                </a:lnTo>
                <a:lnTo>
                  <a:pt x="188" y="1280"/>
                </a:lnTo>
                <a:lnTo>
                  <a:pt x="182" y="1298"/>
                </a:lnTo>
                <a:lnTo>
                  <a:pt x="180" y="1316"/>
                </a:lnTo>
                <a:lnTo>
                  <a:pt x="180" y="3258"/>
                </a:lnTo>
                <a:lnTo>
                  <a:pt x="183" y="3283"/>
                </a:lnTo>
                <a:lnTo>
                  <a:pt x="194" y="3306"/>
                </a:lnTo>
                <a:lnTo>
                  <a:pt x="208" y="3326"/>
                </a:lnTo>
                <a:lnTo>
                  <a:pt x="228" y="3341"/>
                </a:lnTo>
                <a:lnTo>
                  <a:pt x="251" y="3350"/>
                </a:lnTo>
                <a:lnTo>
                  <a:pt x="276" y="3353"/>
                </a:lnTo>
                <a:lnTo>
                  <a:pt x="409" y="3353"/>
                </a:lnTo>
                <a:lnTo>
                  <a:pt x="1037" y="2080"/>
                </a:lnTo>
                <a:lnTo>
                  <a:pt x="1054" y="2050"/>
                </a:lnTo>
                <a:lnTo>
                  <a:pt x="1074" y="2022"/>
                </a:lnTo>
                <a:lnTo>
                  <a:pt x="1098" y="1998"/>
                </a:lnTo>
                <a:lnTo>
                  <a:pt x="1124" y="1979"/>
                </a:lnTo>
                <a:lnTo>
                  <a:pt x="1151" y="1964"/>
                </a:lnTo>
                <a:lnTo>
                  <a:pt x="1181" y="1954"/>
                </a:lnTo>
                <a:lnTo>
                  <a:pt x="1211" y="1951"/>
                </a:lnTo>
                <a:lnTo>
                  <a:pt x="2748" y="1951"/>
                </a:lnTo>
                <a:lnTo>
                  <a:pt x="2749" y="1437"/>
                </a:lnTo>
                <a:lnTo>
                  <a:pt x="2781" y="1443"/>
                </a:lnTo>
                <a:lnTo>
                  <a:pt x="2812" y="1454"/>
                </a:lnTo>
                <a:lnTo>
                  <a:pt x="2840" y="1469"/>
                </a:lnTo>
                <a:lnTo>
                  <a:pt x="2865" y="1489"/>
                </a:lnTo>
                <a:lnTo>
                  <a:pt x="2887" y="1513"/>
                </a:lnTo>
                <a:lnTo>
                  <a:pt x="2904" y="1539"/>
                </a:lnTo>
                <a:lnTo>
                  <a:pt x="2917" y="1568"/>
                </a:lnTo>
                <a:lnTo>
                  <a:pt x="2925" y="1600"/>
                </a:lnTo>
                <a:lnTo>
                  <a:pt x="2929" y="1634"/>
                </a:lnTo>
                <a:lnTo>
                  <a:pt x="2929" y="1951"/>
                </a:lnTo>
                <a:lnTo>
                  <a:pt x="3633" y="1951"/>
                </a:lnTo>
                <a:lnTo>
                  <a:pt x="3656" y="1953"/>
                </a:lnTo>
                <a:lnTo>
                  <a:pt x="3677" y="1959"/>
                </a:lnTo>
                <a:lnTo>
                  <a:pt x="3696" y="1968"/>
                </a:lnTo>
                <a:lnTo>
                  <a:pt x="3714" y="1981"/>
                </a:lnTo>
                <a:lnTo>
                  <a:pt x="3728" y="1997"/>
                </a:lnTo>
                <a:lnTo>
                  <a:pt x="3739" y="2016"/>
                </a:lnTo>
                <a:lnTo>
                  <a:pt x="3747" y="2038"/>
                </a:lnTo>
                <a:lnTo>
                  <a:pt x="3749" y="2062"/>
                </a:lnTo>
                <a:lnTo>
                  <a:pt x="3747" y="2089"/>
                </a:lnTo>
                <a:lnTo>
                  <a:pt x="3740" y="2116"/>
                </a:lnTo>
                <a:lnTo>
                  <a:pt x="3726" y="2148"/>
                </a:lnTo>
                <a:lnTo>
                  <a:pt x="3064" y="3405"/>
                </a:lnTo>
                <a:lnTo>
                  <a:pt x="3049" y="3429"/>
                </a:lnTo>
                <a:lnTo>
                  <a:pt x="3030" y="3452"/>
                </a:lnTo>
                <a:lnTo>
                  <a:pt x="3006" y="3474"/>
                </a:lnTo>
                <a:lnTo>
                  <a:pt x="2980" y="3493"/>
                </a:lnTo>
                <a:lnTo>
                  <a:pt x="2953" y="3510"/>
                </a:lnTo>
                <a:lnTo>
                  <a:pt x="2924" y="3522"/>
                </a:lnTo>
                <a:lnTo>
                  <a:pt x="2896" y="3531"/>
                </a:lnTo>
                <a:lnTo>
                  <a:pt x="2868" y="3534"/>
                </a:lnTo>
                <a:lnTo>
                  <a:pt x="212" y="3535"/>
                </a:lnTo>
                <a:lnTo>
                  <a:pt x="179" y="3531"/>
                </a:lnTo>
                <a:lnTo>
                  <a:pt x="145" y="3525"/>
                </a:lnTo>
                <a:lnTo>
                  <a:pt x="116" y="3512"/>
                </a:lnTo>
                <a:lnTo>
                  <a:pt x="87" y="3493"/>
                </a:lnTo>
                <a:lnTo>
                  <a:pt x="62" y="3473"/>
                </a:lnTo>
                <a:lnTo>
                  <a:pt x="40" y="3446"/>
                </a:lnTo>
                <a:lnTo>
                  <a:pt x="23" y="3419"/>
                </a:lnTo>
                <a:lnTo>
                  <a:pt x="10" y="3388"/>
                </a:lnTo>
                <a:lnTo>
                  <a:pt x="2" y="3356"/>
                </a:lnTo>
                <a:lnTo>
                  <a:pt x="0" y="3322"/>
                </a:lnTo>
                <a:lnTo>
                  <a:pt x="0" y="1252"/>
                </a:lnTo>
                <a:lnTo>
                  <a:pt x="3" y="1214"/>
                </a:lnTo>
                <a:lnTo>
                  <a:pt x="14" y="1179"/>
                </a:lnTo>
                <a:lnTo>
                  <a:pt x="30" y="1145"/>
                </a:lnTo>
                <a:lnTo>
                  <a:pt x="50" y="1115"/>
                </a:lnTo>
                <a:lnTo>
                  <a:pt x="76" y="1090"/>
                </a:lnTo>
                <a:lnTo>
                  <a:pt x="105" y="1069"/>
                </a:lnTo>
                <a:lnTo>
                  <a:pt x="137" y="1053"/>
                </a:lnTo>
                <a:lnTo>
                  <a:pt x="174" y="1043"/>
                </a:lnTo>
                <a:lnTo>
                  <a:pt x="212" y="1039"/>
                </a:lnTo>
                <a:lnTo>
                  <a:pt x="405" y="1039"/>
                </a:lnTo>
                <a:close/>
                <a:moveTo>
                  <a:pt x="903" y="792"/>
                </a:moveTo>
                <a:lnTo>
                  <a:pt x="2245" y="792"/>
                </a:lnTo>
                <a:lnTo>
                  <a:pt x="2269" y="795"/>
                </a:lnTo>
                <a:lnTo>
                  <a:pt x="2291" y="804"/>
                </a:lnTo>
                <a:lnTo>
                  <a:pt x="2309" y="818"/>
                </a:lnTo>
                <a:lnTo>
                  <a:pt x="2323" y="836"/>
                </a:lnTo>
                <a:lnTo>
                  <a:pt x="2332" y="858"/>
                </a:lnTo>
                <a:lnTo>
                  <a:pt x="2336" y="882"/>
                </a:lnTo>
                <a:lnTo>
                  <a:pt x="2332" y="906"/>
                </a:lnTo>
                <a:lnTo>
                  <a:pt x="2323" y="927"/>
                </a:lnTo>
                <a:lnTo>
                  <a:pt x="2309" y="945"/>
                </a:lnTo>
                <a:lnTo>
                  <a:pt x="2291" y="959"/>
                </a:lnTo>
                <a:lnTo>
                  <a:pt x="2269" y="968"/>
                </a:lnTo>
                <a:lnTo>
                  <a:pt x="2245" y="972"/>
                </a:lnTo>
                <a:lnTo>
                  <a:pt x="903" y="972"/>
                </a:lnTo>
                <a:lnTo>
                  <a:pt x="880" y="968"/>
                </a:lnTo>
                <a:lnTo>
                  <a:pt x="858" y="959"/>
                </a:lnTo>
                <a:lnTo>
                  <a:pt x="840" y="945"/>
                </a:lnTo>
                <a:lnTo>
                  <a:pt x="826" y="927"/>
                </a:lnTo>
                <a:lnTo>
                  <a:pt x="817" y="906"/>
                </a:lnTo>
                <a:lnTo>
                  <a:pt x="813" y="882"/>
                </a:lnTo>
                <a:lnTo>
                  <a:pt x="817" y="858"/>
                </a:lnTo>
                <a:lnTo>
                  <a:pt x="826" y="836"/>
                </a:lnTo>
                <a:lnTo>
                  <a:pt x="840" y="818"/>
                </a:lnTo>
                <a:lnTo>
                  <a:pt x="858" y="804"/>
                </a:lnTo>
                <a:lnTo>
                  <a:pt x="880" y="795"/>
                </a:lnTo>
                <a:lnTo>
                  <a:pt x="903" y="792"/>
                </a:lnTo>
                <a:close/>
                <a:moveTo>
                  <a:pt x="2166" y="261"/>
                </a:moveTo>
                <a:lnTo>
                  <a:pt x="2166" y="497"/>
                </a:lnTo>
                <a:lnTo>
                  <a:pt x="2383" y="497"/>
                </a:lnTo>
                <a:lnTo>
                  <a:pt x="2166" y="261"/>
                </a:lnTo>
                <a:close/>
                <a:moveTo>
                  <a:pt x="702" y="0"/>
                </a:moveTo>
                <a:lnTo>
                  <a:pt x="2090" y="0"/>
                </a:lnTo>
                <a:lnTo>
                  <a:pt x="2112" y="4"/>
                </a:lnTo>
                <a:lnTo>
                  <a:pt x="2133" y="12"/>
                </a:lnTo>
                <a:lnTo>
                  <a:pt x="2149" y="26"/>
                </a:lnTo>
                <a:lnTo>
                  <a:pt x="2598" y="515"/>
                </a:lnTo>
                <a:lnTo>
                  <a:pt x="2609" y="531"/>
                </a:lnTo>
                <a:lnTo>
                  <a:pt x="2617" y="550"/>
                </a:lnTo>
                <a:lnTo>
                  <a:pt x="2620" y="569"/>
                </a:lnTo>
                <a:lnTo>
                  <a:pt x="2620" y="1838"/>
                </a:lnTo>
                <a:lnTo>
                  <a:pt x="2474" y="1838"/>
                </a:lnTo>
                <a:lnTo>
                  <a:pt x="2474" y="680"/>
                </a:lnTo>
                <a:lnTo>
                  <a:pt x="2471" y="665"/>
                </a:lnTo>
                <a:lnTo>
                  <a:pt x="2463" y="653"/>
                </a:lnTo>
                <a:lnTo>
                  <a:pt x="2451" y="645"/>
                </a:lnTo>
                <a:lnTo>
                  <a:pt x="2438" y="643"/>
                </a:lnTo>
                <a:lnTo>
                  <a:pt x="2094" y="643"/>
                </a:lnTo>
                <a:lnTo>
                  <a:pt x="2074" y="641"/>
                </a:lnTo>
                <a:lnTo>
                  <a:pt x="2057" y="633"/>
                </a:lnTo>
                <a:lnTo>
                  <a:pt x="2042" y="621"/>
                </a:lnTo>
                <a:lnTo>
                  <a:pt x="2031" y="606"/>
                </a:lnTo>
                <a:lnTo>
                  <a:pt x="2023" y="589"/>
                </a:lnTo>
                <a:lnTo>
                  <a:pt x="2021" y="569"/>
                </a:lnTo>
                <a:lnTo>
                  <a:pt x="2021" y="183"/>
                </a:lnTo>
                <a:lnTo>
                  <a:pt x="2018" y="168"/>
                </a:lnTo>
                <a:lnTo>
                  <a:pt x="2010" y="157"/>
                </a:lnTo>
                <a:lnTo>
                  <a:pt x="1999" y="150"/>
                </a:lnTo>
                <a:lnTo>
                  <a:pt x="1985" y="146"/>
                </a:lnTo>
                <a:lnTo>
                  <a:pt x="702" y="146"/>
                </a:lnTo>
                <a:lnTo>
                  <a:pt x="691" y="149"/>
                </a:lnTo>
                <a:lnTo>
                  <a:pt x="683" y="154"/>
                </a:lnTo>
                <a:lnTo>
                  <a:pt x="676" y="164"/>
                </a:lnTo>
                <a:lnTo>
                  <a:pt x="675" y="174"/>
                </a:lnTo>
                <a:lnTo>
                  <a:pt x="675" y="2552"/>
                </a:lnTo>
                <a:lnTo>
                  <a:pt x="562" y="2779"/>
                </a:lnTo>
                <a:lnTo>
                  <a:pt x="561" y="2779"/>
                </a:lnTo>
                <a:lnTo>
                  <a:pt x="558" y="2777"/>
                </a:lnTo>
                <a:lnTo>
                  <a:pt x="552" y="2775"/>
                </a:lnTo>
                <a:lnTo>
                  <a:pt x="545" y="2769"/>
                </a:lnTo>
                <a:lnTo>
                  <a:pt x="540" y="2761"/>
                </a:lnTo>
                <a:lnTo>
                  <a:pt x="534" y="2750"/>
                </a:lnTo>
                <a:lnTo>
                  <a:pt x="530" y="2734"/>
                </a:lnTo>
                <a:lnTo>
                  <a:pt x="528" y="2712"/>
                </a:lnTo>
                <a:lnTo>
                  <a:pt x="528" y="2657"/>
                </a:lnTo>
                <a:lnTo>
                  <a:pt x="528" y="2596"/>
                </a:lnTo>
                <a:lnTo>
                  <a:pt x="527" y="2529"/>
                </a:lnTo>
                <a:lnTo>
                  <a:pt x="527" y="2458"/>
                </a:lnTo>
                <a:lnTo>
                  <a:pt x="527" y="2383"/>
                </a:lnTo>
                <a:lnTo>
                  <a:pt x="527" y="2304"/>
                </a:lnTo>
                <a:lnTo>
                  <a:pt x="526" y="2221"/>
                </a:lnTo>
                <a:lnTo>
                  <a:pt x="526" y="2136"/>
                </a:lnTo>
                <a:lnTo>
                  <a:pt x="526" y="2048"/>
                </a:lnTo>
                <a:lnTo>
                  <a:pt x="526" y="1958"/>
                </a:lnTo>
                <a:lnTo>
                  <a:pt x="526" y="1866"/>
                </a:lnTo>
                <a:lnTo>
                  <a:pt x="526" y="1773"/>
                </a:lnTo>
                <a:lnTo>
                  <a:pt x="526" y="1677"/>
                </a:lnTo>
                <a:lnTo>
                  <a:pt x="526" y="1583"/>
                </a:lnTo>
                <a:lnTo>
                  <a:pt x="526" y="1488"/>
                </a:lnTo>
                <a:lnTo>
                  <a:pt x="526" y="1392"/>
                </a:lnTo>
                <a:lnTo>
                  <a:pt x="526" y="1298"/>
                </a:lnTo>
                <a:lnTo>
                  <a:pt x="526" y="1205"/>
                </a:lnTo>
                <a:lnTo>
                  <a:pt x="527" y="1114"/>
                </a:lnTo>
                <a:lnTo>
                  <a:pt x="527" y="1023"/>
                </a:lnTo>
                <a:lnTo>
                  <a:pt x="527" y="936"/>
                </a:lnTo>
                <a:lnTo>
                  <a:pt x="527" y="851"/>
                </a:lnTo>
                <a:lnTo>
                  <a:pt x="527" y="769"/>
                </a:lnTo>
                <a:lnTo>
                  <a:pt x="527" y="691"/>
                </a:lnTo>
                <a:lnTo>
                  <a:pt x="527" y="616"/>
                </a:lnTo>
                <a:lnTo>
                  <a:pt x="527" y="548"/>
                </a:lnTo>
                <a:lnTo>
                  <a:pt x="528" y="482"/>
                </a:lnTo>
                <a:lnTo>
                  <a:pt x="528" y="421"/>
                </a:lnTo>
                <a:lnTo>
                  <a:pt x="528" y="367"/>
                </a:lnTo>
                <a:lnTo>
                  <a:pt x="528" y="319"/>
                </a:lnTo>
                <a:lnTo>
                  <a:pt x="528" y="276"/>
                </a:lnTo>
                <a:lnTo>
                  <a:pt x="528" y="241"/>
                </a:lnTo>
                <a:lnTo>
                  <a:pt x="528" y="212"/>
                </a:lnTo>
                <a:lnTo>
                  <a:pt x="528" y="191"/>
                </a:lnTo>
                <a:lnTo>
                  <a:pt x="528" y="179"/>
                </a:lnTo>
                <a:lnTo>
                  <a:pt x="528" y="174"/>
                </a:lnTo>
                <a:lnTo>
                  <a:pt x="531" y="139"/>
                </a:lnTo>
                <a:lnTo>
                  <a:pt x="542" y="106"/>
                </a:lnTo>
                <a:lnTo>
                  <a:pt x="558" y="77"/>
                </a:lnTo>
                <a:lnTo>
                  <a:pt x="580" y="51"/>
                </a:lnTo>
                <a:lnTo>
                  <a:pt x="605" y="30"/>
                </a:lnTo>
                <a:lnTo>
                  <a:pt x="635" y="14"/>
                </a:lnTo>
                <a:lnTo>
                  <a:pt x="667" y="4"/>
                </a:lnTo>
                <a:lnTo>
                  <a:pt x="70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1" name="Freeform 20"/>
          <p:cNvSpPr/>
          <p:nvPr/>
        </p:nvSpPr>
        <p:spPr>
          <a:xfrm>
            <a:off x="1223142" y="4789670"/>
            <a:ext cx="1871471" cy="813296"/>
          </a:xfrm>
          <a:custGeom>
            <a:avLst/>
            <a:gdLst>
              <a:gd name="connsiteX0" fmla="*/ 38528 w 2495295"/>
              <a:gd name="connsiteY0" fmla="*/ 0 h 1084395"/>
              <a:gd name="connsiteX1" fmla="*/ 2242056 w 2495295"/>
              <a:gd name="connsiteY1" fmla="*/ 0 h 1084395"/>
              <a:gd name="connsiteX2" fmla="*/ 2243078 w 2495295"/>
              <a:gd name="connsiteY2" fmla="*/ 12708 h 1084395"/>
              <a:gd name="connsiteX3" fmla="*/ 2251173 w 2495295"/>
              <a:gd name="connsiteY3" fmla="*/ 84209 h 1084395"/>
              <a:gd name="connsiteX4" fmla="*/ 2265419 w 2495295"/>
              <a:gd name="connsiteY4" fmla="*/ 157789 h 1084395"/>
              <a:gd name="connsiteX5" fmla="*/ 2284521 w 2495295"/>
              <a:gd name="connsiteY5" fmla="*/ 234279 h 1084395"/>
              <a:gd name="connsiteX6" fmla="*/ 2310099 w 2495295"/>
              <a:gd name="connsiteY6" fmla="*/ 314094 h 1084395"/>
              <a:gd name="connsiteX7" fmla="*/ 2341505 w 2495295"/>
              <a:gd name="connsiteY7" fmla="*/ 395572 h 1084395"/>
              <a:gd name="connsiteX8" fmla="*/ 2379062 w 2495295"/>
              <a:gd name="connsiteY8" fmla="*/ 475388 h 1084395"/>
              <a:gd name="connsiteX9" fmla="*/ 2423742 w 2495295"/>
              <a:gd name="connsiteY9" fmla="*/ 555203 h 1084395"/>
              <a:gd name="connsiteX10" fmla="*/ 2495295 w 2495295"/>
              <a:gd name="connsiteY10" fmla="*/ 1063610 h 1084395"/>
              <a:gd name="connsiteX11" fmla="*/ 918535 w 2495295"/>
              <a:gd name="connsiteY11" fmla="*/ 1084395 h 1084395"/>
              <a:gd name="connsiteX12" fmla="*/ 990412 w 2495295"/>
              <a:gd name="connsiteY12" fmla="*/ 745596 h 1084395"/>
              <a:gd name="connsiteX13" fmla="*/ 945732 w 2495295"/>
              <a:gd name="connsiteY13" fmla="*/ 697374 h 1084395"/>
              <a:gd name="connsiteX14" fmla="*/ 914326 w 2495295"/>
              <a:gd name="connsiteY14" fmla="*/ 653725 h 1084395"/>
              <a:gd name="connsiteX15" fmla="*/ 891015 w 2495295"/>
              <a:gd name="connsiteY15" fmla="*/ 611323 h 1084395"/>
              <a:gd name="connsiteX16" fmla="*/ 876769 w 2495295"/>
              <a:gd name="connsiteY16" fmla="*/ 572247 h 1084395"/>
              <a:gd name="connsiteX17" fmla="*/ 868675 w 2495295"/>
              <a:gd name="connsiteY17" fmla="*/ 534002 h 1084395"/>
              <a:gd name="connsiteX18" fmla="*/ 868675 w 2495295"/>
              <a:gd name="connsiteY18" fmla="*/ 502824 h 1084395"/>
              <a:gd name="connsiteX19" fmla="*/ 870617 w 2495295"/>
              <a:gd name="connsiteY19" fmla="*/ 473309 h 1084395"/>
              <a:gd name="connsiteX20" fmla="*/ 872884 w 2495295"/>
              <a:gd name="connsiteY20" fmla="*/ 440053 h 1084395"/>
              <a:gd name="connsiteX21" fmla="*/ 870617 w 2495295"/>
              <a:gd name="connsiteY21" fmla="*/ 413032 h 1084395"/>
              <a:gd name="connsiteX22" fmla="*/ 861552 w 2495295"/>
              <a:gd name="connsiteY22" fmla="*/ 393909 h 1084395"/>
              <a:gd name="connsiteX23" fmla="*/ 847306 w 2495295"/>
              <a:gd name="connsiteY23" fmla="*/ 381438 h 1084395"/>
              <a:gd name="connsiteX24" fmla="*/ 825937 w 2495295"/>
              <a:gd name="connsiteY24" fmla="*/ 374787 h 1084395"/>
              <a:gd name="connsiteX25" fmla="*/ 812015 w 2495295"/>
              <a:gd name="connsiteY25" fmla="*/ 377697 h 1084395"/>
              <a:gd name="connsiteX26" fmla="*/ 784495 w 2495295"/>
              <a:gd name="connsiteY26" fmla="*/ 381438 h 1084395"/>
              <a:gd name="connsiteX27" fmla="*/ 748880 w 2495295"/>
              <a:gd name="connsiteY27" fmla="*/ 387674 h 1084395"/>
              <a:gd name="connsiteX28" fmla="*/ 704200 w 2495295"/>
              <a:gd name="connsiteY28" fmla="*/ 395572 h 1084395"/>
              <a:gd name="connsiteX29" fmla="*/ 651425 w 2495295"/>
              <a:gd name="connsiteY29" fmla="*/ 406796 h 1084395"/>
              <a:gd name="connsiteX30" fmla="*/ 594765 w 2495295"/>
              <a:gd name="connsiteY30" fmla="*/ 415110 h 1084395"/>
              <a:gd name="connsiteX31" fmla="*/ 535839 w 2495295"/>
              <a:gd name="connsiteY31" fmla="*/ 425087 h 1084395"/>
              <a:gd name="connsiteX32" fmla="*/ 473028 w 2495295"/>
              <a:gd name="connsiteY32" fmla="*/ 434233 h 1084395"/>
              <a:gd name="connsiteX33" fmla="*/ 409893 w 2495295"/>
              <a:gd name="connsiteY33" fmla="*/ 440053 h 1084395"/>
              <a:gd name="connsiteX34" fmla="*/ 347081 w 2495295"/>
              <a:gd name="connsiteY34" fmla="*/ 442131 h 1084395"/>
              <a:gd name="connsiteX35" fmla="*/ 286213 w 2495295"/>
              <a:gd name="connsiteY35" fmla="*/ 442131 h 1084395"/>
              <a:gd name="connsiteX36" fmla="*/ 229229 w 2495295"/>
              <a:gd name="connsiteY36" fmla="*/ 437974 h 1084395"/>
              <a:gd name="connsiteX37" fmla="*/ 176455 w 2495295"/>
              <a:gd name="connsiteY37" fmla="*/ 428829 h 1084395"/>
              <a:gd name="connsiteX38" fmla="*/ 128860 w 2495295"/>
              <a:gd name="connsiteY38" fmla="*/ 415110 h 1084395"/>
              <a:gd name="connsiteX39" fmla="*/ 88389 w 2495295"/>
              <a:gd name="connsiteY39" fmla="*/ 393909 h 1084395"/>
              <a:gd name="connsiteX40" fmla="*/ 58926 w 2495295"/>
              <a:gd name="connsiteY40" fmla="*/ 366473 h 1084395"/>
              <a:gd name="connsiteX41" fmla="*/ 36586 w 2495295"/>
              <a:gd name="connsiteY41" fmla="*/ 337374 h 1084395"/>
              <a:gd name="connsiteX42" fmla="*/ 19102 w 2495295"/>
              <a:gd name="connsiteY42" fmla="*/ 304117 h 1084395"/>
              <a:gd name="connsiteX43" fmla="*/ 9065 w 2495295"/>
              <a:gd name="connsiteY43" fmla="*/ 270861 h 1084395"/>
              <a:gd name="connsiteX44" fmla="*/ 2914 w 2495295"/>
              <a:gd name="connsiteY44" fmla="*/ 232616 h 1084395"/>
              <a:gd name="connsiteX45" fmla="*/ 0 w 2495295"/>
              <a:gd name="connsiteY45" fmla="*/ 197281 h 1084395"/>
              <a:gd name="connsiteX46" fmla="*/ 2914 w 2495295"/>
              <a:gd name="connsiteY46" fmla="*/ 159868 h 1084395"/>
              <a:gd name="connsiteX47" fmla="*/ 9065 w 2495295"/>
              <a:gd name="connsiteY47" fmla="*/ 125364 h 1084395"/>
              <a:gd name="connsiteX48" fmla="*/ 15217 w 2495295"/>
              <a:gd name="connsiteY48" fmla="*/ 94186 h 1084395"/>
              <a:gd name="connsiteX49" fmla="*/ 23311 w 2495295"/>
              <a:gd name="connsiteY49" fmla="*/ 65087 h 1084395"/>
              <a:gd name="connsiteX50" fmla="*/ 34319 w 2495295"/>
              <a:gd name="connsiteY50" fmla="*/ 29752 h 1084395"/>
              <a:gd name="connsiteX51" fmla="*/ 38528 w 2495295"/>
              <a:gd name="connsiteY51" fmla="*/ 653 h 1084395"/>
              <a:gd name="connsiteX52" fmla="*/ 38528 w 2495295"/>
              <a:gd name="connsiteY52" fmla="*/ 0 h 108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5295" h="1084395">
                <a:moveTo>
                  <a:pt x="38528" y="0"/>
                </a:moveTo>
                <a:lnTo>
                  <a:pt x="2242056" y="0"/>
                </a:lnTo>
                <a:lnTo>
                  <a:pt x="2243078" y="12708"/>
                </a:lnTo>
                <a:cubicBezTo>
                  <a:pt x="2245669" y="36403"/>
                  <a:pt x="2248583" y="60514"/>
                  <a:pt x="2251173" y="84209"/>
                </a:cubicBezTo>
                <a:cubicBezTo>
                  <a:pt x="2256029" y="108736"/>
                  <a:pt x="2260562" y="133263"/>
                  <a:pt x="2265419" y="157789"/>
                </a:cubicBezTo>
                <a:cubicBezTo>
                  <a:pt x="2271894" y="183147"/>
                  <a:pt x="2278046" y="208921"/>
                  <a:pt x="2284521" y="234279"/>
                </a:cubicBezTo>
                <a:cubicBezTo>
                  <a:pt x="2292939" y="260884"/>
                  <a:pt x="2301681" y="287489"/>
                  <a:pt x="2310099" y="314094"/>
                </a:cubicBezTo>
                <a:cubicBezTo>
                  <a:pt x="2320459" y="341115"/>
                  <a:pt x="2331144" y="368551"/>
                  <a:pt x="2341505" y="395572"/>
                </a:cubicBezTo>
                <a:cubicBezTo>
                  <a:pt x="2354132" y="422177"/>
                  <a:pt x="2366435" y="448782"/>
                  <a:pt x="2379062" y="475388"/>
                </a:cubicBezTo>
                <a:lnTo>
                  <a:pt x="2423742" y="555203"/>
                </a:lnTo>
                <a:cubicBezTo>
                  <a:pt x="2447701" y="724810"/>
                  <a:pt x="2471336" y="894002"/>
                  <a:pt x="2495295" y="1063610"/>
                </a:cubicBezTo>
                <a:lnTo>
                  <a:pt x="918535" y="1084395"/>
                </a:lnTo>
                <a:lnTo>
                  <a:pt x="990412" y="745596"/>
                </a:lnTo>
                <a:lnTo>
                  <a:pt x="945732" y="697374"/>
                </a:lnTo>
                <a:cubicBezTo>
                  <a:pt x="935371" y="682824"/>
                  <a:pt x="924687" y="668275"/>
                  <a:pt x="914326" y="653725"/>
                </a:cubicBezTo>
                <a:lnTo>
                  <a:pt x="891015" y="611323"/>
                </a:lnTo>
                <a:cubicBezTo>
                  <a:pt x="886158" y="598436"/>
                  <a:pt x="881626" y="585134"/>
                  <a:pt x="876769" y="572247"/>
                </a:cubicBezTo>
                <a:cubicBezTo>
                  <a:pt x="874179" y="559360"/>
                  <a:pt x="871265" y="546889"/>
                  <a:pt x="868675" y="534002"/>
                </a:cubicBezTo>
                <a:lnTo>
                  <a:pt x="868675" y="502824"/>
                </a:lnTo>
                <a:cubicBezTo>
                  <a:pt x="869322" y="492847"/>
                  <a:pt x="869970" y="483286"/>
                  <a:pt x="870617" y="473309"/>
                </a:cubicBezTo>
                <a:cubicBezTo>
                  <a:pt x="871265" y="462085"/>
                  <a:pt x="872236" y="451277"/>
                  <a:pt x="872884" y="440053"/>
                </a:cubicBezTo>
                <a:cubicBezTo>
                  <a:pt x="872236" y="430907"/>
                  <a:pt x="871265" y="422177"/>
                  <a:pt x="870617" y="413032"/>
                </a:cubicBezTo>
                <a:cubicBezTo>
                  <a:pt x="867703" y="406796"/>
                  <a:pt x="864466" y="400145"/>
                  <a:pt x="861552" y="393909"/>
                </a:cubicBezTo>
                <a:cubicBezTo>
                  <a:pt x="856695" y="389752"/>
                  <a:pt x="852162" y="385595"/>
                  <a:pt x="847306" y="381438"/>
                </a:cubicBezTo>
                <a:cubicBezTo>
                  <a:pt x="840183" y="379360"/>
                  <a:pt x="833060" y="376866"/>
                  <a:pt x="825937" y="374787"/>
                </a:cubicBezTo>
                <a:cubicBezTo>
                  <a:pt x="821404" y="375618"/>
                  <a:pt x="816548" y="376866"/>
                  <a:pt x="812015" y="377697"/>
                </a:cubicBezTo>
                <a:lnTo>
                  <a:pt x="784495" y="381438"/>
                </a:lnTo>
                <a:lnTo>
                  <a:pt x="748880" y="387674"/>
                </a:lnTo>
                <a:lnTo>
                  <a:pt x="704200" y="395572"/>
                </a:lnTo>
                <a:lnTo>
                  <a:pt x="651425" y="406796"/>
                </a:lnTo>
                <a:lnTo>
                  <a:pt x="594765" y="415110"/>
                </a:lnTo>
                <a:lnTo>
                  <a:pt x="535839" y="425087"/>
                </a:lnTo>
                <a:lnTo>
                  <a:pt x="473028" y="434233"/>
                </a:lnTo>
                <a:lnTo>
                  <a:pt x="409893" y="440053"/>
                </a:lnTo>
                <a:lnTo>
                  <a:pt x="347081" y="442131"/>
                </a:lnTo>
                <a:lnTo>
                  <a:pt x="286213" y="442131"/>
                </a:lnTo>
                <a:lnTo>
                  <a:pt x="229229" y="437974"/>
                </a:lnTo>
                <a:lnTo>
                  <a:pt x="176455" y="428829"/>
                </a:lnTo>
                <a:lnTo>
                  <a:pt x="128860" y="415110"/>
                </a:lnTo>
                <a:lnTo>
                  <a:pt x="88389" y="393909"/>
                </a:lnTo>
                <a:lnTo>
                  <a:pt x="58926" y="366473"/>
                </a:lnTo>
                <a:cubicBezTo>
                  <a:pt x="51479" y="356912"/>
                  <a:pt x="44033" y="346935"/>
                  <a:pt x="36586" y="337374"/>
                </a:cubicBezTo>
                <a:cubicBezTo>
                  <a:pt x="30758" y="326150"/>
                  <a:pt x="24930" y="315341"/>
                  <a:pt x="19102" y="304117"/>
                </a:cubicBezTo>
                <a:cubicBezTo>
                  <a:pt x="15865" y="292893"/>
                  <a:pt x="12303" y="282085"/>
                  <a:pt x="9065" y="270861"/>
                </a:cubicBezTo>
                <a:cubicBezTo>
                  <a:pt x="7123" y="257974"/>
                  <a:pt x="4856" y="245503"/>
                  <a:pt x="2914" y="232616"/>
                </a:cubicBezTo>
                <a:cubicBezTo>
                  <a:pt x="1942" y="220976"/>
                  <a:pt x="971" y="208921"/>
                  <a:pt x="0" y="197281"/>
                </a:cubicBezTo>
                <a:lnTo>
                  <a:pt x="2914" y="159868"/>
                </a:lnTo>
                <a:cubicBezTo>
                  <a:pt x="4856" y="148228"/>
                  <a:pt x="7123" y="137004"/>
                  <a:pt x="9065" y="125364"/>
                </a:cubicBezTo>
                <a:cubicBezTo>
                  <a:pt x="11008" y="114972"/>
                  <a:pt x="13274" y="104579"/>
                  <a:pt x="15217" y="94186"/>
                </a:cubicBezTo>
                <a:cubicBezTo>
                  <a:pt x="17807" y="84625"/>
                  <a:pt x="20721" y="74648"/>
                  <a:pt x="23311" y="65087"/>
                </a:cubicBezTo>
                <a:cubicBezTo>
                  <a:pt x="26873" y="53447"/>
                  <a:pt x="30758" y="41392"/>
                  <a:pt x="34319" y="29752"/>
                </a:cubicBezTo>
                <a:cubicBezTo>
                  <a:pt x="35615" y="20191"/>
                  <a:pt x="37233" y="10214"/>
                  <a:pt x="38528" y="653"/>
                </a:cubicBezTo>
                <a:lnTo>
                  <a:pt x="38528" y="0"/>
                </a:lnTo>
                <a:close/>
              </a:path>
            </a:pathLst>
          </a:custGeom>
          <a:gradFill>
            <a:gsLst>
              <a:gs pos="0">
                <a:schemeClr val="accent2">
                  <a:lumMod val="75000"/>
                </a:schemeClr>
              </a:gs>
              <a:gs pos="100000">
                <a:schemeClr val="accent2"/>
              </a:gs>
            </a:gsLst>
            <a:lin ang="10800000" scaled="1"/>
          </a:gra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2" name="Freeform 21"/>
          <p:cNvSpPr/>
          <p:nvPr/>
        </p:nvSpPr>
        <p:spPr>
          <a:xfrm>
            <a:off x="1912043" y="4789670"/>
            <a:ext cx="5149092" cy="813296"/>
          </a:xfrm>
          <a:custGeom>
            <a:avLst/>
            <a:gdLst>
              <a:gd name="connsiteX0" fmla="*/ 1323521 w 4715501"/>
              <a:gd name="connsiteY0" fmla="*/ 0 h 1084395"/>
              <a:gd name="connsiteX1" fmla="*/ 4715501 w 4715501"/>
              <a:gd name="connsiteY1" fmla="*/ 0 h 1084395"/>
              <a:gd name="connsiteX2" fmla="*/ 4715501 w 4715501"/>
              <a:gd name="connsiteY2" fmla="*/ 1084395 h 1084395"/>
              <a:gd name="connsiteX3" fmla="*/ 0 w 4715501"/>
              <a:gd name="connsiteY3" fmla="*/ 1084395 h 1084395"/>
              <a:gd name="connsiteX4" fmla="*/ 1576760 w 4715501"/>
              <a:gd name="connsiteY4" fmla="*/ 1063610 h 1084395"/>
              <a:gd name="connsiteX5" fmla="*/ 1505207 w 4715501"/>
              <a:gd name="connsiteY5" fmla="*/ 555203 h 1084395"/>
              <a:gd name="connsiteX6" fmla="*/ 1460527 w 4715501"/>
              <a:gd name="connsiteY6" fmla="*/ 475388 h 1084395"/>
              <a:gd name="connsiteX7" fmla="*/ 1422970 w 4715501"/>
              <a:gd name="connsiteY7" fmla="*/ 395572 h 1084395"/>
              <a:gd name="connsiteX8" fmla="*/ 1391564 w 4715501"/>
              <a:gd name="connsiteY8" fmla="*/ 314094 h 1084395"/>
              <a:gd name="connsiteX9" fmla="*/ 1365986 w 4715501"/>
              <a:gd name="connsiteY9" fmla="*/ 234279 h 1084395"/>
              <a:gd name="connsiteX10" fmla="*/ 1346884 w 4715501"/>
              <a:gd name="connsiteY10" fmla="*/ 157789 h 1084395"/>
              <a:gd name="connsiteX11" fmla="*/ 1332638 w 4715501"/>
              <a:gd name="connsiteY11" fmla="*/ 84209 h 1084395"/>
              <a:gd name="connsiteX12" fmla="*/ 1324543 w 4715501"/>
              <a:gd name="connsiteY12" fmla="*/ 12708 h 1084395"/>
              <a:gd name="connsiteX13" fmla="*/ 1323521 w 4715501"/>
              <a:gd name="connsiteY13" fmla="*/ 0 h 1084395"/>
              <a:gd name="connsiteX0" fmla="*/ 1323521 w 6860996"/>
              <a:gd name="connsiteY0" fmla="*/ 0 h 1084395"/>
              <a:gd name="connsiteX1" fmla="*/ 6860996 w 6860996"/>
              <a:gd name="connsiteY1" fmla="*/ 17842 h 1084395"/>
              <a:gd name="connsiteX2" fmla="*/ 4715501 w 6860996"/>
              <a:gd name="connsiteY2" fmla="*/ 1084395 h 1084395"/>
              <a:gd name="connsiteX3" fmla="*/ 0 w 6860996"/>
              <a:gd name="connsiteY3" fmla="*/ 1084395 h 1084395"/>
              <a:gd name="connsiteX4" fmla="*/ 1576760 w 6860996"/>
              <a:gd name="connsiteY4" fmla="*/ 1063610 h 1084395"/>
              <a:gd name="connsiteX5" fmla="*/ 1505207 w 6860996"/>
              <a:gd name="connsiteY5" fmla="*/ 555203 h 1084395"/>
              <a:gd name="connsiteX6" fmla="*/ 1460527 w 6860996"/>
              <a:gd name="connsiteY6" fmla="*/ 475388 h 1084395"/>
              <a:gd name="connsiteX7" fmla="*/ 1422970 w 6860996"/>
              <a:gd name="connsiteY7" fmla="*/ 395572 h 1084395"/>
              <a:gd name="connsiteX8" fmla="*/ 1391564 w 6860996"/>
              <a:gd name="connsiteY8" fmla="*/ 314094 h 1084395"/>
              <a:gd name="connsiteX9" fmla="*/ 1365986 w 6860996"/>
              <a:gd name="connsiteY9" fmla="*/ 234279 h 1084395"/>
              <a:gd name="connsiteX10" fmla="*/ 1346884 w 6860996"/>
              <a:gd name="connsiteY10" fmla="*/ 157789 h 1084395"/>
              <a:gd name="connsiteX11" fmla="*/ 1332638 w 6860996"/>
              <a:gd name="connsiteY11" fmla="*/ 84209 h 1084395"/>
              <a:gd name="connsiteX12" fmla="*/ 1324543 w 6860996"/>
              <a:gd name="connsiteY12" fmla="*/ 12708 h 1084395"/>
              <a:gd name="connsiteX13" fmla="*/ 1323521 w 6860996"/>
              <a:gd name="connsiteY13" fmla="*/ 0 h 1084395"/>
              <a:gd name="connsiteX0" fmla="*/ 1323521 w 6865456"/>
              <a:gd name="connsiteY0" fmla="*/ 0 h 1084395"/>
              <a:gd name="connsiteX1" fmla="*/ 6860996 w 6865456"/>
              <a:gd name="connsiteY1" fmla="*/ 17842 h 1084395"/>
              <a:gd name="connsiteX2" fmla="*/ 6865456 w 6865456"/>
              <a:gd name="connsiteY2" fmla="*/ 1084395 h 1084395"/>
              <a:gd name="connsiteX3" fmla="*/ 0 w 6865456"/>
              <a:gd name="connsiteY3" fmla="*/ 1084395 h 1084395"/>
              <a:gd name="connsiteX4" fmla="*/ 1576760 w 6865456"/>
              <a:gd name="connsiteY4" fmla="*/ 1063610 h 1084395"/>
              <a:gd name="connsiteX5" fmla="*/ 1505207 w 6865456"/>
              <a:gd name="connsiteY5" fmla="*/ 555203 h 1084395"/>
              <a:gd name="connsiteX6" fmla="*/ 1460527 w 6865456"/>
              <a:gd name="connsiteY6" fmla="*/ 475388 h 1084395"/>
              <a:gd name="connsiteX7" fmla="*/ 1422970 w 6865456"/>
              <a:gd name="connsiteY7" fmla="*/ 395572 h 1084395"/>
              <a:gd name="connsiteX8" fmla="*/ 1391564 w 6865456"/>
              <a:gd name="connsiteY8" fmla="*/ 314094 h 1084395"/>
              <a:gd name="connsiteX9" fmla="*/ 1365986 w 6865456"/>
              <a:gd name="connsiteY9" fmla="*/ 234279 h 1084395"/>
              <a:gd name="connsiteX10" fmla="*/ 1346884 w 6865456"/>
              <a:gd name="connsiteY10" fmla="*/ 157789 h 1084395"/>
              <a:gd name="connsiteX11" fmla="*/ 1332638 w 6865456"/>
              <a:gd name="connsiteY11" fmla="*/ 84209 h 1084395"/>
              <a:gd name="connsiteX12" fmla="*/ 1324543 w 6865456"/>
              <a:gd name="connsiteY12" fmla="*/ 12708 h 1084395"/>
              <a:gd name="connsiteX13" fmla="*/ 1323521 w 6865456"/>
              <a:gd name="connsiteY13" fmla="*/ 0 h 108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5456" h="1084395">
                <a:moveTo>
                  <a:pt x="1323521" y="0"/>
                </a:moveTo>
                <a:lnTo>
                  <a:pt x="6860996" y="17842"/>
                </a:lnTo>
                <a:cubicBezTo>
                  <a:pt x="6862483" y="373360"/>
                  <a:pt x="6863969" y="728877"/>
                  <a:pt x="6865456" y="1084395"/>
                </a:cubicBezTo>
                <a:lnTo>
                  <a:pt x="0" y="1084395"/>
                </a:lnTo>
                <a:lnTo>
                  <a:pt x="1576760" y="1063610"/>
                </a:lnTo>
                <a:cubicBezTo>
                  <a:pt x="1552801" y="894002"/>
                  <a:pt x="1529166" y="724810"/>
                  <a:pt x="1505207" y="555203"/>
                </a:cubicBezTo>
                <a:lnTo>
                  <a:pt x="1460527" y="475388"/>
                </a:lnTo>
                <a:cubicBezTo>
                  <a:pt x="1447900" y="448782"/>
                  <a:pt x="1435597" y="422177"/>
                  <a:pt x="1422970" y="395572"/>
                </a:cubicBezTo>
                <a:cubicBezTo>
                  <a:pt x="1412609" y="368551"/>
                  <a:pt x="1401924" y="341115"/>
                  <a:pt x="1391564" y="314094"/>
                </a:cubicBezTo>
                <a:cubicBezTo>
                  <a:pt x="1383146" y="287489"/>
                  <a:pt x="1374404" y="260884"/>
                  <a:pt x="1365986" y="234279"/>
                </a:cubicBezTo>
                <a:cubicBezTo>
                  <a:pt x="1359511" y="208921"/>
                  <a:pt x="1353359" y="183147"/>
                  <a:pt x="1346884" y="157789"/>
                </a:cubicBezTo>
                <a:cubicBezTo>
                  <a:pt x="1342027" y="133263"/>
                  <a:pt x="1337494" y="108736"/>
                  <a:pt x="1332638" y="84209"/>
                </a:cubicBezTo>
                <a:cubicBezTo>
                  <a:pt x="1330048" y="60514"/>
                  <a:pt x="1327134" y="36403"/>
                  <a:pt x="1324543" y="12708"/>
                </a:cubicBezTo>
                <a:cubicBezTo>
                  <a:pt x="1324202" y="8472"/>
                  <a:pt x="1323862" y="4236"/>
                  <a:pt x="1323521" y="0"/>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3" name="Freeform 22"/>
          <p:cNvSpPr/>
          <p:nvPr/>
        </p:nvSpPr>
        <p:spPr>
          <a:xfrm>
            <a:off x="2235943" y="2484621"/>
            <a:ext cx="3186164" cy="771525"/>
          </a:xfrm>
          <a:custGeom>
            <a:avLst/>
            <a:gdLst>
              <a:gd name="connsiteX0" fmla="*/ 0 w 4248218"/>
              <a:gd name="connsiteY0" fmla="*/ 0 h 1028700"/>
              <a:gd name="connsiteX1" fmla="*/ 4248218 w 4248218"/>
              <a:gd name="connsiteY1" fmla="*/ 0 h 1028700"/>
              <a:gd name="connsiteX2" fmla="*/ 4248218 w 4248218"/>
              <a:gd name="connsiteY2" fmla="*/ 1028700 h 1028700"/>
              <a:gd name="connsiteX3" fmla="*/ 1501644 w 4248218"/>
              <a:gd name="connsiteY3" fmla="*/ 1028700 h 1028700"/>
              <a:gd name="connsiteX4" fmla="*/ 1487076 w 4248218"/>
              <a:gd name="connsiteY4" fmla="*/ 973997 h 1028700"/>
              <a:gd name="connsiteX5" fmla="*/ 1466678 w 4248218"/>
              <a:gd name="connsiteY5" fmla="*/ 906237 h 1028700"/>
              <a:gd name="connsiteX6" fmla="*/ 1441100 w 4248218"/>
              <a:gd name="connsiteY6" fmla="*/ 838061 h 1028700"/>
              <a:gd name="connsiteX7" fmla="*/ 1409695 w 4248218"/>
              <a:gd name="connsiteY7" fmla="*/ 766144 h 1028700"/>
              <a:gd name="connsiteX8" fmla="*/ 1374404 w 4248218"/>
              <a:gd name="connsiteY8" fmla="*/ 694643 h 1028700"/>
              <a:gd name="connsiteX9" fmla="*/ 1329723 w 4248218"/>
              <a:gd name="connsiteY9" fmla="*/ 623973 h 1028700"/>
              <a:gd name="connsiteX10" fmla="*/ 1281805 w 4248218"/>
              <a:gd name="connsiteY10" fmla="*/ 554550 h 1028700"/>
              <a:gd name="connsiteX11" fmla="*/ 1227088 w 4248218"/>
              <a:gd name="connsiteY11" fmla="*/ 485959 h 1028700"/>
              <a:gd name="connsiteX12" fmla="*/ 1164277 w 4248218"/>
              <a:gd name="connsiteY12" fmla="*/ 421525 h 1028700"/>
              <a:gd name="connsiteX13" fmla="*/ 1094019 w 4248218"/>
              <a:gd name="connsiteY13" fmla="*/ 355843 h 1028700"/>
              <a:gd name="connsiteX14" fmla="*/ 1016962 w 4248218"/>
              <a:gd name="connsiteY14" fmla="*/ 297229 h 1028700"/>
              <a:gd name="connsiteX15" fmla="*/ 928572 w 4248218"/>
              <a:gd name="connsiteY15" fmla="*/ 243187 h 1028700"/>
              <a:gd name="connsiteX16" fmla="*/ 834355 w 4248218"/>
              <a:gd name="connsiteY16" fmla="*/ 194550 h 1028700"/>
              <a:gd name="connsiteX17" fmla="*/ 728806 w 4248218"/>
              <a:gd name="connsiteY17" fmla="*/ 151317 h 1028700"/>
              <a:gd name="connsiteX18" fmla="*/ 722655 w 4248218"/>
              <a:gd name="connsiteY18" fmla="*/ 149238 h 1028700"/>
              <a:gd name="connsiteX19" fmla="*/ 707437 w 4248218"/>
              <a:gd name="connsiteY19" fmla="*/ 142171 h 1028700"/>
              <a:gd name="connsiteX20" fmla="*/ 683155 w 4248218"/>
              <a:gd name="connsiteY20" fmla="*/ 132194 h 1028700"/>
              <a:gd name="connsiteX21" fmla="*/ 646569 w 4248218"/>
              <a:gd name="connsiteY21" fmla="*/ 120139 h 1028700"/>
              <a:gd name="connsiteX22" fmla="*/ 602860 w 4248218"/>
              <a:gd name="connsiteY22" fmla="*/ 104758 h 1028700"/>
              <a:gd name="connsiteX23" fmla="*/ 550085 w 4248218"/>
              <a:gd name="connsiteY23" fmla="*/ 87714 h 1028700"/>
              <a:gd name="connsiteX24" fmla="*/ 491159 w 4248218"/>
              <a:gd name="connsiteY24" fmla="*/ 71501 h 1028700"/>
              <a:gd name="connsiteX25" fmla="*/ 424139 w 4248218"/>
              <a:gd name="connsiteY25" fmla="*/ 54457 h 1028700"/>
              <a:gd name="connsiteX26" fmla="*/ 350319 w 4248218"/>
              <a:gd name="connsiteY26" fmla="*/ 40323 h 1028700"/>
              <a:gd name="connsiteX27" fmla="*/ 270996 w 4248218"/>
              <a:gd name="connsiteY27" fmla="*/ 25358 h 1028700"/>
              <a:gd name="connsiteX28" fmla="*/ 184873 w 4248218"/>
              <a:gd name="connsiteY28" fmla="*/ 13303 h 1028700"/>
              <a:gd name="connsiteX29" fmla="*/ 94541 w 4248218"/>
              <a:gd name="connsiteY29" fmla="*/ 4157 h 1028700"/>
              <a:gd name="connsiteX30" fmla="*/ 0 w 4248218"/>
              <a:gd name="connsiteY30"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48218" h="1028700">
                <a:moveTo>
                  <a:pt x="0" y="0"/>
                </a:moveTo>
                <a:lnTo>
                  <a:pt x="4248218" y="0"/>
                </a:lnTo>
                <a:lnTo>
                  <a:pt x="4248218" y="1028700"/>
                </a:lnTo>
                <a:lnTo>
                  <a:pt x="1501644" y="1028700"/>
                </a:lnTo>
                <a:lnTo>
                  <a:pt x="1487076" y="973997"/>
                </a:lnTo>
                <a:cubicBezTo>
                  <a:pt x="1480276" y="951548"/>
                  <a:pt x="1473477" y="928685"/>
                  <a:pt x="1466678" y="906237"/>
                </a:cubicBezTo>
                <a:cubicBezTo>
                  <a:pt x="1458260" y="883373"/>
                  <a:pt x="1449518" y="860925"/>
                  <a:pt x="1441100" y="838061"/>
                </a:cubicBezTo>
                <a:cubicBezTo>
                  <a:pt x="1430740" y="813950"/>
                  <a:pt x="1420055" y="790255"/>
                  <a:pt x="1409695" y="766144"/>
                </a:cubicBezTo>
                <a:lnTo>
                  <a:pt x="1374404" y="694643"/>
                </a:lnTo>
                <a:lnTo>
                  <a:pt x="1329723" y="623973"/>
                </a:lnTo>
                <a:cubicBezTo>
                  <a:pt x="1313859" y="600694"/>
                  <a:pt x="1297670" y="577830"/>
                  <a:pt x="1281805" y="554550"/>
                </a:cubicBezTo>
                <a:lnTo>
                  <a:pt x="1227088" y="485959"/>
                </a:lnTo>
                <a:lnTo>
                  <a:pt x="1164277" y="421525"/>
                </a:lnTo>
                <a:lnTo>
                  <a:pt x="1094019" y="355843"/>
                </a:lnTo>
                <a:lnTo>
                  <a:pt x="1016962" y="297229"/>
                </a:lnTo>
                <a:lnTo>
                  <a:pt x="928572" y="243187"/>
                </a:lnTo>
                <a:lnTo>
                  <a:pt x="834355" y="194550"/>
                </a:lnTo>
                <a:lnTo>
                  <a:pt x="728806" y="151317"/>
                </a:lnTo>
                <a:cubicBezTo>
                  <a:pt x="726864" y="150485"/>
                  <a:pt x="724597" y="150070"/>
                  <a:pt x="722655" y="149238"/>
                </a:cubicBezTo>
                <a:cubicBezTo>
                  <a:pt x="717474" y="146744"/>
                  <a:pt x="712618" y="144665"/>
                  <a:pt x="707437" y="142171"/>
                </a:cubicBezTo>
                <a:lnTo>
                  <a:pt x="683155" y="132194"/>
                </a:lnTo>
                <a:lnTo>
                  <a:pt x="646569" y="120139"/>
                </a:lnTo>
                <a:lnTo>
                  <a:pt x="602860" y="104758"/>
                </a:lnTo>
                <a:lnTo>
                  <a:pt x="550085" y="87714"/>
                </a:lnTo>
                <a:lnTo>
                  <a:pt x="491159" y="71501"/>
                </a:lnTo>
                <a:lnTo>
                  <a:pt x="424139" y="54457"/>
                </a:lnTo>
                <a:lnTo>
                  <a:pt x="350319" y="40323"/>
                </a:lnTo>
                <a:lnTo>
                  <a:pt x="270996" y="25358"/>
                </a:lnTo>
                <a:lnTo>
                  <a:pt x="184873" y="13303"/>
                </a:lnTo>
                <a:lnTo>
                  <a:pt x="94541" y="4157"/>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noAutofit/>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4" name="Freeform 23"/>
          <p:cNvSpPr/>
          <p:nvPr/>
        </p:nvSpPr>
        <p:spPr>
          <a:xfrm>
            <a:off x="1191613" y="2484621"/>
            <a:ext cx="2174700" cy="771525"/>
          </a:xfrm>
          <a:custGeom>
            <a:avLst/>
            <a:gdLst>
              <a:gd name="connsiteX0" fmla="*/ 1296616 w 2899600"/>
              <a:gd name="connsiteY0" fmla="*/ 0 h 1028700"/>
              <a:gd name="connsiteX1" fmla="*/ 1397956 w 2899600"/>
              <a:gd name="connsiteY1" fmla="*/ 0 h 1028700"/>
              <a:gd name="connsiteX2" fmla="*/ 1492497 w 2899600"/>
              <a:gd name="connsiteY2" fmla="*/ 4157 h 1028700"/>
              <a:gd name="connsiteX3" fmla="*/ 1582829 w 2899600"/>
              <a:gd name="connsiteY3" fmla="*/ 13303 h 1028700"/>
              <a:gd name="connsiteX4" fmla="*/ 1668951 w 2899600"/>
              <a:gd name="connsiteY4" fmla="*/ 25358 h 1028700"/>
              <a:gd name="connsiteX5" fmla="*/ 1748275 w 2899600"/>
              <a:gd name="connsiteY5" fmla="*/ 40323 h 1028700"/>
              <a:gd name="connsiteX6" fmla="*/ 1822095 w 2899600"/>
              <a:gd name="connsiteY6" fmla="*/ 54457 h 1028700"/>
              <a:gd name="connsiteX7" fmla="*/ 1889115 w 2899600"/>
              <a:gd name="connsiteY7" fmla="*/ 71501 h 1028700"/>
              <a:gd name="connsiteX8" fmla="*/ 1948041 w 2899600"/>
              <a:gd name="connsiteY8" fmla="*/ 87714 h 1028700"/>
              <a:gd name="connsiteX9" fmla="*/ 2000816 w 2899600"/>
              <a:gd name="connsiteY9" fmla="*/ 104758 h 1028700"/>
              <a:gd name="connsiteX10" fmla="*/ 2044525 w 2899600"/>
              <a:gd name="connsiteY10" fmla="*/ 120139 h 1028700"/>
              <a:gd name="connsiteX11" fmla="*/ 2081111 w 2899600"/>
              <a:gd name="connsiteY11" fmla="*/ 132194 h 1028700"/>
              <a:gd name="connsiteX12" fmla="*/ 2105393 w 2899600"/>
              <a:gd name="connsiteY12" fmla="*/ 142171 h 1028700"/>
              <a:gd name="connsiteX13" fmla="*/ 2120611 w 2899600"/>
              <a:gd name="connsiteY13" fmla="*/ 149238 h 1028700"/>
              <a:gd name="connsiteX14" fmla="*/ 2126762 w 2899600"/>
              <a:gd name="connsiteY14" fmla="*/ 151317 h 1028700"/>
              <a:gd name="connsiteX15" fmla="*/ 2232311 w 2899600"/>
              <a:gd name="connsiteY15" fmla="*/ 194550 h 1028700"/>
              <a:gd name="connsiteX16" fmla="*/ 2326528 w 2899600"/>
              <a:gd name="connsiteY16" fmla="*/ 243187 h 1028700"/>
              <a:gd name="connsiteX17" fmla="*/ 2414917 w 2899600"/>
              <a:gd name="connsiteY17" fmla="*/ 297229 h 1028700"/>
              <a:gd name="connsiteX18" fmla="*/ 2491975 w 2899600"/>
              <a:gd name="connsiteY18" fmla="*/ 355843 h 1028700"/>
              <a:gd name="connsiteX19" fmla="*/ 2562233 w 2899600"/>
              <a:gd name="connsiteY19" fmla="*/ 421525 h 1028700"/>
              <a:gd name="connsiteX20" fmla="*/ 2625044 w 2899600"/>
              <a:gd name="connsiteY20" fmla="*/ 485959 h 1028700"/>
              <a:gd name="connsiteX21" fmla="*/ 2679761 w 2899600"/>
              <a:gd name="connsiteY21" fmla="*/ 554550 h 1028700"/>
              <a:gd name="connsiteX22" fmla="*/ 2727679 w 2899600"/>
              <a:gd name="connsiteY22" fmla="*/ 623973 h 1028700"/>
              <a:gd name="connsiteX23" fmla="*/ 2772359 w 2899600"/>
              <a:gd name="connsiteY23" fmla="*/ 694643 h 1028700"/>
              <a:gd name="connsiteX24" fmla="*/ 2807651 w 2899600"/>
              <a:gd name="connsiteY24" fmla="*/ 766144 h 1028700"/>
              <a:gd name="connsiteX25" fmla="*/ 2839056 w 2899600"/>
              <a:gd name="connsiteY25" fmla="*/ 838061 h 1028700"/>
              <a:gd name="connsiteX26" fmla="*/ 2864634 w 2899600"/>
              <a:gd name="connsiteY26" fmla="*/ 906237 h 1028700"/>
              <a:gd name="connsiteX27" fmla="*/ 2885031 w 2899600"/>
              <a:gd name="connsiteY27" fmla="*/ 973997 h 1028700"/>
              <a:gd name="connsiteX28" fmla="*/ 2899600 w 2899600"/>
              <a:gd name="connsiteY28" fmla="*/ 1028700 h 1028700"/>
              <a:gd name="connsiteX29" fmla="*/ 0 w 2899600"/>
              <a:gd name="connsiteY29" fmla="*/ 1028700 h 1028700"/>
              <a:gd name="connsiteX30" fmla="*/ 16753 w 2899600"/>
              <a:gd name="connsiteY30" fmla="*/ 964851 h 1028700"/>
              <a:gd name="connsiteX31" fmla="*/ 42007 w 2899600"/>
              <a:gd name="connsiteY31" fmla="*/ 885451 h 1028700"/>
              <a:gd name="connsiteX32" fmla="*/ 67261 w 2899600"/>
              <a:gd name="connsiteY32" fmla="*/ 808546 h 1028700"/>
              <a:gd name="connsiteX33" fmla="*/ 96724 w 2899600"/>
              <a:gd name="connsiteY33" fmla="*/ 730809 h 1028700"/>
              <a:gd name="connsiteX34" fmla="*/ 126188 w 2899600"/>
              <a:gd name="connsiteY34" fmla="*/ 657229 h 1028700"/>
              <a:gd name="connsiteX35" fmla="*/ 157593 w 2899600"/>
              <a:gd name="connsiteY35" fmla="*/ 588638 h 1028700"/>
              <a:gd name="connsiteX36" fmla="*/ 193208 w 2899600"/>
              <a:gd name="connsiteY36" fmla="*/ 525451 h 1028700"/>
              <a:gd name="connsiteX37" fmla="*/ 231737 w 2899600"/>
              <a:gd name="connsiteY37" fmla="*/ 464758 h 1028700"/>
              <a:gd name="connsiteX38" fmla="*/ 275445 w 2899600"/>
              <a:gd name="connsiteY38" fmla="*/ 412379 h 1028700"/>
              <a:gd name="connsiteX39" fmla="*/ 320126 w 2899600"/>
              <a:gd name="connsiteY39" fmla="*/ 364158 h 1028700"/>
              <a:gd name="connsiteX40" fmla="*/ 367720 w 2899600"/>
              <a:gd name="connsiteY40" fmla="*/ 320509 h 1028700"/>
              <a:gd name="connsiteX41" fmla="*/ 414343 w 2899600"/>
              <a:gd name="connsiteY41" fmla="*/ 280185 h 1028700"/>
              <a:gd name="connsiteX42" fmla="*/ 460318 w 2899600"/>
              <a:gd name="connsiteY42" fmla="*/ 246929 h 1028700"/>
              <a:gd name="connsiteX43" fmla="*/ 502732 w 2899600"/>
              <a:gd name="connsiteY43" fmla="*/ 217829 h 1028700"/>
              <a:gd name="connsiteX44" fmla="*/ 542232 w 2899600"/>
              <a:gd name="connsiteY44" fmla="*/ 192471 h 1028700"/>
              <a:gd name="connsiteX45" fmla="*/ 577847 w 2899600"/>
              <a:gd name="connsiteY45" fmla="*/ 174596 h 1028700"/>
              <a:gd name="connsiteX46" fmla="*/ 607310 w 2899600"/>
              <a:gd name="connsiteY46" fmla="*/ 157137 h 1028700"/>
              <a:gd name="connsiteX47" fmla="*/ 630621 w 2899600"/>
              <a:gd name="connsiteY47" fmla="*/ 147160 h 1028700"/>
              <a:gd name="connsiteX48" fmla="*/ 644867 w 2899600"/>
              <a:gd name="connsiteY48" fmla="*/ 140093 h 1028700"/>
              <a:gd name="connsiteX49" fmla="*/ 650047 w 2899600"/>
              <a:gd name="connsiteY49" fmla="*/ 138014 h 1028700"/>
              <a:gd name="connsiteX50" fmla="*/ 760453 w 2899600"/>
              <a:gd name="connsiteY50" fmla="*/ 94781 h 1028700"/>
              <a:gd name="connsiteX51" fmla="*/ 872153 w 2899600"/>
              <a:gd name="connsiteY51" fmla="*/ 60693 h 1028700"/>
              <a:gd name="connsiteX52" fmla="*/ 981911 w 2899600"/>
              <a:gd name="connsiteY52" fmla="*/ 36166 h 1028700"/>
              <a:gd name="connsiteX53" fmla="*/ 1088432 w 2899600"/>
              <a:gd name="connsiteY53" fmla="*/ 17044 h 1028700"/>
              <a:gd name="connsiteX54" fmla="*/ 1195923 w 2899600"/>
              <a:gd name="connsiteY54" fmla="*/ 6236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9600" h="1028700">
                <a:moveTo>
                  <a:pt x="1296616" y="0"/>
                </a:moveTo>
                <a:lnTo>
                  <a:pt x="1397956" y="0"/>
                </a:lnTo>
                <a:lnTo>
                  <a:pt x="1492497" y="4157"/>
                </a:lnTo>
                <a:lnTo>
                  <a:pt x="1582829" y="13303"/>
                </a:lnTo>
                <a:lnTo>
                  <a:pt x="1668951" y="25358"/>
                </a:lnTo>
                <a:lnTo>
                  <a:pt x="1748275" y="40323"/>
                </a:lnTo>
                <a:lnTo>
                  <a:pt x="1822095" y="54457"/>
                </a:lnTo>
                <a:lnTo>
                  <a:pt x="1889115" y="71501"/>
                </a:lnTo>
                <a:lnTo>
                  <a:pt x="1948041" y="87714"/>
                </a:lnTo>
                <a:lnTo>
                  <a:pt x="2000816" y="104758"/>
                </a:lnTo>
                <a:lnTo>
                  <a:pt x="2044525" y="120139"/>
                </a:lnTo>
                <a:lnTo>
                  <a:pt x="2081111" y="132194"/>
                </a:lnTo>
                <a:lnTo>
                  <a:pt x="2105393" y="142171"/>
                </a:lnTo>
                <a:cubicBezTo>
                  <a:pt x="2110574" y="144665"/>
                  <a:pt x="2115430" y="146744"/>
                  <a:pt x="2120611" y="149238"/>
                </a:cubicBezTo>
                <a:cubicBezTo>
                  <a:pt x="2122553" y="150070"/>
                  <a:pt x="2124819" y="150485"/>
                  <a:pt x="2126762" y="151317"/>
                </a:cubicBezTo>
                <a:lnTo>
                  <a:pt x="2232311" y="194550"/>
                </a:lnTo>
                <a:lnTo>
                  <a:pt x="2326528" y="243187"/>
                </a:lnTo>
                <a:lnTo>
                  <a:pt x="2414917" y="297229"/>
                </a:lnTo>
                <a:lnTo>
                  <a:pt x="2491975" y="355843"/>
                </a:lnTo>
                <a:lnTo>
                  <a:pt x="2562233" y="421525"/>
                </a:lnTo>
                <a:lnTo>
                  <a:pt x="2625044" y="485959"/>
                </a:lnTo>
                <a:lnTo>
                  <a:pt x="2679761" y="554550"/>
                </a:lnTo>
                <a:cubicBezTo>
                  <a:pt x="2695626" y="577830"/>
                  <a:pt x="2711815" y="600694"/>
                  <a:pt x="2727679" y="623973"/>
                </a:cubicBezTo>
                <a:lnTo>
                  <a:pt x="2772359" y="694643"/>
                </a:lnTo>
                <a:lnTo>
                  <a:pt x="2807651" y="766144"/>
                </a:lnTo>
                <a:cubicBezTo>
                  <a:pt x="2818011" y="790255"/>
                  <a:pt x="2828695" y="813950"/>
                  <a:pt x="2839056" y="838061"/>
                </a:cubicBezTo>
                <a:cubicBezTo>
                  <a:pt x="2847474" y="860925"/>
                  <a:pt x="2856216" y="883373"/>
                  <a:pt x="2864634" y="906237"/>
                </a:cubicBezTo>
                <a:cubicBezTo>
                  <a:pt x="2871433" y="928685"/>
                  <a:pt x="2878232" y="951548"/>
                  <a:pt x="2885031" y="973997"/>
                </a:cubicBezTo>
                <a:lnTo>
                  <a:pt x="2899600" y="1028700"/>
                </a:lnTo>
                <a:lnTo>
                  <a:pt x="0" y="1028700"/>
                </a:lnTo>
                <a:lnTo>
                  <a:pt x="16753" y="964851"/>
                </a:lnTo>
                <a:cubicBezTo>
                  <a:pt x="25171" y="938246"/>
                  <a:pt x="33589" y="912056"/>
                  <a:pt x="42007" y="885451"/>
                </a:cubicBezTo>
                <a:cubicBezTo>
                  <a:pt x="50425" y="859678"/>
                  <a:pt x="58843" y="834320"/>
                  <a:pt x="67261" y="808546"/>
                </a:cubicBezTo>
                <a:cubicBezTo>
                  <a:pt x="76975" y="782772"/>
                  <a:pt x="87011" y="756583"/>
                  <a:pt x="96724" y="730809"/>
                </a:cubicBezTo>
                <a:cubicBezTo>
                  <a:pt x="106438" y="706283"/>
                  <a:pt x="116474" y="681756"/>
                  <a:pt x="126188" y="657229"/>
                </a:cubicBezTo>
                <a:cubicBezTo>
                  <a:pt x="136548" y="634366"/>
                  <a:pt x="147233" y="611502"/>
                  <a:pt x="157593" y="588638"/>
                </a:cubicBezTo>
                <a:lnTo>
                  <a:pt x="193208" y="525451"/>
                </a:lnTo>
                <a:lnTo>
                  <a:pt x="231737" y="464758"/>
                </a:lnTo>
                <a:lnTo>
                  <a:pt x="275445" y="412379"/>
                </a:lnTo>
                <a:lnTo>
                  <a:pt x="320126" y="364158"/>
                </a:lnTo>
                <a:lnTo>
                  <a:pt x="367720" y="320509"/>
                </a:lnTo>
                <a:lnTo>
                  <a:pt x="414343" y="280185"/>
                </a:lnTo>
                <a:cubicBezTo>
                  <a:pt x="429560" y="268961"/>
                  <a:pt x="445101" y="258153"/>
                  <a:pt x="460318" y="246929"/>
                </a:cubicBezTo>
                <a:cubicBezTo>
                  <a:pt x="474564" y="237368"/>
                  <a:pt x="488486" y="227391"/>
                  <a:pt x="502732" y="217829"/>
                </a:cubicBezTo>
                <a:cubicBezTo>
                  <a:pt x="516006" y="209515"/>
                  <a:pt x="528957" y="200786"/>
                  <a:pt x="542232" y="192471"/>
                </a:cubicBezTo>
                <a:cubicBezTo>
                  <a:pt x="554211" y="186652"/>
                  <a:pt x="565867" y="180416"/>
                  <a:pt x="577847" y="174596"/>
                </a:cubicBezTo>
                <a:lnTo>
                  <a:pt x="607310" y="157137"/>
                </a:lnTo>
                <a:lnTo>
                  <a:pt x="630621" y="147160"/>
                </a:lnTo>
                <a:cubicBezTo>
                  <a:pt x="635478" y="144665"/>
                  <a:pt x="640010" y="142587"/>
                  <a:pt x="644867" y="140093"/>
                </a:cubicBezTo>
                <a:cubicBezTo>
                  <a:pt x="646486" y="139261"/>
                  <a:pt x="648428" y="138846"/>
                  <a:pt x="650047" y="138014"/>
                </a:cubicBezTo>
                <a:lnTo>
                  <a:pt x="760453" y="94781"/>
                </a:lnTo>
                <a:lnTo>
                  <a:pt x="872153" y="60693"/>
                </a:lnTo>
                <a:lnTo>
                  <a:pt x="981911" y="36166"/>
                </a:lnTo>
                <a:lnTo>
                  <a:pt x="1088432" y="17044"/>
                </a:lnTo>
                <a:lnTo>
                  <a:pt x="1195923" y="6236"/>
                </a:lnTo>
                <a:close/>
              </a:path>
            </a:pathLst>
          </a:custGeom>
          <a:gradFill flip="none" rotWithShape="1">
            <a:gsLst>
              <a:gs pos="0">
                <a:schemeClr val="accent4">
                  <a:lumMod val="75000"/>
                </a:schemeClr>
              </a:gs>
              <a:gs pos="100000">
                <a:schemeClr val="accent4"/>
              </a:gs>
            </a:gsLst>
            <a:lin ang="10800000" scaled="1"/>
            <a:tileRect/>
          </a:gra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5" name="Freeform 24"/>
          <p:cNvSpPr/>
          <p:nvPr/>
        </p:nvSpPr>
        <p:spPr>
          <a:xfrm>
            <a:off x="1068095" y="3256146"/>
            <a:ext cx="2319580" cy="771525"/>
          </a:xfrm>
          <a:custGeom>
            <a:avLst/>
            <a:gdLst>
              <a:gd name="connsiteX0" fmla="*/ 159176 w 3092773"/>
              <a:gd name="connsiteY0" fmla="*/ 0 h 1028700"/>
              <a:gd name="connsiteX1" fmla="*/ 3058776 w 3092773"/>
              <a:gd name="connsiteY1" fmla="*/ 0 h 1028700"/>
              <a:gd name="connsiteX2" fmla="*/ 3061367 w 3092773"/>
              <a:gd name="connsiteY2" fmla="*/ 9731 h 1028700"/>
              <a:gd name="connsiteX3" fmla="*/ 3073347 w 3092773"/>
              <a:gd name="connsiteY3" fmla="*/ 72502 h 1028700"/>
              <a:gd name="connsiteX4" fmla="*/ 3084679 w 3092773"/>
              <a:gd name="connsiteY4" fmla="*/ 128622 h 1028700"/>
              <a:gd name="connsiteX5" fmla="*/ 3090831 w 3092773"/>
              <a:gd name="connsiteY5" fmla="*/ 196382 h 1028700"/>
              <a:gd name="connsiteX6" fmla="*/ 3092773 w 3092773"/>
              <a:gd name="connsiteY6" fmla="*/ 269131 h 1028700"/>
              <a:gd name="connsiteX7" fmla="*/ 3088564 w 3092773"/>
              <a:gd name="connsiteY7" fmla="*/ 348530 h 1028700"/>
              <a:gd name="connsiteX8" fmla="*/ 3078527 w 3092773"/>
              <a:gd name="connsiteY8" fmla="*/ 432087 h 1028700"/>
              <a:gd name="connsiteX9" fmla="*/ 3065253 w 3092773"/>
              <a:gd name="connsiteY9" fmla="*/ 518138 h 1028700"/>
              <a:gd name="connsiteX10" fmla="*/ 3049064 w 3092773"/>
              <a:gd name="connsiteY10" fmla="*/ 606683 h 1028700"/>
              <a:gd name="connsiteX11" fmla="*/ 3029962 w 3092773"/>
              <a:gd name="connsiteY11" fmla="*/ 694397 h 1028700"/>
              <a:gd name="connsiteX12" fmla="*/ 3008593 w 3092773"/>
              <a:gd name="connsiteY12" fmla="*/ 780032 h 1028700"/>
              <a:gd name="connsiteX13" fmla="*/ 2986253 w 3092773"/>
              <a:gd name="connsiteY13" fmla="*/ 861926 h 1028700"/>
              <a:gd name="connsiteX14" fmla="*/ 2962941 w 3092773"/>
              <a:gd name="connsiteY14" fmla="*/ 941325 h 1028700"/>
              <a:gd name="connsiteX15" fmla="*/ 2937364 w 3092773"/>
              <a:gd name="connsiteY15" fmla="*/ 1011995 h 1028700"/>
              <a:gd name="connsiteX16" fmla="*/ 2931435 w 3092773"/>
              <a:gd name="connsiteY16" fmla="*/ 1028700 h 1028700"/>
              <a:gd name="connsiteX17" fmla="*/ 0 w 3092773"/>
              <a:gd name="connsiteY17" fmla="*/ 1028700 h 1028700"/>
              <a:gd name="connsiteX18" fmla="*/ 12425 w 3092773"/>
              <a:gd name="connsiteY18" fmla="*/ 1007838 h 1028700"/>
              <a:gd name="connsiteX19" fmla="*/ 39946 w 3092773"/>
              <a:gd name="connsiteY19" fmla="*/ 966683 h 1028700"/>
              <a:gd name="connsiteX20" fmla="*/ 65200 w 3092773"/>
              <a:gd name="connsiteY20" fmla="*/ 922203 h 1028700"/>
              <a:gd name="connsiteX21" fmla="*/ 92720 w 3092773"/>
              <a:gd name="connsiteY21" fmla="*/ 881048 h 1028700"/>
              <a:gd name="connsiteX22" fmla="*/ 115060 w 3092773"/>
              <a:gd name="connsiteY22" fmla="*/ 838646 h 1028700"/>
              <a:gd name="connsiteX23" fmla="*/ 138372 w 3092773"/>
              <a:gd name="connsiteY23" fmla="*/ 799154 h 1028700"/>
              <a:gd name="connsiteX24" fmla="*/ 159417 w 3092773"/>
              <a:gd name="connsiteY24" fmla="*/ 762988 h 1028700"/>
              <a:gd name="connsiteX25" fmla="*/ 175929 w 3092773"/>
              <a:gd name="connsiteY25" fmla="*/ 729731 h 1028700"/>
              <a:gd name="connsiteX26" fmla="*/ 186937 w 3092773"/>
              <a:gd name="connsiteY26" fmla="*/ 700632 h 1028700"/>
              <a:gd name="connsiteX27" fmla="*/ 191146 w 3092773"/>
              <a:gd name="connsiteY27" fmla="*/ 679431 h 1028700"/>
              <a:gd name="connsiteX28" fmla="*/ 191146 w 3092773"/>
              <a:gd name="connsiteY28" fmla="*/ 658230 h 1028700"/>
              <a:gd name="connsiteX29" fmla="*/ 186937 w 3092773"/>
              <a:gd name="connsiteY29" fmla="*/ 644096 h 1028700"/>
              <a:gd name="connsiteX30" fmla="*/ 177872 w 3092773"/>
              <a:gd name="connsiteY30" fmla="*/ 628715 h 1028700"/>
              <a:gd name="connsiteX31" fmla="*/ 167835 w 3092773"/>
              <a:gd name="connsiteY31" fmla="*/ 614581 h 1028700"/>
              <a:gd name="connsiteX32" fmla="*/ 155532 w 3092773"/>
              <a:gd name="connsiteY32" fmla="*/ 601694 h 1028700"/>
              <a:gd name="connsiteX33" fmla="*/ 142257 w 3092773"/>
              <a:gd name="connsiteY33" fmla="*/ 587560 h 1028700"/>
              <a:gd name="connsiteX34" fmla="*/ 128011 w 3092773"/>
              <a:gd name="connsiteY34" fmla="*/ 570517 h 1028700"/>
              <a:gd name="connsiteX35" fmla="*/ 115060 w 3092773"/>
              <a:gd name="connsiteY35" fmla="*/ 550147 h 1028700"/>
              <a:gd name="connsiteX36" fmla="*/ 104700 w 3092773"/>
              <a:gd name="connsiteY36" fmla="*/ 525205 h 1028700"/>
              <a:gd name="connsiteX37" fmla="*/ 94663 w 3092773"/>
              <a:gd name="connsiteY37" fmla="*/ 495690 h 1028700"/>
              <a:gd name="connsiteX38" fmla="*/ 87540 w 3092773"/>
              <a:gd name="connsiteY38" fmla="*/ 459523 h 1028700"/>
              <a:gd name="connsiteX39" fmla="*/ 87540 w 3092773"/>
              <a:gd name="connsiteY39" fmla="*/ 416290 h 1028700"/>
              <a:gd name="connsiteX40" fmla="*/ 90454 w 3092773"/>
              <a:gd name="connsiteY40" fmla="*/ 363911 h 1028700"/>
              <a:gd name="connsiteX41" fmla="*/ 96605 w 3092773"/>
              <a:gd name="connsiteY41" fmla="*/ 303218 h 1028700"/>
              <a:gd name="connsiteX42" fmla="*/ 106642 w 3092773"/>
              <a:gd name="connsiteY42" fmla="*/ 237537 h 1028700"/>
              <a:gd name="connsiteX43" fmla="*/ 119917 w 3092773"/>
              <a:gd name="connsiteY43" fmla="*/ 167283 h 1028700"/>
              <a:gd name="connsiteX44" fmla="*/ 136105 w 3092773"/>
              <a:gd name="connsiteY44" fmla="*/ 91625 h 1028700"/>
              <a:gd name="connsiteX45" fmla="*/ 155532 w 3092773"/>
              <a:gd name="connsiteY45" fmla="*/ 13888 h 1028700"/>
              <a:gd name="connsiteX46" fmla="*/ 159176 w 3092773"/>
              <a:gd name="connsiteY4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92773" h="1028700">
                <a:moveTo>
                  <a:pt x="159176" y="0"/>
                </a:moveTo>
                <a:lnTo>
                  <a:pt x="3058776" y="0"/>
                </a:lnTo>
                <a:lnTo>
                  <a:pt x="3061367" y="9731"/>
                </a:lnTo>
                <a:cubicBezTo>
                  <a:pt x="3065253" y="30516"/>
                  <a:pt x="3069462" y="51717"/>
                  <a:pt x="3073347" y="72502"/>
                </a:cubicBezTo>
                <a:cubicBezTo>
                  <a:pt x="3077232" y="91209"/>
                  <a:pt x="3080794" y="109916"/>
                  <a:pt x="3084679" y="128622"/>
                </a:cubicBezTo>
                <a:cubicBezTo>
                  <a:pt x="3086621" y="151070"/>
                  <a:pt x="3088888" y="173934"/>
                  <a:pt x="3090831" y="196382"/>
                </a:cubicBezTo>
                <a:cubicBezTo>
                  <a:pt x="3091478" y="220493"/>
                  <a:pt x="3092126" y="245020"/>
                  <a:pt x="3092773" y="269131"/>
                </a:cubicBezTo>
                <a:cubicBezTo>
                  <a:pt x="3091478" y="295736"/>
                  <a:pt x="3089859" y="321925"/>
                  <a:pt x="3088564" y="348530"/>
                </a:cubicBezTo>
                <a:cubicBezTo>
                  <a:pt x="3085326" y="376382"/>
                  <a:pt x="3081765" y="404235"/>
                  <a:pt x="3078527" y="432087"/>
                </a:cubicBezTo>
                <a:cubicBezTo>
                  <a:pt x="3073994" y="460770"/>
                  <a:pt x="3069785" y="489454"/>
                  <a:pt x="3065253" y="518138"/>
                </a:cubicBezTo>
                <a:cubicBezTo>
                  <a:pt x="3059749" y="547653"/>
                  <a:pt x="3054568" y="577168"/>
                  <a:pt x="3049064" y="606683"/>
                </a:cubicBezTo>
                <a:cubicBezTo>
                  <a:pt x="3042589" y="635782"/>
                  <a:pt x="3036437" y="665297"/>
                  <a:pt x="3029962" y="694397"/>
                </a:cubicBezTo>
                <a:cubicBezTo>
                  <a:pt x="3022839" y="723080"/>
                  <a:pt x="3015716" y="751348"/>
                  <a:pt x="3008593" y="780032"/>
                </a:cubicBezTo>
                <a:cubicBezTo>
                  <a:pt x="3001146" y="807468"/>
                  <a:pt x="2993700" y="834489"/>
                  <a:pt x="2986253" y="861926"/>
                </a:cubicBezTo>
                <a:cubicBezTo>
                  <a:pt x="2978482" y="888531"/>
                  <a:pt x="2970712" y="914720"/>
                  <a:pt x="2962941" y="941325"/>
                </a:cubicBezTo>
                <a:cubicBezTo>
                  <a:pt x="2954523" y="965020"/>
                  <a:pt x="2945782" y="988300"/>
                  <a:pt x="2937364" y="1011995"/>
                </a:cubicBezTo>
                <a:lnTo>
                  <a:pt x="2931435" y="1028700"/>
                </a:lnTo>
                <a:lnTo>
                  <a:pt x="0" y="1028700"/>
                </a:lnTo>
                <a:lnTo>
                  <a:pt x="12425" y="1007838"/>
                </a:lnTo>
                <a:cubicBezTo>
                  <a:pt x="21491" y="994120"/>
                  <a:pt x="30880" y="980401"/>
                  <a:pt x="39946" y="966683"/>
                </a:cubicBezTo>
                <a:cubicBezTo>
                  <a:pt x="48364" y="951718"/>
                  <a:pt x="56782" y="937168"/>
                  <a:pt x="65200" y="922203"/>
                </a:cubicBezTo>
                <a:cubicBezTo>
                  <a:pt x="74265" y="908485"/>
                  <a:pt x="83655" y="894766"/>
                  <a:pt x="92720" y="881048"/>
                </a:cubicBezTo>
                <a:lnTo>
                  <a:pt x="115060" y="838646"/>
                </a:lnTo>
                <a:cubicBezTo>
                  <a:pt x="122831" y="825344"/>
                  <a:pt x="130601" y="812457"/>
                  <a:pt x="138372" y="799154"/>
                </a:cubicBezTo>
                <a:cubicBezTo>
                  <a:pt x="145495" y="787099"/>
                  <a:pt x="152294" y="775043"/>
                  <a:pt x="159417" y="762988"/>
                </a:cubicBezTo>
                <a:cubicBezTo>
                  <a:pt x="164921" y="751764"/>
                  <a:pt x="170425" y="740956"/>
                  <a:pt x="175929" y="729731"/>
                </a:cubicBezTo>
                <a:cubicBezTo>
                  <a:pt x="179491" y="720170"/>
                  <a:pt x="183376" y="710193"/>
                  <a:pt x="186937" y="700632"/>
                </a:cubicBezTo>
                <a:cubicBezTo>
                  <a:pt x="188232" y="693565"/>
                  <a:pt x="189851" y="686498"/>
                  <a:pt x="191146" y="679431"/>
                </a:cubicBezTo>
                <a:lnTo>
                  <a:pt x="191146" y="658230"/>
                </a:lnTo>
                <a:cubicBezTo>
                  <a:pt x="189851" y="653658"/>
                  <a:pt x="188232" y="648669"/>
                  <a:pt x="186937" y="644096"/>
                </a:cubicBezTo>
                <a:cubicBezTo>
                  <a:pt x="184023" y="639108"/>
                  <a:pt x="180786" y="633704"/>
                  <a:pt x="177872" y="628715"/>
                </a:cubicBezTo>
                <a:lnTo>
                  <a:pt x="167835" y="614581"/>
                </a:lnTo>
                <a:cubicBezTo>
                  <a:pt x="163626" y="610424"/>
                  <a:pt x="159741" y="605851"/>
                  <a:pt x="155532" y="601694"/>
                </a:cubicBezTo>
                <a:cubicBezTo>
                  <a:pt x="150999" y="597122"/>
                  <a:pt x="146790" y="592133"/>
                  <a:pt x="142257" y="587560"/>
                </a:cubicBezTo>
                <a:lnTo>
                  <a:pt x="128011" y="570517"/>
                </a:lnTo>
                <a:lnTo>
                  <a:pt x="115060" y="550147"/>
                </a:lnTo>
                <a:cubicBezTo>
                  <a:pt x="111499" y="541833"/>
                  <a:pt x="108261" y="533519"/>
                  <a:pt x="104700" y="525205"/>
                </a:cubicBezTo>
                <a:cubicBezTo>
                  <a:pt x="101462" y="515228"/>
                  <a:pt x="97901" y="505667"/>
                  <a:pt x="94663" y="495690"/>
                </a:cubicBezTo>
                <a:cubicBezTo>
                  <a:pt x="92396" y="483634"/>
                  <a:pt x="89806" y="471579"/>
                  <a:pt x="87540" y="459523"/>
                </a:cubicBezTo>
                <a:lnTo>
                  <a:pt x="87540" y="416290"/>
                </a:lnTo>
                <a:lnTo>
                  <a:pt x="90454" y="363911"/>
                </a:lnTo>
                <a:cubicBezTo>
                  <a:pt x="92396" y="343542"/>
                  <a:pt x="94663" y="323588"/>
                  <a:pt x="96605" y="303218"/>
                </a:cubicBezTo>
                <a:cubicBezTo>
                  <a:pt x="99843" y="281186"/>
                  <a:pt x="103405" y="259569"/>
                  <a:pt x="106642" y="237537"/>
                </a:cubicBezTo>
                <a:cubicBezTo>
                  <a:pt x="111175" y="214258"/>
                  <a:pt x="115384" y="190562"/>
                  <a:pt x="119917" y="167283"/>
                </a:cubicBezTo>
                <a:cubicBezTo>
                  <a:pt x="125421" y="141925"/>
                  <a:pt x="130601" y="116983"/>
                  <a:pt x="136105" y="91625"/>
                </a:cubicBezTo>
                <a:cubicBezTo>
                  <a:pt x="142581" y="65851"/>
                  <a:pt x="149056" y="39662"/>
                  <a:pt x="155532" y="13888"/>
                </a:cubicBezTo>
                <a:lnTo>
                  <a:pt x="159176" y="0"/>
                </a:lnTo>
                <a:close/>
              </a:path>
            </a:pathLst>
          </a:custGeom>
          <a:gradFill>
            <a:gsLst>
              <a:gs pos="0">
                <a:schemeClr val="accent5">
                  <a:lumMod val="75000"/>
                </a:schemeClr>
              </a:gs>
              <a:gs pos="100000">
                <a:schemeClr val="accent5"/>
              </a:gs>
            </a:gsLst>
            <a:lin ang="10800000" scaled="1"/>
          </a:gra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6" name="Freeform 25"/>
          <p:cNvSpPr/>
          <p:nvPr/>
        </p:nvSpPr>
        <p:spPr>
          <a:xfrm>
            <a:off x="3257766" y="3256146"/>
            <a:ext cx="2680658" cy="771525"/>
          </a:xfrm>
          <a:custGeom>
            <a:avLst/>
            <a:gdLst>
              <a:gd name="connsiteX0" fmla="*/ 127341 w 2873915"/>
              <a:gd name="connsiteY0" fmla="*/ 0 h 1028700"/>
              <a:gd name="connsiteX1" fmla="*/ 2873915 w 2873915"/>
              <a:gd name="connsiteY1" fmla="*/ 0 h 1028700"/>
              <a:gd name="connsiteX2" fmla="*/ 2873915 w 2873915"/>
              <a:gd name="connsiteY2" fmla="*/ 1028700 h 1028700"/>
              <a:gd name="connsiteX3" fmla="*/ 0 w 2873915"/>
              <a:gd name="connsiteY3" fmla="*/ 1028700 h 1028700"/>
              <a:gd name="connsiteX4" fmla="*/ 5929 w 2873915"/>
              <a:gd name="connsiteY4" fmla="*/ 1011995 h 1028700"/>
              <a:gd name="connsiteX5" fmla="*/ 31506 w 2873915"/>
              <a:gd name="connsiteY5" fmla="*/ 941325 h 1028700"/>
              <a:gd name="connsiteX6" fmla="*/ 54818 w 2873915"/>
              <a:gd name="connsiteY6" fmla="*/ 861926 h 1028700"/>
              <a:gd name="connsiteX7" fmla="*/ 77158 w 2873915"/>
              <a:gd name="connsiteY7" fmla="*/ 780032 h 1028700"/>
              <a:gd name="connsiteX8" fmla="*/ 98527 w 2873915"/>
              <a:gd name="connsiteY8" fmla="*/ 694397 h 1028700"/>
              <a:gd name="connsiteX9" fmla="*/ 117629 w 2873915"/>
              <a:gd name="connsiteY9" fmla="*/ 606683 h 1028700"/>
              <a:gd name="connsiteX10" fmla="*/ 133818 w 2873915"/>
              <a:gd name="connsiteY10" fmla="*/ 518138 h 1028700"/>
              <a:gd name="connsiteX11" fmla="*/ 147092 w 2873915"/>
              <a:gd name="connsiteY11" fmla="*/ 432087 h 1028700"/>
              <a:gd name="connsiteX12" fmla="*/ 157129 w 2873915"/>
              <a:gd name="connsiteY12" fmla="*/ 348530 h 1028700"/>
              <a:gd name="connsiteX13" fmla="*/ 161338 w 2873915"/>
              <a:gd name="connsiteY13" fmla="*/ 269131 h 1028700"/>
              <a:gd name="connsiteX14" fmla="*/ 159396 w 2873915"/>
              <a:gd name="connsiteY14" fmla="*/ 196382 h 1028700"/>
              <a:gd name="connsiteX15" fmla="*/ 153244 w 2873915"/>
              <a:gd name="connsiteY15" fmla="*/ 128622 h 1028700"/>
              <a:gd name="connsiteX16" fmla="*/ 141912 w 2873915"/>
              <a:gd name="connsiteY16" fmla="*/ 72502 h 1028700"/>
              <a:gd name="connsiteX17" fmla="*/ 129932 w 2873915"/>
              <a:gd name="connsiteY17" fmla="*/ 9731 h 1028700"/>
              <a:gd name="connsiteX18" fmla="*/ 127341 w 2873915"/>
              <a:gd name="connsiteY18" fmla="*/ 0 h 1028700"/>
              <a:gd name="connsiteX0" fmla="*/ 127341 w 3569752"/>
              <a:gd name="connsiteY0" fmla="*/ 0 h 1028700"/>
              <a:gd name="connsiteX1" fmla="*/ 3569752 w 3569752"/>
              <a:gd name="connsiteY1" fmla="*/ 4460 h 1028700"/>
              <a:gd name="connsiteX2" fmla="*/ 2873915 w 3569752"/>
              <a:gd name="connsiteY2" fmla="*/ 1028700 h 1028700"/>
              <a:gd name="connsiteX3" fmla="*/ 0 w 3569752"/>
              <a:gd name="connsiteY3" fmla="*/ 1028700 h 1028700"/>
              <a:gd name="connsiteX4" fmla="*/ 5929 w 3569752"/>
              <a:gd name="connsiteY4" fmla="*/ 1011995 h 1028700"/>
              <a:gd name="connsiteX5" fmla="*/ 31506 w 3569752"/>
              <a:gd name="connsiteY5" fmla="*/ 941325 h 1028700"/>
              <a:gd name="connsiteX6" fmla="*/ 54818 w 3569752"/>
              <a:gd name="connsiteY6" fmla="*/ 861926 h 1028700"/>
              <a:gd name="connsiteX7" fmla="*/ 77158 w 3569752"/>
              <a:gd name="connsiteY7" fmla="*/ 780032 h 1028700"/>
              <a:gd name="connsiteX8" fmla="*/ 98527 w 3569752"/>
              <a:gd name="connsiteY8" fmla="*/ 694397 h 1028700"/>
              <a:gd name="connsiteX9" fmla="*/ 117629 w 3569752"/>
              <a:gd name="connsiteY9" fmla="*/ 606683 h 1028700"/>
              <a:gd name="connsiteX10" fmla="*/ 133818 w 3569752"/>
              <a:gd name="connsiteY10" fmla="*/ 518138 h 1028700"/>
              <a:gd name="connsiteX11" fmla="*/ 147092 w 3569752"/>
              <a:gd name="connsiteY11" fmla="*/ 432087 h 1028700"/>
              <a:gd name="connsiteX12" fmla="*/ 157129 w 3569752"/>
              <a:gd name="connsiteY12" fmla="*/ 348530 h 1028700"/>
              <a:gd name="connsiteX13" fmla="*/ 161338 w 3569752"/>
              <a:gd name="connsiteY13" fmla="*/ 269131 h 1028700"/>
              <a:gd name="connsiteX14" fmla="*/ 159396 w 3569752"/>
              <a:gd name="connsiteY14" fmla="*/ 196382 h 1028700"/>
              <a:gd name="connsiteX15" fmla="*/ 153244 w 3569752"/>
              <a:gd name="connsiteY15" fmla="*/ 128622 h 1028700"/>
              <a:gd name="connsiteX16" fmla="*/ 141912 w 3569752"/>
              <a:gd name="connsiteY16" fmla="*/ 72502 h 1028700"/>
              <a:gd name="connsiteX17" fmla="*/ 129932 w 3569752"/>
              <a:gd name="connsiteY17" fmla="*/ 9731 h 1028700"/>
              <a:gd name="connsiteX18" fmla="*/ 127341 w 3569752"/>
              <a:gd name="connsiteY18" fmla="*/ 0 h 1028700"/>
              <a:gd name="connsiteX0" fmla="*/ 127341 w 3574211"/>
              <a:gd name="connsiteY0" fmla="*/ 0 h 1028700"/>
              <a:gd name="connsiteX1" fmla="*/ 3569752 w 3574211"/>
              <a:gd name="connsiteY1" fmla="*/ 4460 h 1028700"/>
              <a:gd name="connsiteX2" fmla="*/ 3574211 w 3574211"/>
              <a:gd name="connsiteY2" fmla="*/ 1028700 h 1028700"/>
              <a:gd name="connsiteX3" fmla="*/ 0 w 3574211"/>
              <a:gd name="connsiteY3" fmla="*/ 1028700 h 1028700"/>
              <a:gd name="connsiteX4" fmla="*/ 5929 w 3574211"/>
              <a:gd name="connsiteY4" fmla="*/ 1011995 h 1028700"/>
              <a:gd name="connsiteX5" fmla="*/ 31506 w 3574211"/>
              <a:gd name="connsiteY5" fmla="*/ 941325 h 1028700"/>
              <a:gd name="connsiteX6" fmla="*/ 54818 w 3574211"/>
              <a:gd name="connsiteY6" fmla="*/ 861926 h 1028700"/>
              <a:gd name="connsiteX7" fmla="*/ 77158 w 3574211"/>
              <a:gd name="connsiteY7" fmla="*/ 780032 h 1028700"/>
              <a:gd name="connsiteX8" fmla="*/ 98527 w 3574211"/>
              <a:gd name="connsiteY8" fmla="*/ 694397 h 1028700"/>
              <a:gd name="connsiteX9" fmla="*/ 117629 w 3574211"/>
              <a:gd name="connsiteY9" fmla="*/ 606683 h 1028700"/>
              <a:gd name="connsiteX10" fmla="*/ 133818 w 3574211"/>
              <a:gd name="connsiteY10" fmla="*/ 518138 h 1028700"/>
              <a:gd name="connsiteX11" fmla="*/ 147092 w 3574211"/>
              <a:gd name="connsiteY11" fmla="*/ 432087 h 1028700"/>
              <a:gd name="connsiteX12" fmla="*/ 157129 w 3574211"/>
              <a:gd name="connsiteY12" fmla="*/ 348530 h 1028700"/>
              <a:gd name="connsiteX13" fmla="*/ 161338 w 3574211"/>
              <a:gd name="connsiteY13" fmla="*/ 269131 h 1028700"/>
              <a:gd name="connsiteX14" fmla="*/ 159396 w 3574211"/>
              <a:gd name="connsiteY14" fmla="*/ 196382 h 1028700"/>
              <a:gd name="connsiteX15" fmla="*/ 153244 w 3574211"/>
              <a:gd name="connsiteY15" fmla="*/ 128622 h 1028700"/>
              <a:gd name="connsiteX16" fmla="*/ 141912 w 3574211"/>
              <a:gd name="connsiteY16" fmla="*/ 72502 h 1028700"/>
              <a:gd name="connsiteX17" fmla="*/ 129932 w 3574211"/>
              <a:gd name="connsiteY17" fmla="*/ 9731 h 1028700"/>
              <a:gd name="connsiteX18" fmla="*/ 127341 w 3574211"/>
              <a:gd name="connsiteY18"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4211" h="1028700">
                <a:moveTo>
                  <a:pt x="127341" y="0"/>
                </a:moveTo>
                <a:lnTo>
                  <a:pt x="3569752" y="4460"/>
                </a:lnTo>
                <a:cubicBezTo>
                  <a:pt x="3571238" y="345873"/>
                  <a:pt x="3572725" y="687287"/>
                  <a:pt x="3574211" y="1028700"/>
                </a:cubicBezTo>
                <a:lnTo>
                  <a:pt x="0" y="1028700"/>
                </a:lnTo>
                <a:lnTo>
                  <a:pt x="5929" y="1011995"/>
                </a:lnTo>
                <a:cubicBezTo>
                  <a:pt x="14347" y="988300"/>
                  <a:pt x="23088" y="965020"/>
                  <a:pt x="31506" y="941325"/>
                </a:cubicBezTo>
                <a:cubicBezTo>
                  <a:pt x="39277" y="914720"/>
                  <a:pt x="47047" y="888531"/>
                  <a:pt x="54818" y="861926"/>
                </a:cubicBezTo>
                <a:cubicBezTo>
                  <a:pt x="62265" y="834489"/>
                  <a:pt x="69711" y="807468"/>
                  <a:pt x="77158" y="780032"/>
                </a:cubicBezTo>
                <a:cubicBezTo>
                  <a:pt x="84281" y="751348"/>
                  <a:pt x="91404" y="723080"/>
                  <a:pt x="98527" y="694397"/>
                </a:cubicBezTo>
                <a:cubicBezTo>
                  <a:pt x="105002" y="665297"/>
                  <a:pt x="111154" y="635782"/>
                  <a:pt x="117629" y="606683"/>
                </a:cubicBezTo>
                <a:cubicBezTo>
                  <a:pt x="123133" y="577168"/>
                  <a:pt x="128314" y="547653"/>
                  <a:pt x="133818" y="518138"/>
                </a:cubicBezTo>
                <a:cubicBezTo>
                  <a:pt x="138350" y="489454"/>
                  <a:pt x="142559" y="460770"/>
                  <a:pt x="147092" y="432087"/>
                </a:cubicBezTo>
                <a:cubicBezTo>
                  <a:pt x="150330" y="404235"/>
                  <a:pt x="153891" y="376382"/>
                  <a:pt x="157129" y="348530"/>
                </a:cubicBezTo>
                <a:cubicBezTo>
                  <a:pt x="158424" y="321925"/>
                  <a:pt x="160043" y="295736"/>
                  <a:pt x="161338" y="269131"/>
                </a:cubicBezTo>
                <a:cubicBezTo>
                  <a:pt x="160691" y="245020"/>
                  <a:pt x="160043" y="220493"/>
                  <a:pt x="159396" y="196382"/>
                </a:cubicBezTo>
                <a:cubicBezTo>
                  <a:pt x="157453" y="173934"/>
                  <a:pt x="155186" y="151070"/>
                  <a:pt x="153244" y="128622"/>
                </a:cubicBezTo>
                <a:cubicBezTo>
                  <a:pt x="149359" y="109916"/>
                  <a:pt x="145797" y="91209"/>
                  <a:pt x="141912" y="72502"/>
                </a:cubicBezTo>
                <a:cubicBezTo>
                  <a:pt x="138027" y="51717"/>
                  <a:pt x="133818" y="30516"/>
                  <a:pt x="129932" y="9731"/>
                </a:cubicBezTo>
                <a:lnTo>
                  <a:pt x="127341" y="0"/>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7" name="Freeform 26"/>
          <p:cNvSpPr>
            <a:spLocks/>
          </p:cNvSpPr>
          <p:nvPr/>
        </p:nvSpPr>
        <p:spPr bwMode="auto">
          <a:xfrm>
            <a:off x="959400" y="4017585"/>
            <a:ext cx="2310851" cy="771525"/>
          </a:xfrm>
          <a:custGeom>
            <a:avLst/>
            <a:gdLst>
              <a:gd name="connsiteX0" fmla="*/ 152936 w 3081134"/>
              <a:gd name="connsiteY0" fmla="*/ 0 h 1028700"/>
              <a:gd name="connsiteX1" fmla="*/ 3081134 w 3081134"/>
              <a:gd name="connsiteY1" fmla="*/ 0 h 1028700"/>
              <a:gd name="connsiteX2" fmla="*/ 3058979 w 3081134"/>
              <a:gd name="connsiteY2" fmla="*/ 62423 h 1028700"/>
              <a:gd name="connsiteX3" fmla="*/ 3035668 w 3081134"/>
              <a:gd name="connsiteY3" fmla="*/ 118959 h 1028700"/>
              <a:gd name="connsiteX4" fmla="*/ 3015270 w 3081134"/>
              <a:gd name="connsiteY4" fmla="*/ 164271 h 1028700"/>
              <a:gd name="connsiteX5" fmla="*/ 2988073 w 3081134"/>
              <a:gd name="connsiteY5" fmla="*/ 214571 h 1028700"/>
              <a:gd name="connsiteX6" fmla="*/ 2956668 w 3081134"/>
              <a:gd name="connsiteY6" fmla="*/ 269029 h 1028700"/>
              <a:gd name="connsiteX7" fmla="*/ 2920082 w 3081134"/>
              <a:gd name="connsiteY7" fmla="*/ 325564 h 1028700"/>
              <a:gd name="connsiteX8" fmla="*/ 2880582 w 3081134"/>
              <a:gd name="connsiteY8" fmla="*/ 385842 h 1028700"/>
              <a:gd name="connsiteX9" fmla="*/ 2840758 w 3081134"/>
              <a:gd name="connsiteY9" fmla="*/ 449445 h 1028700"/>
              <a:gd name="connsiteX10" fmla="*/ 2798344 w 3081134"/>
              <a:gd name="connsiteY10" fmla="*/ 511800 h 1028700"/>
              <a:gd name="connsiteX11" fmla="*/ 2758520 w 3081134"/>
              <a:gd name="connsiteY11" fmla="*/ 572493 h 1028700"/>
              <a:gd name="connsiteX12" fmla="*/ 2720963 w 3081134"/>
              <a:gd name="connsiteY12" fmla="*/ 632770 h 1028700"/>
              <a:gd name="connsiteX13" fmla="*/ 2685672 w 3081134"/>
              <a:gd name="connsiteY13" fmla="*/ 690553 h 1028700"/>
              <a:gd name="connsiteX14" fmla="*/ 2653943 w 3081134"/>
              <a:gd name="connsiteY14" fmla="*/ 741685 h 1028700"/>
              <a:gd name="connsiteX15" fmla="*/ 2630631 w 3081134"/>
              <a:gd name="connsiteY15" fmla="*/ 788244 h 1028700"/>
              <a:gd name="connsiteX16" fmla="*/ 2611529 w 3081134"/>
              <a:gd name="connsiteY16" fmla="*/ 828567 h 1028700"/>
              <a:gd name="connsiteX17" fmla="*/ 2599226 w 3081134"/>
              <a:gd name="connsiteY17" fmla="*/ 869722 h 1028700"/>
              <a:gd name="connsiteX18" fmla="*/ 2592102 w 3081134"/>
              <a:gd name="connsiteY18" fmla="*/ 920438 h 1028700"/>
              <a:gd name="connsiteX19" fmla="*/ 2590160 w 3081134"/>
              <a:gd name="connsiteY19" fmla="*/ 976974 h 1028700"/>
              <a:gd name="connsiteX20" fmla="*/ 2594318 w 3081134"/>
              <a:gd name="connsiteY20" fmla="*/ 1028700 h 1028700"/>
              <a:gd name="connsiteX21" fmla="*/ 390791 w 3081134"/>
              <a:gd name="connsiteY21" fmla="*/ 1028700 h 1028700"/>
              <a:gd name="connsiteX22" fmla="*/ 390791 w 3081134"/>
              <a:gd name="connsiteY22" fmla="*/ 1006073 h 1028700"/>
              <a:gd name="connsiteX23" fmla="*/ 384639 w 3081134"/>
              <a:gd name="connsiteY23" fmla="*/ 986951 h 1028700"/>
              <a:gd name="connsiteX24" fmla="*/ 375573 w 3081134"/>
              <a:gd name="connsiteY24" fmla="*/ 972817 h 1028700"/>
              <a:gd name="connsiteX25" fmla="*/ 361328 w 3081134"/>
              <a:gd name="connsiteY25" fmla="*/ 957436 h 1028700"/>
              <a:gd name="connsiteX26" fmla="*/ 344168 w 3081134"/>
              <a:gd name="connsiteY26" fmla="*/ 943718 h 1028700"/>
              <a:gd name="connsiteX27" fmla="*/ 322799 w 3081134"/>
              <a:gd name="connsiteY27" fmla="*/ 928336 h 1028700"/>
              <a:gd name="connsiteX28" fmla="*/ 306610 w 3081134"/>
              <a:gd name="connsiteY28" fmla="*/ 909214 h 1028700"/>
              <a:gd name="connsiteX29" fmla="*/ 296250 w 3081134"/>
              <a:gd name="connsiteY29" fmla="*/ 889260 h 1028700"/>
              <a:gd name="connsiteX30" fmla="*/ 294307 w 3081134"/>
              <a:gd name="connsiteY30" fmla="*/ 865981 h 1028700"/>
              <a:gd name="connsiteX31" fmla="*/ 296250 w 3081134"/>
              <a:gd name="connsiteY31" fmla="*/ 842701 h 1028700"/>
              <a:gd name="connsiteX32" fmla="*/ 302401 w 3081134"/>
              <a:gd name="connsiteY32" fmla="*/ 819422 h 1028700"/>
              <a:gd name="connsiteX33" fmla="*/ 308553 w 3081134"/>
              <a:gd name="connsiteY33" fmla="*/ 803209 h 1028700"/>
              <a:gd name="connsiteX34" fmla="*/ 312762 w 3081134"/>
              <a:gd name="connsiteY34" fmla="*/ 790322 h 1028700"/>
              <a:gd name="connsiteX35" fmla="*/ 314705 w 3081134"/>
              <a:gd name="connsiteY35" fmla="*/ 786165 h 1028700"/>
              <a:gd name="connsiteX36" fmla="*/ 283299 w 3081134"/>
              <a:gd name="connsiteY36" fmla="*/ 764964 h 1028700"/>
              <a:gd name="connsiteX37" fmla="*/ 264844 w 3081134"/>
              <a:gd name="connsiteY37" fmla="*/ 740022 h 1028700"/>
              <a:gd name="connsiteX38" fmla="*/ 253836 w 3081134"/>
              <a:gd name="connsiteY38" fmla="*/ 712586 h 1028700"/>
              <a:gd name="connsiteX39" fmla="*/ 251570 w 3081134"/>
              <a:gd name="connsiteY39" fmla="*/ 681408 h 1028700"/>
              <a:gd name="connsiteX40" fmla="*/ 257721 w 3081134"/>
              <a:gd name="connsiteY40" fmla="*/ 646073 h 1028700"/>
              <a:gd name="connsiteX41" fmla="*/ 270996 w 3081134"/>
              <a:gd name="connsiteY41" fmla="*/ 605750 h 1028700"/>
              <a:gd name="connsiteX42" fmla="*/ 287184 w 3081134"/>
              <a:gd name="connsiteY42" fmla="*/ 562516 h 1028700"/>
              <a:gd name="connsiteX43" fmla="*/ 294307 w 3081134"/>
              <a:gd name="connsiteY43" fmla="*/ 535080 h 1028700"/>
              <a:gd name="connsiteX44" fmla="*/ 294307 w 3081134"/>
              <a:gd name="connsiteY44" fmla="*/ 513879 h 1028700"/>
              <a:gd name="connsiteX45" fmla="*/ 287184 w 3081134"/>
              <a:gd name="connsiteY45" fmla="*/ 494756 h 1028700"/>
              <a:gd name="connsiteX46" fmla="*/ 272938 w 3081134"/>
              <a:gd name="connsiteY46" fmla="*/ 480622 h 1028700"/>
              <a:gd name="connsiteX47" fmla="*/ 253836 w 3081134"/>
              <a:gd name="connsiteY47" fmla="*/ 467736 h 1028700"/>
              <a:gd name="connsiteX48" fmla="*/ 230524 w 3081134"/>
              <a:gd name="connsiteY48" fmla="*/ 455680 h 1028700"/>
              <a:gd name="connsiteX49" fmla="*/ 203004 w 3081134"/>
              <a:gd name="connsiteY49" fmla="*/ 445287 h 1028700"/>
              <a:gd name="connsiteX50" fmla="*/ 171598 w 3081134"/>
              <a:gd name="connsiteY50" fmla="*/ 434479 h 1028700"/>
              <a:gd name="connsiteX51" fmla="*/ 137926 w 3081134"/>
              <a:gd name="connsiteY51" fmla="*/ 422424 h 1028700"/>
              <a:gd name="connsiteX52" fmla="*/ 104578 w 3081134"/>
              <a:gd name="connsiteY52" fmla="*/ 407043 h 1028700"/>
              <a:gd name="connsiteX53" fmla="*/ 68963 w 3081134"/>
              <a:gd name="connsiteY53" fmla="*/ 390830 h 1028700"/>
              <a:gd name="connsiteX54" fmla="*/ 37558 w 3081134"/>
              <a:gd name="connsiteY54" fmla="*/ 367966 h 1028700"/>
              <a:gd name="connsiteX55" fmla="*/ 14246 w 3081134"/>
              <a:gd name="connsiteY55" fmla="*/ 342608 h 1028700"/>
              <a:gd name="connsiteX56" fmla="*/ 4209 w 3081134"/>
              <a:gd name="connsiteY56" fmla="*/ 317250 h 1028700"/>
              <a:gd name="connsiteX57" fmla="*/ 0 w 3081134"/>
              <a:gd name="connsiteY57" fmla="*/ 292308 h 1028700"/>
              <a:gd name="connsiteX58" fmla="*/ 0 w 3081134"/>
              <a:gd name="connsiteY58" fmla="*/ 269029 h 1028700"/>
              <a:gd name="connsiteX59" fmla="*/ 4209 w 3081134"/>
              <a:gd name="connsiteY59" fmla="*/ 245749 h 1028700"/>
              <a:gd name="connsiteX60" fmla="*/ 12304 w 3081134"/>
              <a:gd name="connsiteY60" fmla="*/ 227458 h 1028700"/>
              <a:gd name="connsiteX61" fmla="*/ 18131 w 3081134"/>
              <a:gd name="connsiteY61" fmla="*/ 212493 h 1028700"/>
              <a:gd name="connsiteX62" fmla="*/ 24283 w 3081134"/>
              <a:gd name="connsiteY62" fmla="*/ 204594 h 1028700"/>
              <a:gd name="connsiteX63" fmla="*/ 29463 w 3081134"/>
              <a:gd name="connsiteY63" fmla="*/ 196280 h 1028700"/>
              <a:gd name="connsiteX64" fmla="*/ 49861 w 3081134"/>
              <a:gd name="connsiteY64" fmla="*/ 164271 h 1028700"/>
              <a:gd name="connsiteX65" fmla="*/ 67021 w 3081134"/>
              <a:gd name="connsiteY65" fmla="*/ 136835 h 1028700"/>
              <a:gd name="connsiteX66" fmla="*/ 86123 w 3081134"/>
              <a:gd name="connsiteY66" fmla="*/ 107735 h 1028700"/>
              <a:gd name="connsiteX67" fmla="*/ 108463 w 3081134"/>
              <a:gd name="connsiteY67" fmla="*/ 72400 h 1028700"/>
              <a:gd name="connsiteX68" fmla="*/ 132098 w 3081134"/>
              <a:gd name="connsiteY68" fmla="*/ 34987 h 1028700"/>
              <a:gd name="connsiteX69" fmla="*/ 152936 w 3081134"/>
              <a:gd name="connsiteY69"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81134" h="1028700">
                <a:moveTo>
                  <a:pt x="152936" y="0"/>
                </a:moveTo>
                <a:lnTo>
                  <a:pt x="3081134" y="0"/>
                </a:lnTo>
                <a:lnTo>
                  <a:pt x="3058979" y="62423"/>
                </a:lnTo>
                <a:cubicBezTo>
                  <a:pt x="3051208" y="81130"/>
                  <a:pt x="3043438" y="100252"/>
                  <a:pt x="3035668" y="118959"/>
                </a:cubicBezTo>
                <a:cubicBezTo>
                  <a:pt x="3028868" y="133925"/>
                  <a:pt x="3022069" y="149306"/>
                  <a:pt x="3015270" y="164271"/>
                </a:cubicBezTo>
                <a:cubicBezTo>
                  <a:pt x="3006204" y="180899"/>
                  <a:pt x="2997139" y="197943"/>
                  <a:pt x="2988073" y="214571"/>
                </a:cubicBezTo>
                <a:cubicBezTo>
                  <a:pt x="2977713" y="232862"/>
                  <a:pt x="2967028" y="250738"/>
                  <a:pt x="2956668" y="269029"/>
                </a:cubicBezTo>
                <a:cubicBezTo>
                  <a:pt x="2944364" y="287735"/>
                  <a:pt x="2932385" y="306858"/>
                  <a:pt x="2920082" y="325564"/>
                </a:cubicBezTo>
                <a:cubicBezTo>
                  <a:pt x="2906807" y="345518"/>
                  <a:pt x="2893856" y="365888"/>
                  <a:pt x="2880582" y="385842"/>
                </a:cubicBezTo>
                <a:lnTo>
                  <a:pt x="2840758" y="449445"/>
                </a:lnTo>
                <a:lnTo>
                  <a:pt x="2798344" y="511800"/>
                </a:lnTo>
                <a:lnTo>
                  <a:pt x="2758520" y="572493"/>
                </a:lnTo>
                <a:cubicBezTo>
                  <a:pt x="2745893" y="592447"/>
                  <a:pt x="2733590" y="612817"/>
                  <a:pt x="2720963" y="632770"/>
                </a:cubicBezTo>
                <a:lnTo>
                  <a:pt x="2685672" y="690553"/>
                </a:lnTo>
                <a:cubicBezTo>
                  <a:pt x="2674988" y="707597"/>
                  <a:pt x="2664627" y="724641"/>
                  <a:pt x="2653943" y="741685"/>
                </a:cubicBezTo>
                <a:cubicBezTo>
                  <a:pt x="2646172" y="757066"/>
                  <a:pt x="2638402" y="772863"/>
                  <a:pt x="2630631" y="788244"/>
                </a:cubicBezTo>
                <a:cubicBezTo>
                  <a:pt x="2624156" y="801546"/>
                  <a:pt x="2618004" y="815265"/>
                  <a:pt x="2611529" y="828567"/>
                </a:cubicBezTo>
                <a:cubicBezTo>
                  <a:pt x="2607320" y="842286"/>
                  <a:pt x="2603434" y="856004"/>
                  <a:pt x="2599226" y="869722"/>
                </a:cubicBezTo>
                <a:cubicBezTo>
                  <a:pt x="2596959" y="886766"/>
                  <a:pt x="2594369" y="903394"/>
                  <a:pt x="2592102" y="920438"/>
                </a:cubicBezTo>
                <a:cubicBezTo>
                  <a:pt x="2591455" y="939145"/>
                  <a:pt x="2590808" y="958267"/>
                  <a:pt x="2590160" y="976974"/>
                </a:cubicBezTo>
                <a:lnTo>
                  <a:pt x="2594318" y="1028700"/>
                </a:lnTo>
                <a:lnTo>
                  <a:pt x="390791" y="1028700"/>
                </a:lnTo>
                <a:lnTo>
                  <a:pt x="390791" y="1006073"/>
                </a:lnTo>
                <a:cubicBezTo>
                  <a:pt x="388848" y="999838"/>
                  <a:pt x="386582" y="993186"/>
                  <a:pt x="384639" y="986951"/>
                </a:cubicBezTo>
                <a:lnTo>
                  <a:pt x="375573" y="972817"/>
                </a:lnTo>
                <a:cubicBezTo>
                  <a:pt x="370717" y="967828"/>
                  <a:pt x="366184" y="962424"/>
                  <a:pt x="361328" y="957436"/>
                </a:cubicBezTo>
                <a:cubicBezTo>
                  <a:pt x="355500" y="952863"/>
                  <a:pt x="349996" y="948290"/>
                  <a:pt x="344168" y="943718"/>
                </a:cubicBezTo>
                <a:cubicBezTo>
                  <a:pt x="337045" y="938729"/>
                  <a:pt x="329922" y="933325"/>
                  <a:pt x="322799" y="928336"/>
                </a:cubicBezTo>
                <a:cubicBezTo>
                  <a:pt x="317295" y="922101"/>
                  <a:pt x="312115" y="915450"/>
                  <a:pt x="306610" y="909214"/>
                </a:cubicBezTo>
                <a:cubicBezTo>
                  <a:pt x="303049" y="902563"/>
                  <a:pt x="299811" y="895911"/>
                  <a:pt x="296250" y="889260"/>
                </a:cubicBezTo>
                <a:cubicBezTo>
                  <a:pt x="295602" y="881362"/>
                  <a:pt x="294955" y="873879"/>
                  <a:pt x="294307" y="865981"/>
                </a:cubicBezTo>
                <a:cubicBezTo>
                  <a:pt x="294955" y="858082"/>
                  <a:pt x="295602" y="850600"/>
                  <a:pt x="296250" y="842701"/>
                </a:cubicBezTo>
                <a:cubicBezTo>
                  <a:pt x="298192" y="834803"/>
                  <a:pt x="300459" y="827320"/>
                  <a:pt x="302401" y="819422"/>
                </a:cubicBezTo>
                <a:cubicBezTo>
                  <a:pt x="304344" y="814018"/>
                  <a:pt x="306610" y="808613"/>
                  <a:pt x="308553" y="803209"/>
                </a:cubicBezTo>
                <a:cubicBezTo>
                  <a:pt x="309848" y="799052"/>
                  <a:pt x="311467" y="794479"/>
                  <a:pt x="312762" y="790322"/>
                </a:cubicBezTo>
                <a:cubicBezTo>
                  <a:pt x="313410" y="789075"/>
                  <a:pt x="314057" y="787413"/>
                  <a:pt x="314705" y="786165"/>
                </a:cubicBezTo>
                <a:lnTo>
                  <a:pt x="283299" y="764964"/>
                </a:lnTo>
                <a:lnTo>
                  <a:pt x="264844" y="740022"/>
                </a:lnTo>
                <a:cubicBezTo>
                  <a:pt x="261283" y="730877"/>
                  <a:pt x="257397" y="721731"/>
                  <a:pt x="253836" y="712586"/>
                </a:cubicBezTo>
                <a:cubicBezTo>
                  <a:pt x="253188" y="702193"/>
                  <a:pt x="252217" y="691800"/>
                  <a:pt x="251570" y="681408"/>
                </a:cubicBezTo>
                <a:cubicBezTo>
                  <a:pt x="253512" y="669768"/>
                  <a:pt x="255779" y="657713"/>
                  <a:pt x="257721" y="646073"/>
                </a:cubicBezTo>
                <a:cubicBezTo>
                  <a:pt x="262254" y="632770"/>
                  <a:pt x="266463" y="619052"/>
                  <a:pt x="270996" y="605750"/>
                </a:cubicBezTo>
                <a:cubicBezTo>
                  <a:pt x="276500" y="591200"/>
                  <a:pt x="281680" y="577066"/>
                  <a:pt x="287184" y="562516"/>
                </a:cubicBezTo>
                <a:cubicBezTo>
                  <a:pt x="289451" y="553371"/>
                  <a:pt x="292041" y="544225"/>
                  <a:pt x="294307" y="535080"/>
                </a:cubicBezTo>
                <a:lnTo>
                  <a:pt x="294307" y="513879"/>
                </a:lnTo>
                <a:cubicBezTo>
                  <a:pt x="292041" y="507643"/>
                  <a:pt x="289451" y="500992"/>
                  <a:pt x="287184" y="494756"/>
                </a:cubicBezTo>
                <a:cubicBezTo>
                  <a:pt x="282328" y="490184"/>
                  <a:pt x="277795" y="485195"/>
                  <a:pt x="272938" y="480622"/>
                </a:cubicBezTo>
                <a:cubicBezTo>
                  <a:pt x="266463" y="476465"/>
                  <a:pt x="260311" y="471893"/>
                  <a:pt x="253836" y="467736"/>
                </a:cubicBezTo>
                <a:cubicBezTo>
                  <a:pt x="246065" y="463578"/>
                  <a:pt x="238295" y="459837"/>
                  <a:pt x="230524" y="455680"/>
                </a:cubicBezTo>
                <a:lnTo>
                  <a:pt x="203004" y="445287"/>
                </a:lnTo>
                <a:cubicBezTo>
                  <a:pt x="192643" y="441546"/>
                  <a:pt x="181959" y="438220"/>
                  <a:pt x="171598" y="434479"/>
                </a:cubicBezTo>
                <a:lnTo>
                  <a:pt x="137926" y="422424"/>
                </a:lnTo>
                <a:lnTo>
                  <a:pt x="104578" y="407043"/>
                </a:lnTo>
                <a:lnTo>
                  <a:pt x="68963" y="390830"/>
                </a:lnTo>
                <a:lnTo>
                  <a:pt x="37558" y="367966"/>
                </a:lnTo>
                <a:cubicBezTo>
                  <a:pt x="29787" y="359652"/>
                  <a:pt x="22017" y="350922"/>
                  <a:pt x="14246" y="342608"/>
                </a:cubicBezTo>
                <a:cubicBezTo>
                  <a:pt x="11008" y="334294"/>
                  <a:pt x="7447" y="325564"/>
                  <a:pt x="4209" y="317250"/>
                </a:cubicBezTo>
                <a:cubicBezTo>
                  <a:pt x="2914" y="308936"/>
                  <a:pt x="1295" y="300622"/>
                  <a:pt x="0" y="292308"/>
                </a:cubicBezTo>
                <a:lnTo>
                  <a:pt x="0" y="269029"/>
                </a:lnTo>
                <a:cubicBezTo>
                  <a:pt x="1295" y="261130"/>
                  <a:pt x="2914" y="253648"/>
                  <a:pt x="4209" y="245749"/>
                </a:cubicBezTo>
                <a:cubicBezTo>
                  <a:pt x="6799" y="239514"/>
                  <a:pt x="9713" y="233694"/>
                  <a:pt x="12304" y="227458"/>
                </a:cubicBezTo>
                <a:lnTo>
                  <a:pt x="18131" y="212493"/>
                </a:lnTo>
                <a:lnTo>
                  <a:pt x="24283" y="204594"/>
                </a:lnTo>
                <a:cubicBezTo>
                  <a:pt x="25902" y="201684"/>
                  <a:pt x="27844" y="199190"/>
                  <a:pt x="29463" y="196280"/>
                </a:cubicBezTo>
                <a:cubicBezTo>
                  <a:pt x="36262" y="185472"/>
                  <a:pt x="43062" y="175079"/>
                  <a:pt x="49861" y="164271"/>
                </a:cubicBezTo>
                <a:cubicBezTo>
                  <a:pt x="55689" y="155126"/>
                  <a:pt x="61193" y="145980"/>
                  <a:pt x="67021" y="136835"/>
                </a:cubicBezTo>
                <a:cubicBezTo>
                  <a:pt x="73496" y="127273"/>
                  <a:pt x="79648" y="117296"/>
                  <a:pt x="86123" y="107735"/>
                </a:cubicBezTo>
                <a:cubicBezTo>
                  <a:pt x="93570" y="96095"/>
                  <a:pt x="101016" y="84040"/>
                  <a:pt x="108463" y="72400"/>
                </a:cubicBezTo>
                <a:cubicBezTo>
                  <a:pt x="116234" y="59929"/>
                  <a:pt x="124328" y="47458"/>
                  <a:pt x="132098" y="34987"/>
                </a:cubicBezTo>
                <a:lnTo>
                  <a:pt x="152936" y="0"/>
                </a:lnTo>
                <a:close/>
              </a:path>
            </a:pathLst>
          </a:custGeom>
          <a:gradFill>
            <a:gsLst>
              <a:gs pos="0">
                <a:schemeClr val="bg2">
                  <a:lumMod val="75000"/>
                </a:schemeClr>
              </a:gs>
              <a:gs pos="100000">
                <a:schemeClr val="bg2"/>
              </a:gs>
            </a:gsLst>
            <a:lin ang="10800000" scaled="1"/>
          </a:gra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8" name="Freeform 27"/>
          <p:cNvSpPr>
            <a:spLocks/>
          </p:cNvSpPr>
          <p:nvPr/>
        </p:nvSpPr>
        <p:spPr bwMode="auto">
          <a:xfrm>
            <a:off x="2891936" y="4017585"/>
            <a:ext cx="3575405" cy="788252"/>
          </a:xfrm>
          <a:custGeom>
            <a:avLst/>
            <a:gdLst>
              <a:gd name="connsiteX0" fmla="*/ 490974 w 3152509"/>
              <a:gd name="connsiteY0" fmla="*/ 0 h 1028700"/>
              <a:gd name="connsiteX1" fmla="*/ 3152509 w 3152509"/>
              <a:gd name="connsiteY1" fmla="*/ 0 h 1028700"/>
              <a:gd name="connsiteX2" fmla="*/ 3152509 w 3152509"/>
              <a:gd name="connsiteY2" fmla="*/ 1028700 h 1028700"/>
              <a:gd name="connsiteX3" fmla="*/ 4158 w 3152509"/>
              <a:gd name="connsiteY3" fmla="*/ 1028700 h 1028700"/>
              <a:gd name="connsiteX4" fmla="*/ 0 w 3152509"/>
              <a:gd name="connsiteY4" fmla="*/ 976974 h 1028700"/>
              <a:gd name="connsiteX5" fmla="*/ 1942 w 3152509"/>
              <a:gd name="connsiteY5" fmla="*/ 920438 h 1028700"/>
              <a:gd name="connsiteX6" fmla="*/ 9066 w 3152509"/>
              <a:gd name="connsiteY6" fmla="*/ 869722 h 1028700"/>
              <a:gd name="connsiteX7" fmla="*/ 21369 w 3152509"/>
              <a:gd name="connsiteY7" fmla="*/ 828567 h 1028700"/>
              <a:gd name="connsiteX8" fmla="*/ 40471 w 3152509"/>
              <a:gd name="connsiteY8" fmla="*/ 788244 h 1028700"/>
              <a:gd name="connsiteX9" fmla="*/ 63783 w 3152509"/>
              <a:gd name="connsiteY9" fmla="*/ 741685 h 1028700"/>
              <a:gd name="connsiteX10" fmla="*/ 95512 w 3152509"/>
              <a:gd name="connsiteY10" fmla="*/ 690553 h 1028700"/>
              <a:gd name="connsiteX11" fmla="*/ 130803 w 3152509"/>
              <a:gd name="connsiteY11" fmla="*/ 632770 h 1028700"/>
              <a:gd name="connsiteX12" fmla="*/ 168360 w 3152509"/>
              <a:gd name="connsiteY12" fmla="*/ 572493 h 1028700"/>
              <a:gd name="connsiteX13" fmla="*/ 208184 w 3152509"/>
              <a:gd name="connsiteY13" fmla="*/ 511800 h 1028700"/>
              <a:gd name="connsiteX14" fmla="*/ 250598 w 3152509"/>
              <a:gd name="connsiteY14" fmla="*/ 449445 h 1028700"/>
              <a:gd name="connsiteX15" fmla="*/ 290422 w 3152509"/>
              <a:gd name="connsiteY15" fmla="*/ 385842 h 1028700"/>
              <a:gd name="connsiteX16" fmla="*/ 329922 w 3152509"/>
              <a:gd name="connsiteY16" fmla="*/ 325564 h 1028700"/>
              <a:gd name="connsiteX17" fmla="*/ 366508 w 3152509"/>
              <a:gd name="connsiteY17" fmla="*/ 269029 h 1028700"/>
              <a:gd name="connsiteX18" fmla="*/ 397913 w 3152509"/>
              <a:gd name="connsiteY18" fmla="*/ 214571 h 1028700"/>
              <a:gd name="connsiteX19" fmla="*/ 425110 w 3152509"/>
              <a:gd name="connsiteY19" fmla="*/ 164271 h 1028700"/>
              <a:gd name="connsiteX20" fmla="*/ 445508 w 3152509"/>
              <a:gd name="connsiteY20" fmla="*/ 118959 h 1028700"/>
              <a:gd name="connsiteX21" fmla="*/ 468819 w 3152509"/>
              <a:gd name="connsiteY21" fmla="*/ 62423 h 1028700"/>
              <a:gd name="connsiteX22" fmla="*/ 490974 w 3152509"/>
              <a:gd name="connsiteY22" fmla="*/ 0 h 1028700"/>
              <a:gd name="connsiteX0" fmla="*/ 490974 w 4767205"/>
              <a:gd name="connsiteY0" fmla="*/ 0 h 1028700"/>
              <a:gd name="connsiteX1" fmla="*/ 4767205 w 4767205"/>
              <a:gd name="connsiteY1" fmla="*/ 0 h 1028700"/>
              <a:gd name="connsiteX2" fmla="*/ 3152509 w 4767205"/>
              <a:gd name="connsiteY2" fmla="*/ 1028700 h 1028700"/>
              <a:gd name="connsiteX3" fmla="*/ 4158 w 4767205"/>
              <a:gd name="connsiteY3" fmla="*/ 1028700 h 1028700"/>
              <a:gd name="connsiteX4" fmla="*/ 0 w 4767205"/>
              <a:gd name="connsiteY4" fmla="*/ 976974 h 1028700"/>
              <a:gd name="connsiteX5" fmla="*/ 1942 w 4767205"/>
              <a:gd name="connsiteY5" fmla="*/ 920438 h 1028700"/>
              <a:gd name="connsiteX6" fmla="*/ 9066 w 4767205"/>
              <a:gd name="connsiteY6" fmla="*/ 869722 h 1028700"/>
              <a:gd name="connsiteX7" fmla="*/ 21369 w 4767205"/>
              <a:gd name="connsiteY7" fmla="*/ 828567 h 1028700"/>
              <a:gd name="connsiteX8" fmla="*/ 40471 w 4767205"/>
              <a:gd name="connsiteY8" fmla="*/ 788244 h 1028700"/>
              <a:gd name="connsiteX9" fmla="*/ 63783 w 4767205"/>
              <a:gd name="connsiteY9" fmla="*/ 741685 h 1028700"/>
              <a:gd name="connsiteX10" fmla="*/ 95512 w 4767205"/>
              <a:gd name="connsiteY10" fmla="*/ 690553 h 1028700"/>
              <a:gd name="connsiteX11" fmla="*/ 130803 w 4767205"/>
              <a:gd name="connsiteY11" fmla="*/ 632770 h 1028700"/>
              <a:gd name="connsiteX12" fmla="*/ 168360 w 4767205"/>
              <a:gd name="connsiteY12" fmla="*/ 572493 h 1028700"/>
              <a:gd name="connsiteX13" fmla="*/ 208184 w 4767205"/>
              <a:gd name="connsiteY13" fmla="*/ 511800 h 1028700"/>
              <a:gd name="connsiteX14" fmla="*/ 250598 w 4767205"/>
              <a:gd name="connsiteY14" fmla="*/ 449445 h 1028700"/>
              <a:gd name="connsiteX15" fmla="*/ 290422 w 4767205"/>
              <a:gd name="connsiteY15" fmla="*/ 385842 h 1028700"/>
              <a:gd name="connsiteX16" fmla="*/ 329922 w 4767205"/>
              <a:gd name="connsiteY16" fmla="*/ 325564 h 1028700"/>
              <a:gd name="connsiteX17" fmla="*/ 366508 w 4767205"/>
              <a:gd name="connsiteY17" fmla="*/ 269029 h 1028700"/>
              <a:gd name="connsiteX18" fmla="*/ 397913 w 4767205"/>
              <a:gd name="connsiteY18" fmla="*/ 214571 h 1028700"/>
              <a:gd name="connsiteX19" fmla="*/ 425110 w 4767205"/>
              <a:gd name="connsiteY19" fmla="*/ 164271 h 1028700"/>
              <a:gd name="connsiteX20" fmla="*/ 445508 w 4767205"/>
              <a:gd name="connsiteY20" fmla="*/ 118959 h 1028700"/>
              <a:gd name="connsiteX21" fmla="*/ 468819 w 4767205"/>
              <a:gd name="connsiteY21" fmla="*/ 62423 h 1028700"/>
              <a:gd name="connsiteX22" fmla="*/ 490974 w 4767205"/>
              <a:gd name="connsiteY22" fmla="*/ 0 h 1028700"/>
              <a:gd name="connsiteX0" fmla="*/ 490974 w 4767206"/>
              <a:gd name="connsiteY0" fmla="*/ 0 h 1051003"/>
              <a:gd name="connsiteX1" fmla="*/ 4767205 w 4767206"/>
              <a:gd name="connsiteY1" fmla="*/ 0 h 1051003"/>
              <a:gd name="connsiteX2" fmla="*/ 4767206 w 4767206"/>
              <a:gd name="connsiteY2" fmla="*/ 1051003 h 1051003"/>
              <a:gd name="connsiteX3" fmla="*/ 4158 w 4767206"/>
              <a:gd name="connsiteY3" fmla="*/ 1028700 h 1051003"/>
              <a:gd name="connsiteX4" fmla="*/ 0 w 4767206"/>
              <a:gd name="connsiteY4" fmla="*/ 976974 h 1051003"/>
              <a:gd name="connsiteX5" fmla="*/ 1942 w 4767206"/>
              <a:gd name="connsiteY5" fmla="*/ 920438 h 1051003"/>
              <a:gd name="connsiteX6" fmla="*/ 9066 w 4767206"/>
              <a:gd name="connsiteY6" fmla="*/ 869722 h 1051003"/>
              <a:gd name="connsiteX7" fmla="*/ 21369 w 4767206"/>
              <a:gd name="connsiteY7" fmla="*/ 828567 h 1051003"/>
              <a:gd name="connsiteX8" fmla="*/ 40471 w 4767206"/>
              <a:gd name="connsiteY8" fmla="*/ 788244 h 1051003"/>
              <a:gd name="connsiteX9" fmla="*/ 63783 w 4767206"/>
              <a:gd name="connsiteY9" fmla="*/ 741685 h 1051003"/>
              <a:gd name="connsiteX10" fmla="*/ 95512 w 4767206"/>
              <a:gd name="connsiteY10" fmla="*/ 690553 h 1051003"/>
              <a:gd name="connsiteX11" fmla="*/ 130803 w 4767206"/>
              <a:gd name="connsiteY11" fmla="*/ 632770 h 1051003"/>
              <a:gd name="connsiteX12" fmla="*/ 168360 w 4767206"/>
              <a:gd name="connsiteY12" fmla="*/ 572493 h 1051003"/>
              <a:gd name="connsiteX13" fmla="*/ 208184 w 4767206"/>
              <a:gd name="connsiteY13" fmla="*/ 511800 h 1051003"/>
              <a:gd name="connsiteX14" fmla="*/ 250598 w 4767206"/>
              <a:gd name="connsiteY14" fmla="*/ 449445 h 1051003"/>
              <a:gd name="connsiteX15" fmla="*/ 290422 w 4767206"/>
              <a:gd name="connsiteY15" fmla="*/ 385842 h 1051003"/>
              <a:gd name="connsiteX16" fmla="*/ 329922 w 4767206"/>
              <a:gd name="connsiteY16" fmla="*/ 325564 h 1051003"/>
              <a:gd name="connsiteX17" fmla="*/ 366508 w 4767206"/>
              <a:gd name="connsiteY17" fmla="*/ 269029 h 1051003"/>
              <a:gd name="connsiteX18" fmla="*/ 397913 w 4767206"/>
              <a:gd name="connsiteY18" fmla="*/ 214571 h 1051003"/>
              <a:gd name="connsiteX19" fmla="*/ 425110 w 4767206"/>
              <a:gd name="connsiteY19" fmla="*/ 164271 h 1051003"/>
              <a:gd name="connsiteX20" fmla="*/ 445508 w 4767206"/>
              <a:gd name="connsiteY20" fmla="*/ 118959 h 1051003"/>
              <a:gd name="connsiteX21" fmla="*/ 468819 w 4767206"/>
              <a:gd name="connsiteY21" fmla="*/ 62423 h 1051003"/>
              <a:gd name="connsiteX22" fmla="*/ 490974 w 4767206"/>
              <a:gd name="connsiteY22" fmla="*/ 0 h 10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67206" h="1051003">
                <a:moveTo>
                  <a:pt x="490974" y="0"/>
                </a:moveTo>
                <a:lnTo>
                  <a:pt x="4767205" y="0"/>
                </a:lnTo>
                <a:cubicBezTo>
                  <a:pt x="4767205" y="350334"/>
                  <a:pt x="4767206" y="700669"/>
                  <a:pt x="4767206" y="1051003"/>
                </a:cubicBezTo>
                <a:lnTo>
                  <a:pt x="4158" y="1028700"/>
                </a:lnTo>
                <a:lnTo>
                  <a:pt x="0" y="976974"/>
                </a:lnTo>
                <a:cubicBezTo>
                  <a:pt x="648" y="958267"/>
                  <a:pt x="1295" y="939145"/>
                  <a:pt x="1942" y="920438"/>
                </a:cubicBezTo>
                <a:cubicBezTo>
                  <a:pt x="4209" y="903394"/>
                  <a:pt x="6799" y="886766"/>
                  <a:pt x="9066" y="869722"/>
                </a:cubicBezTo>
                <a:cubicBezTo>
                  <a:pt x="13274" y="856004"/>
                  <a:pt x="17160" y="842286"/>
                  <a:pt x="21369" y="828567"/>
                </a:cubicBezTo>
                <a:cubicBezTo>
                  <a:pt x="27844" y="815265"/>
                  <a:pt x="33996" y="801546"/>
                  <a:pt x="40471" y="788244"/>
                </a:cubicBezTo>
                <a:cubicBezTo>
                  <a:pt x="48242" y="772863"/>
                  <a:pt x="56012" y="757066"/>
                  <a:pt x="63783" y="741685"/>
                </a:cubicBezTo>
                <a:cubicBezTo>
                  <a:pt x="74467" y="724641"/>
                  <a:pt x="84828" y="707597"/>
                  <a:pt x="95512" y="690553"/>
                </a:cubicBezTo>
                <a:lnTo>
                  <a:pt x="130803" y="632770"/>
                </a:lnTo>
                <a:cubicBezTo>
                  <a:pt x="143430" y="612817"/>
                  <a:pt x="155733" y="592447"/>
                  <a:pt x="168360" y="572493"/>
                </a:cubicBezTo>
                <a:lnTo>
                  <a:pt x="208184" y="511800"/>
                </a:lnTo>
                <a:lnTo>
                  <a:pt x="250598" y="449445"/>
                </a:lnTo>
                <a:lnTo>
                  <a:pt x="290422" y="385842"/>
                </a:lnTo>
                <a:cubicBezTo>
                  <a:pt x="303696" y="365888"/>
                  <a:pt x="316647" y="345518"/>
                  <a:pt x="329922" y="325564"/>
                </a:cubicBezTo>
                <a:cubicBezTo>
                  <a:pt x="342225" y="306858"/>
                  <a:pt x="354204" y="287735"/>
                  <a:pt x="366508" y="269029"/>
                </a:cubicBezTo>
                <a:cubicBezTo>
                  <a:pt x="376868" y="250738"/>
                  <a:pt x="387553" y="232862"/>
                  <a:pt x="397913" y="214571"/>
                </a:cubicBezTo>
                <a:cubicBezTo>
                  <a:pt x="406979" y="197943"/>
                  <a:pt x="416044" y="180899"/>
                  <a:pt x="425110" y="164271"/>
                </a:cubicBezTo>
                <a:cubicBezTo>
                  <a:pt x="431909" y="149306"/>
                  <a:pt x="438708" y="133925"/>
                  <a:pt x="445508" y="118959"/>
                </a:cubicBezTo>
                <a:cubicBezTo>
                  <a:pt x="453278" y="100252"/>
                  <a:pt x="461048" y="81130"/>
                  <a:pt x="468819" y="62423"/>
                </a:cubicBezTo>
                <a:lnTo>
                  <a:pt x="490974"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9" name="Freeform 28"/>
          <p:cNvSpPr>
            <a:spLocks/>
          </p:cNvSpPr>
          <p:nvPr/>
        </p:nvSpPr>
        <p:spPr bwMode="auto">
          <a:xfrm>
            <a:off x="6435330" y="4731109"/>
            <a:ext cx="1429941" cy="86916"/>
          </a:xfrm>
          <a:custGeom>
            <a:avLst/>
            <a:gdLst>
              <a:gd name="T0" fmla="*/ 1201 w 1201"/>
              <a:gd name="T1" fmla="*/ 2 h 73"/>
              <a:gd name="T2" fmla="*/ 395 w 1201"/>
              <a:gd name="T3" fmla="*/ 0 h 73"/>
              <a:gd name="T4" fmla="*/ 0 w 1201"/>
              <a:gd name="T5" fmla="*/ 56 h 73"/>
              <a:gd name="T6" fmla="*/ 1107 w 1201"/>
              <a:gd name="T7" fmla="*/ 73 h 73"/>
              <a:gd name="T8" fmla="*/ 1201 w 1201"/>
              <a:gd name="T9" fmla="*/ 2 h 73"/>
            </a:gdLst>
            <a:ahLst/>
            <a:cxnLst>
              <a:cxn ang="0">
                <a:pos x="T0" y="T1"/>
              </a:cxn>
              <a:cxn ang="0">
                <a:pos x="T2" y="T3"/>
              </a:cxn>
              <a:cxn ang="0">
                <a:pos x="T4" y="T5"/>
              </a:cxn>
              <a:cxn ang="0">
                <a:pos x="T6" y="T7"/>
              </a:cxn>
              <a:cxn ang="0">
                <a:pos x="T8" y="T9"/>
              </a:cxn>
            </a:cxnLst>
            <a:rect l="0" t="0" r="r" b="b"/>
            <a:pathLst>
              <a:path w="1201" h="73">
                <a:moveTo>
                  <a:pt x="1201" y="2"/>
                </a:moveTo>
                <a:lnTo>
                  <a:pt x="395" y="0"/>
                </a:lnTo>
                <a:lnTo>
                  <a:pt x="0" y="56"/>
                </a:lnTo>
                <a:lnTo>
                  <a:pt x="1107" y="73"/>
                </a:lnTo>
                <a:lnTo>
                  <a:pt x="1201" y="2"/>
                </a:lnTo>
                <a:close/>
              </a:path>
            </a:pathLst>
          </a:custGeom>
          <a:solidFill>
            <a:schemeClr val="bg2">
              <a:lumMod val="50000"/>
            </a:schemeClr>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 name="Freeform 10"/>
          <p:cNvSpPr>
            <a:spLocks/>
          </p:cNvSpPr>
          <p:nvPr/>
        </p:nvSpPr>
        <p:spPr bwMode="auto">
          <a:xfrm>
            <a:off x="7035404" y="4798597"/>
            <a:ext cx="235744" cy="825104"/>
          </a:xfrm>
          <a:custGeom>
            <a:avLst/>
            <a:gdLst>
              <a:gd name="T0" fmla="*/ 0 w 198"/>
              <a:gd name="T1" fmla="*/ 651 h 693"/>
              <a:gd name="T2" fmla="*/ 198 w 198"/>
              <a:gd name="T3" fmla="*/ 693 h 693"/>
              <a:gd name="T4" fmla="*/ 189 w 198"/>
              <a:gd name="T5" fmla="*/ 0 h 693"/>
              <a:gd name="T6" fmla="*/ 0 w 198"/>
              <a:gd name="T7" fmla="*/ 9 h 693"/>
              <a:gd name="T8" fmla="*/ 0 w 198"/>
              <a:gd name="T9" fmla="*/ 651 h 693"/>
              <a:gd name="connsiteX0" fmla="*/ 0 w 10000"/>
              <a:gd name="connsiteY0" fmla="*/ 9732 h 10000"/>
              <a:gd name="connsiteX1" fmla="*/ 10000 w 10000"/>
              <a:gd name="connsiteY1" fmla="*/ 10000 h 10000"/>
              <a:gd name="connsiteX2" fmla="*/ 9545 w 10000"/>
              <a:gd name="connsiteY2" fmla="*/ 0 h 10000"/>
              <a:gd name="connsiteX3" fmla="*/ 0 w 10000"/>
              <a:gd name="connsiteY3" fmla="*/ 130 h 10000"/>
              <a:gd name="connsiteX4" fmla="*/ 0 w 10000"/>
              <a:gd name="connsiteY4" fmla="*/ 973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732"/>
                </a:moveTo>
                <a:lnTo>
                  <a:pt x="10000" y="10000"/>
                </a:lnTo>
                <a:cubicBezTo>
                  <a:pt x="9848" y="6667"/>
                  <a:pt x="9697" y="3333"/>
                  <a:pt x="9545" y="0"/>
                </a:cubicBezTo>
                <a:lnTo>
                  <a:pt x="0" y="130"/>
                </a:lnTo>
                <a:lnTo>
                  <a:pt x="0" y="9732"/>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7255670" y="4798597"/>
            <a:ext cx="897731" cy="841772"/>
          </a:xfrm>
          <a:custGeom>
            <a:avLst/>
            <a:gdLst>
              <a:gd name="T0" fmla="*/ 754 w 754"/>
              <a:gd name="T1" fmla="*/ 707 h 707"/>
              <a:gd name="T2" fmla="*/ 7 w 754"/>
              <a:gd name="T3" fmla="*/ 693 h 707"/>
              <a:gd name="T4" fmla="*/ 0 w 754"/>
              <a:gd name="T5" fmla="*/ 0 h 707"/>
              <a:gd name="T6" fmla="*/ 735 w 754"/>
              <a:gd name="T7" fmla="*/ 0 h 707"/>
              <a:gd name="T8" fmla="*/ 754 w 754"/>
              <a:gd name="T9" fmla="*/ 707 h 707"/>
            </a:gdLst>
            <a:ahLst/>
            <a:cxnLst>
              <a:cxn ang="0">
                <a:pos x="T0" y="T1"/>
              </a:cxn>
              <a:cxn ang="0">
                <a:pos x="T2" y="T3"/>
              </a:cxn>
              <a:cxn ang="0">
                <a:pos x="T4" y="T5"/>
              </a:cxn>
              <a:cxn ang="0">
                <a:pos x="T6" y="T7"/>
              </a:cxn>
              <a:cxn ang="0">
                <a:pos x="T8" y="T9"/>
              </a:cxn>
            </a:cxnLst>
            <a:rect l="0" t="0" r="r" b="b"/>
            <a:pathLst>
              <a:path w="754" h="707">
                <a:moveTo>
                  <a:pt x="754" y="707"/>
                </a:moveTo>
                <a:lnTo>
                  <a:pt x="7" y="693"/>
                </a:lnTo>
                <a:lnTo>
                  <a:pt x="0" y="0"/>
                </a:lnTo>
                <a:lnTo>
                  <a:pt x="735" y="0"/>
                </a:lnTo>
                <a:lnTo>
                  <a:pt x="754" y="707"/>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3" name="Freeform 6"/>
          <p:cNvSpPr>
            <a:spLocks noEditPoints="1"/>
          </p:cNvSpPr>
          <p:nvPr/>
        </p:nvSpPr>
        <p:spPr bwMode="auto">
          <a:xfrm>
            <a:off x="7426986" y="4973682"/>
            <a:ext cx="565869" cy="457720"/>
          </a:xfrm>
          <a:custGeom>
            <a:avLst/>
            <a:gdLst>
              <a:gd name="T0" fmla="*/ 2528 w 3627"/>
              <a:gd name="T1" fmla="*/ 2261 h 2932"/>
              <a:gd name="T2" fmla="*/ 1100 w 3627"/>
              <a:gd name="T3" fmla="*/ 2360 h 2932"/>
              <a:gd name="T4" fmla="*/ 1100 w 3627"/>
              <a:gd name="T5" fmla="*/ 1937 h 2932"/>
              <a:gd name="T6" fmla="*/ 2528 w 3627"/>
              <a:gd name="T7" fmla="*/ 2036 h 2932"/>
              <a:gd name="T8" fmla="*/ 1100 w 3627"/>
              <a:gd name="T9" fmla="*/ 1937 h 2932"/>
              <a:gd name="T10" fmla="*/ 2528 w 3627"/>
              <a:gd name="T11" fmla="*/ 1589 h 2932"/>
              <a:gd name="T12" fmla="*/ 1100 w 3627"/>
              <a:gd name="T13" fmla="*/ 1688 h 2932"/>
              <a:gd name="T14" fmla="*/ 757 w 3627"/>
              <a:gd name="T15" fmla="*/ 1352 h 2932"/>
              <a:gd name="T16" fmla="*/ 2871 w 3627"/>
              <a:gd name="T17" fmla="*/ 2797 h 2932"/>
              <a:gd name="T18" fmla="*/ 757 w 3627"/>
              <a:gd name="T19" fmla="*/ 1352 h 2932"/>
              <a:gd name="T20" fmla="*/ 270 w 3627"/>
              <a:gd name="T21" fmla="*/ 732 h 2932"/>
              <a:gd name="T22" fmla="*/ 569 w 3627"/>
              <a:gd name="T23" fmla="*/ 672 h 2932"/>
              <a:gd name="T24" fmla="*/ 757 w 3627"/>
              <a:gd name="T25" fmla="*/ 135 h 2932"/>
              <a:gd name="T26" fmla="*/ 2871 w 3627"/>
              <a:gd name="T27" fmla="*/ 545 h 2932"/>
              <a:gd name="T28" fmla="*/ 757 w 3627"/>
              <a:gd name="T29" fmla="*/ 135 h 2932"/>
              <a:gd name="T30" fmla="*/ 3005 w 3627"/>
              <a:gd name="T31" fmla="*/ 0 h 2932"/>
              <a:gd name="T32" fmla="*/ 3403 w 3627"/>
              <a:gd name="T33" fmla="*/ 262 h 2932"/>
              <a:gd name="T34" fmla="*/ 3474 w 3627"/>
              <a:gd name="T35" fmla="*/ 273 h 2932"/>
              <a:gd name="T36" fmla="*/ 3536 w 3627"/>
              <a:gd name="T37" fmla="*/ 305 h 2932"/>
              <a:gd name="T38" fmla="*/ 3584 w 3627"/>
              <a:gd name="T39" fmla="*/ 353 h 2932"/>
              <a:gd name="T40" fmla="*/ 3616 w 3627"/>
              <a:gd name="T41" fmla="*/ 415 h 2932"/>
              <a:gd name="T42" fmla="*/ 3627 w 3627"/>
              <a:gd name="T43" fmla="*/ 486 h 2932"/>
              <a:gd name="T44" fmla="*/ 3625 w 3627"/>
              <a:gd name="T45" fmla="*/ 1687 h 2932"/>
              <a:gd name="T46" fmla="*/ 3603 w 3627"/>
              <a:gd name="T47" fmla="*/ 1753 h 2932"/>
              <a:gd name="T48" fmla="*/ 3562 w 3627"/>
              <a:gd name="T49" fmla="*/ 1810 h 2932"/>
              <a:gd name="T50" fmla="*/ 3506 w 3627"/>
              <a:gd name="T51" fmla="*/ 1849 h 2932"/>
              <a:gd name="T52" fmla="*/ 3439 w 3627"/>
              <a:gd name="T53" fmla="*/ 1872 h 2932"/>
              <a:gd name="T54" fmla="*/ 3321 w 3627"/>
              <a:gd name="T55" fmla="*/ 1875 h 2932"/>
              <a:gd name="T56" fmla="*/ 3005 w 3627"/>
              <a:gd name="T57" fmla="*/ 1352 h 2932"/>
              <a:gd name="T58" fmla="*/ 622 w 3627"/>
              <a:gd name="T59" fmla="*/ 2932 h 2932"/>
              <a:gd name="T60" fmla="*/ 307 w 3627"/>
              <a:gd name="T61" fmla="*/ 1352 h 2932"/>
              <a:gd name="T62" fmla="*/ 225 w 3627"/>
              <a:gd name="T63" fmla="*/ 1875 h 2932"/>
              <a:gd name="T64" fmla="*/ 154 w 3627"/>
              <a:gd name="T65" fmla="*/ 1864 h 2932"/>
              <a:gd name="T66" fmla="*/ 92 w 3627"/>
              <a:gd name="T67" fmla="*/ 1832 h 2932"/>
              <a:gd name="T68" fmla="*/ 43 w 3627"/>
              <a:gd name="T69" fmla="*/ 1783 h 2932"/>
              <a:gd name="T70" fmla="*/ 11 w 3627"/>
              <a:gd name="T71" fmla="*/ 1721 h 2932"/>
              <a:gd name="T72" fmla="*/ 0 w 3627"/>
              <a:gd name="T73" fmla="*/ 1651 h 2932"/>
              <a:gd name="T74" fmla="*/ 3 w 3627"/>
              <a:gd name="T75" fmla="*/ 449 h 2932"/>
              <a:gd name="T76" fmla="*/ 25 w 3627"/>
              <a:gd name="T77" fmla="*/ 383 h 2932"/>
              <a:gd name="T78" fmla="*/ 66 w 3627"/>
              <a:gd name="T79" fmla="*/ 328 h 2932"/>
              <a:gd name="T80" fmla="*/ 122 w 3627"/>
              <a:gd name="T81" fmla="*/ 287 h 2932"/>
              <a:gd name="T82" fmla="*/ 188 w 3627"/>
              <a:gd name="T83" fmla="*/ 265 h 2932"/>
              <a:gd name="T84" fmla="*/ 622 w 3627"/>
              <a:gd name="T85" fmla="*/ 262 h 2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7" h="2932">
                <a:moveTo>
                  <a:pt x="1100" y="2261"/>
                </a:moveTo>
                <a:lnTo>
                  <a:pt x="2528" y="2261"/>
                </a:lnTo>
                <a:lnTo>
                  <a:pt x="2528" y="2360"/>
                </a:lnTo>
                <a:lnTo>
                  <a:pt x="1100" y="2360"/>
                </a:lnTo>
                <a:lnTo>
                  <a:pt x="1100" y="2261"/>
                </a:lnTo>
                <a:close/>
                <a:moveTo>
                  <a:pt x="1100" y="1937"/>
                </a:moveTo>
                <a:lnTo>
                  <a:pt x="2528" y="1937"/>
                </a:lnTo>
                <a:lnTo>
                  <a:pt x="2528" y="2036"/>
                </a:lnTo>
                <a:lnTo>
                  <a:pt x="1100" y="2036"/>
                </a:lnTo>
                <a:lnTo>
                  <a:pt x="1100" y="1937"/>
                </a:lnTo>
                <a:close/>
                <a:moveTo>
                  <a:pt x="1100" y="1589"/>
                </a:moveTo>
                <a:lnTo>
                  <a:pt x="2528" y="1589"/>
                </a:lnTo>
                <a:lnTo>
                  <a:pt x="2528" y="1688"/>
                </a:lnTo>
                <a:lnTo>
                  <a:pt x="1100" y="1688"/>
                </a:lnTo>
                <a:lnTo>
                  <a:pt x="1100" y="1589"/>
                </a:lnTo>
                <a:close/>
                <a:moveTo>
                  <a:pt x="757" y="1352"/>
                </a:moveTo>
                <a:lnTo>
                  <a:pt x="757" y="2797"/>
                </a:lnTo>
                <a:lnTo>
                  <a:pt x="2871" y="2797"/>
                </a:lnTo>
                <a:lnTo>
                  <a:pt x="2871" y="1352"/>
                </a:lnTo>
                <a:lnTo>
                  <a:pt x="757" y="1352"/>
                </a:lnTo>
                <a:close/>
                <a:moveTo>
                  <a:pt x="270" y="672"/>
                </a:moveTo>
                <a:lnTo>
                  <a:pt x="270" y="732"/>
                </a:lnTo>
                <a:lnTo>
                  <a:pt x="569" y="732"/>
                </a:lnTo>
                <a:lnTo>
                  <a:pt x="569" y="672"/>
                </a:lnTo>
                <a:lnTo>
                  <a:pt x="270" y="672"/>
                </a:lnTo>
                <a:close/>
                <a:moveTo>
                  <a:pt x="757" y="135"/>
                </a:moveTo>
                <a:lnTo>
                  <a:pt x="757" y="545"/>
                </a:lnTo>
                <a:lnTo>
                  <a:pt x="2871" y="545"/>
                </a:lnTo>
                <a:lnTo>
                  <a:pt x="2871" y="135"/>
                </a:lnTo>
                <a:lnTo>
                  <a:pt x="757" y="135"/>
                </a:lnTo>
                <a:close/>
                <a:moveTo>
                  <a:pt x="622" y="0"/>
                </a:moveTo>
                <a:lnTo>
                  <a:pt x="3005" y="0"/>
                </a:lnTo>
                <a:lnTo>
                  <a:pt x="3005" y="262"/>
                </a:lnTo>
                <a:lnTo>
                  <a:pt x="3403" y="262"/>
                </a:lnTo>
                <a:lnTo>
                  <a:pt x="3439" y="265"/>
                </a:lnTo>
                <a:lnTo>
                  <a:pt x="3474" y="273"/>
                </a:lnTo>
                <a:lnTo>
                  <a:pt x="3506" y="287"/>
                </a:lnTo>
                <a:lnTo>
                  <a:pt x="3536" y="305"/>
                </a:lnTo>
                <a:lnTo>
                  <a:pt x="3562" y="328"/>
                </a:lnTo>
                <a:lnTo>
                  <a:pt x="3584" y="353"/>
                </a:lnTo>
                <a:lnTo>
                  <a:pt x="3603" y="383"/>
                </a:lnTo>
                <a:lnTo>
                  <a:pt x="3616" y="415"/>
                </a:lnTo>
                <a:lnTo>
                  <a:pt x="3625" y="449"/>
                </a:lnTo>
                <a:lnTo>
                  <a:pt x="3627" y="486"/>
                </a:lnTo>
                <a:lnTo>
                  <a:pt x="3627" y="1651"/>
                </a:lnTo>
                <a:lnTo>
                  <a:pt x="3625" y="1687"/>
                </a:lnTo>
                <a:lnTo>
                  <a:pt x="3616" y="1721"/>
                </a:lnTo>
                <a:lnTo>
                  <a:pt x="3603" y="1753"/>
                </a:lnTo>
                <a:lnTo>
                  <a:pt x="3584" y="1783"/>
                </a:lnTo>
                <a:lnTo>
                  <a:pt x="3562" y="1810"/>
                </a:lnTo>
                <a:lnTo>
                  <a:pt x="3536" y="1832"/>
                </a:lnTo>
                <a:lnTo>
                  <a:pt x="3506" y="1849"/>
                </a:lnTo>
                <a:lnTo>
                  <a:pt x="3474" y="1864"/>
                </a:lnTo>
                <a:lnTo>
                  <a:pt x="3439" y="1872"/>
                </a:lnTo>
                <a:lnTo>
                  <a:pt x="3403" y="1875"/>
                </a:lnTo>
                <a:lnTo>
                  <a:pt x="3321" y="1875"/>
                </a:lnTo>
                <a:lnTo>
                  <a:pt x="3321" y="1352"/>
                </a:lnTo>
                <a:lnTo>
                  <a:pt x="3005" y="1352"/>
                </a:lnTo>
                <a:lnTo>
                  <a:pt x="3005" y="2932"/>
                </a:lnTo>
                <a:lnTo>
                  <a:pt x="622" y="2932"/>
                </a:lnTo>
                <a:lnTo>
                  <a:pt x="622" y="1352"/>
                </a:lnTo>
                <a:lnTo>
                  <a:pt x="307" y="1352"/>
                </a:lnTo>
                <a:lnTo>
                  <a:pt x="307" y="1875"/>
                </a:lnTo>
                <a:lnTo>
                  <a:pt x="225" y="1875"/>
                </a:lnTo>
                <a:lnTo>
                  <a:pt x="188" y="1872"/>
                </a:lnTo>
                <a:lnTo>
                  <a:pt x="154" y="1864"/>
                </a:lnTo>
                <a:lnTo>
                  <a:pt x="122" y="1849"/>
                </a:lnTo>
                <a:lnTo>
                  <a:pt x="92" y="1832"/>
                </a:lnTo>
                <a:lnTo>
                  <a:pt x="66" y="1810"/>
                </a:lnTo>
                <a:lnTo>
                  <a:pt x="43" y="1783"/>
                </a:lnTo>
                <a:lnTo>
                  <a:pt x="25" y="1753"/>
                </a:lnTo>
                <a:lnTo>
                  <a:pt x="11" y="1721"/>
                </a:lnTo>
                <a:lnTo>
                  <a:pt x="3" y="1687"/>
                </a:lnTo>
                <a:lnTo>
                  <a:pt x="0" y="1651"/>
                </a:lnTo>
                <a:lnTo>
                  <a:pt x="0" y="486"/>
                </a:lnTo>
                <a:lnTo>
                  <a:pt x="3" y="449"/>
                </a:lnTo>
                <a:lnTo>
                  <a:pt x="11" y="415"/>
                </a:lnTo>
                <a:lnTo>
                  <a:pt x="25" y="383"/>
                </a:lnTo>
                <a:lnTo>
                  <a:pt x="43" y="353"/>
                </a:lnTo>
                <a:lnTo>
                  <a:pt x="66" y="328"/>
                </a:lnTo>
                <a:lnTo>
                  <a:pt x="92" y="305"/>
                </a:lnTo>
                <a:lnTo>
                  <a:pt x="122" y="287"/>
                </a:lnTo>
                <a:lnTo>
                  <a:pt x="154" y="273"/>
                </a:lnTo>
                <a:lnTo>
                  <a:pt x="188" y="265"/>
                </a:lnTo>
                <a:lnTo>
                  <a:pt x="225" y="262"/>
                </a:lnTo>
                <a:lnTo>
                  <a:pt x="622" y="262"/>
                </a:lnTo>
                <a:lnTo>
                  <a:pt x="62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3496369" y="2574235"/>
            <a:ext cx="1861442" cy="584775"/>
          </a:xfrm>
          <a:prstGeom prst="rect">
            <a:avLst/>
          </a:prstGeom>
          <a:noFill/>
        </p:spPr>
        <p:txBody>
          <a:bodyPr wrap="square" rtlCol="0">
            <a:spAutoFit/>
          </a:bodyPr>
          <a:lstStyle/>
          <a:p>
            <a:pPr defTabSz="914240"/>
            <a:r>
              <a:rPr lang="en-US" sz="1600" kern="0" dirty="0">
                <a:solidFill>
                  <a:prstClr val="white"/>
                </a:solidFill>
                <a:latin typeface="Arial" panose="020B0604020202020204" pitchFamily="34" charset="0"/>
                <a:cs typeface="Arial" panose="020B0604020202020204" pitchFamily="34" charset="0"/>
              </a:rPr>
              <a:t>Maslach Burnout Inventory</a:t>
            </a:r>
            <a:endParaRPr lang="en-US" sz="1600" dirty="0">
              <a:solidFill>
                <a:prstClr val="white"/>
              </a:solidFill>
              <a:latin typeface="Arial" panose="020B0604020202020204" pitchFamily="34" charset="0"/>
              <a:cs typeface="Arial" panose="020B0604020202020204" pitchFamily="34" charset="0"/>
            </a:endParaRPr>
          </a:p>
        </p:txBody>
      </p:sp>
      <p:sp>
        <p:nvSpPr>
          <p:cNvPr id="31" name="TextBox 30"/>
          <p:cNvSpPr txBox="1"/>
          <p:nvPr/>
        </p:nvSpPr>
        <p:spPr>
          <a:xfrm>
            <a:off x="3496369" y="3242708"/>
            <a:ext cx="2421037" cy="830997"/>
          </a:xfrm>
          <a:prstGeom prst="rect">
            <a:avLst/>
          </a:prstGeom>
          <a:noFill/>
        </p:spPr>
        <p:txBody>
          <a:bodyPr wrap="square" rtlCol="0">
            <a:spAutoFit/>
          </a:bodyPr>
          <a:lstStyle/>
          <a:p>
            <a:pPr defTabSz="914240"/>
            <a:r>
              <a:rPr lang="en-MY" sz="1600" kern="0" dirty="0">
                <a:solidFill>
                  <a:prstClr val="white"/>
                </a:solidFill>
                <a:latin typeface="Arial" panose="020B0604020202020204" pitchFamily="34" charset="0"/>
                <a:cs typeface="Arial" panose="020B0604020202020204" pitchFamily="34" charset="0"/>
              </a:rPr>
              <a:t>Maslach Burnout Inventory – Human Service Survey</a:t>
            </a:r>
            <a:endParaRPr lang="en-US" sz="1600" dirty="0">
              <a:solidFill>
                <a:prstClr val="white"/>
              </a:solidFill>
              <a:latin typeface="Arial" panose="020B0604020202020204" pitchFamily="34" charset="0"/>
              <a:cs typeface="Arial" panose="020B0604020202020204" pitchFamily="34" charset="0"/>
            </a:endParaRPr>
          </a:p>
        </p:txBody>
      </p:sp>
      <p:sp>
        <p:nvSpPr>
          <p:cNvPr id="32" name="TextBox 31"/>
          <p:cNvSpPr txBox="1"/>
          <p:nvPr/>
        </p:nvSpPr>
        <p:spPr>
          <a:xfrm>
            <a:off x="3489831" y="4139626"/>
            <a:ext cx="2646650" cy="584775"/>
          </a:xfrm>
          <a:prstGeom prst="rect">
            <a:avLst/>
          </a:prstGeom>
          <a:noFill/>
        </p:spPr>
        <p:txBody>
          <a:bodyPr wrap="square" rtlCol="0">
            <a:spAutoFit/>
          </a:bodyPr>
          <a:lstStyle/>
          <a:p>
            <a:pPr defTabSz="914240"/>
            <a:r>
              <a:rPr lang="en-MY" sz="1600" kern="0" dirty="0">
                <a:latin typeface="Arial" panose="020B0604020202020204" pitchFamily="34" charset="0"/>
                <a:cs typeface="Arial" panose="020B0604020202020204" pitchFamily="34" charset="0"/>
              </a:rPr>
              <a:t>Maslach Burnout Inventory – Student Survey</a:t>
            </a:r>
            <a:endParaRPr lang="en-US" sz="1600" dirty="0">
              <a:latin typeface="Arial" panose="020B0604020202020204" pitchFamily="34" charset="0"/>
              <a:cs typeface="Arial" panose="020B0604020202020204" pitchFamily="34" charset="0"/>
            </a:endParaRPr>
          </a:p>
        </p:txBody>
      </p:sp>
      <p:sp>
        <p:nvSpPr>
          <p:cNvPr id="33" name="TextBox 32"/>
          <p:cNvSpPr txBox="1"/>
          <p:nvPr/>
        </p:nvSpPr>
        <p:spPr>
          <a:xfrm>
            <a:off x="3489830" y="4835779"/>
            <a:ext cx="3385028" cy="707886"/>
          </a:xfrm>
          <a:prstGeom prst="rect">
            <a:avLst/>
          </a:prstGeom>
          <a:noFill/>
        </p:spPr>
        <p:txBody>
          <a:bodyPr wrap="square" rtlCol="0">
            <a:spAutoFit/>
          </a:bodyPr>
          <a:lstStyle/>
          <a:p>
            <a:pPr defTabSz="914240"/>
            <a:r>
              <a:rPr lang="en-US" sz="1600" kern="0" dirty="0">
                <a:solidFill>
                  <a:prstClr val="white"/>
                </a:solidFill>
                <a:latin typeface="Arial" panose="020B0604020202020204" pitchFamily="34" charset="0"/>
                <a:cs typeface="Arial" panose="020B0604020202020204" pitchFamily="34" charset="0"/>
              </a:rPr>
              <a:t>Others:</a:t>
            </a:r>
            <a:r>
              <a:rPr lang="en-US" sz="1400" kern="0" dirty="0">
                <a:solidFill>
                  <a:prstClr val="white"/>
                </a:solidFill>
                <a:latin typeface="Arial" panose="020B0604020202020204" pitchFamily="34" charset="0"/>
                <a:cs typeface="Arial" panose="020B0604020202020204" pitchFamily="34" charset="0"/>
              </a:rPr>
              <a:t> </a:t>
            </a:r>
            <a:r>
              <a:rPr lang="en-US" sz="1200" kern="0" dirty="0">
                <a:solidFill>
                  <a:prstClr val="white"/>
                </a:solidFill>
                <a:latin typeface="Arial" panose="020B0604020202020204" pitchFamily="34" charset="0"/>
                <a:cs typeface="Arial" panose="020B0604020202020204" pitchFamily="34" charset="0"/>
              </a:rPr>
              <a:t>Oldenburg Burnout Inventory, Copenhagen Burnout Inventory, Student Burnout Inventory, Professional Quality Of Life</a:t>
            </a:r>
            <a:endParaRPr lang="en-US" sz="1200" dirty="0">
              <a:solidFill>
                <a:prstClr val="white"/>
              </a:solidFill>
              <a:latin typeface="Arial" panose="020B0604020202020204" pitchFamily="34" charset="0"/>
              <a:cs typeface="Arial" panose="020B0604020202020204" pitchFamily="34" charset="0"/>
            </a:endParaRPr>
          </a:p>
        </p:txBody>
      </p:sp>
      <p:sp>
        <p:nvSpPr>
          <p:cNvPr id="34" name="TextBox 33"/>
          <p:cNvSpPr txBox="1"/>
          <p:nvPr/>
        </p:nvSpPr>
        <p:spPr>
          <a:xfrm>
            <a:off x="1621276" y="2626405"/>
            <a:ext cx="1329976" cy="523220"/>
          </a:xfrm>
          <a:prstGeom prst="rect">
            <a:avLst/>
          </a:prstGeom>
          <a:noFill/>
        </p:spPr>
        <p:txBody>
          <a:bodyPr wrap="square" rtlCol="0">
            <a:spAutoFit/>
          </a:bodyPr>
          <a:lstStyle/>
          <a:p>
            <a:pPr algn="ctr" defTabSz="914240"/>
            <a:r>
              <a:rPr lang="en-US" sz="2800" b="1" kern="0" dirty="0">
                <a:solidFill>
                  <a:prstClr val="white"/>
                </a:solidFill>
                <a:latin typeface="Arial" panose="020B0604020202020204" pitchFamily="34" charset="0"/>
                <a:cs typeface="Arial" panose="020B0604020202020204" pitchFamily="34" charset="0"/>
              </a:rPr>
              <a:t>42.1%</a:t>
            </a:r>
            <a:endParaRPr lang="en-US" sz="2800" b="1" dirty="0">
              <a:solidFill>
                <a:prstClr val="white"/>
              </a:solidFill>
              <a:latin typeface="Arial" panose="020B0604020202020204" pitchFamily="34" charset="0"/>
              <a:cs typeface="Arial" panose="020B0604020202020204" pitchFamily="34" charset="0"/>
            </a:endParaRPr>
          </a:p>
        </p:txBody>
      </p:sp>
      <p:sp>
        <p:nvSpPr>
          <p:cNvPr id="35" name="TextBox 34"/>
          <p:cNvSpPr txBox="1"/>
          <p:nvPr/>
        </p:nvSpPr>
        <p:spPr>
          <a:xfrm>
            <a:off x="1615898" y="3377042"/>
            <a:ext cx="1294258" cy="523220"/>
          </a:xfrm>
          <a:prstGeom prst="rect">
            <a:avLst/>
          </a:prstGeom>
          <a:noFill/>
        </p:spPr>
        <p:txBody>
          <a:bodyPr wrap="square" rtlCol="0">
            <a:spAutoFit/>
          </a:bodyPr>
          <a:lstStyle/>
          <a:p>
            <a:pPr algn="ctr" defTabSz="914240"/>
            <a:r>
              <a:rPr lang="en-US" sz="2800" b="1" kern="0" dirty="0">
                <a:solidFill>
                  <a:prstClr val="white"/>
                </a:solidFill>
                <a:latin typeface="Arial" panose="020B0604020202020204" pitchFamily="34" charset="0"/>
                <a:cs typeface="Arial" panose="020B0604020202020204" pitchFamily="34" charset="0"/>
              </a:rPr>
              <a:t>28.9%</a:t>
            </a:r>
            <a:endParaRPr lang="en-US" sz="2800" b="1" dirty="0">
              <a:solidFill>
                <a:prstClr val="white"/>
              </a:solidFill>
              <a:latin typeface="Arial" panose="020B0604020202020204" pitchFamily="34" charset="0"/>
              <a:cs typeface="Arial" panose="020B0604020202020204" pitchFamily="34" charset="0"/>
            </a:endParaRPr>
          </a:p>
        </p:txBody>
      </p:sp>
      <p:sp>
        <p:nvSpPr>
          <p:cNvPr id="36" name="TextBox 35"/>
          <p:cNvSpPr txBox="1"/>
          <p:nvPr/>
        </p:nvSpPr>
        <p:spPr>
          <a:xfrm>
            <a:off x="1578907" y="4148567"/>
            <a:ext cx="1313028" cy="523220"/>
          </a:xfrm>
          <a:prstGeom prst="rect">
            <a:avLst/>
          </a:prstGeom>
          <a:noFill/>
        </p:spPr>
        <p:txBody>
          <a:bodyPr wrap="square" rtlCol="0">
            <a:spAutoFit/>
          </a:bodyPr>
          <a:lstStyle/>
          <a:p>
            <a:pPr algn="ctr" defTabSz="914240"/>
            <a:r>
              <a:rPr lang="en-US" sz="2800" b="1" kern="0" dirty="0">
                <a:solidFill>
                  <a:prstClr val="white"/>
                </a:solidFill>
                <a:latin typeface="Arial" panose="020B0604020202020204" pitchFamily="34" charset="0"/>
                <a:cs typeface="Arial" panose="020B0604020202020204" pitchFamily="34" charset="0"/>
              </a:rPr>
              <a:t>10.6%</a:t>
            </a:r>
            <a:endParaRPr lang="en-US" sz="2800" b="1" dirty="0">
              <a:solidFill>
                <a:prstClr val="white"/>
              </a:solidFill>
              <a:latin typeface="Arial" panose="020B0604020202020204" pitchFamily="34" charset="0"/>
              <a:cs typeface="Arial" panose="020B0604020202020204" pitchFamily="34" charset="0"/>
            </a:endParaRPr>
          </a:p>
        </p:txBody>
      </p:sp>
      <p:sp>
        <p:nvSpPr>
          <p:cNvPr id="37" name="TextBox 36"/>
          <p:cNvSpPr txBox="1"/>
          <p:nvPr/>
        </p:nvSpPr>
        <p:spPr>
          <a:xfrm>
            <a:off x="1828800" y="4927832"/>
            <a:ext cx="1304770" cy="523220"/>
          </a:xfrm>
          <a:prstGeom prst="rect">
            <a:avLst/>
          </a:prstGeom>
          <a:noFill/>
        </p:spPr>
        <p:txBody>
          <a:bodyPr wrap="square" rtlCol="0">
            <a:spAutoFit/>
          </a:bodyPr>
          <a:lstStyle/>
          <a:p>
            <a:pPr algn="ctr" defTabSz="914240"/>
            <a:r>
              <a:rPr lang="en-US" sz="2800" b="1" kern="0" dirty="0">
                <a:solidFill>
                  <a:prstClr val="white"/>
                </a:solidFill>
                <a:latin typeface="Arial" panose="020B0604020202020204" pitchFamily="34" charset="0"/>
                <a:cs typeface="Arial" panose="020B0604020202020204" pitchFamily="34" charset="0"/>
              </a:rPr>
              <a:t>18.4%</a:t>
            </a:r>
            <a:endParaRPr lang="en-US" sz="2800" b="1" dirty="0">
              <a:solidFill>
                <a:prstClr val="white"/>
              </a:solidFill>
              <a:latin typeface="Arial" panose="020B0604020202020204" pitchFamily="34" charset="0"/>
              <a:cs typeface="Arial" panose="020B0604020202020204" pitchFamily="34" charset="0"/>
            </a:endParaRPr>
          </a:p>
        </p:txBody>
      </p:sp>
      <p:sp>
        <p:nvSpPr>
          <p:cNvPr id="39" name="Freeform 64"/>
          <p:cNvSpPr>
            <a:spLocks/>
          </p:cNvSpPr>
          <p:nvPr/>
        </p:nvSpPr>
        <p:spPr bwMode="auto">
          <a:xfrm>
            <a:off x="6357171" y="1799972"/>
            <a:ext cx="181705" cy="177326"/>
          </a:xfrm>
          <a:custGeom>
            <a:avLst/>
            <a:gdLst>
              <a:gd name="T0" fmla="*/ 327 w 833"/>
              <a:gd name="T1" fmla="*/ 0 h 811"/>
              <a:gd name="T2" fmla="*/ 372 w 833"/>
              <a:gd name="T3" fmla="*/ 3 h 811"/>
              <a:gd name="T4" fmla="*/ 414 w 833"/>
              <a:gd name="T5" fmla="*/ 12 h 811"/>
              <a:gd name="T6" fmla="*/ 454 w 833"/>
              <a:gd name="T7" fmla="*/ 25 h 811"/>
              <a:gd name="T8" fmla="*/ 492 w 833"/>
              <a:gd name="T9" fmla="*/ 44 h 811"/>
              <a:gd name="T10" fmla="*/ 527 w 833"/>
              <a:gd name="T11" fmla="*/ 68 h 811"/>
              <a:gd name="T12" fmla="*/ 558 w 833"/>
              <a:gd name="T13" fmla="*/ 95 h 811"/>
              <a:gd name="T14" fmla="*/ 586 w 833"/>
              <a:gd name="T15" fmla="*/ 127 h 811"/>
              <a:gd name="T16" fmla="*/ 609 w 833"/>
              <a:gd name="T17" fmla="*/ 162 h 811"/>
              <a:gd name="T18" fmla="*/ 628 w 833"/>
              <a:gd name="T19" fmla="*/ 200 h 811"/>
              <a:gd name="T20" fmla="*/ 642 w 833"/>
              <a:gd name="T21" fmla="*/ 239 h 811"/>
              <a:gd name="T22" fmla="*/ 651 w 833"/>
              <a:gd name="T23" fmla="*/ 283 h 811"/>
              <a:gd name="T24" fmla="*/ 654 w 833"/>
              <a:gd name="T25" fmla="*/ 327 h 811"/>
              <a:gd name="T26" fmla="*/ 651 w 833"/>
              <a:gd name="T27" fmla="*/ 369 h 811"/>
              <a:gd name="T28" fmla="*/ 642 w 833"/>
              <a:gd name="T29" fmla="*/ 409 h 811"/>
              <a:gd name="T30" fmla="*/ 629 w 833"/>
              <a:gd name="T31" fmla="*/ 447 h 811"/>
              <a:gd name="T32" fmla="*/ 612 w 833"/>
              <a:gd name="T33" fmla="*/ 483 h 811"/>
              <a:gd name="T34" fmla="*/ 833 w 833"/>
              <a:gd name="T35" fmla="*/ 692 h 811"/>
              <a:gd name="T36" fmla="*/ 792 w 833"/>
              <a:gd name="T37" fmla="*/ 729 h 811"/>
              <a:gd name="T38" fmla="*/ 754 w 833"/>
              <a:gd name="T39" fmla="*/ 768 h 811"/>
              <a:gd name="T40" fmla="*/ 720 w 833"/>
              <a:gd name="T41" fmla="*/ 811 h 811"/>
              <a:gd name="T42" fmla="*/ 499 w 833"/>
              <a:gd name="T43" fmla="*/ 603 h 811"/>
              <a:gd name="T44" fmla="*/ 461 w 833"/>
              <a:gd name="T45" fmla="*/ 624 h 811"/>
              <a:gd name="T46" fmla="*/ 418 w 833"/>
              <a:gd name="T47" fmla="*/ 640 h 811"/>
              <a:gd name="T48" fmla="*/ 374 w 833"/>
              <a:gd name="T49" fmla="*/ 650 h 811"/>
              <a:gd name="T50" fmla="*/ 327 w 833"/>
              <a:gd name="T51" fmla="*/ 653 h 811"/>
              <a:gd name="T52" fmla="*/ 283 w 833"/>
              <a:gd name="T53" fmla="*/ 651 h 811"/>
              <a:gd name="T54" fmla="*/ 240 w 833"/>
              <a:gd name="T55" fmla="*/ 642 h 811"/>
              <a:gd name="T56" fmla="*/ 200 w 833"/>
              <a:gd name="T57" fmla="*/ 628 h 811"/>
              <a:gd name="T58" fmla="*/ 162 w 833"/>
              <a:gd name="T59" fmla="*/ 609 h 811"/>
              <a:gd name="T60" fmla="*/ 127 w 833"/>
              <a:gd name="T61" fmla="*/ 585 h 811"/>
              <a:gd name="T62" fmla="*/ 96 w 833"/>
              <a:gd name="T63" fmla="*/ 558 h 811"/>
              <a:gd name="T64" fmla="*/ 68 w 833"/>
              <a:gd name="T65" fmla="*/ 527 h 811"/>
              <a:gd name="T66" fmla="*/ 45 w 833"/>
              <a:gd name="T67" fmla="*/ 491 h 811"/>
              <a:gd name="T68" fmla="*/ 26 w 833"/>
              <a:gd name="T69" fmla="*/ 454 h 811"/>
              <a:gd name="T70" fmla="*/ 11 w 833"/>
              <a:gd name="T71" fmla="*/ 414 h 811"/>
              <a:gd name="T72" fmla="*/ 4 w 833"/>
              <a:gd name="T73" fmla="*/ 371 h 811"/>
              <a:gd name="T74" fmla="*/ 0 w 833"/>
              <a:gd name="T75" fmla="*/ 327 h 811"/>
              <a:gd name="T76" fmla="*/ 4 w 833"/>
              <a:gd name="T77" fmla="*/ 283 h 811"/>
              <a:gd name="T78" fmla="*/ 11 w 833"/>
              <a:gd name="T79" fmla="*/ 239 h 811"/>
              <a:gd name="T80" fmla="*/ 26 w 833"/>
              <a:gd name="T81" fmla="*/ 200 h 811"/>
              <a:gd name="T82" fmla="*/ 45 w 833"/>
              <a:gd name="T83" fmla="*/ 162 h 811"/>
              <a:gd name="T84" fmla="*/ 68 w 833"/>
              <a:gd name="T85" fmla="*/ 127 h 811"/>
              <a:gd name="T86" fmla="*/ 96 w 833"/>
              <a:gd name="T87" fmla="*/ 95 h 811"/>
              <a:gd name="T88" fmla="*/ 127 w 833"/>
              <a:gd name="T89" fmla="*/ 68 h 811"/>
              <a:gd name="T90" fmla="*/ 162 w 833"/>
              <a:gd name="T91" fmla="*/ 44 h 811"/>
              <a:gd name="T92" fmla="*/ 200 w 833"/>
              <a:gd name="T93" fmla="*/ 25 h 811"/>
              <a:gd name="T94" fmla="*/ 240 w 833"/>
              <a:gd name="T95" fmla="*/ 12 h 811"/>
              <a:gd name="T96" fmla="*/ 283 w 833"/>
              <a:gd name="T97" fmla="*/ 3 h 811"/>
              <a:gd name="T98" fmla="*/ 327 w 833"/>
              <a:gd name="T99"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3" h="811">
                <a:moveTo>
                  <a:pt x="327" y="0"/>
                </a:moveTo>
                <a:lnTo>
                  <a:pt x="372" y="3"/>
                </a:lnTo>
                <a:lnTo>
                  <a:pt x="414" y="12"/>
                </a:lnTo>
                <a:lnTo>
                  <a:pt x="454" y="25"/>
                </a:lnTo>
                <a:lnTo>
                  <a:pt x="492" y="44"/>
                </a:lnTo>
                <a:lnTo>
                  <a:pt x="527" y="68"/>
                </a:lnTo>
                <a:lnTo>
                  <a:pt x="558" y="95"/>
                </a:lnTo>
                <a:lnTo>
                  <a:pt x="586" y="127"/>
                </a:lnTo>
                <a:lnTo>
                  <a:pt x="609" y="162"/>
                </a:lnTo>
                <a:lnTo>
                  <a:pt x="628" y="200"/>
                </a:lnTo>
                <a:lnTo>
                  <a:pt x="642" y="239"/>
                </a:lnTo>
                <a:lnTo>
                  <a:pt x="651" y="283"/>
                </a:lnTo>
                <a:lnTo>
                  <a:pt x="654" y="327"/>
                </a:lnTo>
                <a:lnTo>
                  <a:pt x="651" y="369"/>
                </a:lnTo>
                <a:lnTo>
                  <a:pt x="642" y="409"/>
                </a:lnTo>
                <a:lnTo>
                  <a:pt x="629" y="447"/>
                </a:lnTo>
                <a:lnTo>
                  <a:pt x="612" y="483"/>
                </a:lnTo>
                <a:lnTo>
                  <a:pt x="833" y="692"/>
                </a:lnTo>
                <a:lnTo>
                  <a:pt x="792" y="729"/>
                </a:lnTo>
                <a:lnTo>
                  <a:pt x="754" y="768"/>
                </a:lnTo>
                <a:lnTo>
                  <a:pt x="720" y="811"/>
                </a:lnTo>
                <a:lnTo>
                  <a:pt x="499" y="603"/>
                </a:lnTo>
                <a:lnTo>
                  <a:pt x="461" y="624"/>
                </a:lnTo>
                <a:lnTo>
                  <a:pt x="418" y="640"/>
                </a:lnTo>
                <a:lnTo>
                  <a:pt x="374" y="650"/>
                </a:lnTo>
                <a:lnTo>
                  <a:pt x="327" y="653"/>
                </a:lnTo>
                <a:lnTo>
                  <a:pt x="283" y="651"/>
                </a:lnTo>
                <a:lnTo>
                  <a:pt x="240" y="642"/>
                </a:lnTo>
                <a:lnTo>
                  <a:pt x="200" y="628"/>
                </a:lnTo>
                <a:lnTo>
                  <a:pt x="162" y="609"/>
                </a:lnTo>
                <a:lnTo>
                  <a:pt x="127" y="585"/>
                </a:lnTo>
                <a:lnTo>
                  <a:pt x="96" y="558"/>
                </a:lnTo>
                <a:lnTo>
                  <a:pt x="68" y="527"/>
                </a:lnTo>
                <a:lnTo>
                  <a:pt x="45" y="491"/>
                </a:lnTo>
                <a:lnTo>
                  <a:pt x="26" y="454"/>
                </a:lnTo>
                <a:lnTo>
                  <a:pt x="11" y="414"/>
                </a:lnTo>
                <a:lnTo>
                  <a:pt x="4" y="371"/>
                </a:lnTo>
                <a:lnTo>
                  <a:pt x="0" y="327"/>
                </a:lnTo>
                <a:lnTo>
                  <a:pt x="4" y="283"/>
                </a:lnTo>
                <a:lnTo>
                  <a:pt x="11" y="239"/>
                </a:lnTo>
                <a:lnTo>
                  <a:pt x="26" y="200"/>
                </a:lnTo>
                <a:lnTo>
                  <a:pt x="45" y="162"/>
                </a:lnTo>
                <a:lnTo>
                  <a:pt x="68" y="127"/>
                </a:lnTo>
                <a:lnTo>
                  <a:pt x="96" y="95"/>
                </a:lnTo>
                <a:lnTo>
                  <a:pt x="127" y="68"/>
                </a:lnTo>
                <a:lnTo>
                  <a:pt x="162" y="44"/>
                </a:lnTo>
                <a:lnTo>
                  <a:pt x="200" y="25"/>
                </a:lnTo>
                <a:lnTo>
                  <a:pt x="240" y="12"/>
                </a:lnTo>
                <a:lnTo>
                  <a:pt x="283" y="3"/>
                </a:lnTo>
                <a:lnTo>
                  <a:pt x="32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 name="Freeform 65"/>
          <p:cNvSpPr>
            <a:spLocks/>
          </p:cNvSpPr>
          <p:nvPr/>
        </p:nvSpPr>
        <p:spPr bwMode="auto">
          <a:xfrm>
            <a:off x="6711822" y="1697079"/>
            <a:ext cx="188271" cy="247380"/>
          </a:xfrm>
          <a:custGeom>
            <a:avLst/>
            <a:gdLst>
              <a:gd name="T0" fmla="*/ 524 w 852"/>
              <a:gd name="T1" fmla="*/ 0 h 1132"/>
              <a:gd name="T2" fmla="*/ 524 w 852"/>
              <a:gd name="T3" fmla="*/ 0 h 1132"/>
              <a:gd name="T4" fmla="*/ 569 w 852"/>
              <a:gd name="T5" fmla="*/ 3 h 1132"/>
              <a:gd name="T6" fmla="*/ 611 w 852"/>
              <a:gd name="T7" fmla="*/ 12 h 1132"/>
              <a:gd name="T8" fmla="*/ 652 w 852"/>
              <a:gd name="T9" fmla="*/ 27 h 1132"/>
              <a:gd name="T10" fmla="*/ 690 w 852"/>
              <a:gd name="T11" fmla="*/ 45 h 1132"/>
              <a:gd name="T12" fmla="*/ 724 w 852"/>
              <a:gd name="T13" fmla="*/ 69 h 1132"/>
              <a:gd name="T14" fmla="*/ 755 w 852"/>
              <a:gd name="T15" fmla="*/ 96 h 1132"/>
              <a:gd name="T16" fmla="*/ 783 w 852"/>
              <a:gd name="T17" fmla="*/ 128 h 1132"/>
              <a:gd name="T18" fmla="*/ 806 w 852"/>
              <a:gd name="T19" fmla="*/ 162 h 1132"/>
              <a:gd name="T20" fmla="*/ 825 w 852"/>
              <a:gd name="T21" fmla="*/ 200 h 1132"/>
              <a:gd name="T22" fmla="*/ 839 w 852"/>
              <a:gd name="T23" fmla="*/ 241 h 1132"/>
              <a:gd name="T24" fmla="*/ 848 w 852"/>
              <a:gd name="T25" fmla="*/ 283 h 1132"/>
              <a:gd name="T26" fmla="*/ 852 w 852"/>
              <a:gd name="T27" fmla="*/ 327 h 1132"/>
              <a:gd name="T28" fmla="*/ 848 w 852"/>
              <a:gd name="T29" fmla="*/ 372 h 1132"/>
              <a:gd name="T30" fmla="*/ 839 w 852"/>
              <a:gd name="T31" fmla="*/ 414 h 1132"/>
              <a:gd name="T32" fmla="*/ 825 w 852"/>
              <a:gd name="T33" fmla="*/ 455 h 1132"/>
              <a:gd name="T34" fmla="*/ 806 w 852"/>
              <a:gd name="T35" fmla="*/ 492 h 1132"/>
              <a:gd name="T36" fmla="*/ 783 w 852"/>
              <a:gd name="T37" fmla="*/ 527 h 1132"/>
              <a:gd name="T38" fmla="*/ 755 w 852"/>
              <a:gd name="T39" fmla="*/ 558 h 1132"/>
              <a:gd name="T40" fmla="*/ 724 w 852"/>
              <a:gd name="T41" fmla="*/ 586 h 1132"/>
              <a:gd name="T42" fmla="*/ 690 w 852"/>
              <a:gd name="T43" fmla="*/ 609 h 1132"/>
              <a:gd name="T44" fmla="*/ 652 w 852"/>
              <a:gd name="T45" fmla="*/ 628 h 1132"/>
              <a:gd name="T46" fmla="*/ 611 w 852"/>
              <a:gd name="T47" fmla="*/ 642 h 1132"/>
              <a:gd name="T48" fmla="*/ 569 w 852"/>
              <a:gd name="T49" fmla="*/ 651 h 1132"/>
              <a:gd name="T50" fmla="*/ 524 w 852"/>
              <a:gd name="T51" fmla="*/ 654 h 1132"/>
              <a:gd name="T52" fmla="*/ 493 w 852"/>
              <a:gd name="T53" fmla="*/ 652 h 1132"/>
              <a:gd name="T54" fmla="*/ 463 w 852"/>
              <a:gd name="T55" fmla="*/ 647 h 1132"/>
              <a:gd name="T56" fmla="*/ 434 w 852"/>
              <a:gd name="T57" fmla="*/ 640 h 1132"/>
              <a:gd name="T58" fmla="*/ 142 w 852"/>
              <a:gd name="T59" fmla="*/ 1132 h 1132"/>
              <a:gd name="T60" fmla="*/ 96 w 852"/>
              <a:gd name="T61" fmla="*/ 1100 h 1132"/>
              <a:gd name="T62" fmla="*/ 50 w 852"/>
              <a:gd name="T63" fmla="*/ 1072 h 1132"/>
              <a:gd name="T64" fmla="*/ 0 w 852"/>
              <a:gd name="T65" fmla="*/ 1048 h 1132"/>
              <a:gd name="T66" fmla="*/ 292 w 852"/>
              <a:gd name="T67" fmla="*/ 557 h 1132"/>
              <a:gd name="T68" fmla="*/ 265 w 852"/>
              <a:gd name="T69" fmla="*/ 526 h 1132"/>
              <a:gd name="T70" fmla="*/ 242 w 852"/>
              <a:gd name="T71" fmla="*/ 491 h 1132"/>
              <a:gd name="T72" fmla="*/ 223 w 852"/>
              <a:gd name="T73" fmla="*/ 454 h 1132"/>
              <a:gd name="T74" fmla="*/ 209 w 852"/>
              <a:gd name="T75" fmla="*/ 414 h 1132"/>
              <a:gd name="T76" fmla="*/ 201 w 852"/>
              <a:gd name="T77" fmla="*/ 372 h 1132"/>
              <a:gd name="T78" fmla="*/ 197 w 852"/>
              <a:gd name="T79" fmla="*/ 327 h 1132"/>
              <a:gd name="T80" fmla="*/ 201 w 852"/>
              <a:gd name="T81" fmla="*/ 283 h 1132"/>
              <a:gd name="T82" fmla="*/ 209 w 852"/>
              <a:gd name="T83" fmla="*/ 240 h 1132"/>
              <a:gd name="T84" fmla="*/ 223 w 852"/>
              <a:gd name="T85" fmla="*/ 200 h 1132"/>
              <a:gd name="T86" fmla="*/ 242 w 852"/>
              <a:gd name="T87" fmla="*/ 162 h 1132"/>
              <a:gd name="T88" fmla="*/ 266 w 852"/>
              <a:gd name="T89" fmla="*/ 128 h 1132"/>
              <a:gd name="T90" fmla="*/ 293 w 852"/>
              <a:gd name="T91" fmla="*/ 96 h 1132"/>
              <a:gd name="T92" fmla="*/ 325 w 852"/>
              <a:gd name="T93" fmla="*/ 69 h 1132"/>
              <a:gd name="T94" fmla="*/ 359 w 852"/>
              <a:gd name="T95" fmla="*/ 45 h 1132"/>
              <a:gd name="T96" fmla="*/ 397 w 852"/>
              <a:gd name="T97" fmla="*/ 27 h 1132"/>
              <a:gd name="T98" fmla="*/ 437 w 852"/>
              <a:gd name="T99" fmla="*/ 12 h 1132"/>
              <a:gd name="T100" fmla="*/ 480 w 852"/>
              <a:gd name="T101" fmla="*/ 3 h 1132"/>
              <a:gd name="T102" fmla="*/ 524 w 852"/>
              <a:gd name="T10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2" h="1132">
                <a:moveTo>
                  <a:pt x="524" y="0"/>
                </a:moveTo>
                <a:lnTo>
                  <a:pt x="524" y="0"/>
                </a:lnTo>
                <a:lnTo>
                  <a:pt x="569" y="3"/>
                </a:lnTo>
                <a:lnTo>
                  <a:pt x="611" y="12"/>
                </a:lnTo>
                <a:lnTo>
                  <a:pt x="652" y="27"/>
                </a:lnTo>
                <a:lnTo>
                  <a:pt x="690" y="45"/>
                </a:lnTo>
                <a:lnTo>
                  <a:pt x="724" y="69"/>
                </a:lnTo>
                <a:lnTo>
                  <a:pt x="755" y="96"/>
                </a:lnTo>
                <a:lnTo>
                  <a:pt x="783" y="128"/>
                </a:lnTo>
                <a:lnTo>
                  <a:pt x="806" y="162"/>
                </a:lnTo>
                <a:lnTo>
                  <a:pt x="825" y="200"/>
                </a:lnTo>
                <a:lnTo>
                  <a:pt x="839" y="241"/>
                </a:lnTo>
                <a:lnTo>
                  <a:pt x="848" y="283"/>
                </a:lnTo>
                <a:lnTo>
                  <a:pt x="852" y="327"/>
                </a:lnTo>
                <a:lnTo>
                  <a:pt x="848" y="372"/>
                </a:lnTo>
                <a:lnTo>
                  <a:pt x="839" y="414"/>
                </a:lnTo>
                <a:lnTo>
                  <a:pt x="825" y="455"/>
                </a:lnTo>
                <a:lnTo>
                  <a:pt x="806" y="492"/>
                </a:lnTo>
                <a:lnTo>
                  <a:pt x="783" y="527"/>
                </a:lnTo>
                <a:lnTo>
                  <a:pt x="755" y="558"/>
                </a:lnTo>
                <a:lnTo>
                  <a:pt x="724" y="586"/>
                </a:lnTo>
                <a:lnTo>
                  <a:pt x="690" y="609"/>
                </a:lnTo>
                <a:lnTo>
                  <a:pt x="652" y="628"/>
                </a:lnTo>
                <a:lnTo>
                  <a:pt x="611" y="642"/>
                </a:lnTo>
                <a:lnTo>
                  <a:pt x="569" y="651"/>
                </a:lnTo>
                <a:lnTo>
                  <a:pt x="524" y="654"/>
                </a:lnTo>
                <a:lnTo>
                  <a:pt x="493" y="652"/>
                </a:lnTo>
                <a:lnTo>
                  <a:pt x="463" y="647"/>
                </a:lnTo>
                <a:lnTo>
                  <a:pt x="434" y="640"/>
                </a:lnTo>
                <a:lnTo>
                  <a:pt x="142" y="1132"/>
                </a:lnTo>
                <a:lnTo>
                  <a:pt x="96" y="1100"/>
                </a:lnTo>
                <a:lnTo>
                  <a:pt x="50" y="1072"/>
                </a:lnTo>
                <a:lnTo>
                  <a:pt x="0" y="1048"/>
                </a:lnTo>
                <a:lnTo>
                  <a:pt x="292" y="557"/>
                </a:lnTo>
                <a:lnTo>
                  <a:pt x="265" y="526"/>
                </a:lnTo>
                <a:lnTo>
                  <a:pt x="242" y="491"/>
                </a:lnTo>
                <a:lnTo>
                  <a:pt x="223" y="454"/>
                </a:lnTo>
                <a:lnTo>
                  <a:pt x="209" y="414"/>
                </a:lnTo>
                <a:lnTo>
                  <a:pt x="201" y="372"/>
                </a:lnTo>
                <a:lnTo>
                  <a:pt x="197" y="327"/>
                </a:lnTo>
                <a:lnTo>
                  <a:pt x="201" y="283"/>
                </a:lnTo>
                <a:lnTo>
                  <a:pt x="209" y="240"/>
                </a:lnTo>
                <a:lnTo>
                  <a:pt x="223" y="200"/>
                </a:lnTo>
                <a:lnTo>
                  <a:pt x="242" y="162"/>
                </a:lnTo>
                <a:lnTo>
                  <a:pt x="266" y="128"/>
                </a:lnTo>
                <a:lnTo>
                  <a:pt x="293" y="96"/>
                </a:lnTo>
                <a:lnTo>
                  <a:pt x="325" y="69"/>
                </a:lnTo>
                <a:lnTo>
                  <a:pt x="359" y="45"/>
                </a:lnTo>
                <a:lnTo>
                  <a:pt x="397" y="27"/>
                </a:lnTo>
                <a:lnTo>
                  <a:pt x="437" y="12"/>
                </a:lnTo>
                <a:lnTo>
                  <a:pt x="480" y="3"/>
                </a:lnTo>
                <a:lnTo>
                  <a:pt x="5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66"/>
          <p:cNvSpPr>
            <a:spLocks/>
          </p:cNvSpPr>
          <p:nvPr/>
        </p:nvSpPr>
        <p:spPr bwMode="auto">
          <a:xfrm>
            <a:off x="6805958" y="2036407"/>
            <a:ext cx="229867" cy="142299"/>
          </a:xfrm>
          <a:custGeom>
            <a:avLst/>
            <a:gdLst>
              <a:gd name="T0" fmla="*/ 729 w 1055"/>
              <a:gd name="T1" fmla="*/ 0 h 653"/>
              <a:gd name="T2" fmla="*/ 773 w 1055"/>
              <a:gd name="T3" fmla="*/ 2 h 653"/>
              <a:gd name="T4" fmla="*/ 816 w 1055"/>
              <a:gd name="T5" fmla="*/ 11 h 653"/>
              <a:gd name="T6" fmla="*/ 856 w 1055"/>
              <a:gd name="T7" fmla="*/ 25 h 653"/>
              <a:gd name="T8" fmla="*/ 893 w 1055"/>
              <a:gd name="T9" fmla="*/ 44 h 653"/>
              <a:gd name="T10" fmla="*/ 929 w 1055"/>
              <a:gd name="T11" fmla="*/ 68 h 653"/>
              <a:gd name="T12" fmla="*/ 960 w 1055"/>
              <a:gd name="T13" fmla="*/ 95 h 653"/>
              <a:gd name="T14" fmla="*/ 988 w 1055"/>
              <a:gd name="T15" fmla="*/ 126 h 653"/>
              <a:gd name="T16" fmla="*/ 1011 w 1055"/>
              <a:gd name="T17" fmla="*/ 162 h 653"/>
              <a:gd name="T18" fmla="*/ 1030 w 1055"/>
              <a:gd name="T19" fmla="*/ 200 h 653"/>
              <a:gd name="T20" fmla="*/ 1044 w 1055"/>
              <a:gd name="T21" fmla="*/ 239 h 653"/>
              <a:gd name="T22" fmla="*/ 1053 w 1055"/>
              <a:gd name="T23" fmla="*/ 282 h 653"/>
              <a:gd name="T24" fmla="*/ 1055 w 1055"/>
              <a:gd name="T25" fmla="*/ 326 h 653"/>
              <a:gd name="T26" fmla="*/ 1053 w 1055"/>
              <a:gd name="T27" fmla="*/ 370 h 653"/>
              <a:gd name="T28" fmla="*/ 1044 w 1055"/>
              <a:gd name="T29" fmla="*/ 414 h 653"/>
              <a:gd name="T30" fmla="*/ 1030 w 1055"/>
              <a:gd name="T31" fmla="*/ 454 h 653"/>
              <a:gd name="T32" fmla="*/ 1011 w 1055"/>
              <a:gd name="T33" fmla="*/ 491 h 653"/>
              <a:gd name="T34" fmla="*/ 988 w 1055"/>
              <a:gd name="T35" fmla="*/ 526 h 653"/>
              <a:gd name="T36" fmla="*/ 960 w 1055"/>
              <a:gd name="T37" fmla="*/ 558 h 653"/>
              <a:gd name="T38" fmla="*/ 929 w 1055"/>
              <a:gd name="T39" fmla="*/ 584 h 653"/>
              <a:gd name="T40" fmla="*/ 893 w 1055"/>
              <a:gd name="T41" fmla="*/ 609 h 653"/>
              <a:gd name="T42" fmla="*/ 856 w 1055"/>
              <a:gd name="T43" fmla="*/ 628 h 653"/>
              <a:gd name="T44" fmla="*/ 816 w 1055"/>
              <a:gd name="T45" fmla="*/ 641 h 653"/>
              <a:gd name="T46" fmla="*/ 773 w 1055"/>
              <a:gd name="T47" fmla="*/ 650 h 653"/>
              <a:gd name="T48" fmla="*/ 729 w 1055"/>
              <a:gd name="T49" fmla="*/ 653 h 653"/>
              <a:gd name="T50" fmla="*/ 685 w 1055"/>
              <a:gd name="T51" fmla="*/ 650 h 653"/>
              <a:gd name="T52" fmla="*/ 644 w 1055"/>
              <a:gd name="T53" fmla="*/ 642 h 653"/>
              <a:gd name="T54" fmla="*/ 604 w 1055"/>
              <a:gd name="T55" fmla="*/ 628 h 653"/>
              <a:gd name="T56" fmla="*/ 566 w 1055"/>
              <a:gd name="T57" fmla="*/ 610 h 653"/>
              <a:gd name="T58" fmla="*/ 532 w 1055"/>
              <a:gd name="T59" fmla="*/ 587 h 653"/>
              <a:gd name="T60" fmla="*/ 501 w 1055"/>
              <a:gd name="T61" fmla="*/ 560 h 653"/>
              <a:gd name="T62" fmla="*/ 474 w 1055"/>
              <a:gd name="T63" fmla="*/ 529 h 653"/>
              <a:gd name="T64" fmla="*/ 450 w 1055"/>
              <a:gd name="T65" fmla="*/ 495 h 653"/>
              <a:gd name="T66" fmla="*/ 431 w 1055"/>
              <a:gd name="T67" fmla="*/ 458 h 653"/>
              <a:gd name="T68" fmla="*/ 416 w 1055"/>
              <a:gd name="T69" fmla="*/ 419 h 653"/>
              <a:gd name="T70" fmla="*/ 407 w 1055"/>
              <a:gd name="T71" fmla="*/ 377 h 653"/>
              <a:gd name="T72" fmla="*/ 0 w 1055"/>
              <a:gd name="T73" fmla="*/ 337 h 653"/>
              <a:gd name="T74" fmla="*/ 9 w 1055"/>
              <a:gd name="T75" fmla="*/ 287 h 653"/>
              <a:gd name="T76" fmla="*/ 15 w 1055"/>
              <a:gd name="T77" fmla="*/ 235 h 653"/>
              <a:gd name="T78" fmla="*/ 17 w 1055"/>
              <a:gd name="T79" fmla="*/ 182 h 653"/>
              <a:gd name="T80" fmla="*/ 16 w 1055"/>
              <a:gd name="T81" fmla="*/ 173 h 653"/>
              <a:gd name="T82" fmla="*/ 423 w 1055"/>
              <a:gd name="T83" fmla="*/ 214 h 653"/>
              <a:gd name="T84" fmla="*/ 441 w 1055"/>
              <a:gd name="T85" fmla="*/ 173 h 653"/>
              <a:gd name="T86" fmla="*/ 464 w 1055"/>
              <a:gd name="T87" fmla="*/ 136 h 653"/>
              <a:gd name="T88" fmla="*/ 492 w 1055"/>
              <a:gd name="T89" fmla="*/ 103 h 653"/>
              <a:gd name="T90" fmla="*/ 524 w 1055"/>
              <a:gd name="T91" fmla="*/ 73 h 653"/>
              <a:gd name="T92" fmla="*/ 558 w 1055"/>
              <a:gd name="T93" fmla="*/ 48 h 653"/>
              <a:gd name="T94" fmla="*/ 597 w 1055"/>
              <a:gd name="T95" fmla="*/ 28 h 653"/>
              <a:gd name="T96" fmla="*/ 639 w 1055"/>
              <a:gd name="T97" fmla="*/ 12 h 653"/>
              <a:gd name="T98" fmla="*/ 683 w 1055"/>
              <a:gd name="T99" fmla="*/ 3 h 653"/>
              <a:gd name="T100" fmla="*/ 729 w 1055"/>
              <a:gd name="T101"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653">
                <a:moveTo>
                  <a:pt x="729" y="0"/>
                </a:moveTo>
                <a:lnTo>
                  <a:pt x="773" y="2"/>
                </a:lnTo>
                <a:lnTo>
                  <a:pt x="816" y="11"/>
                </a:lnTo>
                <a:lnTo>
                  <a:pt x="856" y="25"/>
                </a:lnTo>
                <a:lnTo>
                  <a:pt x="893" y="44"/>
                </a:lnTo>
                <a:lnTo>
                  <a:pt x="929" y="68"/>
                </a:lnTo>
                <a:lnTo>
                  <a:pt x="960" y="95"/>
                </a:lnTo>
                <a:lnTo>
                  <a:pt x="988" y="126"/>
                </a:lnTo>
                <a:lnTo>
                  <a:pt x="1011" y="162"/>
                </a:lnTo>
                <a:lnTo>
                  <a:pt x="1030" y="200"/>
                </a:lnTo>
                <a:lnTo>
                  <a:pt x="1044" y="239"/>
                </a:lnTo>
                <a:lnTo>
                  <a:pt x="1053" y="282"/>
                </a:lnTo>
                <a:lnTo>
                  <a:pt x="1055" y="326"/>
                </a:lnTo>
                <a:lnTo>
                  <a:pt x="1053" y="370"/>
                </a:lnTo>
                <a:lnTo>
                  <a:pt x="1044" y="414"/>
                </a:lnTo>
                <a:lnTo>
                  <a:pt x="1030" y="454"/>
                </a:lnTo>
                <a:lnTo>
                  <a:pt x="1011" y="491"/>
                </a:lnTo>
                <a:lnTo>
                  <a:pt x="988" y="526"/>
                </a:lnTo>
                <a:lnTo>
                  <a:pt x="960" y="558"/>
                </a:lnTo>
                <a:lnTo>
                  <a:pt x="929" y="584"/>
                </a:lnTo>
                <a:lnTo>
                  <a:pt x="893" y="609"/>
                </a:lnTo>
                <a:lnTo>
                  <a:pt x="856" y="628"/>
                </a:lnTo>
                <a:lnTo>
                  <a:pt x="816" y="641"/>
                </a:lnTo>
                <a:lnTo>
                  <a:pt x="773" y="650"/>
                </a:lnTo>
                <a:lnTo>
                  <a:pt x="729" y="653"/>
                </a:lnTo>
                <a:lnTo>
                  <a:pt x="685" y="650"/>
                </a:lnTo>
                <a:lnTo>
                  <a:pt x="644" y="642"/>
                </a:lnTo>
                <a:lnTo>
                  <a:pt x="604" y="628"/>
                </a:lnTo>
                <a:lnTo>
                  <a:pt x="566" y="610"/>
                </a:lnTo>
                <a:lnTo>
                  <a:pt x="532" y="587"/>
                </a:lnTo>
                <a:lnTo>
                  <a:pt x="501" y="560"/>
                </a:lnTo>
                <a:lnTo>
                  <a:pt x="474" y="529"/>
                </a:lnTo>
                <a:lnTo>
                  <a:pt x="450" y="495"/>
                </a:lnTo>
                <a:lnTo>
                  <a:pt x="431" y="458"/>
                </a:lnTo>
                <a:lnTo>
                  <a:pt x="416" y="419"/>
                </a:lnTo>
                <a:lnTo>
                  <a:pt x="407" y="377"/>
                </a:lnTo>
                <a:lnTo>
                  <a:pt x="0" y="337"/>
                </a:lnTo>
                <a:lnTo>
                  <a:pt x="9" y="287"/>
                </a:lnTo>
                <a:lnTo>
                  <a:pt x="15" y="235"/>
                </a:lnTo>
                <a:lnTo>
                  <a:pt x="17" y="182"/>
                </a:lnTo>
                <a:lnTo>
                  <a:pt x="16" y="173"/>
                </a:lnTo>
                <a:lnTo>
                  <a:pt x="423" y="214"/>
                </a:lnTo>
                <a:lnTo>
                  <a:pt x="441" y="173"/>
                </a:lnTo>
                <a:lnTo>
                  <a:pt x="464" y="136"/>
                </a:lnTo>
                <a:lnTo>
                  <a:pt x="492" y="103"/>
                </a:lnTo>
                <a:lnTo>
                  <a:pt x="524" y="73"/>
                </a:lnTo>
                <a:lnTo>
                  <a:pt x="558" y="48"/>
                </a:lnTo>
                <a:lnTo>
                  <a:pt x="597" y="28"/>
                </a:lnTo>
                <a:lnTo>
                  <a:pt x="639" y="12"/>
                </a:lnTo>
                <a:lnTo>
                  <a:pt x="683" y="3"/>
                </a:lnTo>
                <a:lnTo>
                  <a:pt x="72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67"/>
          <p:cNvSpPr>
            <a:spLocks/>
          </p:cNvSpPr>
          <p:nvPr/>
        </p:nvSpPr>
        <p:spPr bwMode="auto">
          <a:xfrm>
            <a:off x="6646145" y="2229056"/>
            <a:ext cx="142299" cy="229867"/>
          </a:xfrm>
          <a:custGeom>
            <a:avLst/>
            <a:gdLst>
              <a:gd name="T0" fmla="*/ 246 w 654"/>
              <a:gd name="T1" fmla="*/ 0 h 1049"/>
              <a:gd name="T2" fmla="*/ 337 w 654"/>
              <a:gd name="T3" fmla="*/ 397 h 1049"/>
              <a:gd name="T4" fmla="*/ 383 w 654"/>
              <a:gd name="T5" fmla="*/ 402 h 1049"/>
              <a:gd name="T6" fmla="*/ 429 w 654"/>
              <a:gd name="T7" fmla="*/ 413 h 1049"/>
              <a:gd name="T8" fmla="*/ 471 w 654"/>
              <a:gd name="T9" fmla="*/ 431 h 1049"/>
              <a:gd name="T10" fmla="*/ 510 w 654"/>
              <a:gd name="T11" fmla="*/ 453 h 1049"/>
              <a:gd name="T12" fmla="*/ 545 w 654"/>
              <a:gd name="T13" fmla="*/ 480 h 1049"/>
              <a:gd name="T14" fmla="*/ 576 w 654"/>
              <a:gd name="T15" fmla="*/ 513 h 1049"/>
              <a:gd name="T16" fmla="*/ 603 w 654"/>
              <a:gd name="T17" fmla="*/ 548 h 1049"/>
              <a:gd name="T18" fmla="*/ 624 w 654"/>
              <a:gd name="T19" fmla="*/ 588 h 1049"/>
              <a:gd name="T20" fmla="*/ 641 w 654"/>
              <a:gd name="T21" fmla="*/ 630 h 1049"/>
              <a:gd name="T22" fmla="*/ 651 w 654"/>
              <a:gd name="T23" fmla="*/ 676 h 1049"/>
              <a:gd name="T24" fmla="*/ 654 w 654"/>
              <a:gd name="T25" fmla="*/ 723 h 1049"/>
              <a:gd name="T26" fmla="*/ 651 w 654"/>
              <a:gd name="T27" fmla="*/ 768 h 1049"/>
              <a:gd name="T28" fmla="*/ 642 w 654"/>
              <a:gd name="T29" fmla="*/ 810 h 1049"/>
              <a:gd name="T30" fmla="*/ 628 w 654"/>
              <a:gd name="T31" fmla="*/ 850 h 1049"/>
              <a:gd name="T32" fmla="*/ 608 w 654"/>
              <a:gd name="T33" fmla="*/ 887 h 1049"/>
              <a:gd name="T34" fmla="*/ 585 w 654"/>
              <a:gd name="T35" fmla="*/ 923 h 1049"/>
              <a:gd name="T36" fmla="*/ 557 w 654"/>
              <a:gd name="T37" fmla="*/ 954 h 1049"/>
              <a:gd name="T38" fmla="*/ 526 w 654"/>
              <a:gd name="T39" fmla="*/ 982 h 1049"/>
              <a:gd name="T40" fmla="*/ 492 w 654"/>
              <a:gd name="T41" fmla="*/ 1005 h 1049"/>
              <a:gd name="T42" fmla="*/ 454 w 654"/>
              <a:gd name="T43" fmla="*/ 1024 h 1049"/>
              <a:gd name="T44" fmla="*/ 413 w 654"/>
              <a:gd name="T45" fmla="*/ 1038 h 1049"/>
              <a:gd name="T46" fmla="*/ 371 w 654"/>
              <a:gd name="T47" fmla="*/ 1047 h 1049"/>
              <a:gd name="T48" fmla="*/ 327 w 654"/>
              <a:gd name="T49" fmla="*/ 1049 h 1049"/>
              <a:gd name="T50" fmla="*/ 282 w 654"/>
              <a:gd name="T51" fmla="*/ 1047 h 1049"/>
              <a:gd name="T52" fmla="*/ 240 w 654"/>
              <a:gd name="T53" fmla="*/ 1038 h 1049"/>
              <a:gd name="T54" fmla="*/ 199 w 654"/>
              <a:gd name="T55" fmla="*/ 1024 h 1049"/>
              <a:gd name="T56" fmla="*/ 161 w 654"/>
              <a:gd name="T57" fmla="*/ 1005 h 1049"/>
              <a:gd name="T58" fmla="*/ 127 w 654"/>
              <a:gd name="T59" fmla="*/ 982 h 1049"/>
              <a:gd name="T60" fmla="*/ 96 w 654"/>
              <a:gd name="T61" fmla="*/ 954 h 1049"/>
              <a:gd name="T62" fmla="*/ 68 w 654"/>
              <a:gd name="T63" fmla="*/ 923 h 1049"/>
              <a:gd name="T64" fmla="*/ 45 w 654"/>
              <a:gd name="T65" fmla="*/ 887 h 1049"/>
              <a:gd name="T66" fmla="*/ 26 w 654"/>
              <a:gd name="T67" fmla="*/ 850 h 1049"/>
              <a:gd name="T68" fmla="*/ 12 w 654"/>
              <a:gd name="T69" fmla="*/ 810 h 1049"/>
              <a:gd name="T70" fmla="*/ 3 w 654"/>
              <a:gd name="T71" fmla="*/ 768 h 1049"/>
              <a:gd name="T72" fmla="*/ 0 w 654"/>
              <a:gd name="T73" fmla="*/ 723 h 1049"/>
              <a:gd name="T74" fmla="*/ 3 w 654"/>
              <a:gd name="T75" fmla="*/ 677 h 1049"/>
              <a:gd name="T76" fmla="*/ 13 w 654"/>
              <a:gd name="T77" fmla="*/ 632 h 1049"/>
              <a:gd name="T78" fmla="*/ 28 w 654"/>
              <a:gd name="T79" fmla="*/ 591 h 1049"/>
              <a:gd name="T80" fmla="*/ 49 w 654"/>
              <a:gd name="T81" fmla="*/ 553 h 1049"/>
              <a:gd name="T82" fmla="*/ 75 w 654"/>
              <a:gd name="T83" fmla="*/ 517 h 1049"/>
              <a:gd name="T84" fmla="*/ 105 w 654"/>
              <a:gd name="T85" fmla="*/ 485 h 1049"/>
              <a:gd name="T86" fmla="*/ 139 w 654"/>
              <a:gd name="T87" fmla="*/ 457 h 1049"/>
              <a:gd name="T88" fmla="*/ 177 w 654"/>
              <a:gd name="T89" fmla="*/ 435 h 1049"/>
              <a:gd name="T90" fmla="*/ 85 w 654"/>
              <a:gd name="T91" fmla="*/ 37 h 1049"/>
              <a:gd name="T92" fmla="*/ 140 w 654"/>
              <a:gd name="T93" fmla="*/ 28 h 1049"/>
              <a:gd name="T94" fmla="*/ 194 w 654"/>
              <a:gd name="T95" fmla="*/ 16 h 1049"/>
              <a:gd name="T96" fmla="*/ 246 w 654"/>
              <a:gd name="T9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4" h="1049">
                <a:moveTo>
                  <a:pt x="246" y="0"/>
                </a:moveTo>
                <a:lnTo>
                  <a:pt x="337" y="397"/>
                </a:lnTo>
                <a:lnTo>
                  <a:pt x="383" y="402"/>
                </a:lnTo>
                <a:lnTo>
                  <a:pt x="429" y="413"/>
                </a:lnTo>
                <a:lnTo>
                  <a:pt x="471" y="431"/>
                </a:lnTo>
                <a:lnTo>
                  <a:pt x="510" y="453"/>
                </a:lnTo>
                <a:lnTo>
                  <a:pt x="545" y="480"/>
                </a:lnTo>
                <a:lnTo>
                  <a:pt x="576" y="513"/>
                </a:lnTo>
                <a:lnTo>
                  <a:pt x="603" y="548"/>
                </a:lnTo>
                <a:lnTo>
                  <a:pt x="624" y="588"/>
                </a:lnTo>
                <a:lnTo>
                  <a:pt x="641" y="630"/>
                </a:lnTo>
                <a:lnTo>
                  <a:pt x="651" y="676"/>
                </a:lnTo>
                <a:lnTo>
                  <a:pt x="654" y="723"/>
                </a:lnTo>
                <a:lnTo>
                  <a:pt x="651" y="768"/>
                </a:lnTo>
                <a:lnTo>
                  <a:pt x="642" y="810"/>
                </a:lnTo>
                <a:lnTo>
                  <a:pt x="628" y="850"/>
                </a:lnTo>
                <a:lnTo>
                  <a:pt x="608" y="887"/>
                </a:lnTo>
                <a:lnTo>
                  <a:pt x="585" y="923"/>
                </a:lnTo>
                <a:lnTo>
                  <a:pt x="557" y="954"/>
                </a:lnTo>
                <a:lnTo>
                  <a:pt x="526" y="982"/>
                </a:lnTo>
                <a:lnTo>
                  <a:pt x="492" y="1005"/>
                </a:lnTo>
                <a:lnTo>
                  <a:pt x="454" y="1024"/>
                </a:lnTo>
                <a:lnTo>
                  <a:pt x="413" y="1038"/>
                </a:lnTo>
                <a:lnTo>
                  <a:pt x="371" y="1047"/>
                </a:lnTo>
                <a:lnTo>
                  <a:pt x="327" y="1049"/>
                </a:lnTo>
                <a:lnTo>
                  <a:pt x="282" y="1047"/>
                </a:lnTo>
                <a:lnTo>
                  <a:pt x="240" y="1038"/>
                </a:lnTo>
                <a:lnTo>
                  <a:pt x="199" y="1024"/>
                </a:lnTo>
                <a:lnTo>
                  <a:pt x="161" y="1005"/>
                </a:lnTo>
                <a:lnTo>
                  <a:pt x="127" y="982"/>
                </a:lnTo>
                <a:lnTo>
                  <a:pt x="96" y="954"/>
                </a:lnTo>
                <a:lnTo>
                  <a:pt x="68" y="923"/>
                </a:lnTo>
                <a:lnTo>
                  <a:pt x="45" y="887"/>
                </a:lnTo>
                <a:lnTo>
                  <a:pt x="26" y="850"/>
                </a:lnTo>
                <a:lnTo>
                  <a:pt x="12" y="810"/>
                </a:lnTo>
                <a:lnTo>
                  <a:pt x="3" y="768"/>
                </a:lnTo>
                <a:lnTo>
                  <a:pt x="0" y="723"/>
                </a:lnTo>
                <a:lnTo>
                  <a:pt x="3" y="677"/>
                </a:lnTo>
                <a:lnTo>
                  <a:pt x="13" y="632"/>
                </a:lnTo>
                <a:lnTo>
                  <a:pt x="28" y="591"/>
                </a:lnTo>
                <a:lnTo>
                  <a:pt x="49" y="553"/>
                </a:lnTo>
                <a:lnTo>
                  <a:pt x="75" y="517"/>
                </a:lnTo>
                <a:lnTo>
                  <a:pt x="105" y="485"/>
                </a:lnTo>
                <a:lnTo>
                  <a:pt x="139" y="457"/>
                </a:lnTo>
                <a:lnTo>
                  <a:pt x="177" y="435"/>
                </a:lnTo>
                <a:lnTo>
                  <a:pt x="85" y="37"/>
                </a:lnTo>
                <a:lnTo>
                  <a:pt x="140" y="28"/>
                </a:lnTo>
                <a:lnTo>
                  <a:pt x="194" y="16"/>
                </a:lnTo>
                <a:lnTo>
                  <a:pt x="2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68"/>
          <p:cNvSpPr>
            <a:spLocks/>
          </p:cNvSpPr>
          <p:nvPr/>
        </p:nvSpPr>
        <p:spPr bwMode="auto">
          <a:xfrm>
            <a:off x="6243331" y="2110840"/>
            <a:ext cx="253948" cy="146677"/>
          </a:xfrm>
          <a:custGeom>
            <a:avLst/>
            <a:gdLst>
              <a:gd name="T0" fmla="*/ 1106 w 1159"/>
              <a:gd name="T1" fmla="*/ 0 h 675"/>
              <a:gd name="T2" fmla="*/ 1120 w 1159"/>
              <a:gd name="T3" fmla="*/ 54 h 675"/>
              <a:gd name="T4" fmla="*/ 1138 w 1159"/>
              <a:gd name="T5" fmla="*/ 106 h 675"/>
              <a:gd name="T6" fmla="*/ 1159 w 1159"/>
              <a:gd name="T7" fmla="*/ 156 h 675"/>
              <a:gd name="T8" fmla="*/ 651 w 1159"/>
              <a:gd name="T9" fmla="*/ 326 h 675"/>
              <a:gd name="T10" fmla="*/ 652 w 1159"/>
              <a:gd name="T11" fmla="*/ 336 h 675"/>
              <a:gd name="T12" fmla="*/ 653 w 1159"/>
              <a:gd name="T13" fmla="*/ 348 h 675"/>
              <a:gd name="T14" fmla="*/ 651 w 1159"/>
              <a:gd name="T15" fmla="*/ 392 h 675"/>
              <a:gd name="T16" fmla="*/ 642 w 1159"/>
              <a:gd name="T17" fmla="*/ 435 h 675"/>
              <a:gd name="T18" fmla="*/ 628 w 1159"/>
              <a:gd name="T19" fmla="*/ 475 h 675"/>
              <a:gd name="T20" fmla="*/ 609 w 1159"/>
              <a:gd name="T21" fmla="*/ 513 h 675"/>
              <a:gd name="T22" fmla="*/ 586 w 1159"/>
              <a:gd name="T23" fmla="*/ 547 h 675"/>
              <a:gd name="T24" fmla="*/ 558 w 1159"/>
              <a:gd name="T25" fmla="*/ 579 h 675"/>
              <a:gd name="T26" fmla="*/ 527 w 1159"/>
              <a:gd name="T27" fmla="*/ 607 h 675"/>
              <a:gd name="T28" fmla="*/ 491 w 1159"/>
              <a:gd name="T29" fmla="*/ 630 h 675"/>
              <a:gd name="T30" fmla="*/ 454 w 1159"/>
              <a:gd name="T31" fmla="*/ 649 h 675"/>
              <a:gd name="T32" fmla="*/ 414 w 1159"/>
              <a:gd name="T33" fmla="*/ 664 h 675"/>
              <a:gd name="T34" fmla="*/ 370 w 1159"/>
              <a:gd name="T35" fmla="*/ 671 h 675"/>
              <a:gd name="T36" fmla="*/ 326 w 1159"/>
              <a:gd name="T37" fmla="*/ 675 h 675"/>
              <a:gd name="T38" fmla="*/ 282 w 1159"/>
              <a:gd name="T39" fmla="*/ 671 h 675"/>
              <a:gd name="T40" fmla="*/ 240 w 1159"/>
              <a:gd name="T41" fmla="*/ 664 h 675"/>
              <a:gd name="T42" fmla="*/ 200 w 1159"/>
              <a:gd name="T43" fmla="*/ 649 h 675"/>
              <a:gd name="T44" fmla="*/ 162 w 1159"/>
              <a:gd name="T45" fmla="*/ 630 h 675"/>
              <a:gd name="T46" fmla="*/ 126 w 1159"/>
              <a:gd name="T47" fmla="*/ 607 h 675"/>
              <a:gd name="T48" fmla="*/ 95 w 1159"/>
              <a:gd name="T49" fmla="*/ 579 h 675"/>
              <a:gd name="T50" fmla="*/ 68 w 1159"/>
              <a:gd name="T51" fmla="*/ 547 h 675"/>
              <a:gd name="T52" fmla="*/ 44 w 1159"/>
              <a:gd name="T53" fmla="*/ 513 h 675"/>
              <a:gd name="T54" fmla="*/ 26 w 1159"/>
              <a:gd name="T55" fmla="*/ 475 h 675"/>
              <a:gd name="T56" fmla="*/ 12 w 1159"/>
              <a:gd name="T57" fmla="*/ 435 h 675"/>
              <a:gd name="T58" fmla="*/ 3 w 1159"/>
              <a:gd name="T59" fmla="*/ 392 h 675"/>
              <a:gd name="T60" fmla="*/ 0 w 1159"/>
              <a:gd name="T61" fmla="*/ 348 h 675"/>
              <a:gd name="T62" fmla="*/ 3 w 1159"/>
              <a:gd name="T63" fmla="*/ 303 h 675"/>
              <a:gd name="T64" fmla="*/ 12 w 1159"/>
              <a:gd name="T65" fmla="*/ 261 h 675"/>
              <a:gd name="T66" fmla="*/ 26 w 1159"/>
              <a:gd name="T67" fmla="*/ 221 h 675"/>
              <a:gd name="T68" fmla="*/ 44 w 1159"/>
              <a:gd name="T69" fmla="*/ 183 h 675"/>
              <a:gd name="T70" fmla="*/ 68 w 1159"/>
              <a:gd name="T71" fmla="*/ 148 h 675"/>
              <a:gd name="T72" fmla="*/ 95 w 1159"/>
              <a:gd name="T73" fmla="*/ 117 h 675"/>
              <a:gd name="T74" fmla="*/ 126 w 1159"/>
              <a:gd name="T75" fmla="*/ 89 h 675"/>
              <a:gd name="T76" fmla="*/ 162 w 1159"/>
              <a:gd name="T77" fmla="*/ 66 h 675"/>
              <a:gd name="T78" fmla="*/ 200 w 1159"/>
              <a:gd name="T79" fmla="*/ 47 h 675"/>
              <a:gd name="T80" fmla="*/ 240 w 1159"/>
              <a:gd name="T81" fmla="*/ 33 h 675"/>
              <a:gd name="T82" fmla="*/ 282 w 1159"/>
              <a:gd name="T83" fmla="*/ 25 h 675"/>
              <a:gd name="T84" fmla="*/ 326 w 1159"/>
              <a:gd name="T85" fmla="*/ 21 h 675"/>
              <a:gd name="T86" fmla="*/ 369 w 1159"/>
              <a:gd name="T87" fmla="*/ 24 h 675"/>
              <a:gd name="T88" fmla="*/ 409 w 1159"/>
              <a:gd name="T89" fmla="*/ 33 h 675"/>
              <a:gd name="T90" fmla="*/ 448 w 1159"/>
              <a:gd name="T91" fmla="*/ 45 h 675"/>
              <a:gd name="T92" fmla="*/ 485 w 1159"/>
              <a:gd name="T93" fmla="*/ 63 h 675"/>
              <a:gd name="T94" fmla="*/ 518 w 1159"/>
              <a:gd name="T95" fmla="*/ 84 h 675"/>
              <a:gd name="T96" fmla="*/ 549 w 1159"/>
              <a:gd name="T97" fmla="*/ 109 h 675"/>
              <a:gd name="T98" fmla="*/ 577 w 1159"/>
              <a:gd name="T99" fmla="*/ 138 h 675"/>
              <a:gd name="T100" fmla="*/ 600 w 1159"/>
              <a:gd name="T101" fmla="*/ 170 h 675"/>
              <a:gd name="T102" fmla="*/ 1106 w 1159"/>
              <a:gd name="T103"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9" h="675">
                <a:moveTo>
                  <a:pt x="1106" y="0"/>
                </a:moveTo>
                <a:lnTo>
                  <a:pt x="1120" y="54"/>
                </a:lnTo>
                <a:lnTo>
                  <a:pt x="1138" y="106"/>
                </a:lnTo>
                <a:lnTo>
                  <a:pt x="1159" y="156"/>
                </a:lnTo>
                <a:lnTo>
                  <a:pt x="651" y="326"/>
                </a:lnTo>
                <a:lnTo>
                  <a:pt x="652" y="336"/>
                </a:lnTo>
                <a:lnTo>
                  <a:pt x="653" y="348"/>
                </a:lnTo>
                <a:lnTo>
                  <a:pt x="651" y="392"/>
                </a:lnTo>
                <a:lnTo>
                  <a:pt x="642" y="435"/>
                </a:lnTo>
                <a:lnTo>
                  <a:pt x="628" y="475"/>
                </a:lnTo>
                <a:lnTo>
                  <a:pt x="609" y="513"/>
                </a:lnTo>
                <a:lnTo>
                  <a:pt x="586" y="547"/>
                </a:lnTo>
                <a:lnTo>
                  <a:pt x="558" y="579"/>
                </a:lnTo>
                <a:lnTo>
                  <a:pt x="527" y="607"/>
                </a:lnTo>
                <a:lnTo>
                  <a:pt x="491" y="630"/>
                </a:lnTo>
                <a:lnTo>
                  <a:pt x="454" y="649"/>
                </a:lnTo>
                <a:lnTo>
                  <a:pt x="414" y="664"/>
                </a:lnTo>
                <a:lnTo>
                  <a:pt x="370" y="671"/>
                </a:lnTo>
                <a:lnTo>
                  <a:pt x="326" y="675"/>
                </a:lnTo>
                <a:lnTo>
                  <a:pt x="282" y="671"/>
                </a:lnTo>
                <a:lnTo>
                  <a:pt x="240" y="664"/>
                </a:lnTo>
                <a:lnTo>
                  <a:pt x="200" y="649"/>
                </a:lnTo>
                <a:lnTo>
                  <a:pt x="162" y="630"/>
                </a:lnTo>
                <a:lnTo>
                  <a:pt x="126" y="607"/>
                </a:lnTo>
                <a:lnTo>
                  <a:pt x="95" y="579"/>
                </a:lnTo>
                <a:lnTo>
                  <a:pt x="68" y="547"/>
                </a:lnTo>
                <a:lnTo>
                  <a:pt x="44" y="513"/>
                </a:lnTo>
                <a:lnTo>
                  <a:pt x="26" y="475"/>
                </a:lnTo>
                <a:lnTo>
                  <a:pt x="12" y="435"/>
                </a:lnTo>
                <a:lnTo>
                  <a:pt x="3" y="392"/>
                </a:lnTo>
                <a:lnTo>
                  <a:pt x="0" y="348"/>
                </a:lnTo>
                <a:lnTo>
                  <a:pt x="3" y="303"/>
                </a:lnTo>
                <a:lnTo>
                  <a:pt x="12" y="261"/>
                </a:lnTo>
                <a:lnTo>
                  <a:pt x="26" y="221"/>
                </a:lnTo>
                <a:lnTo>
                  <a:pt x="44" y="183"/>
                </a:lnTo>
                <a:lnTo>
                  <a:pt x="68" y="148"/>
                </a:lnTo>
                <a:lnTo>
                  <a:pt x="95" y="117"/>
                </a:lnTo>
                <a:lnTo>
                  <a:pt x="126" y="89"/>
                </a:lnTo>
                <a:lnTo>
                  <a:pt x="162" y="66"/>
                </a:lnTo>
                <a:lnTo>
                  <a:pt x="200" y="47"/>
                </a:lnTo>
                <a:lnTo>
                  <a:pt x="240" y="33"/>
                </a:lnTo>
                <a:lnTo>
                  <a:pt x="282" y="25"/>
                </a:lnTo>
                <a:lnTo>
                  <a:pt x="326" y="21"/>
                </a:lnTo>
                <a:lnTo>
                  <a:pt x="369" y="24"/>
                </a:lnTo>
                <a:lnTo>
                  <a:pt x="409" y="33"/>
                </a:lnTo>
                <a:lnTo>
                  <a:pt x="448" y="45"/>
                </a:lnTo>
                <a:lnTo>
                  <a:pt x="485" y="63"/>
                </a:lnTo>
                <a:lnTo>
                  <a:pt x="518" y="84"/>
                </a:lnTo>
                <a:lnTo>
                  <a:pt x="549" y="109"/>
                </a:lnTo>
                <a:lnTo>
                  <a:pt x="577" y="138"/>
                </a:lnTo>
                <a:lnTo>
                  <a:pt x="600" y="170"/>
                </a:lnTo>
                <a:lnTo>
                  <a:pt x="11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69"/>
          <p:cNvSpPr>
            <a:spLocks/>
          </p:cNvSpPr>
          <p:nvPr/>
        </p:nvSpPr>
        <p:spPr bwMode="auto">
          <a:xfrm>
            <a:off x="6523550" y="1953216"/>
            <a:ext cx="245191" cy="245190"/>
          </a:xfrm>
          <a:custGeom>
            <a:avLst/>
            <a:gdLst>
              <a:gd name="T0" fmla="*/ 561 w 1122"/>
              <a:gd name="T1" fmla="*/ 0 h 1121"/>
              <a:gd name="T2" fmla="*/ 622 w 1122"/>
              <a:gd name="T3" fmla="*/ 3 h 1121"/>
              <a:gd name="T4" fmla="*/ 681 w 1122"/>
              <a:gd name="T5" fmla="*/ 13 h 1121"/>
              <a:gd name="T6" fmla="*/ 738 w 1122"/>
              <a:gd name="T7" fmla="*/ 29 h 1121"/>
              <a:gd name="T8" fmla="*/ 792 w 1122"/>
              <a:gd name="T9" fmla="*/ 50 h 1121"/>
              <a:gd name="T10" fmla="*/ 843 w 1122"/>
              <a:gd name="T11" fmla="*/ 76 h 1121"/>
              <a:gd name="T12" fmla="*/ 892 w 1122"/>
              <a:gd name="T13" fmla="*/ 108 h 1121"/>
              <a:gd name="T14" fmla="*/ 937 w 1122"/>
              <a:gd name="T15" fmla="*/ 145 h 1121"/>
              <a:gd name="T16" fmla="*/ 976 w 1122"/>
              <a:gd name="T17" fmla="*/ 185 h 1121"/>
              <a:gd name="T18" fmla="*/ 1013 w 1122"/>
              <a:gd name="T19" fmla="*/ 229 h 1121"/>
              <a:gd name="T20" fmla="*/ 1045 w 1122"/>
              <a:gd name="T21" fmla="*/ 278 h 1121"/>
              <a:gd name="T22" fmla="*/ 1072 w 1122"/>
              <a:gd name="T23" fmla="*/ 329 h 1121"/>
              <a:gd name="T24" fmla="*/ 1093 w 1122"/>
              <a:gd name="T25" fmla="*/ 383 h 1121"/>
              <a:gd name="T26" fmla="*/ 1108 w 1122"/>
              <a:gd name="T27" fmla="*/ 440 h 1121"/>
              <a:gd name="T28" fmla="*/ 1118 w 1122"/>
              <a:gd name="T29" fmla="*/ 499 h 1121"/>
              <a:gd name="T30" fmla="*/ 1122 w 1122"/>
              <a:gd name="T31" fmla="*/ 560 h 1121"/>
              <a:gd name="T32" fmla="*/ 1118 w 1122"/>
              <a:gd name="T33" fmla="*/ 621 h 1121"/>
              <a:gd name="T34" fmla="*/ 1108 w 1122"/>
              <a:gd name="T35" fmla="*/ 681 h 1121"/>
              <a:gd name="T36" fmla="*/ 1093 w 1122"/>
              <a:gd name="T37" fmla="*/ 737 h 1121"/>
              <a:gd name="T38" fmla="*/ 1072 w 1122"/>
              <a:gd name="T39" fmla="*/ 792 h 1121"/>
              <a:gd name="T40" fmla="*/ 1045 w 1122"/>
              <a:gd name="T41" fmla="*/ 843 h 1121"/>
              <a:gd name="T42" fmla="*/ 1013 w 1122"/>
              <a:gd name="T43" fmla="*/ 891 h 1121"/>
              <a:gd name="T44" fmla="*/ 976 w 1122"/>
              <a:gd name="T45" fmla="*/ 936 h 1121"/>
              <a:gd name="T46" fmla="*/ 937 w 1122"/>
              <a:gd name="T47" fmla="*/ 977 h 1121"/>
              <a:gd name="T48" fmla="*/ 892 w 1122"/>
              <a:gd name="T49" fmla="*/ 1012 h 1121"/>
              <a:gd name="T50" fmla="*/ 843 w 1122"/>
              <a:gd name="T51" fmla="*/ 1044 h 1121"/>
              <a:gd name="T52" fmla="*/ 792 w 1122"/>
              <a:gd name="T53" fmla="*/ 1071 h 1121"/>
              <a:gd name="T54" fmla="*/ 738 w 1122"/>
              <a:gd name="T55" fmla="*/ 1092 h 1121"/>
              <a:gd name="T56" fmla="*/ 681 w 1122"/>
              <a:gd name="T57" fmla="*/ 1108 h 1121"/>
              <a:gd name="T58" fmla="*/ 622 w 1122"/>
              <a:gd name="T59" fmla="*/ 1118 h 1121"/>
              <a:gd name="T60" fmla="*/ 561 w 1122"/>
              <a:gd name="T61" fmla="*/ 1121 h 1121"/>
              <a:gd name="T62" fmla="*/ 500 w 1122"/>
              <a:gd name="T63" fmla="*/ 1118 h 1121"/>
              <a:gd name="T64" fmla="*/ 441 w 1122"/>
              <a:gd name="T65" fmla="*/ 1108 h 1121"/>
              <a:gd name="T66" fmla="*/ 384 w 1122"/>
              <a:gd name="T67" fmla="*/ 1092 h 1121"/>
              <a:gd name="T68" fmla="*/ 330 w 1122"/>
              <a:gd name="T69" fmla="*/ 1071 h 1121"/>
              <a:gd name="T70" fmla="*/ 279 w 1122"/>
              <a:gd name="T71" fmla="*/ 1044 h 1121"/>
              <a:gd name="T72" fmla="*/ 230 w 1122"/>
              <a:gd name="T73" fmla="*/ 1012 h 1121"/>
              <a:gd name="T74" fmla="*/ 186 w 1122"/>
              <a:gd name="T75" fmla="*/ 977 h 1121"/>
              <a:gd name="T76" fmla="*/ 145 w 1122"/>
              <a:gd name="T77" fmla="*/ 936 h 1121"/>
              <a:gd name="T78" fmla="*/ 109 w 1122"/>
              <a:gd name="T79" fmla="*/ 891 h 1121"/>
              <a:gd name="T80" fmla="*/ 77 w 1122"/>
              <a:gd name="T81" fmla="*/ 843 h 1121"/>
              <a:gd name="T82" fmla="*/ 50 w 1122"/>
              <a:gd name="T83" fmla="*/ 792 h 1121"/>
              <a:gd name="T84" fmla="*/ 29 w 1122"/>
              <a:gd name="T85" fmla="*/ 737 h 1121"/>
              <a:gd name="T86" fmla="*/ 14 w 1122"/>
              <a:gd name="T87" fmla="*/ 681 h 1121"/>
              <a:gd name="T88" fmla="*/ 4 w 1122"/>
              <a:gd name="T89" fmla="*/ 621 h 1121"/>
              <a:gd name="T90" fmla="*/ 0 w 1122"/>
              <a:gd name="T91" fmla="*/ 560 h 1121"/>
              <a:gd name="T92" fmla="*/ 4 w 1122"/>
              <a:gd name="T93" fmla="*/ 499 h 1121"/>
              <a:gd name="T94" fmla="*/ 14 w 1122"/>
              <a:gd name="T95" fmla="*/ 440 h 1121"/>
              <a:gd name="T96" fmla="*/ 29 w 1122"/>
              <a:gd name="T97" fmla="*/ 383 h 1121"/>
              <a:gd name="T98" fmla="*/ 50 w 1122"/>
              <a:gd name="T99" fmla="*/ 329 h 1121"/>
              <a:gd name="T100" fmla="*/ 77 w 1122"/>
              <a:gd name="T101" fmla="*/ 278 h 1121"/>
              <a:gd name="T102" fmla="*/ 109 w 1122"/>
              <a:gd name="T103" fmla="*/ 229 h 1121"/>
              <a:gd name="T104" fmla="*/ 145 w 1122"/>
              <a:gd name="T105" fmla="*/ 185 h 1121"/>
              <a:gd name="T106" fmla="*/ 186 w 1122"/>
              <a:gd name="T107" fmla="*/ 145 h 1121"/>
              <a:gd name="T108" fmla="*/ 230 w 1122"/>
              <a:gd name="T109" fmla="*/ 108 h 1121"/>
              <a:gd name="T110" fmla="*/ 279 w 1122"/>
              <a:gd name="T111" fmla="*/ 76 h 1121"/>
              <a:gd name="T112" fmla="*/ 330 w 1122"/>
              <a:gd name="T113" fmla="*/ 50 h 1121"/>
              <a:gd name="T114" fmla="*/ 384 w 1122"/>
              <a:gd name="T115" fmla="*/ 29 h 1121"/>
              <a:gd name="T116" fmla="*/ 441 w 1122"/>
              <a:gd name="T117" fmla="*/ 13 h 1121"/>
              <a:gd name="T118" fmla="*/ 500 w 1122"/>
              <a:gd name="T119" fmla="*/ 3 h 1121"/>
              <a:gd name="T120" fmla="*/ 561 w 1122"/>
              <a:gd name="T12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2" h="1121">
                <a:moveTo>
                  <a:pt x="561" y="0"/>
                </a:moveTo>
                <a:lnTo>
                  <a:pt x="622" y="3"/>
                </a:lnTo>
                <a:lnTo>
                  <a:pt x="681" y="13"/>
                </a:lnTo>
                <a:lnTo>
                  <a:pt x="738" y="29"/>
                </a:lnTo>
                <a:lnTo>
                  <a:pt x="792" y="50"/>
                </a:lnTo>
                <a:lnTo>
                  <a:pt x="843" y="76"/>
                </a:lnTo>
                <a:lnTo>
                  <a:pt x="892" y="108"/>
                </a:lnTo>
                <a:lnTo>
                  <a:pt x="937" y="145"/>
                </a:lnTo>
                <a:lnTo>
                  <a:pt x="976" y="185"/>
                </a:lnTo>
                <a:lnTo>
                  <a:pt x="1013" y="229"/>
                </a:lnTo>
                <a:lnTo>
                  <a:pt x="1045" y="278"/>
                </a:lnTo>
                <a:lnTo>
                  <a:pt x="1072" y="329"/>
                </a:lnTo>
                <a:lnTo>
                  <a:pt x="1093" y="383"/>
                </a:lnTo>
                <a:lnTo>
                  <a:pt x="1108" y="440"/>
                </a:lnTo>
                <a:lnTo>
                  <a:pt x="1118" y="499"/>
                </a:lnTo>
                <a:lnTo>
                  <a:pt x="1122" y="560"/>
                </a:lnTo>
                <a:lnTo>
                  <a:pt x="1118" y="621"/>
                </a:lnTo>
                <a:lnTo>
                  <a:pt x="1108" y="681"/>
                </a:lnTo>
                <a:lnTo>
                  <a:pt x="1093" y="737"/>
                </a:lnTo>
                <a:lnTo>
                  <a:pt x="1072" y="792"/>
                </a:lnTo>
                <a:lnTo>
                  <a:pt x="1045" y="843"/>
                </a:lnTo>
                <a:lnTo>
                  <a:pt x="1013" y="891"/>
                </a:lnTo>
                <a:lnTo>
                  <a:pt x="976" y="936"/>
                </a:lnTo>
                <a:lnTo>
                  <a:pt x="937" y="977"/>
                </a:lnTo>
                <a:lnTo>
                  <a:pt x="892" y="1012"/>
                </a:lnTo>
                <a:lnTo>
                  <a:pt x="843" y="1044"/>
                </a:lnTo>
                <a:lnTo>
                  <a:pt x="792" y="1071"/>
                </a:lnTo>
                <a:lnTo>
                  <a:pt x="738" y="1092"/>
                </a:lnTo>
                <a:lnTo>
                  <a:pt x="681" y="1108"/>
                </a:lnTo>
                <a:lnTo>
                  <a:pt x="622" y="1118"/>
                </a:lnTo>
                <a:lnTo>
                  <a:pt x="561" y="1121"/>
                </a:lnTo>
                <a:lnTo>
                  <a:pt x="500" y="1118"/>
                </a:lnTo>
                <a:lnTo>
                  <a:pt x="441" y="1108"/>
                </a:lnTo>
                <a:lnTo>
                  <a:pt x="384" y="1092"/>
                </a:lnTo>
                <a:lnTo>
                  <a:pt x="330" y="1071"/>
                </a:lnTo>
                <a:lnTo>
                  <a:pt x="279" y="1044"/>
                </a:lnTo>
                <a:lnTo>
                  <a:pt x="230" y="1012"/>
                </a:lnTo>
                <a:lnTo>
                  <a:pt x="186" y="977"/>
                </a:lnTo>
                <a:lnTo>
                  <a:pt x="145" y="936"/>
                </a:lnTo>
                <a:lnTo>
                  <a:pt x="109" y="891"/>
                </a:lnTo>
                <a:lnTo>
                  <a:pt x="77" y="843"/>
                </a:lnTo>
                <a:lnTo>
                  <a:pt x="50" y="792"/>
                </a:lnTo>
                <a:lnTo>
                  <a:pt x="29" y="737"/>
                </a:lnTo>
                <a:lnTo>
                  <a:pt x="14" y="681"/>
                </a:lnTo>
                <a:lnTo>
                  <a:pt x="4" y="621"/>
                </a:lnTo>
                <a:lnTo>
                  <a:pt x="0" y="560"/>
                </a:lnTo>
                <a:lnTo>
                  <a:pt x="4" y="499"/>
                </a:lnTo>
                <a:lnTo>
                  <a:pt x="14" y="440"/>
                </a:lnTo>
                <a:lnTo>
                  <a:pt x="29" y="383"/>
                </a:lnTo>
                <a:lnTo>
                  <a:pt x="50" y="329"/>
                </a:lnTo>
                <a:lnTo>
                  <a:pt x="77" y="278"/>
                </a:lnTo>
                <a:lnTo>
                  <a:pt x="109" y="229"/>
                </a:lnTo>
                <a:lnTo>
                  <a:pt x="145" y="185"/>
                </a:lnTo>
                <a:lnTo>
                  <a:pt x="186" y="145"/>
                </a:lnTo>
                <a:lnTo>
                  <a:pt x="230" y="108"/>
                </a:lnTo>
                <a:lnTo>
                  <a:pt x="279" y="76"/>
                </a:lnTo>
                <a:lnTo>
                  <a:pt x="330" y="50"/>
                </a:lnTo>
                <a:lnTo>
                  <a:pt x="384" y="29"/>
                </a:lnTo>
                <a:lnTo>
                  <a:pt x="441" y="13"/>
                </a:lnTo>
                <a:lnTo>
                  <a:pt x="500" y="3"/>
                </a:lnTo>
                <a:lnTo>
                  <a:pt x="56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87EB054-DA1E-DEB8-E1CF-19593B78CE77}"/>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02385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3124200"/>
            <a:ext cx="1752600" cy="1143000"/>
            <a:chOff x="685800" y="1524000"/>
            <a:chExt cx="1752600" cy="1047750"/>
          </a:xfrm>
          <a:solidFill>
            <a:srgbClr val="E91D26"/>
          </a:solidFill>
        </p:grpSpPr>
        <p:sp>
          <p:nvSpPr>
            <p:cNvPr id="19" name="Rectangle 18"/>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0" name="Isosceles Triangle 19"/>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nvGrpSpPr>
          <p:cNvPr id="22" name="Group 21"/>
          <p:cNvGrpSpPr/>
          <p:nvPr/>
        </p:nvGrpSpPr>
        <p:grpSpPr>
          <a:xfrm>
            <a:off x="2743200" y="3124200"/>
            <a:ext cx="1752600" cy="1143000"/>
            <a:chOff x="685800" y="1524000"/>
            <a:chExt cx="1752600" cy="1047750"/>
          </a:xfrm>
          <a:solidFill>
            <a:srgbClr val="2C3F50"/>
          </a:solidFill>
        </p:grpSpPr>
        <p:sp>
          <p:nvSpPr>
            <p:cNvPr id="23" name="Rectangle 22"/>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4" name="Isosceles Triangle 23"/>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nvGrpSpPr>
          <p:cNvPr id="25" name="Group 24"/>
          <p:cNvGrpSpPr/>
          <p:nvPr/>
        </p:nvGrpSpPr>
        <p:grpSpPr>
          <a:xfrm>
            <a:off x="4648200" y="3124200"/>
            <a:ext cx="1752600" cy="1143000"/>
            <a:chOff x="685800" y="1524000"/>
            <a:chExt cx="1752600" cy="1047750"/>
          </a:xfrm>
          <a:solidFill>
            <a:srgbClr val="E91D26"/>
          </a:solidFill>
        </p:grpSpPr>
        <p:sp>
          <p:nvSpPr>
            <p:cNvPr id="26" name="Rectangle 25"/>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Isosceles Triangle 26"/>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nvGrpSpPr>
          <p:cNvPr id="28" name="Group 27"/>
          <p:cNvGrpSpPr/>
          <p:nvPr/>
        </p:nvGrpSpPr>
        <p:grpSpPr>
          <a:xfrm>
            <a:off x="6549284" y="3124200"/>
            <a:ext cx="1752600" cy="1143000"/>
            <a:chOff x="685800" y="1524000"/>
            <a:chExt cx="1752600" cy="1047750"/>
          </a:xfrm>
          <a:solidFill>
            <a:srgbClr val="2C3F50"/>
          </a:solidFill>
        </p:grpSpPr>
        <p:sp>
          <p:nvSpPr>
            <p:cNvPr id="29" name="Rectangle 28"/>
            <p:cNvSpPr/>
            <p:nvPr/>
          </p:nvSpPr>
          <p:spPr>
            <a:xfrm>
              <a:off x="685800" y="1524000"/>
              <a:ext cx="1752600" cy="895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0" name="Isosceles Triangle 29"/>
            <p:cNvSpPr/>
            <p:nvPr/>
          </p:nvSpPr>
          <p:spPr>
            <a:xfrm flipV="1">
              <a:off x="1405784" y="2419350"/>
              <a:ext cx="3048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
        <p:nvSpPr>
          <p:cNvPr id="86" name="Rectangle 85"/>
          <p:cNvSpPr/>
          <p:nvPr/>
        </p:nvSpPr>
        <p:spPr>
          <a:xfrm>
            <a:off x="609600" y="1219200"/>
            <a:ext cx="78486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rgbClr val="E91D26"/>
                </a:solidFill>
                <a:latin typeface="Arial" pitchFamily="34" charset="0"/>
                <a:cs typeface="Arial" pitchFamily="34" charset="0"/>
              </a:rPr>
              <a:t>Burnout mostly relate to the experience of low personal accomplishment</a:t>
            </a:r>
            <a:endParaRPr lang="en-US" sz="3200" b="1" dirty="0">
              <a:solidFill>
                <a:srgbClr val="E91D26"/>
              </a:solidFill>
              <a:latin typeface="Arial" pitchFamily="34" charset="0"/>
              <a:cs typeface="Arial" pitchFamily="34" charset="0"/>
            </a:endParaRPr>
          </a:p>
        </p:txBody>
      </p:sp>
      <p:sp>
        <p:nvSpPr>
          <p:cNvPr id="88" name="Rectangle 87"/>
          <p:cNvSpPr/>
          <p:nvPr/>
        </p:nvSpPr>
        <p:spPr>
          <a:xfrm>
            <a:off x="826094" y="4390056"/>
            <a:ext cx="1764707"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91D26"/>
                </a:solidFill>
                <a:latin typeface="Arial" pitchFamily="34" charset="0"/>
                <a:cs typeface="Arial" pitchFamily="34" charset="0"/>
              </a:rPr>
              <a:t>43.3%</a:t>
            </a:r>
          </a:p>
        </p:txBody>
      </p:sp>
      <p:sp>
        <p:nvSpPr>
          <p:cNvPr id="89" name="Rectangle 88"/>
          <p:cNvSpPr/>
          <p:nvPr/>
        </p:nvSpPr>
        <p:spPr>
          <a:xfrm>
            <a:off x="2729315" y="4394501"/>
            <a:ext cx="1764707"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C3F50"/>
                </a:solidFill>
                <a:latin typeface="Arial" pitchFamily="34" charset="0"/>
                <a:cs typeface="Arial" pitchFamily="34" charset="0"/>
              </a:rPr>
              <a:t>30.7%</a:t>
            </a:r>
          </a:p>
        </p:txBody>
      </p:sp>
      <p:sp>
        <p:nvSpPr>
          <p:cNvPr id="90" name="Rectangle 89"/>
          <p:cNvSpPr/>
          <p:nvPr/>
        </p:nvSpPr>
        <p:spPr>
          <a:xfrm>
            <a:off x="4634315" y="4377409"/>
            <a:ext cx="1764707"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91D26"/>
                </a:solidFill>
                <a:latin typeface="Arial" pitchFamily="34" charset="0"/>
                <a:cs typeface="Arial" pitchFamily="34" charset="0"/>
              </a:rPr>
              <a:t>28.3%</a:t>
            </a:r>
          </a:p>
        </p:txBody>
      </p:sp>
      <p:sp>
        <p:nvSpPr>
          <p:cNvPr id="91" name="Rectangle 90"/>
          <p:cNvSpPr/>
          <p:nvPr/>
        </p:nvSpPr>
        <p:spPr>
          <a:xfrm>
            <a:off x="6539315" y="4381802"/>
            <a:ext cx="1764707"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C3F50"/>
                </a:solidFill>
                <a:latin typeface="Arial" pitchFamily="34" charset="0"/>
                <a:cs typeface="Arial" pitchFamily="34" charset="0"/>
              </a:rPr>
              <a:t>44.5%</a:t>
            </a:r>
          </a:p>
        </p:txBody>
      </p:sp>
      <p:sp>
        <p:nvSpPr>
          <p:cNvPr id="2" name="TextBox 1"/>
          <p:cNvSpPr txBox="1"/>
          <p:nvPr/>
        </p:nvSpPr>
        <p:spPr>
          <a:xfrm>
            <a:off x="914400" y="3352800"/>
            <a:ext cx="1600200" cy="523220"/>
          </a:xfrm>
          <a:prstGeom prst="rect">
            <a:avLst/>
          </a:prstGeom>
          <a:noFill/>
        </p:spPr>
        <p:txBody>
          <a:bodyPr wrap="square" rtlCol="0">
            <a:spAutoFit/>
          </a:bodyPr>
          <a:lstStyle/>
          <a:p>
            <a:pPr algn="ctr"/>
            <a:r>
              <a:rPr lang="en-MY" sz="2800" b="1" dirty="0">
                <a:solidFill>
                  <a:schemeClr val="bg1"/>
                </a:solidFill>
              </a:rPr>
              <a:t>Burnout</a:t>
            </a:r>
          </a:p>
        </p:txBody>
      </p:sp>
      <p:sp>
        <p:nvSpPr>
          <p:cNvPr id="39" name="TextBox 38"/>
          <p:cNvSpPr txBox="1"/>
          <p:nvPr/>
        </p:nvSpPr>
        <p:spPr>
          <a:xfrm>
            <a:off x="2813346" y="3306373"/>
            <a:ext cx="1600200" cy="584775"/>
          </a:xfrm>
          <a:prstGeom prst="rect">
            <a:avLst/>
          </a:prstGeom>
          <a:noFill/>
        </p:spPr>
        <p:txBody>
          <a:bodyPr wrap="square" rtlCol="0">
            <a:spAutoFit/>
          </a:bodyPr>
          <a:lstStyle/>
          <a:p>
            <a:pPr algn="ctr"/>
            <a:r>
              <a:rPr lang="en-MY" sz="1600" b="1" dirty="0">
                <a:solidFill>
                  <a:schemeClr val="bg1"/>
                </a:solidFill>
              </a:rPr>
              <a:t>Emotional Exhaustion</a:t>
            </a:r>
          </a:p>
        </p:txBody>
      </p:sp>
      <p:sp>
        <p:nvSpPr>
          <p:cNvPr id="40" name="TextBox 39"/>
          <p:cNvSpPr txBox="1"/>
          <p:nvPr/>
        </p:nvSpPr>
        <p:spPr>
          <a:xfrm>
            <a:off x="4644284" y="3433393"/>
            <a:ext cx="1756516" cy="338554"/>
          </a:xfrm>
          <a:prstGeom prst="rect">
            <a:avLst/>
          </a:prstGeom>
          <a:noFill/>
        </p:spPr>
        <p:txBody>
          <a:bodyPr wrap="square" rtlCol="0">
            <a:spAutoFit/>
          </a:bodyPr>
          <a:lstStyle/>
          <a:p>
            <a:pPr algn="ctr"/>
            <a:r>
              <a:rPr lang="en-MY" sz="1600" b="1" dirty="0">
                <a:solidFill>
                  <a:schemeClr val="bg1"/>
                </a:solidFill>
              </a:rPr>
              <a:t>Depersonalization</a:t>
            </a:r>
          </a:p>
        </p:txBody>
      </p:sp>
      <p:sp>
        <p:nvSpPr>
          <p:cNvPr id="41" name="TextBox 40"/>
          <p:cNvSpPr txBox="1"/>
          <p:nvPr/>
        </p:nvSpPr>
        <p:spPr>
          <a:xfrm>
            <a:off x="6621568" y="3305819"/>
            <a:ext cx="1600200" cy="584775"/>
          </a:xfrm>
          <a:prstGeom prst="rect">
            <a:avLst/>
          </a:prstGeom>
          <a:noFill/>
        </p:spPr>
        <p:txBody>
          <a:bodyPr wrap="square" rtlCol="0">
            <a:spAutoFit/>
          </a:bodyPr>
          <a:lstStyle/>
          <a:p>
            <a:pPr algn="ctr"/>
            <a:r>
              <a:rPr lang="en-MY" sz="1600" b="1" dirty="0">
                <a:solidFill>
                  <a:schemeClr val="bg1"/>
                </a:solidFill>
              </a:rPr>
              <a:t>Low Personal Accomplishment</a:t>
            </a:r>
          </a:p>
        </p:txBody>
      </p:sp>
      <p:sp>
        <p:nvSpPr>
          <p:cNvPr id="3" name="Rectangle 2"/>
          <p:cNvSpPr/>
          <p:nvPr/>
        </p:nvSpPr>
        <p:spPr>
          <a:xfrm>
            <a:off x="6637680" y="4816661"/>
            <a:ext cx="1584088" cy="369332"/>
          </a:xfrm>
          <a:prstGeom prst="rect">
            <a:avLst/>
          </a:prstGeom>
        </p:spPr>
        <p:txBody>
          <a:bodyPr wrap="none">
            <a:spAutoFit/>
          </a:bodyPr>
          <a:lstStyle/>
          <a:p>
            <a:r>
              <a:rPr lang="en-MY" dirty="0">
                <a:latin typeface="Calibri" panose="020F0502020204030204" pitchFamily="34" charset="0"/>
                <a:ea typeface="Times New Roman" panose="02020603050405020304" pitchFamily="18" charset="0"/>
                <a:cs typeface="Times New Roman" panose="02020603050405020304" pitchFamily="18" charset="0"/>
              </a:rPr>
              <a:t>(26.9%, 63.6%)</a:t>
            </a:r>
            <a:endParaRPr lang="en-MY" dirty="0"/>
          </a:p>
        </p:txBody>
      </p:sp>
      <p:sp>
        <p:nvSpPr>
          <p:cNvPr id="4" name="Rectangle 3"/>
          <p:cNvSpPr/>
          <p:nvPr/>
        </p:nvSpPr>
        <p:spPr>
          <a:xfrm>
            <a:off x="2768692" y="4816661"/>
            <a:ext cx="1584088" cy="369332"/>
          </a:xfrm>
          <a:prstGeom prst="rect">
            <a:avLst/>
          </a:prstGeom>
        </p:spPr>
        <p:txBody>
          <a:bodyPr wrap="none">
            <a:spAutoFit/>
          </a:bodyPr>
          <a:lstStyle/>
          <a:p>
            <a:r>
              <a:rPr lang="en-MY" dirty="0">
                <a:latin typeface="Calibri" panose="020F0502020204030204" pitchFamily="34" charset="0"/>
                <a:ea typeface="Times New Roman" panose="02020603050405020304" pitchFamily="18" charset="0"/>
                <a:cs typeface="Times New Roman" panose="02020603050405020304" pitchFamily="18" charset="0"/>
              </a:rPr>
              <a:t>(27.8%, 33.9%)</a:t>
            </a:r>
            <a:endParaRPr lang="en-MY" dirty="0"/>
          </a:p>
        </p:txBody>
      </p:sp>
      <p:sp>
        <p:nvSpPr>
          <p:cNvPr id="5" name="Rectangle 4"/>
          <p:cNvSpPr/>
          <p:nvPr/>
        </p:nvSpPr>
        <p:spPr>
          <a:xfrm>
            <a:off x="4705394" y="4816661"/>
            <a:ext cx="1584088" cy="369332"/>
          </a:xfrm>
          <a:prstGeom prst="rect">
            <a:avLst/>
          </a:prstGeom>
        </p:spPr>
        <p:txBody>
          <a:bodyPr wrap="none">
            <a:spAutoFit/>
          </a:bodyPr>
          <a:lstStyle/>
          <a:p>
            <a:r>
              <a:rPr lang="en-MY" dirty="0">
                <a:latin typeface="Calibri" panose="020F0502020204030204" pitchFamily="34" charset="0"/>
                <a:ea typeface="Times New Roman" panose="02020603050405020304" pitchFamily="18" charset="0"/>
                <a:cs typeface="Times New Roman" panose="02020603050405020304" pitchFamily="18" charset="0"/>
              </a:rPr>
              <a:t>(24.9%, 31.9%)</a:t>
            </a:r>
            <a:endParaRPr lang="en-MY" dirty="0"/>
          </a:p>
        </p:txBody>
      </p:sp>
      <p:sp>
        <p:nvSpPr>
          <p:cNvPr id="6" name="Rectangle 5"/>
          <p:cNvSpPr/>
          <p:nvPr/>
        </p:nvSpPr>
        <p:spPr>
          <a:xfrm>
            <a:off x="930512" y="4816661"/>
            <a:ext cx="1584088" cy="369332"/>
          </a:xfrm>
          <a:prstGeom prst="rect">
            <a:avLst/>
          </a:prstGeom>
        </p:spPr>
        <p:txBody>
          <a:bodyPr wrap="none">
            <a:spAutoFit/>
          </a:bodyPr>
          <a:lstStyle/>
          <a:p>
            <a:r>
              <a:rPr lang="en-MY" dirty="0">
                <a:latin typeface="Calibri" panose="020F0502020204030204" pitchFamily="34" charset="0"/>
                <a:ea typeface="Times New Roman" panose="02020603050405020304" pitchFamily="18" charset="0"/>
                <a:cs typeface="Times New Roman" panose="02020603050405020304" pitchFamily="18" charset="0"/>
              </a:rPr>
              <a:t>(38.6%, 48.1%)</a:t>
            </a:r>
            <a:endParaRPr lang="en-MY" dirty="0"/>
          </a:p>
        </p:txBody>
      </p:sp>
      <p:sp>
        <p:nvSpPr>
          <p:cNvPr id="7" name="TextBox 6">
            <a:extLst>
              <a:ext uri="{FF2B5EF4-FFF2-40B4-BE49-F238E27FC236}">
                <a16:creationId xmlns:a16="http://schemas.microsoft.com/office/drawing/2014/main" id="{8764A672-91A3-EB88-5284-87819ED47837}"/>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45765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337612" y="3299012"/>
            <a:ext cx="968188" cy="968188"/>
          </a:xfrm>
          <a:prstGeom prst="round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330200" sx="119000" sy="119000" algn="ctr" rotWithShape="0">
              <a:prstClr val="black">
                <a:alpha val="40000"/>
              </a:prstClr>
            </a:outerShdw>
          </a:effectLst>
          <a:scene3d>
            <a:camera prst="isometricOffAxis1Top"/>
            <a:lightRig rig="threePt" dir="t"/>
          </a:scene3d>
          <a:sp3d extrusionH="914400">
            <a:extrusionClr>
              <a:schemeClr val="accent6">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Freeform 24"/>
          <p:cNvSpPr/>
          <p:nvPr/>
        </p:nvSpPr>
        <p:spPr>
          <a:xfrm>
            <a:off x="7382996" y="2479180"/>
            <a:ext cx="877421" cy="1269067"/>
          </a:xfrm>
          <a:custGeom>
            <a:avLst/>
            <a:gdLst>
              <a:gd name="connsiteX0" fmla="*/ 584947 w 1169894"/>
              <a:gd name="connsiteY0" fmla="*/ 0 h 1692089"/>
              <a:gd name="connsiteX1" fmla="*/ 1169894 w 1169894"/>
              <a:gd name="connsiteY1" fmla="*/ 578224 h 1692089"/>
              <a:gd name="connsiteX2" fmla="*/ 812635 w 1169894"/>
              <a:gd name="connsiteY2" fmla="*/ 1111008 h 1692089"/>
              <a:gd name="connsiteX3" fmla="*/ 759516 w 1169894"/>
              <a:gd name="connsiteY3" fmla="*/ 1127308 h 1692089"/>
              <a:gd name="connsiteX4" fmla="*/ 584947 w 1169894"/>
              <a:gd name="connsiteY4" fmla="*/ 1692089 h 1692089"/>
              <a:gd name="connsiteX5" fmla="*/ 410378 w 1169894"/>
              <a:gd name="connsiteY5" fmla="*/ 1127308 h 1692089"/>
              <a:gd name="connsiteX6" fmla="*/ 357259 w 1169894"/>
              <a:gd name="connsiteY6" fmla="*/ 1111008 h 1692089"/>
              <a:gd name="connsiteX7" fmla="*/ 0 w 1169894"/>
              <a:gd name="connsiteY7" fmla="*/ 578224 h 1692089"/>
              <a:gd name="connsiteX8" fmla="*/ 584947 w 1169894"/>
              <a:gd name="connsiteY8" fmla="*/ 0 h 16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894" h="1692089">
                <a:moveTo>
                  <a:pt x="584947" y="0"/>
                </a:moveTo>
                <a:cubicBezTo>
                  <a:pt x="908004" y="0"/>
                  <a:pt x="1169894" y="258880"/>
                  <a:pt x="1169894" y="578224"/>
                </a:cubicBezTo>
                <a:cubicBezTo>
                  <a:pt x="1169894" y="817732"/>
                  <a:pt x="1022581" y="1023229"/>
                  <a:pt x="812635" y="1111008"/>
                </a:cubicBezTo>
                <a:lnTo>
                  <a:pt x="759516" y="1127308"/>
                </a:lnTo>
                <a:lnTo>
                  <a:pt x="584947" y="1692089"/>
                </a:lnTo>
                <a:lnTo>
                  <a:pt x="410378" y="1127308"/>
                </a:lnTo>
                <a:lnTo>
                  <a:pt x="357259" y="1111008"/>
                </a:lnTo>
                <a:cubicBezTo>
                  <a:pt x="147313" y="1023229"/>
                  <a:pt x="0" y="817732"/>
                  <a:pt x="0" y="578224"/>
                </a:cubicBezTo>
                <a:cubicBezTo>
                  <a:pt x="0" y="258880"/>
                  <a:pt x="261890" y="0"/>
                  <a:pt x="584947" y="0"/>
                </a:cubicBezTo>
                <a:close/>
              </a:path>
            </a:pathLst>
          </a:custGeom>
          <a:gradFill>
            <a:gsLst>
              <a:gs pos="0">
                <a:schemeClr val="bg1"/>
              </a:gs>
              <a:gs pos="50000">
                <a:schemeClr val="bg1">
                  <a:lumMod val="95000"/>
                </a:schemeClr>
              </a:gs>
              <a:gs pos="100000">
                <a:schemeClr val="bg1">
                  <a:lumMod val="85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Oval 25"/>
          <p:cNvSpPr/>
          <p:nvPr/>
        </p:nvSpPr>
        <p:spPr>
          <a:xfrm>
            <a:off x="7547385" y="2638864"/>
            <a:ext cx="548640" cy="547967"/>
          </a:xfrm>
          <a:prstGeom prst="ellipse">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ounded Rectangle 6"/>
          <p:cNvSpPr/>
          <p:nvPr/>
        </p:nvSpPr>
        <p:spPr>
          <a:xfrm>
            <a:off x="6242536" y="2730166"/>
            <a:ext cx="968188" cy="968188"/>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330200" sx="119000" sy="119000" algn="ctr" rotWithShape="0">
              <a:prstClr val="black">
                <a:alpha val="40000"/>
              </a:prstClr>
            </a:outerShdw>
          </a:effectLst>
          <a:scene3d>
            <a:camera prst="isometricOffAxis1Top"/>
            <a:lightRig rig="threePt" dir="t"/>
          </a:scene3d>
          <a:sp3d extrusionH="172085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Freeform 18"/>
          <p:cNvSpPr/>
          <p:nvPr/>
        </p:nvSpPr>
        <p:spPr>
          <a:xfrm>
            <a:off x="6287920" y="1945193"/>
            <a:ext cx="877421" cy="1269067"/>
          </a:xfrm>
          <a:custGeom>
            <a:avLst/>
            <a:gdLst>
              <a:gd name="connsiteX0" fmla="*/ 584947 w 1169894"/>
              <a:gd name="connsiteY0" fmla="*/ 0 h 1692089"/>
              <a:gd name="connsiteX1" fmla="*/ 1169894 w 1169894"/>
              <a:gd name="connsiteY1" fmla="*/ 578224 h 1692089"/>
              <a:gd name="connsiteX2" fmla="*/ 812635 w 1169894"/>
              <a:gd name="connsiteY2" fmla="*/ 1111008 h 1692089"/>
              <a:gd name="connsiteX3" fmla="*/ 759516 w 1169894"/>
              <a:gd name="connsiteY3" fmla="*/ 1127308 h 1692089"/>
              <a:gd name="connsiteX4" fmla="*/ 584947 w 1169894"/>
              <a:gd name="connsiteY4" fmla="*/ 1692089 h 1692089"/>
              <a:gd name="connsiteX5" fmla="*/ 410378 w 1169894"/>
              <a:gd name="connsiteY5" fmla="*/ 1127308 h 1692089"/>
              <a:gd name="connsiteX6" fmla="*/ 357259 w 1169894"/>
              <a:gd name="connsiteY6" fmla="*/ 1111008 h 1692089"/>
              <a:gd name="connsiteX7" fmla="*/ 0 w 1169894"/>
              <a:gd name="connsiteY7" fmla="*/ 578224 h 1692089"/>
              <a:gd name="connsiteX8" fmla="*/ 584947 w 1169894"/>
              <a:gd name="connsiteY8" fmla="*/ 0 h 16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894" h="1692089">
                <a:moveTo>
                  <a:pt x="584947" y="0"/>
                </a:moveTo>
                <a:cubicBezTo>
                  <a:pt x="908004" y="0"/>
                  <a:pt x="1169894" y="258880"/>
                  <a:pt x="1169894" y="578224"/>
                </a:cubicBezTo>
                <a:cubicBezTo>
                  <a:pt x="1169894" y="817732"/>
                  <a:pt x="1022581" y="1023229"/>
                  <a:pt x="812635" y="1111008"/>
                </a:cubicBezTo>
                <a:lnTo>
                  <a:pt x="759516" y="1127308"/>
                </a:lnTo>
                <a:lnTo>
                  <a:pt x="584947" y="1692089"/>
                </a:lnTo>
                <a:lnTo>
                  <a:pt x="410378" y="1127308"/>
                </a:lnTo>
                <a:lnTo>
                  <a:pt x="357259" y="1111008"/>
                </a:lnTo>
                <a:cubicBezTo>
                  <a:pt x="147313" y="1023229"/>
                  <a:pt x="0" y="817732"/>
                  <a:pt x="0" y="578224"/>
                </a:cubicBezTo>
                <a:cubicBezTo>
                  <a:pt x="0" y="258880"/>
                  <a:pt x="261890" y="0"/>
                  <a:pt x="584947" y="0"/>
                </a:cubicBezTo>
                <a:close/>
              </a:path>
            </a:pathLst>
          </a:custGeom>
          <a:gradFill>
            <a:gsLst>
              <a:gs pos="0">
                <a:schemeClr val="bg1"/>
              </a:gs>
              <a:gs pos="50000">
                <a:schemeClr val="bg1">
                  <a:lumMod val="95000"/>
                </a:schemeClr>
              </a:gs>
              <a:gs pos="100000">
                <a:schemeClr val="bg1">
                  <a:lumMod val="85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Oval 19"/>
          <p:cNvSpPr/>
          <p:nvPr/>
        </p:nvSpPr>
        <p:spPr>
          <a:xfrm>
            <a:off x="6452309" y="2104877"/>
            <a:ext cx="548640" cy="547967"/>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ounded Rectangle 5"/>
          <p:cNvSpPr/>
          <p:nvPr/>
        </p:nvSpPr>
        <p:spPr>
          <a:xfrm>
            <a:off x="5211744" y="2197395"/>
            <a:ext cx="968188" cy="968188"/>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330200" sx="119000" sy="119000" algn="ctr" rotWithShape="0">
              <a:prstClr val="black">
                <a:alpha val="40000"/>
              </a:prstClr>
            </a:outerShdw>
          </a:effectLst>
          <a:scene3d>
            <a:camera prst="isometricOffAxis1Top"/>
            <a:lightRig rig="threePt" dir="t"/>
          </a:scene3d>
          <a:sp3d extrusionH="2565400">
            <a:extrusionClr>
              <a:schemeClr val="accent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Freeform 15"/>
          <p:cNvSpPr/>
          <p:nvPr/>
        </p:nvSpPr>
        <p:spPr>
          <a:xfrm>
            <a:off x="5257128" y="1371601"/>
            <a:ext cx="877421" cy="1269067"/>
          </a:xfrm>
          <a:custGeom>
            <a:avLst/>
            <a:gdLst>
              <a:gd name="connsiteX0" fmla="*/ 584947 w 1169894"/>
              <a:gd name="connsiteY0" fmla="*/ 0 h 1692089"/>
              <a:gd name="connsiteX1" fmla="*/ 1169894 w 1169894"/>
              <a:gd name="connsiteY1" fmla="*/ 578224 h 1692089"/>
              <a:gd name="connsiteX2" fmla="*/ 812635 w 1169894"/>
              <a:gd name="connsiteY2" fmla="*/ 1111008 h 1692089"/>
              <a:gd name="connsiteX3" fmla="*/ 759516 w 1169894"/>
              <a:gd name="connsiteY3" fmla="*/ 1127308 h 1692089"/>
              <a:gd name="connsiteX4" fmla="*/ 584947 w 1169894"/>
              <a:gd name="connsiteY4" fmla="*/ 1692089 h 1692089"/>
              <a:gd name="connsiteX5" fmla="*/ 410378 w 1169894"/>
              <a:gd name="connsiteY5" fmla="*/ 1127308 h 1692089"/>
              <a:gd name="connsiteX6" fmla="*/ 357259 w 1169894"/>
              <a:gd name="connsiteY6" fmla="*/ 1111008 h 1692089"/>
              <a:gd name="connsiteX7" fmla="*/ 0 w 1169894"/>
              <a:gd name="connsiteY7" fmla="*/ 578224 h 1692089"/>
              <a:gd name="connsiteX8" fmla="*/ 584947 w 1169894"/>
              <a:gd name="connsiteY8" fmla="*/ 0 h 16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894" h="1692089">
                <a:moveTo>
                  <a:pt x="584947" y="0"/>
                </a:moveTo>
                <a:cubicBezTo>
                  <a:pt x="908004" y="0"/>
                  <a:pt x="1169894" y="258880"/>
                  <a:pt x="1169894" y="578224"/>
                </a:cubicBezTo>
                <a:cubicBezTo>
                  <a:pt x="1169894" y="817732"/>
                  <a:pt x="1022581" y="1023229"/>
                  <a:pt x="812635" y="1111008"/>
                </a:cubicBezTo>
                <a:lnTo>
                  <a:pt x="759516" y="1127308"/>
                </a:lnTo>
                <a:lnTo>
                  <a:pt x="584947" y="1692089"/>
                </a:lnTo>
                <a:lnTo>
                  <a:pt x="410378" y="1127308"/>
                </a:lnTo>
                <a:lnTo>
                  <a:pt x="357259" y="1111008"/>
                </a:lnTo>
                <a:cubicBezTo>
                  <a:pt x="147313" y="1023229"/>
                  <a:pt x="0" y="817732"/>
                  <a:pt x="0" y="578224"/>
                </a:cubicBezTo>
                <a:cubicBezTo>
                  <a:pt x="0" y="258880"/>
                  <a:pt x="261890" y="0"/>
                  <a:pt x="584947" y="0"/>
                </a:cubicBezTo>
                <a:close/>
              </a:path>
            </a:pathLst>
          </a:custGeom>
          <a:gradFill>
            <a:gsLst>
              <a:gs pos="0">
                <a:schemeClr val="bg1"/>
              </a:gs>
              <a:gs pos="50000">
                <a:schemeClr val="bg1">
                  <a:lumMod val="95000"/>
                </a:schemeClr>
              </a:gs>
              <a:gs pos="100000">
                <a:schemeClr val="bg1">
                  <a:lumMod val="85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Oval 16"/>
          <p:cNvSpPr/>
          <p:nvPr/>
        </p:nvSpPr>
        <p:spPr>
          <a:xfrm>
            <a:off x="5421517" y="1531285"/>
            <a:ext cx="548640" cy="547967"/>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ounded Rectangle 7"/>
          <p:cNvSpPr/>
          <p:nvPr/>
        </p:nvSpPr>
        <p:spPr>
          <a:xfrm>
            <a:off x="4165040" y="1890314"/>
            <a:ext cx="968188" cy="968188"/>
          </a:xfrm>
          <a:prstGeom prst="round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330200" sx="119000" sy="119000" algn="ctr" rotWithShape="0">
              <a:prstClr val="black">
                <a:alpha val="40000"/>
              </a:prstClr>
            </a:outerShdw>
          </a:effectLst>
          <a:scene3d>
            <a:camera prst="isometricOffAxis1Top"/>
            <a:lightRig rig="threePt" dir="t"/>
          </a:scene3d>
          <a:sp3d extrusionH="2965450">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Freeform 21"/>
          <p:cNvSpPr/>
          <p:nvPr/>
        </p:nvSpPr>
        <p:spPr>
          <a:xfrm>
            <a:off x="4210424" y="1066801"/>
            <a:ext cx="877421" cy="1269067"/>
          </a:xfrm>
          <a:custGeom>
            <a:avLst/>
            <a:gdLst>
              <a:gd name="connsiteX0" fmla="*/ 584947 w 1169894"/>
              <a:gd name="connsiteY0" fmla="*/ 0 h 1692089"/>
              <a:gd name="connsiteX1" fmla="*/ 1169894 w 1169894"/>
              <a:gd name="connsiteY1" fmla="*/ 578224 h 1692089"/>
              <a:gd name="connsiteX2" fmla="*/ 812635 w 1169894"/>
              <a:gd name="connsiteY2" fmla="*/ 1111008 h 1692089"/>
              <a:gd name="connsiteX3" fmla="*/ 759516 w 1169894"/>
              <a:gd name="connsiteY3" fmla="*/ 1127308 h 1692089"/>
              <a:gd name="connsiteX4" fmla="*/ 584947 w 1169894"/>
              <a:gd name="connsiteY4" fmla="*/ 1692089 h 1692089"/>
              <a:gd name="connsiteX5" fmla="*/ 410378 w 1169894"/>
              <a:gd name="connsiteY5" fmla="*/ 1127308 h 1692089"/>
              <a:gd name="connsiteX6" fmla="*/ 357259 w 1169894"/>
              <a:gd name="connsiteY6" fmla="*/ 1111008 h 1692089"/>
              <a:gd name="connsiteX7" fmla="*/ 0 w 1169894"/>
              <a:gd name="connsiteY7" fmla="*/ 578224 h 1692089"/>
              <a:gd name="connsiteX8" fmla="*/ 584947 w 1169894"/>
              <a:gd name="connsiteY8" fmla="*/ 0 h 16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894" h="1692089">
                <a:moveTo>
                  <a:pt x="584947" y="0"/>
                </a:moveTo>
                <a:cubicBezTo>
                  <a:pt x="908004" y="0"/>
                  <a:pt x="1169894" y="258880"/>
                  <a:pt x="1169894" y="578224"/>
                </a:cubicBezTo>
                <a:cubicBezTo>
                  <a:pt x="1169894" y="817732"/>
                  <a:pt x="1022581" y="1023229"/>
                  <a:pt x="812635" y="1111008"/>
                </a:cubicBezTo>
                <a:lnTo>
                  <a:pt x="759516" y="1127308"/>
                </a:lnTo>
                <a:lnTo>
                  <a:pt x="584947" y="1692089"/>
                </a:lnTo>
                <a:lnTo>
                  <a:pt x="410378" y="1127308"/>
                </a:lnTo>
                <a:lnTo>
                  <a:pt x="357259" y="1111008"/>
                </a:lnTo>
                <a:cubicBezTo>
                  <a:pt x="147313" y="1023229"/>
                  <a:pt x="0" y="817732"/>
                  <a:pt x="0" y="578224"/>
                </a:cubicBezTo>
                <a:cubicBezTo>
                  <a:pt x="0" y="258880"/>
                  <a:pt x="261890" y="0"/>
                  <a:pt x="584947" y="0"/>
                </a:cubicBezTo>
                <a:close/>
              </a:path>
            </a:pathLst>
          </a:custGeom>
          <a:gradFill>
            <a:gsLst>
              <a:gs pos="0">
                <a:schemeClr val="bg1"/>
              </a:gs>
              <a:gs pos="50000">
                <a:schemeClr val="bg1">
                  <a:lumMod val="95000"/>
                </a:schemeClr>
              </a:gs>
              <a:gs pos="100000">
                <a:schemeClr val="bg1">
                  <a:lumMod val="85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Oval 22"/>
          <p:cNvSpPr/>
          <p:nvPr/>
        </p:nvSpPr>
        <p:spPr>
          <a:xfrm>
            <a:off x="4374813" y="1226485"/>
            <a:ext cx="548640" cy="547967"/>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Rounded Rectangle 3"/>
          <p:cNvSpPr/>
          <p:nvPr/>
        </p:nvSpPr>
        <p:spPr>
          <a:xfrm>
            <a:off x="3092872" y="3625913"/>
            <a:ext cx="968188" cy="968188"/>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330200" sx="119000" sy="119000" algn="ctr" rotWithShape="0">
              <a:prstClr val="black">
                <a:alpha val="40000"/>
              </a:prstClr>
            </a:outerShdw>
          </a:effectLst>
          <a:scene3d>
            <a:camera prst="isometricOffAxis1Top"/>
            <a:lightRig rig="threePt" dir="t"/>
          </a:scene3d>
          <a:sp3d extrusionH="1270000">
            <a:extrusionClr>
              <a:schemeClr val="accent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Freeform 12"/>
          <p:cNvSpPr/>
          <p:nvPr/>
        </p:nvSpPr>
        <p:spPr>
          <a:xfrm>
            <a:off x="3138256" y="2836418"/>
            <a:ext cx="877421" cy="1269067"/>
          </a:xfrm>
          <a:custGeom>
            <a:avLst/>
            <a:gdLst>
              <a:gd name="connsiteX0" fmla="*/ 584947 w 1169894"/>
              <a:gd name="connsiteY0" fmla="*/ 0 h 1692089"/>
              <a:gd name="connsiteX1" fmla="*/ 1169894 w 1169894"/>
              <a:gd name="connsiteY1" fmla="*/ 578224 h 1692089"/>
              <a:gd name="connsiteX2" fmla="*/ 812635 w 1169894"/>
              <a:gd name="connsiteY2" fmla="*/ 1111008 h 1692089"/>
              <a:gd name="connsiteX3" fmla="*/ 759516 w 1169894"/>
              <a:gd name="connsiteY3" fmla="*/ 1127308 h 1692089"/>
              <a:gd name="connsiteX4" fmla="*/ 584947 w 1169894"/>
              <a:gd name="connsiteY4" fmla="*/ 1692089 h 1692089"/>
              <a:gd name="connsiteX5" fmla="*/ 410378 w 1169894"/>
              <a:gd name="connsiteY5" fmla="*/ 1127308 h 1692089"/>
              <a:gd name="connsiteX6" fmla="*/ 357259 w 1169894"/>
              <a:gd name="connsiteY6" fmla="*/ 1111008 h 1692089"/>
              <a:gd name="connsiteX7" fmla="*/ 0 w 1169894"/>
              <a:gd name="connsiteY7" fmla="*/ 578224 h 1692089"/>
              <a:gd name="connsiteX8" fmla="*/ 584947 w 1169894"/>
              <a:gd name="connsiteY8" fmla="*/ 0 h 16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894" h="1692089">
                <a:moveTo>
                  <a:pt x="584947" y="0"/>
                </a:moveTo>
                <a:cubicBezTo>
                  <a:pt x="908004" y="0"/>
                  <a:pt x="1169894" y="258880"/>
                  <a:pt x="1169894" y="578224"/>
                </a:cubicBezTo>
                <a:cubicBezTo>
                  <a:pt x="1169894" y="817732"/>
                  <a:pt x="1022581" y="1023229"/>
                  <a:pt x="812635" y="1111008"/>
                </a:cubicBezTo>
                <a:lnTo>
                  <a:pt x="759516" y="1127308"/>
                </a:lnTo>
                <a:lnTo>
                  <a:pt x="584947" y="1692089"/>
                </a:lnTo>
                <a:lnTo>
                  <a:pt x="410378" y="1127308"/>
                </a:lnTo>
                <a:lnTo>
                  <a:pt x="357259" y="1111008"/>
                </a:lnTo>
                <a:cubicBezTo>
                  <a:pt x="147313" y="1023229"/>
                  <a:pt x="0" y="817732"/>
                  <a:pt x="0" y="578224"/>
                </a:cubicBezTo>
                <a:cubicBezTo>
                  <a:pt x="0" y="258880"/>
                  <a:pt x="261890" y="0"/>
                  <a:pt x="584947" y="0"/>
                </a:cubicBezTo>
                <a:close/>
              </a:path>
            </a:pathLst>
          </a:custGeom>
          <a:gradFill>
            <a:gsLst>
              <a:gs pos="0">
                <a:schemeClr val="bg1"/>
              </a:gs>
              <a:gs pos="50000">
                <a:schemeClr val="bg1">
                  <a:lumMod val="95000"/>
                </a:schemeClr>
              </a:gs>
              <a:gs pos="100000">
                <a:schemeClr val="bg1">
                  <a:lumMod val="85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Oval 10"/>
          <p:cNvSpPr/>
          <p:nvPr/>
        </p:nvSpPr>
        <p:spPr>
          <a:xfrm>
            <a:off x="3302645" y="2996102"/>
            <a:ext cx="548640" cy="547967"/>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2" name="TextBox 1"/>
          <p:cNvSpPr txBox="1"/>
          <p:nvPr/>
        </p:nvSpPr>
        <p:spPr>
          <a:xfrm>
            <a:off x="3302645" y="3111119"/>
            <a:ext cx="548640" cy="338554"/>
          </a:xfrm>
          <a:prstGeom prst="rect">
            <a:avLst/>
          </a:prstGeom>
          <a:noFill/>
        </p:spPr>
        <p:txBody>
          <a:bodyPr wrap="square" rtlCol="0">
            <a:spAutoFit/>
          </a:bodyPr>
          <a:lstStyle/>
          <a:p>
            <a:pPr algn="ctr"/>
            <a:r>
              <a:rPr lang="en-MY" sz="1600" dirty="0">
                <a:solidFill>
                  <a:schemeClr val="bg1"/>
                </a:solidFill>
              </a:rPr>
              <a:t>37%</a:t>
            </a:r>
          </a:p>
        </p:txBody>
      </p:sp>
      <p:sp>
        <p:nvSpPr>
          <p:cNvPr id="39" name="TextBox 38"/>
          <p:cNvSpPr txBox="1"/>
          <p:nvPr/>
        </p:nvSpPr>
        <p:spPr>
          <a:xfrm>
            <a:off x="4382266" y="1314504"/>
            <a:ext cx="548640" cy="338554"/>
          </a:xfrm>
          <a:prstGeom prst="rect">
            <a:avLst/>
          </a:prstGeom>
          <a:noFill/>
        </p:spPr>
        <p:txBody>
          <a:bodyPr wrap="square" rtlCol="0">
            <a:spAutoFit/>
          </a:bodyPr>
          <a:lstStyle/>
          <a:p>
            <a:pPr algn="ctr"/>
            <a:r>
              <a:rPr lang="en-MY" sz="1600" dirty="0">
                <a:solidFill>
                  <a:schemeClr val="bg1"/>
                </a:solidFill>
              </a:rPr>
              <a:t>53%</a:t>
            </a:r>
          </a:p>
        </p:txBody>
      </p:sp>
      <p:sp>
        <p:nvSpPr>
          <p:cNvPr id="41" name="TextBox 40"/>
          <p:cNvSpPr txBox="1"/>
          <p:nvPr/>
        </p:nvSpPr>
        <p:spPr>
          <a:xfrm>
            <a:off x="5430883" y="1630492"/>
            <a:ext cx="548640" cy="338554"/>
          </a:xfrm>
          <a:prstGeom prst="rect">
            <a:avLst/>
          </a:prstGeom>
          <a:noFill/>
        </p:spPr>
        <p:txBody>
          <a:bodyPr wrap="square" rtlCol="0">
            <a:spAutoFit/>
          </a:bodyPr>
          <a:lstStyle/>
          <a:p>
            <a:pPr algn="ctr"/>
            <a:r>
              <a:rPr lang="en-MY" sz="1600" dirty="0">
                <a:solidFill>
                  <a:schemeClr val="bg1"/>
                </a:solidFill>
              </a:rPr>
              <a:t>43%</a:t>
            </a:r>
          </a:p>
        </p:txBody>
      </p:sp>
      <p:sp>
        <p:nvSpPr>
          <p:cNvPr id="42" name="TextBox 41"/>
          <p:cNvSpPr txBox="1"/>
          <p:nvPr/>
        </p:nvSpPr>
        <p:spPr>
          <a:xfrm>
            <a:off x="6472990" y="2205131"/>
            <a:ext cx="548640" cy="338554"/>
          </a:xfrm>
          <a:prstGeom prst="rect">
            <a:avLst/>
          </a:prstGeom>
          <a:noFill/>
        </p:spPr>
        <p:txBody>
          <a:bodyPr wrap="square" rtlCol="0">
            <a:spAutoFit/>
          </a:bodyPr>
          <a:lstStyle/>
          <a:p>
            <a:pPr algn="ctr"/>
            <a:r>
              <a:rPr lang="en-MY" sz="1600" dirty="0">
                <a:solidFill>
                  <a:schemeClr val="bg1"/>
                </a:solidFill>
              </a:rPr>
              <a:t>41%</a:t>
            </a:r>
          </a:p>
        </p:txBody>
      </p:sp>
      <p:sp>
        <p:nvSpPr>
          <p:cNvPr id="45" name="TextBox 44"/>
          <p:cNvSpPr txBox="1"/>
          <p:nvPr/>
        </p:nvSpPr>
        <p:spPr>
          <a:xfrm>
            <a:off x="7547385" y="2768027"/>
            <a:ext cx="548640" cy="338554"/>
          </a:xfrm>
          <a:prstGeom prst="rect">
            <a:avLst/>
          </a:prstGeom>
          <a:noFill/>
        </p:spPr>
        <p:txBody>
          <a:bodyPr wrap="square" rtlCol="0">
            <a:spAutoFit/>
          </a:bodyPr>
          <a:lstStyle/>
          <a:p>
            <a:pPr algn="ctr"/>
            <a:r>
              <a:rPr lang="en-MY" sz="1600" dirty="0">
                <a:solidFill>
                  <a:schemeClr val="bg1"/>
                </a:solidFill>
              </a:rPr>
              <a:t>26%</a:t>
            </a:r>
          </a:p>
        </p:txBody>
      </p:sp>
      <p:sp>
        <p:nvSpPr>
          <p:cNvPr id="3" name="TextBox 2"/>
          <p:cNvSpPr txBox="1"/>
          <p:nvPr/>
        </p:nvSpPr>
        <p:spPr>
          <a:xfrm rot="16023741">
            <a:off x="3382944" y="4749335"/>
            <a:ext cx="782096" cy="369332"/>
          </a:xfrm>
          <a:prstGeom prst="rect">
            <a:avLst/>
          </a:prstGeom>
          <a:noFill/>
        </p:spPr>
        <p:txBody>
          <a:bodyPr wrap="square" rtlCol="0">
            <a:spAutoFit/>
          </a:bodyPr>
          <a:lstStyle/>
          <a:p>
            <a:r>
              <a:rPr lang="en-MY" dirty="0">
                <a:solidFill>
                  <a:schemeClr val="bg1"/>
                </a:solidFill>
              </a:rPr>
              <a:t>Year 1</a:t>
            </a:r>
          </a:p>
        </p:txBody>
      </p:sp>
      <p:sp>
        <p:nvSpPr>
          <p:cNvPr id="46" name="TextBox 45"/>
          <p:cNvSpPr txBox="1"/>
          <p:nvPr/>
        </p:nvSpPr>
        <p:spPr>
          <a:xfrm rot="16023741">
            <a:off x="4462549" y="4596935"/>
            <a:ext cx="782096" cy="369332"/>
          </a:xfrm>
          <a:prstGeom prst="rect">
            <a:avLst/>
          </a:prstGeom>
          <a:noFill/>
        </p:spPr>
        <p:txBody>
          <a:bodyPr wrap="square" rtlCol="0">
            <a:spAutoFit/>
          </a:bodyPr>
          <a:lstStyle/>
          <a:p>
            <a:r>
              <a:rPr lang="en-MY" dirty="0">
                <a:solidFill>
                  <a:schemeClr val="bg1"/>
                </a:solidFill>
              </a:rPr>
              <a:t>Year 2</a:t>
            </a:r>
          </a:p>
        </p:txBody>
      </p:sp>
      <p:sp>
        <p:nvSpPr>
          <p:cNvPr id="47" name="TextBox 46"/>
          <p:cNvSpPr txBox="1"/>
          <p:nvPr/>
        </p:nvSpPr>
        <p:spPr>
          <a:xfrm rot="16023741">
            <a:off x="5483388" y="4520735"/>
            <a:ext cx="782096" cy="369332"/>
          </a:xfrm>
          <a:prstGeom prst="rect">
            <a:avLst/>
          </a:prstGeom>
          <a:noFill/>
        </p:spPr>
        <p:txBody>
          <a:bodyPr wrap="square" rtlCol="0">
            <a:spAutoFit/>
          </a:bodyPr>
          <a:lstStyle/>
          <a:p>
            <a:r>
              <a:rPr lang="en-MY" dirty="0">
                <a:solidFill>
                  <a:schemeClr val="bg1"/>
                </a:solidFill>
              </a:rPr>
              <a:t>Year 3</a:t>
            </a:r>
          </a:p>
        </p:txBody>
      </p:sp>
      <p:sp>
        <p:nvSpPr>
          <p:cNvPr id="48" name="TextBox 47"/>
          <p:cNvSpPr txBox="1"/>
          <p:nvPr/>
        </p:nvSpPr>
        <p:spPr>
          <a:xfrm rot="16023741">
            <a:off x="6540045" y="4298662"/>
            <a:ext cx="782096" cy="369332"/>
          </a:xfrm>
          <a:prstGeom prst="rect">
            <a:avLst/>
          </a:prstGeom>
          <a:noFill/>
        </p:spPr>
        <p:txBody>
          <a:bodyPr wrap="square" rtlCol="0">
            <a:spAutoFit/>
          </a:bodyPr>
          <a:lstStyle/>
          <a:p>
            <a:r>
              <a:rPr lang="en-MY" dirty="0">
                <a:solidFill>
                  <a:schemeClr val="bg1"/>
                </a:solidFill>
              </a:rPr>
              <a:t>Year 4</a:t>
            </a:r>
          </a:p>
        </p:txBody>
      </p:sp>
      <p:sp>
        <p:nvSpPr>
          <p:cNvPr id="50" name="TextBox 49"/>
          <p:cNvSpPr txBox="1"/>
          <p:nvPr/>
        </p:nvSpPr>
        <p:spPr>
          <a:xfrm rot="16023741">
            <a:off x="7596700" y="4177733"/>
            <a:ext cx="782096" cy="369332"/>
          </a:xfrm>
          <a:prstGeom prst="rect">
            <a:avLst/>
          </a:prstGeom>
          <a:noFill/>
        </p:spPr>
        <p:txBody>
          <a:bodyPr wrap="square" rtlCol="0">
            <a:spAutoFit/>
          </a:bodyPr>
          <a:lstStyle/>
          <a:p>
            <a:r>
              <a:rPr lang="en-MY" dirty="0">
                <a:solidFill>
                  <a:schemeClr val="bg1"/>
                </a:solidFill>
              </a:rPr>
              <a:t>Year 5</a:t>
            </a:r>
          </a:p>
        </p:txBody>
      </p:sp>
      <p:sp>
        <p:nvSpPr>
          <p:cNvPr id="5" name="Rectangle 4"/>
          <p:cNvSpPr/>
          <p:nvPr/>
        </p:nvSpPr>
        <p:spPr>
          <a:xfrm>
            <a:off x="286886" y="1590218"/>
            <a:ext cx="2514599" cy="2677656"/>
          </a:xfrm>
          <a:prstGeom prst="rect">
            <a:avLst/>
          </a:prstGeom>
        </p:spPr>
        <p:txBody>
          <a:bodyPr wrap="square">
            <a:spAutoFit/>
          </a:bodyPr>
          <a:lstStyle/>
          <a:p>
            <a:r>
              <a:rPr lang="en-MY" sz="2400" b="1" dirty="0">
                <a:solidFill>
                  <a:srgbClr val="E91D26"/>
                </a:solidFill>
                <a:latin typeface="Arial" pitchFamily="34" charset="0"/>
                <a:cs typeface="Arial" pitchFamily="34" charset="0"/>
              </a:rPr>
              <a:t>The pattern of burnout peaks at the second year of study, and decreases toward the final year of study.</a:t>
            </a:r>
          </a:p>
        </p:txBody>
      </p:sp>
      <p:sp>
        <p:nvSpPr>
          <p:cNvPr id="10" name="TextBox 9">
            <a:extLst>
              <a:ext uri="{FF2B5EF4-FFF2-40B4-BE49-F238E27FC236}">
                <a16:creationId xmlns:a16="http://schemas.microsoft.com/office/drawing/2014/main" id="{105C4845-3325-5765-0EBE-B240782F98D0}"/>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42128555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181599" y="1944912"/>
          <a:ext cx="3435805" cy="43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528636"/>
            <a:ext cx="8465005" cy="1387249"/>
          </a:xfrm>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       MOTTO</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304800" y="2016349"/>
            <a:ext cx="4648200" cy="4384451"/>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09600" y="4572000"/>
            <a:ext cx="7848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91D26"/>
                </a:solidFill>
                <a:latin typeface="Arial" pitchFamily="34" charset="0"/>
                <a:cs typeface="Arial" pitchFamily="34" charset="0"/>
              </a:rPr>
              <a:t>Burnout </a:t>
            </a:r>
            <a:r>
              <a:rPr lang="en-MY" sz="2800" b="1" dirty="0">
                <a:solidFill>
                  <a:srgbClr val="E91D26"/>
                </a:solidFill>
                <a:latin typeface="Arial" pitchFamily="34" charset="0"/>
                <a:cs typeface="Arial" pitchFamily="34" charset="0"/>
              </a:rPr>
              <a:t>lead to many negative ramifications</a:t>
            </a:r>
          </a:p>
        </p:txBody>
      </p:sp>
      <p:sp>
        <p:nvSpPr>
          <p:cNvPr id="14" name="Rounded Rectangle 13"/>
          <p:cNvSpPr/>
          <p:nvPr/>
        </p:nvSpPr>
        <p:spPr>
          <a:xfrm>
            <a:off x="838200" y="2273301"/>
            <a:ext cx="2362200" cy="114300"/>
          </a:xfrm>
          <a:prstGeom prst="roundRect">
            <a:avLst>
              <a:gd name="adj" fmla="val 50000"/>
            </a:avLst>
          </a:prstGeom>
          <a:solidFill>
            <a:srgbClr val="91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9" name="Rounded Rectangle 18"/>
          <p:cNvSpPr/>
          <p:nvPr/>
        </p:nvSpPr>
        <p:spPr>
          <a:xfrm>
            <a:off x="838200" y="2273301"/>
            <a:ext cx="1524000" cy="114300"/>
          </a:xfrm>
          <a:prstGeom prst="roundRect">
            <a:avLst>
              <a:gd name="adj" fmla="val 50000"/>
            </a:avLst>
          </a:prstGeom>
          <a:solidFill>
            <a:srgbClr val="E91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0" name="Rounded Rectangle 19"/>
          <p:cNvSpPr/>
          <p:nvPr/>
        </p:nvSpPr>
        <p:spPr>
          <a:xfrm>
            <a:off x="838200" y="3771900"/>
            <a:ext cx="2362200" cy="114300"/>
          </a:xfrm>
          <a:prstGeom prst="roundRect">
            <a:avLst>
              <a:gd name="adj" fmla="val 50000"/>
            </a:avLst>
          </a:prstGeom>
          <a:solidFill>
            <a:srgbClr val="91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Rounded Rectangle 20"/>
          <p:cNvSpPr/>
          <p:nvPr/>
        </p:nvSpPr>
        <p:spPr>
          <a:xfrm>
            <a:off x="838200" y="3771900"/>
            <a:ext cx="990600" cy="114300"/>
          </a:xfrm>
          <a:prstGeom prst="roundRect">
            <a:avLst>
              <a:gd name="adj" fmla="val 50000"/>
            </a:avLst>
          </a:prstGeom>
          <a:solidFill>
            <a:srgbClr val="E91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2" name="Rounded Rectangle 21"/>
          <p:cNvSpPr/>
          <p:nvPr/>
        </p:nvSpPr>
        <p:spPr>
          <a:xfrm>
            <a:off x="5943600" y="2273301"/>
            <a:ext cx="2362200" cy="114300"/>
          </a:xfrm>
          <a:prstGeom prst="roundRect">
            <a:avLst>
              <a:gd name="adj" fmla="val 50000"/>
            </a:avLst>
          </a:prstGeom>
          <a:solidFill>
            <a:srgbClr val="91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3" name="Rounded Rectangle 22"/>
          <p:cNvSpPr/>
          <p:nvPr/>
        </p:nvSpPr>
        <p:spPr>
          <a:xfrm>
            <a:off x="5943600" y="2273301"/>
            <a:ext cx="609600" cy="114300"/>
          </a:xfrm>
          <a:prstGeom prst="roundRect">
            <a:avLst>
              <a:gd name="adj" fmla="val 50000"/>
            </a:avLst>
          </a:prstGeom>
          <a:solidFill>
            <a:srgbClr val="E91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4" name="Rounded Rectangle 23"/>
          <p:cNvSpPr/>
          <p:nvPr/>
        </p:nvSpPr>
        <p:spPr>
          <a:xfrm>
            <a:off x="5943600" y="3771900"/>
            <a:ext cx="2362200" cy="114300"/>
          </a:xfrm>
          <a:prstGeom prst="roundRect">
            <a:avLst>
              <a:gd name="adj" fmla="val 50000"/>
            </a:avLst>
          </a:prstGeom>
          <a:solidFill>
            <a:srgbClr val="91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5" name="Rounded Rectangle 24"/>
          <p:cNvSpPr/>
          <p:nvPr/>
        </p:nvSpPr>
        <p:spPr>
          <a:xfrm>
            <a:off x="5943600" y="3771900"/>
            <a:ext cx="1905000" cy="114300"/>
          </a:xfrm>
          <a:prstGeom prst="roundRect">
            <a:avLst>
              <a:gd name="adj" fmla="val 50000"/>
            </a:avLst>
          </a:prstGeom>
          <a:solidFill>
            <a:srgbClr val="E91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15" name="Group 17"/>
          <p:cNvGrpSpPr>
            <a:grpSpLocks noChangeAspect="1"/>
          </p:cNvGrpSpPr>
          <p:nvPr/>
        </p:nvGrpSpPr>
        <p:grpSpPr bwMode="auto">
          <a:xfrm>
            <a:off x="3886201" y="1295400"/>
            <a:ext cx="1382713" cy="3225800"/>
            <a:chOff x="2448" y="372"/>
            <a:chExt cx="871" cy="2032"/>
          </a:xfrm>
        </p:grpSpPr>
        <p:sp>
          <p:nvSpPr>
            <p:cNvPr id="18" name="AutoShape 16"/>
            <p:cNvSpPr>
              <a:spLocks noChangeAspect="1" noChangeArrowheads="1" noTextEdit="1"/>
            </p:cNvSpPr>
            <p:nvPr/>
          </p:nvSpPr>
          <p:spPr bwMode="auto">
            <a:xfrm>
              <a:off x="2448" y="372"/>
              <a:ext cx="871" cy="20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6" name="Rectangle 18"/>
            <p:cNvSpPr>
              <a:spLocks noChangeArrowheads="1"/>
            </p:cNvSpPr>
            <p:nvPr/>
          </p:nvSpPr>
          <p:spPr bwMode="auto">
            <a:xfrm>
              <a:off x="2448" y="372"/>
              <a:ext cx="871" cy="203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7" name="Freeform 19"/>
            <p:cNvSpPr>
              <a:spLocks/>
            </p:cNvSpPr>
            <p:nvPr/>
          </p:nvSpPr>
          <p:spPr bwMode="auto">
            <a:xfrm>
              <a:off x="2448" y="410"/>
              <a:ext cx="808" cy="1921"/>
            </a:xfrm>
            <a:custGeom>
              <a:avLst/>
              <a:gdLst>
                <a:gd name="T0" fmla="*/ 988 w 1616"/>
                <a:gd name="T1" fmla="*/ 115 h 3844"/>
                <a:gd name="T2" fmla="*/ 1023 w 1616"/>
                <a:gd name="T3" fmla="*/ 260 h 3844"/>
                <a:gd name="T4" fmla="*/ 952 w 1616"/>
                <a:gd name="T5" fmla="*/ 439 h 3844"/>
                <a:gd name="T6" fmla="*/ 1068 w 1616"/>
                <a:gd name="T7" fmla="*/ 623 h 3844"/>
                <a:gd name="T8" fmla="*/ 1310 w 1616"/>
                <a:gd name="T9" fmla="*/ 780 h 3844"/>
                <a:gd name="T10" fmla="*/ 1402 w 1616"/>
                <a:gd name="T11" fmla="*/ 1448 h 3844"/>
                <a:gd name="T12" fmla="*/ 1454 w 1616"/>
                <a:gd name="T13" fmla="*/ 1764 h 3844"/>
                <a:gd name="T14" fmla="*/ 1605 w 1616"/>
                <a:gd name="T15" fmla="*/ 2032 h 3844"/>
                <a:gd name="T16" fmla="*/ 1533 w 1616"/>
                <a:gd name="T17" fmla="*/ 2017 h 3844"/>
                <a:gd name="T18" fmla="*/ 1573 w 1616"/>
                <a:gd name="T19" fmla="*/ 2214 h 3844"/>
                <a:gd name="T20" fmla="*/ 1513 w 1616"/>
                <a:gd name="T21" fmla="*/ 2170 h 3844"/>
                <a:gd name="T22" fmla="*/ 1464 w 1616"/>
                <a:gd name="T23" fmla="*/ 2109 h 3844"/>
                <a:gd name="T24" fmla="*/ 1441 w 1616"/>
                <a:gd name="T25" fmla="*/ 2253 h 3844"/>
                <a:gd name="T26" fmla="*/ 1403 w 1616"/>
                <a:gd name="T27" fmla="*/ 2152 h 3844"/>
                <a:gd name="T28" fmla="*/ 1363 w 1616"/>
                <a:gd name="T29" fmla="*/ 2139 h 3844"/>
                <a:gd name="T30" fmla="*/ 1360 w 1616"/>
                <a:gd name="T31" fmla="*/ 1897 h 3844"/>
                <a:gd name="T32" fmla="*/ 1222 w 1616"/>
                <a:gd name="T33" fmla="*/ 1598 h 3844"/>
                <a:gd name="T34" fmla="*/ 1142 w 1616"/>
                <a:gd name="T35" fmla="*/ 1227 h 3844"/>
                <a:gd name="T36" fmla="*/ 1128 w 1616"/>
                <a:gd name="T37" fmla="*/ 1647 h 3844"/>
                <a:gd name="T38" fmla="*/ 1211 w 1616"/>
                <a:gd name="T39" fmla="*/ 2048 h 3844"/>
                <a:gd name="T40" fmla="*/ 1121 w 1616"/>
                <a:gd name="T41" fmla="*/ 2680 h 3844"/>
                <a:gd name="T42" fmla="*/ 1140 w 1616"/>
                <a:gd name="T43" fmla="*/ 2987 h 3844"/>
                <a:gd name="T44" fmla="*/ 1039 w 1616"/>
                <a:gd name="T45" fmla="*/ 3484 h 3844"/>
                <a:gd name="T46" fmla="*/ 1069 w 1616"/>
                <a:gd name="T47" fmla="*/ 3780 h 3844"/>
                <a:gd name="T48" fmla="*/ 1029 w 1616"/>
                <a:gd name="T49" fmla="*/ 3824 h 3844"/>
                <a:gd name="T50" fmla="*/ 909 w 1616"/>
                <a:gd name="T51" fmla="*/ 3840 h 3844"/>
                <a:gd name="T52" fmla="*/ 838 w 1616"/>
                <a:gd name="T53" fmla="*/ 3802 h 3844"/>
                <a:gd name="T54" fmla="*/ 905 w 1616"/>
                <a:gd name="T55" fmla="*/ 3501 h 3844"/>
                <a:gd name="T56" fmla="*/ 910 w 1616"/>
                <a:gd name="T57" fmla="*/ 3070 h 3844"/>
                <a:gd name="T58" fmla="*/ 864 w 1616"/>
                <a:gd name="T59" fmla="*/ 2564 h 3844"/>
                <a:gd name="T60" fmla="*/ 788 w 1616"/>
                <a:gd name="T61" fmla="*/ 2198 h 3844"/>
                <a:gd name="T62" fmla="*/ 726 w 1616"/>
                <a:gd name="T63" fmla="*/ 2756 h 3844"/>
                <a:gd name="T64" fmla="*/ 703 w 1616"/>
                <a:gd name="T65" fmla="*/ 3240 h 3844"/>
                <a:gd name="T66" fmla="*/ 733 w 1616"/>
                <a:gd name="T67" fmla="*/ 3612 h 3844"/>
                <a:gd name="T68" fmla="*/ 775 w 1616"/>
                <a:gd name="T69" fmla="*/ 3831 h 3844"/>
                <a:gd name="T70" fmla="*/ 679 w 1616"/>
                <a:gd name="T71" fmla="*/ 3833 h 3844"/>
                <a:gd name="T72" fmla="*/ 572 w 1616"/>
                <a:gd name="T73" fmla="*/ 3820 h 3844"/>
                <a:gd name="T74" fmla="*/ 565 w 1616"/>
                <a:gd name="T75" fmla="*/ 3714 h 3844"/>
                <a:gd name="T76" fmla="*/ 549 w 1616"/>
                <a:gd name="T77" fmla="*/ 3396 h 3844"/>
                <a:gd name="T78" fmla="*/ 504 w 1616"/>
                <a:gd name="T79" fmla="*/ 2896 h 3844"/>
                <a:gd name="T80" fmla="*/ 469 w 1616"/>
                <a:gd name="T81" fmla="*/ 2534 h 3844"/>
                <a:gd name="T82" fmla="*/ 426 w 1616"/>
                <a:gd name="T83" fmla="*/ 1862 h 3844"/>
                <a:gd name="T84" fmla="*/ 492 w 1616"/>
                <a:gd name="T85" fmla="*/ 1486 h 3844"/>
                <a:gd name="T86" fmla="*/ 436 w 1616"/>
                <a:gd name="T87" fmla="*/ 1360 h 3844"/>
                <a:gd name="T88" fmla="*/ 342 w 1616"/>
                <a:gd name="T89" fmla="*/ 1716 h 3844"/>
                <a:gd name="T90" fmla="*/ 259 w 1616"/>
                <a:gd name="T91" fmla="*/ 1959 h 3844"/>
                <a:gd name="T92" fmla="*/ 249 w 1616"/>
                <a:gd name="T93" fmla="*/ 2210 h 3844"/>
                <a:gd name="T94" fmla="*/ 205 w 1616"/>
                <a:gd name="T95" fmla="*/ 2124 h 3844"/>
                <a:gd name="T96" fmla="*/ 165 w 1616"/>
                <a:gd name="T97" fmla="*/ 2194 h 3844"/>
                <a:gd name="T98" fmla="*/ 136 w 1616"/>
                <a:gd name="T99" fmla="*/ 2240 h 3844"/>
                <a:gd name="T100" fmla="*/ 108 w 1616"/>
                <a:gd name="T101" fmla="*/ 2103 h 3844"/>
                <a:gd name="T102" fmla="*/ 39 w 1616"/>
                <a:gd name="T103" fmla="*/ 2171 h 3844"/>
                <a:gd name="T104" fmla="*/ 43 w 1616"/>
                <a:gd name="T105" fmla="*/ 2072 h 3844"/>
                <a:gd name="T106" fmla="*/ 67 w 1616"/>
                <a:gd name="T107" fmla="*/ 1937 h 3844"/>
                <a:gd name="T108" fmla="*/ 175 w 1616"/>
                <a:gd name="T109" fmla="*/ 1667 h 3844"/>
                <a:gd name="T110" fmla="*/ 265 w 1616"/>
                <a:gd name="T111" fmla="*/ 1317 h 3844"/>
                <a:gd name="T112" fmla="*/ 381 w 1616"/>
                <a:gd name="T113" fmla="*/ 674 h 3844"/>
                <a:gd name="T114" fmla="*/ 639 w 1616"/>
                <a:gd name="T115" fmla="*/ 578 h 3844"/>
                <a:gd name="T116" fmla="*/ 636 w 1616"/>
                <a:gd name="T117" fmla="*/ 384 h 3844"/>
                <a:gd name="T118" fmla="*/ 614 w 1616"/>
                <a:gd name="T119" fmla="*/ 254 h 3844"/>
                <a:gd name="T120" fmla="*/ 702 w 1616"/>
                <a:gd name="T121" fmla="*/ 30 h 3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6" h="3844">
                  <a:moveTo>
                    <a:pt x="792" y="0"/>
                  </a:moveTo>
                  <a:lnTo>
                    <a:pt x="824" y="0"/>
                  </a:lnTo>
                  <a:lnTo>
                    <a:pt x="825" y="0"/>
                  </a:lnTo>
                  <a:lnTo>
                    <a:pt x="832" y="1"/>
                  </a:lnTo>
                  <a:lnTo>
                    <a:pt x="840" y="3"/>
                  </a:lnTo>
                  <a:lnTo>
                    <a:pt x="853" y="5"/>
                  </a:lnTo>
                  <a:lnTo>
                    <a:pt x="866" y="9"/>
                  </a:lnTo>
                  <a:lnTo>
                    <a:pt x="882" y="14"/>
                  </a:lnTo>
                  <a:lnTo>
                    <a:pt x="898" y="21"/>
                  </a:lnTo>
                  <a:lnTo>
                    <a:pt x="915" y="30"/>
                  </a:lnTo>
                  <a:lnTo>
                    <a:pt x="931" y="41"/>
                  </a:lnTo>
                  <a:lnTo>
                    <a:pt x="949" y="56"/>
                  </a:lnTo>
                  <a:lnTo>
                    <a:pt x="963" y="72"/>
                  </a:lnTo>
                  <a:lnTo>
                    <a:pt x="977" y="91"/>
                  </a:lnTo>
                  <a:lnTo>
                    <a:pt x="988" y="115"/>
                  </a:lnTo>
                  <a:lnTo>
                    <a:pt x="997" y="141"/>
                  </a:lnTo>
                  <a:lnTo>
                    <a:pt x="1003" y="171"/>
                  </a:lnTo>
                  <a:lnTo>
                    <a:pt x="1004" y="206"/>
                  </a:lnTo>
                  <a:lnTo>
                    <a:pt x="1002" y="244"/>
                  </a:lnTo>
                  <a:lnTo>
                    <a:pt x="1002" y="245"/>
                  </a:lnTo>
                  <a:lnTo>
                    <a:pt x="1002" y="245"/>
                  </a:lnTo>
                  <a:lnTo>
                    <a:pt x="1002" y="248"/>
                  </a:lnTo>
                  <a:lnTo>
                    <a:pt x="1002" y="249"/>
                  </a:lnTo>
                  <a:lnTo>
                    <a:pt x="1002" y="251"/>
                  </a:lnTo>
                  <a:lnTo>
                    <a:pt x="1003" y="254"/>
                  </a:lnTo>
                  <a:lnTo>
                    <a:pt x="1004" y="255"/>
                  </a:lnTo>
                  <a:lnTo>
                    <a:pt x="1007" y="256"/>
                  </a:lnTo>
                  <a:lnTo>
                    <a:pt x="1010" y="258"/>
                  </a:lnTo>
                  <a:lnTo>
                    <a:pt x="1014" y="258"/>
                  </a:lnTo>
                  <a:lnTo>
                    <a:pt x="1023" y="260"/>
                  </a:lnTo>
                  <a:lnTo>
                    <a:pt x="1027" y="269"/>
                  </a:lnTo>
                  <a:lnTo>
                    <a:pt x="1029" y="281"/>
                  </a:lnTo>
                  <a:lnTo>
                    <a:pt x="1026" y="296"/>
                  </a:lnTo>
                  <a:lnTo>
                    <a:pt x="1020" y="312"/>
                  </a:lnTo>
                  <a:lnTo>
                    <a:pt x="1009" y="328"/>
                  </a:lnTo>
                  <a:lnTo>
                    <a:pt x="992" y="344"/>
                  </a:lnTo>
                  <a:lnTo>
                    <a:pt x="992" y="348"/>
                  </a:lnTo>
                  <a:lnTo>
                    <a:pt x="989" y="356"/>
                  </a:lnTo>
                  <a:lnTo>
                    <a:pt x="986" y="370"/>
                  </a:lnTo>
                  <a:lnTo>
                    <a:pt x="981" y="384"/>
                  </a:lnTo>
                  <a:lnTo>
                    <a:pt x="973" y="401"/>
                  </a:lnTo>
                  <a:lnTo>
                    <a:pt x="965" y="414"/>
                  </a:lnTo>
                  <a:lnTo>
                    <a:pt x="954" y="426"/>
                  </a:lnTo>
                  <a:lnTo>
                    <a:pt x="954" y="430"/>
                  </a:lnTo>
                  <a:lnTo>
                    <a:pt x="952" y="439"/>
                  </a:lnTo>
                  <a:lnTo>
                    <a:pt x="950" y="452"/>
                  </a:lnTo>
                  <a:lnTo>
                    <a:pt x="949" y="469"/>
                  </a:lnTo>
                  <a:lnTo>
                    <a:pt x="949" y="488"/>
                  </a:lnTo>
                  <a:lnTo>
                    <a:pt x="950" y="509"/>
                  </a:lnTo>
                  <a:lnTo>
                    <a:pt x="952" y="530"/>
                  </a:lnTo>
                  <a:lnTo>
                    <a:pt x="958" y="548"/>
                  </a:lnTo>
                  <a:lnTo>
                    <a:pt x="968" y="567"/>
                  </a:lnTo>
                  <a:lnTo>
                    <a:pt x="968" y="568"/>
                  </a:lnTo>
                  <a:lnTo>
                    <a:pt x="972" y="572"/>
                  </a:lnTo>
                  <a:lnTo>
                    <a:pt x="977" y="578"/>
                  </a:lnTo>
                  <a:lnTo>
                    <a:pt x="986" y="585"/>
                  </a:lnTo>
                  <a:lnTo>
                    <a:pt x="999" y="595"/>
                  </a:lnTo>
                  <a:lnTo>
                    <a:pt x="1016" y="604"/>
                  </a:lnTo>
                  <a:lnTo>
                    <a:pt x="1040" y="614"/>
                  </a:lnTo>
                  <a:lnTo>
                    <a:pt x="1068" y="623"/>
                  </a:lnTo>
                  <a:lnTo>
                    <a:pt x="1104" y="633"/>
                  </a:lnTo>
                  <a:lnTo>
                    <a:pt x="1147" y="641"/>
                  </a:lnTo>
                  <a:lnTo>
                    <a:pt x="1149" y="641"/>
                  </a:lnTo>
                  <a:lnTo>
                    <a:pt x="1154" y="641"/>
                  </a:lnTo>
                  <a:lnTo>
                    <a:pt x="1163" y="642"/>
                  </a:lnTo>
                  <a:lnTo>
                    <a:pt x="1175" y="644"/>
                  </a:lnTo>
                  <a:lnTo>
                    <a:pt x="1189" y="649"/>
                  </a:lnTo>
                  <a:lnTo>
                    <a:pt x="1204" y="654"/>
                  </a:lnTo>
                  <a:lnTo>
                    <a:pt x="1220" y="663"/>
                  </a:lnTo>
                  <a:lnTo>
                    <a:pt x="1236" y="674"/>
                  </a:lnTo>
                  <a:lnTo>
                    <a:pt x="1253" y="688"/>
                  </a:lnTo>
                  <a:lnTo>
                    <a:pt x="1269" y="705"/>
                  </a:lnTo>
                  <a:lnTo>
                    <a:pt x="1285" y="726"/>
                  </a:lnTo>
                  <a:lnTo>
                    <a:pt x="1298" y="750"/>
                  </a:lnTo>
                  <a:lnTo>
                    <a:pt x="1310" y="780"/>
                  </a:lnTo>
                  <a:lnTo>
                    <a:pt x="1318" y="814"/>
                  </a:lnTo>
                  <a:lnTo>
                    <a:pt x="1324" y="854"/>
                  </a:lnTo>
                  <a:lnTo>
                    <a:pt x="1328" y="1164"/>
                  </a:lnTo>
                  <a:lnTo>
                    <a:pt x="1328" y="1168"/>
                  </a:lnTo>
                  <a:lnTo>
                    <a:pt x="1329" y="1180"/>
                  </a:lnTo>
                  <a:lnTo>
                    <a:pt x="1331" y="1199"/>
                  </a:lnTo>
                  <a:lnTo>
                    <a:pt x="1334" y="1223"/>
                  </a:lnTo>
                  <a:lnTo>
                    <a:pt x="1338" y="1252"/>
                  </a:lnTo>
                  <a:lnTo>
                    <a:pt x="1344" y="1284"/>
                  </a:lnTo>
                  <a:lnTo>
                    <a:pt x="1351" y="1317"/>
                  </a:lnTo>
                  <a:lnTo>
                    <a:pt x="1360" y="1352"/>
                  </a:lnTo>
                  <a:lnTo>
                    <a:pt x="1371" y="1385"/>
                  </a:lnTo>
                  <a:lnTo>
                    <a:pt x="1385" y="1417"/>
                  </a:lnTo>
                  <a:lnTo>
                    <a:pt x="1401" y="1445"/>
                  </a:lnTo>
                  <a:lnTo>
                    <a:pt x="1402" y="1448"/>
                  </a:lnTo>
                  <a:lnTo>
                    <a:pt x="1404" y="1455"/>
                  </a:lnTo>
                  <a:lnTo>
                    <a:pt x="1409" y="1467"/>
                  </a:lnTo>
                  <a:lnTo>
                    <a:pt x="1416" y="1485"/>
                  </a:lnTo>
                  <a:lnTo>
                    <a:pt x="1422" y="1507"/>
                  </a:lnTo>
                  <a:lnTo>
                    <a:pt x="1428" y="1535"/>
                  </a:lnTo>
                  <a:lnTo>
                    <a:pt x="1434" y="1570"/>
                  </a:lnTo>
                  <a:lnTo>
                    <a:pt x="1438" y="1609"/>
                  </a:lnTo>
                  <a:lnTo>
                    <a:pt x="1440" y="1655"/>
                  </a:lnTo>
                  <a:lnTo>
                    <a:pt x="1440" y="1658"/>
                  </a:lnTo>
                  <a:lnTo>
                    <a:pt x="1441" y="1667"/>
                  </a:lnTo>
                  <a:lnTo>
                    <a:pt x="1443" y="1682"/>
                  </a:lnTo>
                  <a:lnTo>
                    <a:pt x="1445" y="1700"/>
                  </a:lnTo>
                  <a:lnTo>
                    <a:pt x="1448" y="1721"/>
                  </a:lnTo>
                  <a:lnTo>
                    <a:pt x="1450" y="1742"/>
                  </a:lnTo>
                  <a:lnTo>
                    <a:pt x="1454" y="1764"/>
                  </a:lnTo>
                  <a:lnTo>
                    <a:pt x="1457" y="1784"/>
                  </a:lnTo>
                  <a:lnTo>
                    <a:pt x="1461" y="1801"/>
                  </a:lnTo>
                  <a:lnTo>
                    <a:pt x="1465" y="1815"/>
                  </a:lnTo>
                  <a:lnTo>
                    <a:pt x="1472" y="1831"/>
                  </a:lnTo>
                  <a:lnTo>
                    <a:pt x="1483" y="1848"/>
                  </a:lnTo>
                  <a:lnTo>
                    <a:pt x="1497" y="1868"/>
                  </a:lnTo>
                  <a:lnTo>
                    <a:pt x="1512" y="1887"/>
                  </a:lnTo>
                  <a:lnTo>
                    <a:pt x="1525" y="1905"/>
                  </a:lnTo>
                  <a:lnTo>
                    <a:pt x="1537" y="1919"/>
                  </a:lnTo>
                  <a:lnTo>
                    <a:pt x="1550" y="1937"/>
                  </a:lnTo>
                  <a:lnTo>
                    <a:pt x="1562" y="1955"/>
                  </a:lnTo>
                  <a:lnTo>
                    <a:pt x="1574" y="1975"/>
                  </a:lnTo>
                  <a:lnTo>
                    <a:pt x="1587" y="1995"/>
                  </a:lnTo>
                  <a:lnTo>
                    <a:pt x="1597" y="2013"/>
                  </a:lnTo>
                  <a:lnTo>
                    <a:pt x="1605" y="2032"/>
                  </a:lnTo>
                  <a:lnTo>
                    <a:pt x="1613" y="2049"/>
                  </a:lnTo>
                  <a:lnTo>
                    <a:pt x="1616" y="2064"/>
                  </a:lnTo>
                  <a:lnTo>
                    <a:pt x="1616" y="2076"/>
                  </a:lnTo>
                  <a:lnTo>
                    <a:pt x="1613" y="2085"/>
                  </a:lnTo>
                  <a:lnTo>
                    <a:pt x="1605" y="2091"/>
                  </a:lnTo>
                  <a:lnTo>
                    <a:pt x="1604" y="2091"/>
                  </a:lnTo>
                  <a:lnTo>
                    <a:pt x="1599" y="2089"/>
                  </a:lnTo>
                  <a:lnTo>
                    <a:pt x="1593" y="2087"/>
                  </a:lnTo>
                  <a:lnTo>
                    <a:pt x="1584" y="2082"/>
                  </a:lnTo>
                  <a:lnTo>
                    <a:pt x="1573" y="2072"/>
                  </a:lnTo>
                  <a:lnTo>
                    <a:pt x="1561" y="2059"/>
                  </a:lnTo>
                  <a:lnTo>
                    <a:pt x="1547" y="2038"/>
                  </a:lnTo>
                  <a:lnTo>
                    <a:pt x="1533" y="2011"/>
                  </a:lnTo>
                  <a:lnTo>
                    <a:pt x="1533" y="2013"/>
                  </a:lnTo>
                  <a:lnTo>
                    <a:pt x="1533" y="2017"/>
                  </a:lnTo>
                  <a:lnTo>
                    <a:pt x="1535" y="2025"/>
                  </a:lnTo>
                  <a:lnTo>
                    <a:pt x="1537" y="2038"/>
                  </a:lnTo>
                  <a:lnTo>
                    <a:pt x="1541" y="2055"/>
                  </a:lnTo>
                  <a:lnTo>
                    <a:pt x="1547" y="2076"/>
                  </a:lnTo>
                  <a:lnTo>
                    <a:pt x="1556" y="2103"/>
                  </a:lnTo>
                  <a:lnTo>
                    <a:pt x="1566" y="2134"/>
                  </a:lnTo>
                  <a:lnTo>
                    <a:pt x="1568" y="2140"/>
                  </a:lnTo>
                  <a:lnTo>
                    <a:pt x="1571" y="2150"/>
                  </a:lnTo>
                  <a:lnTo>
                    <a:pt x="1574" y="2160"/>
                  </a:lnTo>
                  <a:lnTo>
                    <a:pt x="1577" y="2172"/>
                  </a:lnTo>
                  <a:lnTo>
                    <a:pt x="1579" y="2183"/>
                  </a:lnTo>
                  <a:lnTo>
                    <a:pt x="1581" y="2194"/>
                  </a:lnTo>
                  <a:lnTo>
                    <a:pt x="1581" y="2203"/>
                  </a:lnTo>
                  <a:lnTo>
                    <a:pt x="1578" y="2210"/>
                  </a:lnTo>
                  <a:lnTo>
                    <a:pt x="1573" y="2214"/>
                  </a:lnTo>
                  <a:lnTo>
                    <a:pt x="1566" y="2213"/>
                  </a:lnTo>
                  <a:lnTo>
                    <a:pt x="1556" y="2208"/>
                  </a:lnTo>
                  <a:lnTo>
                    <a:pt x="1555" y="2206"/>
                  </a:lnTo>
                  <a:lnTo>
                    <a:pt x="1552" y="2204"/>
                  </a:lnTo>
                  <a:lnTo>
                    <a:pt x="1547" y="2198"/>
                  </a:lnTo>
                  <a:lnTo>
                    <a:pt x="1542" y="2189"/>
                  </a:lnTo>
                  <a:lnTo>
                    <a:pt x="1535" y="2176"/>
                  </a:lnTo>
                  <a:lnTo>
                    <a:pt x="1526" y="2157"/>
                  </a:lnTo>
                  <a:lnTo>
                    <a:pt x="1518" y="2134"/>
                  </a:lnTo>
                  <a:lnTo>
                    <a:pt x="1508" y="2103"/>
                  </a:lnTo>
                  <a:lnTo>
                    <a:pt x="1508" y="2107"/>
                  </a:lnTo>
                  <a:lnTo>
                    <a:pt x="1509" y="2117"/>
                  </a:lnTo>
                  <a:lnTo>
                    <a:pt x="1510" y="2131"/>
                  </a:lnTo>
                  <a:lnTo>
                    <a:pt x="1512" y="2149"/>
                  </a:lnTo>
                  <a:lnTo>
                    <a:pt x="1513" y="2170"/>
                  </a:lnTo>
                  <a:lnTo>
                    <a:pt x="1513" y="2190"/>
                  </a:lnTo>
                  <a:lnTo>
                    <a:pt x="1514" y="2210"/>
                  </a:lnTo>
                  <a:lnTo>
                    <a:pt x="1513" y="2230"/>
                  </a:lnTo>
                  <a:lnTo>
                    <a:pt x="1512" y="2245"/>
                  </a:lnTo>
                  <a:lnTo>
                    <a:pt x="1510" y="2256"/>
                  </a:lnTo>
                  <a:lnTo>
                    <a:pt x="1507" y="2262"/>
                  </a:lnTo>
                  <a:lnTo>
                    <a:pt x="1499" y="2263"/>
                  </a:lnTo>
                  <a:lnTo>
                    <a:pt x="1492" y="2261"/>
                  </a:lnTo>
                  <a:lnTo>
                    <a:pt x="1486" y="2253"/>
                  </a:lnTo>
                  <a:lnTo>
                    <a:pt x="1481" y="2240"/>
                  </a:lnTo>
                  <a:lnTo>
                    <a:pt x="1476" y="2219"/>
                  </a:lnTo>
                  <a:lnTo>
                    <a:pt x="1472" y="2190"/>
                  </a:lnTo>
                  <a:lnTo>
                    <a:pt x="1469" y="2155"/>
                  </a:lnTo>
                  <a:lnTo>
                    <a:pt x="1465" y="2110"/>
                  </a:lnTo>
                  <a:lnTo>
                    <a:pt x="1464" y="2109"/>
                  </a:lnTo>
                  <a:lnTo>
                    <a:pt x="1464" y="2108"/>
                  </a:lnTo>
                  <a:lnTo>
                    <a:pt x="1462" y="2105"/>
                  </a:lnTo>
                  <a:lnTo>
                    <a:pt x="1461" y="2105"/>
                  </a:lnTo>
                  <a:lnTo>
                    <a:pt x="1460" y="2105"/>
                  </a:lnTo>
                  <a:lnTo>
                    <a:pt x="1459" y="2109"/>
                  </a:lnTo>
                  <a:lnTo>
                    <a:pt x="1457" y="2115"/>
                  </a:lnTo>
                  <a:lnTo>
                    <a:pt x="1456" y="2126"/>
                  </a:lnTo>
                  <a:lnTo>
                    <a:pt x="1454" y="2142"/>
                  </a:lnTo>
                  <a:lnTo>
                    <a:pt x="1452" y="2165"/>
                  </a:lnTo>
                  <a:lnTo>
                    <a:pt x="1451" y="2194"/>
                  </a:lnTo>
                  <a:lnTo>
                    <a:pt x="1450" y="2230"/>
                  </a:lnTo>
                  <a:lnTo>
                    <a:pt x="1449" y="2235"/>
                  </a:lnTo>
                  <a:lnTo>
                    <a:pt x="1448" y="2241"/>
                  </a:lnTo>
                  <a:lnTo>
                    <a:pt x="1445" y="2248"/>
                  </a:lnTo>
                  <a:lnTo>
                    <a:pt x="1441" y="2253"/>
                  </a:lnTo>
                  <a:lnTo>
                    <a:pt x="1436" y="2258"/>
                  </a:lnTo>
                  <a:lnTo>
                    <a:pt x="1432" y="2258"/>
                  </a:lnTo>
                  <a:lnTo>
                    <a:pt x="1427" y="2255"/>
                  </a:lnTo>
                  <a:lnTo>
                    <a:pt x="1420" y="2245"/>
                  </a:lnTo>
                  <a:lnTo>
                    <a:pt x="1416" y="2229"/>
                  </a:lnTo>
                  <a:lnTo>
                    <a:pt x="1412" y="2209"/>
                  </a:lnTo>
                  <a:lnTo>
                    <a:pt x="1411" y="2187"/>
                  </a:lnTo>
                  <a:lnTo>
                    <a:pt x="1411" y="2165"/>
                  </a:lnTo>
                  <a:lnTo>
                    <a:pt x="1412" y="2142"/>
                  </a:lnTo>
                  <a:lnTo>
                    <a:pt x="1412" y="2123"/>
                  </a:lnTo>
                  <a:lnTo>
                    <a:pt x="1412" y="2109"/>
                  </a:lnTo>
                  <a:lnTo>
                    <a:pt x="1412" y="2113"/>
                  </a:lnTo>
                  <a:lnTo>
                    <a:pt x="1409" y="2121"/>
                  </a:lnTo>
                  <a:lnTo>
                    <a:pt x="1407" y="2135"/>
                  </a:lnTo>
                  <a:lnTo>
                    <a:pt x="1403" y="2152"/>
                  </a:lnTo>
                  <a:lnTo>
                    <a:pt x="1398" y="2168"/>
                  </a:lnTo>
                  <a:lnTo>
                    <a:pt x="1393" y="2186"/>
                  </a:lnTo>
                  <a:lnTo>
                    <a:pt x="1387" y="2199"/>
                  </a:lnTo>
                  <a:lnTo>
                    <a:pt x="1382" y="2208"/>
                  </a:lnTo>
                  <a:lnTo>
                    <a:pt x="1376" y="2211"/>
                  </a:lnTo>
                  <a:lnTo>
                    <a:pt x="1376" y="2213"/>
                  </a:lnTo>
                  <a:lnTo>
                    <a:pt x="1375" y="2213"/>
                  </a:lnTo>
                  <a:lnTo>
                    <a:pt x="1372" y="2214"/>
                  </a:lnTo>
                  <a:lnTo>
                    <a:pt x="1371" y="2213"/>
                  </a:lnTo>
                  <a:lnTo>
                    <a:pt x="1369" y="2210"/>
                  </a:lnTo>
                  <a:lnTo>
                    <a:pt x="1366" y="2204"/>
                  </a:lnTo>
                  <a:lnTo>
                    <a:pt x="1364" y="2195"/>
                  </a:lnTo>
                  <a:lnTo>
                    <a:pt x="1363" y="2182"/>
                  </a:lnTo>
                  <a:lnTo>
                    <a:pt x="1363" y="2163"/>
                  </a:lnTo>
                  <a:lnTo>
                    <a:pt x="1363" y="2139"/>
                  </a:lnTo>
                  <a:lnTo>
                    <a:pt x="1364" y="2108"/>
                  </a:lnTo>
                  <a:lnTo>
                    <a:pt x="1364" y="2093"/>
                  </a:lnTo>
                  <a:lnTo>
                    <a:pt x="1363" y="2076"/>
                  </a:lnTo>
                  <a:lnTo>
                    <a:pt x="1360" y="2057"/>
                  </a:lnTo>
                  <a:lnTo>
                    <a:pt x="1359" y="2043"/>
                  </a:lnTo>
                  <a:lnTo>
                    <a:pt x="1358" y="2032"/>
                  </a:lnTo>
                  <a:lnTo>
                    <a:pt x="1355" y="1982"/>
                  </a:lnTo>
                  <a:lnTo>
                    <a:pt x="1355" y="1980"/>
                  </a:lnTo>
                  <a:lnTo>
                    <a:pt x="1356" y="1971"/>
                  </a:lnTo>
                  <a:lnTo>
                    <a:pt x="1358" y="1959"/>
                  </a:lnTo>
                  <a:lnTo>
                    <a:pt x="1359" y="1944"/>
                  </a:lnTo>
                  <a:lnTo>
                    <a:pt x="1359" y="1929"/>
                  </a:lnTo>
                  <a:lnTo>
                    <a:pt x="1360" y="1914"/>
                  </a:lnTo>
                  <a:lnTo>
                    <a:pt x="1360" y="1903"/>
                  </a:lnTo>
                  <a:lnTo>
                    <a:pt x="1360" y="1897"/>
                  </a:lnTo>
                  <a:lnTo>
                    <a:pt x="1356" y="1886"/>
                  </a:lnTo>
                  <a:lnTo>
                    <a:pt x="1351" y="1870"/>
                  </a:lnTo>
                  <a:lnTo>
                    <a:pt x="1344" y="1849"/>
                  </a:lnTo>
                  <a:lnTo>
                    <a:pt x="1334" y="1826"/>
                  </a:lnTo>
                  <a:lnTo>
                    <a:pt x="1321" y="1799"/>
                  </a:lnTo>
                  <a:lnTo>
                    <a:pt x="1306" y="1770"/>
                  </a:lnTo>
                  <a:lnTo>
                    <a:pt x="1287" y="1741"/>
                  </a:lnTo>
                  <a:lnTo>
                    <a:pt x="1286" y="1737"/>
                  </a:lnTo>
                  <a:lnTo>
                    <a:pt x="1281" y="1730"/>
                  </a:lnTo>
                  <a:lnTo>
                    <a:pt x="1274" y="1716"/>
                  </a:lnTo>
                  <a:lnTo>
                    <a:pt x="1265" y="1699"/>
                  </a:lnTo>
                  <a:lnTo>
                    <a:pt x="1255" y="1678"/>
                  </a:lnTo>
                  <a:lnTo>
                    <a:pt x="1244" y="1653"/>
                  </a:lnTo>
                  <a:lnTo>
                    <a:pt x="1233" y="1626"/>
                  </a:lnTo>
                  <a:lnTo>
                    <a:pt x="1222" y="1598"/>
                  </a:lnTo>
                  <a:lnTo>
                    <a:pt x="1211" y="1568"/>
                  </a:lnTo>
                  <a:lnTo>
                    <a:pt x="1201" y="1538"/>
                  </a:lnTo>
                  <a:lnTo>
                    <a:pt x="1194" y="1506"/>
                  </a:lnTo>
                  <a:lnTo>
                    <a:pt x="1188" y="1475"/>
                  </a:lnTo>
                  <a:lnTo>
                    <a:pt x="1184" y="1445"/>
                  </a:lnTo>
                  <a:lnTo>
                    <a:pt x="1184" y="1417"/>
                  </a:lnTo>
                  <a:lnTo>
                    <a:pt x="1184" y="1413"/>
                  </a:lnTo>
                  <a:lnTo>
                    <a:pt x="1184" y="1401"/>
                  </a:lnTo>
                  <a:lnTo>
                    <a:pt x="1183" y="1384"/>
                  </a:lnTo>
                  <a:lnTo>
                    <a:pt x="1181" y="1360"/>
                  </a:lnTo>
                  <a:lnTo>
                    <a:pt x="1178" y="1334"/>
                  </a:lnTo>
                  <a:lnTo>
                    <a:pt x="1172" y="1306"/>
                  </a:lnTo>
                  <a:lnTo>
                    <a:pt x="1164" y="1279"/>
                  </a:lnTo>
                  <a:lnTo>
                    <a:pt x="1154" y="1252"/>
                  </a:lnTo>
                  <a:lnTo>
                    <a:pt x="1142" y="1227"/>
                  </a:lnTo>
                  <a:lnTo>
                    <a:pt x="1141" y="1231"/>
                  </a:lnTo>
                  <a:lnTo>
                    <a:pt x="1140" y="1242"/>
                  </a:lnTo>
                  <a:lnTo>
                    <a:pt x="1138" y="1259"/>
                  </a:lnTo>
                  <a:lnTo>
                    <a:pt x="1137" y="1281"/>
                  </a:lnTo>
                  <a:lnTo>
                    <a:pt x="1135" y="1310"/>
                  </a:lnTo>
                  <a:lnTo>
                    <a:pt x="1132" y="1340"/>
                  </a:lnTo>
                  <a:lnTo>
                    <a:pt x="1131" y="1375"/>
                  </a:lnTo>
                  <a:lnTo>
                    <a:pt x="1128" y="1411"/>
                  </a:lnTo>
                  <a:lnTo>
                    <a:pt x="1126" y="1449"/>
                  </a:lnTo>
                  <a:lnTo>
                    <a:pt x="1125" y="1486"/>
                  </a:lnTo>
                  <a:lnTo>
                    <a:pt x="1125" y="1523"/>
                  </a:lnTo>
                  <a:lnTo>
                    <a:pt x="1124" y="1558"/>
                  </a:lnTo>
                  <a:lnTo>
                    <a:pt x="1125" y="1592"/>
                  </a:lnTo>
                  <a:lnTo>
                    <a:pt x="1126" y="1621"/>
                  </a:lnTo>
                  <a:lnTo>
                    <a:pt x="1128" y="1647"/>
                  </a:lnTo>
                  <a:lnTo>
                    <a:pt x="1131" y="1668"/>
                  </a:lnTo>
                  <a:lnTo>
                    <a:pt x="1132" y="1672"/>
                  </a:lnTo>
                  <a:lnTo>
                    <a:pt x="1136" y="1680"/>
                  </a:lnTo>
                  <a:lnTo>
                    <a:pt x="1142" y="1694"/>
                  </a:lnTo>
                  <a:lnTo>
                    <a:pt x="1148" y="1714"/>
                  </a:lnTo>
                  <a:lnTo>
                    <a:pt x="1157" y="1737"/>
                  </a:lnTo>
                  <a:lnTo>
                    <a:pt x="1165" y="1763"/>
                  </a:lnTo>
                  <a:lnTo>
                    <a:pt x="1174" y="1794"/>
                  </a:lnTo>
                  <a:lnTo>
                    <a:pt x="1183" y="1826"/>
                  </a:lnTo>
                  <a:lnTo>
                    <a:pt x="1191" y="1862"/>
                  </a:lnTo>
                  <a:lnTo>
                    <a:pt x="1199" y="1897"/>
                  </a:lnTo>
                  <a:lnTo>
                    <a:pt x="1205" y="1934"/>
                  </a:lnTo>
                  <a:lnTo>
                    <a:pt x="1209" y="1972"/>
                  </a:lnTo>
                  <a:lnTo>
                    <a:pt x="1211" y="2011"/>
                  </a:lnTo>
                  <a:lnTo>
                    <a:pt x="1211" y="2048"/>
                  </a:lnTo>
                  <a:lnTo>
                    <a:pt x="1209" y="2085"/>
                  </a:lnTo>
                  <a:lnTo>
                    <a:pt x="1204" y="2124"/>
                  </a:lnTo>
                  <a:lnTo>
                    <a:pt x="1199" y="2170"/>
                  </a:lnTo>
                  <a:lnTo>
                    <a:pt x="1193" y="2219"/>
                  </a:lnTo>
                  <a:lnTo>
                    <a:pt x="1186" y="2272"/>
                  </a:lnTo>
                  <a:lnTo>
                    <a:pt x="1179" y="2327"/>
                  </a:lnTo>
                  <a:lnTo>
                    <a:pt x="1172" y="2381"/>
                  </a:lnTo>
                  <a:lnTo>
                    <a:pt x="1163" y="2436"/>
                  </a:lnTo>
                  <a:lnTo>
                    <a:pt x="1156" y="2486"/>
                  </a:lnTo>
                  <a:lnTo>
                    <a:pt x="1147" y="2534"/>
                  </a:lnTo>
                  <a:lnTo>
                    <a:pt x="1138" y="2575"/>
                  </a:lnTo>
                  <a:lnTo>
                    <a:pt x="1130" y="2609"/>
                  </a:lnTo>
                  <a:lnTo>
                    <a:pt x="1126" y="2629"/>
                  </a:lnTo>
                  <a:lnTo>
                    <a:pt x="1122" y="2652"/>
                  </a:lnTo>
                  <a:lnTo>
                    <a:pt x="1121" y="2680"/>
                  </a:lnTo>
                  <a:lnTo>
                    <a:pt x="1120" y="2708"/>
                  </a:lnTo>
                  <a:lnTo>
                    <a:pt x="1119" y="2737"/>
                  </a:lnTo>
                  <a:lnTo>
                    <a:pt x="1117" y="2766"/>
                  </a:lnTo>
                  <a:lnTo>
                    <a:pt x="1117" y="2793"/>
                  </a:lnTo>
                  <a:lnTo>
                    <a:pt x="1115" y="2816"/>
                  </a:lnTo>
                  <a:lnTo>
                    <a:pt x="1114" y="2835"/>
                  </a:lnTo>
                  <a:lnTo>
                    <a:pt x="1110" y="2850"/>
                  </a:lnTo>
                  <a:lnTo>
                    <a:pt x="1108" y="2858"/>
                  </a:lnTo>
                  <a:lnTo>
                    <a:pt x="1108" y="2868"/>
                  </a:lnTo>
                  <a:lnTo>
                    <a:pt x="1109" y="2880"/>
                  </a:lnTo>
                  <a:lnTo>
                    <a:pt x="1114" y="2895"/>
                  </a:lnTo>
                  <a:lnTo>
                    <a:pt x="1120" y="2915"/>
                  </a:lnTo>
                  <a:lnTo>
                    <a:pt x="1128" y="2939"/>
                  </a:lnTo>
                  <a:lnTo>
                    <a:pt x="1135" y="2964"/>
                  </a:lnTo>
                  <a:lnTo>
                    <a:pt x="1140" y="2987"/>
                  </a:lnTo>
                  <a:lnTo>
                    <a:pt x="1143" y="3012"/>
                  </a:lnTo>
                  <a:lnTo>
                    <a:pt x="1146" y="3038"/>
                  </a:lnTo>
                  <a:lnTo>
                    <a:pt x="1146" y="3065"/>
                  </a:lnTo>
                  <a:lnTo>
                    <a:pt x="1143" y="3095"/>
                  </a:lnTo>
                  <a:lnTo>
                    <a:pt x="1140" y="3125"/>
                  </a:lnTo>
                  <a:lnTo>
                    <a:pt x="1133" y="3160"/>
                  </a:lnTo>
                  <a:lnTo>
                    <a:pt x="1125" y="3198"/>
                  </a:lnTo>
                  <a:lnTo>
                    <a:pt x="1115" y="3241"/>
                  </a:lnTo>
                  <a:lnTo>
                    <a:pt x="1101" y="3287"/>
                  </a:lnTo>
                  <a:lnTo>
                    <a:pt x="1087" y="3339"/>
                  </a:lnTo>
                  <a:lnTo>
                    <a:pt x="1068" y="3396"/>
                  </a:lnTo>
                  <a:lnTo>
                    <a:pt x="1047" y="3459"/>
                  </a:lnTo>
                  <a:lnTo>
                    <a:pt x="1046" y="3462"/>
                  </a:lnTo>
                  <a:lnTo>
                    <a:pt x="1042" y="3470"/>
                  </a:lnTo>
                  <a:lnTo>
                    <a:pt x="1039" y="3484"/>
                  </a:lnTo>
                  <a:lnTo>
                    <a:pt x="1034" y="3501"/>
                  </a:lnTo>
                  <a:lnTo>
                    <a:pt x="1030" y="3525"/>
                  </a:lnTo>
                  <a:lnTo>
                    <a:pt x="1026" y="3553"/>
                  </a:lnTo>
                  <a:lnTo>
                    <a:pt x="1025" y="3586"/>
                  </a:lnTo>
                  <a:lnTo>
                    <a:pt x="1026" y="3623"/>
                  </a:lnTo>
                  <a:lnTo>
                    <a:pt x="1030" y="3665"/>
                  </a:lnTo>
                  <a:lnTo>
                    <a:pt x="1031" y="3667"/>
                  </a:lnTo>
                  <a:lnTo>
                    <a:pt x="1034" y="3675"/>
                  </a:lnTo>
                  <a:lnTo>
                    <a:pt x="1039" y="3685"/>
                  </a:lnTo>
                  <a:lnTo>
                    <a:pt x="1045" y="3698"/>
                  </a:lnTo>
                  <a:lnTo>
                    <a:pt x="1051" y="3714"/>
                  </a:lnTo>
                  <a:lnTo>
                    <a:pt x="1057" y="3730"/>
                  </a:lnTo>
                  <a:lnTo>
                    <a:pt x="1062" y="3748"/>
                  </a:lnTo>
                  <a:lnTo>
                    <a:pt x="1067" y="3765"/>
                  </a:lnTo>
                  <a:lnTo>
                    <a:pt x="1069" y="3780"/>
                  </a:lnTo>
                  <a:lnTo>
                    <a:pt x="1071" y="3793"/>
                  </a:lnTo>
                  <a:lnTo>
                    <a:pt x="1069" y="3804"/>
                  </a:lnTo>
                  <a:lnTo>
                    <a:pt x="1064" y="3812"/>
                  </a:lnTo>
                  <a:lnTo>
                    <a:pt x="1056" y="3815"/>
                  </a:lnTo>
                  <a:lnTo>
                    <a:pt x="1056" y="3815"/>
                  </a:lnTo>
                  <a:lnTo>
                    <a:pt x="1055" y="3817"/>
                  </a:lnTo>
                  <a:lnTo>
                    <a:pt x="1053" y="3818"/>
                  </a:lnTo>
                  <a:lnTo>
                    <a:pt x="1052" y="3818"/>
                  </a:lnTo>
                  <a:lnTo>
                    <a:pt x="1051" y="3819"/>
                  </a:lnTo>
                  <a:lnTo>
                    <a:pt x="1048" y="3820"/>
                  </a:lnTo>
                  <a:lnTo>
                    <a:pt x="1045" y="3820"/>
                  </a:lnTo>
                  <a:lnTo>
                    <a:pt x="1041" y="3819"/>
                  </a:lnTo>
                  <a:lnTo>
                    <a:pt x="1036" y="3818"/>
                  </a:lnTo>
                  <a:lnTo>
                    <a:pt x="1035" y="3819"/>
                  </a:lnTo>
                  <a:lnTo>
                    <a:pt x="1029" y="3824"/>
                  </a:lnTo>
                  <a:lnTo>
                    <a:pt x="1021" y="3829"/>
                  </a:lnTo>
                  <a:lnTo>
                    <a:pt x="1010" y="3833"/>
                  </a:lnTo>
                  <a:lnTo>
                    <a:pt x="998" y="3833"/>
                  </a:lnTo>
                  <a:lnTo>
                    <a:pt x="986" y="3829"/>
                  </a:lnTo>
                  <a:lnTo>
                    <a:pt x="983" y="3830"/>
                  </a:lnTo>
                  <a:lnTo>
                    <a:pt x="978" y="3833"/>
                  </a:lnTo>
                  <a:lnTo>
                    <a:pt x="970" y="3836"/>
                  </a:lnTo>
                  <a:lnTo>
                    <a:pt x="961" y="3839"/>
                  </a:lnTo>
                  <a:lnTo>
                    <a:pt x="950" y="3836"/>
                  </a:lnTo>
                  <a:lnTo>
                    <a:pt x="939" y="3831"/>
                  </a:lnTo>
                  <a:lnTo>
                    <a:pt x="938" y="3833"/>
                  </a:lnTo>
                  <a:lnTo>
                    <a:pt x="934" y="3835"/>
                  </a:lnTo>
                  <a:lnTo>
                    <a:pt x="928" y="3839"/>
                  </a:lnTo>
                  <a:lnTo>
                    <a:pt x="919" y="3841"/>
                  </a:lnTo>
                  <a:lnTo>
                    <a:pt x="909" y="3840"/>
                  </a:lnTo>
                  <a:lnTo>
                    <a:pt x="897" y="3835"/>
                  </a:lnTo>
                  <a:lnTo>
                    <a:pt x="894" y="3836"/>
                  </a:lnTo>
                  <a:lnTo>
                    <a:pt x="888" y="3840"/>
                  </a:lnTo>
                  <a:lnTo>
                    <a:pt x="878" y="3842"/>
                  </a:lnTo>
                  <a:lnTo>
                    <a:pt x="867" y="3844"/>
                  </a:lnTo>
                  <a:lnTo>
                    <a:pt x="856" y="3841"/>
                  </a:lnTo>
                  <a:lnTo>
                    <a:pt x="846" y="3833"/>
                  </a:lnTo>
                  <a:lnTo>
                    <a:pt x="845" y="3833"/>
                  </a:lnTo>
                  <a:lnTo>
                    <a:pt x="844" y="3833"/>
                  </a:lnTo>
                  <a:lnTo>
                    <a:pt x="843" y="3831"/>
                  </a:lnTo>
                  <a:lnTo>
                    <a:pt x="840" y="3830"/>
                  </a:lnTo>
                  <a:lnTo>
                    <a:pt x="838" y="3826"/>
                  </a:lnTo>
                  <a:lnTo>
                    <a:pt x="837" y="3821"/>
                  </a:lnTo>
                  <a:lnTo>
                    <a:pt x="837" y="3813"/>
                  </a:lnTo>
                  <a:lnTo>
                    <a:pt x="838" y="3802"/>
                  </a:lnTo>
                  <a:lnTo>
                    <a:pt x="840" y="3787"/>
                  </a:lnTo>
                  <a:lnTo>
                    <a:pt x="844" y="3768"/>
                  </a:lnTo>
                  <a:lnTo>
                    <a:pt x="851" y="3746"/>
                  </a:lnTo>
                  <a:lnTo>
                    <a:pt x="860" y="3719"/>
                  </a:lnTo>
                  <a:lnTo>
                    <a:pt x="872" y="3686"/>
                  </a:lnTo>
                  <a:lnTo>
                    <a:pt x="873" y="3682"/>
                  </a:lnTo>
                  <a:lnTo>
                    <a:pt x="875" y="3671"/>
                  </a:lnTo>
                  <a:lnTo>
                    <a:pt x="877" y="3655"/>
                  </a:lnTo>
                  <a:lnTo>
                    <a:pt x="881" y="3635"/>
                  </a:lnTo>
                  <a:lnTo>
                    <a:pt x="885" y="3612"/>
                  </a:lnTo>
                  <a:lnTo>
                    <a:pt x="888" y="3587"/>
                  </a:lnTo>
                  <a:lnTo>
                    <a:pt x="892" y="3563"/>
                  </a:lnTo>
                  <a:lnTo>
                    <a:pt x="897" y="3539"/>
                  </a:lnTo>
                  <a:lnTo>
                    <a:pt x="901" y="3518"/>
                  </a:lnTo>
                  <a:lnTo>
                    <a:pt x="905" y="3501"/>
                  </a:lnTo>
                  <a:lnTo>
                    <a:pt x="909" y="3490"/>
                  </a:lnTo>
                  <a:lnTo>
                    <a:pt x="915" y="3469"/>
                  </a:lnTo>
                  <a:lnTo>
                    <a:pt x="919" y="3442"/>
                  </a:lnTo>
                  <a:lnTo>
                    <a:pt x="922" y="3412"/>
                  </a:lnTo>
                  <a:lnTo>
                    <a:pt x="922" y="3380"/>
                  </a:lnTo>
                  <a:lnTo>
                    <a:pt x="922" y="3348"/>
                  </a:lnTo>
                  <a:lnTo>
                    <a:pt x="919" y="3316"/>
                  </a:lnTo>
                  <a:lnTo>
                    <a:pt x="918" y="3287"/>
                  </a:lnTo>
                  <a:lnTo>
                    <a:pt x="915" y="3261"/>
                  </a:lnTo>
                  <a:lnTo>
                    <a:pt x="913" y="3240"/>
                  </a:lnTo>
                  <a:lnTo>
                    <a:pt x="910" y="3225"/>
                  </a:lnTo>
                  <a:lnTo>
                    <a:pt x="908" y="3193"/>
                  </a:lnTo>
                  <a:lnTo>
                    <a:pt x="907" y="3155"/>
                  </a:lnTo>
                  <a:lnTo>
                    <a:pt x="908" y="3113"/>
                  </a:lnTo>
                  <a:lnTo>
                    <a:pt x="910" y="3070"/>
                  </a:lnTo>
                  <a:lnTo>
                    <a:pt x="915" y="3027"/>
                  </a:lnTo>
                  <a:lnTo>
                    <a:pt x="923" y="2985"/>
                  </a:lnTo>
                  <a:lnTo>
                    <a:pt x="925" y="2962"/>
                  </a:lnTo>
                  <a:lnTo>
                    <a:pt x="924" y="2935"/>
                  </a:lnTo>
                  <a:lnTo>
                    <a:pt x="920" y="2905"/>
                  </a:lnTo>
                  <a:lnTo>
                    <a:pt x="915" y="2874"/>
                  </a:lnTo>
                  <a:lnTo>
                    <a:pt x="909" y="2842"/>
                  </a:lnTo>
                  <a:lnTo>
                    <a:pt x="903" y="2811"/>
                  </a:lnTo>
                  <a:lnTo>
                    <a:pt x="897" y="2782"/>
                  </a:lnTo>
                  <a:lnTo>
                    <a:pt x="892" y="2756"/>
                  </a:lnTo>
                  <a:lnTo>
                    <a:pt x="887" y="2725"/>
                  </a:lnTo>
                  <a:lnTo>
                    <a:pt x="882" y="2691"/>
                  </a:lnTo>
                  <a:lnTo>
                    <a:pt x="876" y="2651"/>
                  </a:lnTo>
                  <a:lnTo>
                    <a:pt x="870" y="2608"/>
                  </a:lnTo>
                  <a:lnTo>
                    <a:pt x="864" y="2564"/>
                  </a:lnTo>
                  <a:lnTo>
                    <a:pt x="857" y="2518"/>
                  </a:lnTo>
                  <a:lnTo>
                    <a:pt x="853" y="2473"/>
                  </a:lnTo>
                  <a:lnTo>
                    <a:pt x="846" y="2427"/>
                  </a:lnTo>
                  <a:lnTo>
                    <a:pt x="841" y="2383"/>
                  </a:lnTo>
                  <a:lnTo>
                    <a:pt x="838" y="2341"/>
                  </a:lnTo>
                  <a:lnTo>
                    <a:pt x="834" y="2303"/>
                  </a:lnTo>
                  <a:lnTo>
                    <a:pt x="832" y="2268"/>
                  </a:lnTo>
                  <a:lnTo>
                    <a:pt x="829" y="2238"/>
                  </a:lnTo>
                  <a:lnTo>
                    <a:pt x="829" y="2215"/>
                  </a:lnTo>
                  <a:lnTo>
                    <a:pt x="829" y="2198"/>
                  </a:lnTo>
                  <a:lnTo>
                    <a:pt x="828" y="2199"/>
                  </a:lnTo>
                  <a:lnTo>
                    <a:pt x="823" y="2202"/>
                  </a:lnTo>
                  <a:lnTo>
                    <a:pt x="816" y="2203"/>
                  </a:lnTo>
                  <a:lnTo>
                    <a:pt x="807" y="2204"/>
                  </a:lnTo>
                  <a:lnTo>
                    <a:pt x="788" y="2198"/>
                  </a:lnTo>
                  <a:lnTo>
                    <a:pt x="788" y="2215"/>
                  </a:lnTo>
                  <a:lnTo>
                    <a:pt x="788" y="2238"/>
                  </a:lnTo>
                  <a:lnTo>
                    <a:pt x="786" y="2268"/>
                  </a:lnTo>
                  <a:lnTo>
                    <a:pt x="784" y="2303"/>
                  </a:lnTo>
                  <a:lnTo>
                    <a:pt x="780" y="2341"/>
                  </a:lnTo>
                  <a:lnTo>
                    <a:pt x="775" y="2383"/>
                  </a:lnTo>
                  <a:lnTo>
                    <a:pt x="770" y="2427"/>
                  </a:lnTo>
                  <a:lnTo>
                    <a:pt x="765" y="2473"/>
                  </a:lnTo>
                  <a:lnTo>
                    <a:pt x="759" y="2519"/>
                  </a:lnTo>
                  <a:lnTo>
                    <a:pt x="753" y="2565"/>
                  </a:lnTo>
                  <a:lnTo>
                    <a:pt x="747" y="2609"/>
                  </a:lnTo>
                  <a:lnTo>
                    <a:pt x="742" y="2651"/>
                  </a:lnTo>
                  <a:lnTo>
                    <a:pt x="735" y="2691"/>
                  </a:lnTo>
                  <a:lnTo>
                    <a:pt x="731" y="2725"/>
                  </a:lnTo>
                  <a:lnTo>
                    <a:pt x="726" y="2756"/>
                  </a:lnTo>
                  <a:lnTo>
                    <a:pt x="721" y="2782"/>
                  </a:lnTo>
                  <a:lnTo>
                    <a:pt x="715" y="2811"/>
                  </a:lnTo>
                  <a:lnTo>
                    <a:pt x="707" y="2842"/>
                  </a:lnTo>
                  <a:lnTo>
                    <a:pt x="701" y="2874"/>
                  </a:lnTo>
                  <a:lnTo>
                    <a:pt x="696" y="2905"/>
                  </a:lnTo>
                  <a:lnTo>
                    <a:pt x="694" y="2935"/>
                  </a:lnTo>
                  <a:lnTo>
                    <a:pt x="692" y="2962"/>
                  </a:lnTo>
                  <a:lnTo>
                    <a:pt x="695" y="2985"/>
                  </a:lnTo>
                  <a:lnTo>
                    <a:pt x="701" y="3027"/>
                  </a:lnTo>
                  <a:lnTo>
                    <a:pt x="706" y="3070"/>
                  </a:lnTo>
                  <a:lnTo>
                    <a:pt x="710" y="3113"/>
                  </a:lnTo>
                  <a:lnTo>
                    <a:pt x="710" y="3155"/>
                  </a:lnTo>
                  <a:lnTo>
                    <a:pt x="710" y="3193"/>
                  </a:lnTo>
                  <a:lnTo>
                    <a:pt x="706" y="3225"/>
                  </a:lnTo>
                  <a:lnTo>
                    <a:pt x="703" y="3240"/>
                  </a:lnTo>
                  <a:lnTo>
                    <a:pt x="702" y="3261"/>
                  </a:lnTo>
                  <a:lnTo>
                    <a:pt x="700" y="3287"/>
                  </a:lnTo>
                  <a:lnTo>
                    <a:pt x="697" y="3316"/>
                  </a:lnTo>
                  <a:lnTo>
                    <a:pt x="696" y="3348"/>
                  </a:lnTo>
                  <a:lnTo>
                    <a:pt x="695" y="3380"/>
                  </a:lnTo>
                  <a:lnTo>
                    <a:pt x="696" y="3412"/>
                  </a:lnTo>
                  <a:lnTo>
                    <a:pt x="699" y="3442"/>
                  </a:lnTo>
                  <a:lnTo>
                    <a:pt x="702" y="3469"/>
                  </a:lnTo>
                  <a:lnTo>
                    <a:pt x="708" y="3490"/>
                  </a:lnTo>
                  <a:lnTo>
                    <a:pt x="712" y="3502"/>
                  </a:lnTo>
                  <a:lnTo>
                    <a:pt x="716" y="3518"/>
                  </a:lnTo>
                  <a:lnTo>
                    <a:pt x="721" y="3539"/>
                  </a:lnTo>
                  <a:lnTo>
                    <a:pt x="724" y="3563"/>
                  </a:lnTo>
                  <a:lnTo>
                    <a:pt x="729" y="3587"/>
                  </a:lnTo>
                  <a:lnTo>
                    <a:pt x="733" y="3612"/>
                  </a:lnTo>
                  <a:lnTo>
                    <a:pt x="737" y="3635"/>
                  </a:lnTo>
                  <a:lnTo>
                    <a:pt x="740" y="3655"/>
                  </a:lnTo>
                  <a:lnTo>
                    <a:pt x="743" y="3671"/>
                  </a:lnTo>
                  <a:lnTo>
                    <a:pt x="744" y="3682"/>
                  </a:lnTo>
                  <a:lnTo>
                    <a:pt x="744" y="3686"/>
                  </a:lnTo>
                  <a:lnTo>
                    <a:pt x="756" y="3719"/>
                  </a:lnTo>
                  <a:lnTo>
                    <a:pt x="766" y="3746"/>
                  </a:lnTo>
                  <a:lnTo>
                    <a:pt x="772" y="3768"/>
                  </a:lnTo>
                  <a:lnTo>
                    <a:pt x="777" y="3787"/>
                  </a:lnTo>
                  <a:lnTo>
                    <a:pt x="780" y="3802"/>
                  </a:lnTo>
                  <a:lnTo>
                    <a:pt x="781" y="3813"/>
                  </a:lnTo>
                  <a:lnTo>
                    <a:pt x="780" y="3821"/>
                  </a:lnTo>
                  <a:lnTo>
                    <a:pt x="779" y="3826"/>
                  </a:lnTo>
                  <a:lnTo>
                    <a:pt x="777" y="3830"/>
                  </a:lnTo>
                  <a:lnTo>
                    <a:pt x="775" y="3831"/>
                  </a:lnTo>
                  <a:lnTo>
                    <a:pt x="772" y="3833"/>
                  </a:lnTo>
                  <a:lnTo>
                    <a:pt x="771" y="3833"/>
                  </a:lnTo>
                  <a:lnTo>
                    <a:pt x="771" y="3833"/>
                  </a:lnTo>
                  <a:lnTo>
                    <a:pt x="763" y="3840"/>
                  </a:lnTo>
                  <a:lnTo>
                    <a:pt x="753" y="3844"/>
                  </a:lnTo>
                  <a:lnTo>
                    <a:pt x="743" y="3844"/>
                  </a:lnTo>
                  <a:lnTo>
                    <a:pt x="733" y="3841"/>
                  </a:lnTo>
                  <a:lnTo>
                    <a:pt x="726" y="3839"/>
                  </a:lnTo>
                  <a:lnTo>
                    <a:pt x="721" y="3836"/>
                  </a:lnTo>
                  <a:lnTo>
                    <a:pt x="719" y="3835"/>
                  </a:lnTo>
                  <a:lnTo>
                    <a:pt x="707" y="3840"/>
                  </a:lnTo>
                  <a:lnTo>
                    <a:pt x="697" y="3841"/>
                  </a:lnTo>
                  <a:lnTo>
                    <a:pt x="689" y="3839"/>
                  </a:lnTo>
                  <a:lnTo>
                    <a:pt x="683" y="3835"/>
                  </a:lnTo>
                  <a:lnTo>
                    <a:pt x="679" y="3833"/>
                  </a:lnTo>
                  <a:lnTo>
                    <a:pt x="678" y="3831"/>
                  </a:lnTo>
                  <a:lnTo>
                    <a:pt x="666" y="3836"/>
                  </a:lnTo>
                  <a:lnTo>
                    <a:pt x="657" y="3839"/>
                  </a:lnTo>
                  <a:lnTo>
                    <a:pt x="647" y="3836"/>
                  </a:lnTo>
                  <a:lnTo>
                    <a:pt x="639" y="3833"/>
                  </a:lnTo>
                  <a:lnTo>
                    <a:pt x="633" y="3830"/>
                  </a:lnTo>
                  <a:lnTo>
                    <a:pt x="632" y="3829"/>
                  </a:lnTo>
                  <a:lnTo>
                    <a:pt x="618" y="3833"/>
                  </a:lnTo>
                  <a:lnTo>
                    <a:pt x="606" y="3833"/>
                  </a:lnTo>
                  <a:lnTo>
                    <a:pt x="596" y="3829"/>
                  </a:lnTo>
                  <a:lnTo>
                    <a:pt x="588" y="3824"/>
                  </a:lnTo>
                  <a:lnTo>
                    <a:pt x="581" y="3819"/>
                  </a:lnTo>
                  <a:lnTo>
                    <a:pt x="580" y="3818"/>
                  </a:lnTo>
                  <a:lnTo>
                    <a:pt x="575" y="3819"/>
                  </a:lnTo>
                  <a:lnTo>
                    <a:pt x="572" y="3820"/>
                  </a:lnTo>
                  <a:lnTo>
                    <a:pt x="568" y="3820"/>
                  </a:lnTo>
                  <a:lnTo>
                    <a:pt x="565" y="3819"/>
                  </a:lnTo>
                  <a:lnTo>
                    <a:pt x="564" y="3818"/>
                  </a:lnTo>
                  <a:lnTo>
                    <a:pt x="563" y="3818"/>
                  </a:lnTo>
                  <a:lnTo>
                    <a:pt x="562" y="3817"/>
                  </a:lnTo>
                  <a:lnTo>
                    <a:pt x="562" y="3815"/>
                  </a:lnTo>
                  <a:lnTo>
                    <a:pt x="562" y="3815"/>
                  </a:lnTo>
                  <a:lnTo>
                    <a:pt x="553" y="3812"/>
                  </a:lnTo>
                  <a:lnTo>
                    <a:pt x="548" y="3804"/>
                  </a:lnTo>
                  <a:lnTo>
                    <a:pt x="546" y="3793"/>
                  </a:lnTo>
                  <a:lnTo>
                    <a:pt x="547" y="3780"/>
                  </a:lnTo>
                  <a:lnTo>
                    <a:pt x="549" y="3765"/>
                  </a:lnTo>
                  <a:lnTo>
                    <a:pt x="554" y="3748"/>
                  </a:lnTo>
                  <a:lnTo>
                    <a:pt x="559" y="3730"/>
                  </a:lnTo>
                  <a:lnTo>
                    <a:pt x="565" y="3714"/>
                  </a:lnTo>
                  <a:lnTo>
                    <a:pt x="572" y="3698"/>
                  </a:lnTo>
                  <a:lnTo>
                    <a:pt x="578" y="3685"/>
                  </a:lnTo>
                  <a:lnTo>
                    <a:pt x="583" y="3675"/>
                  </a:lnTo>
                  <a:lnTo>
                    <a:pt x="585" y="3667"/>
                  </a:lnTo>
                  <a:lnTo>
                    <a:pt x="586" y="3665"/>
                  </a:lnTo>
                  <a:lnTo>
                    <a:pt x="591" y="3623"/>
                  </a:lnTo>
                  <a:lnTo>
                    <a:pt x="591" y="3586"/>
                  </a:lnTo>
                  <a:lnTo>
                    <a:pt x="590" y="3553"/>
                  </a:lnTo>
                  <a:lnTo>
                    <a:pt x="586" y="3525"/>
                  </a:lnTo>
                  <a:lnTo>
                    <a:pt x="583" y="3501"/>
                  </a:lnTo>
                  <a:lnTo>
                    <a:pt x="578" y="3484"/>
                  </a:lnTo>
                  <a:lnTo>
                    <a:pt x="574" y="3470"/>
                  </a:lnTo>
                  <a:lnTo>
                    <a:pt x="572" y="3462"/>
                  </a:lnTo>
                  <a:lnTo>
                    <a:pt x="570" y="3459"/>
                  </a:lnTo>
                  <a:lnTo>
                    <a:pt x="549" y="3396"/>
                  </a:lnTo>
                  <a:lnTo>
                    <a:pt x="531" y="3339"/>
                  </a:lnTo>
                  <a:lnTo>
                    <a:pt x="515" y="3287"/>
                  </a:lnTo>
                  <a:lnTo>
                    <a:pt x="501" y="3241"/>
                  </a:lnTo>
                  <a:lnTo>
                    <a:pt x="492" y="3198"/>
                  </a:lnTo>
                  <a:lnTo>
                    <a:pt x="483" y="3160"/>
                  </a:lnTo>
                  <a:lnTo>
                    <a:pt x="477" y="3125"/>
                  </a:lnTo>
                  <a:lnTo>
                    <a:pt x="473" y="3095"/>
                  </a:lnTo>
                  <a:lnTo>
                    <a:pt x="471" y="3065"/>
                  </a:lnTo>
                  <a:lnTo>
                    <a:pt x="471" y="3038"/>
                  </a:lnTo>
                  <a:lnTo>
                    <a:pt x="473" y="3012"/>
                  </a:lnTo>
                  <a:lnTo>
                    <a:pt x="477" y="2987"/>
                  </a:lnTo>
                  <a:lnTo>
                    <a:pt x="482" y="2964"/>
                  </a:lnTo>
                  <a:lnTo>
                    <a:pt x="489" y="2939"/>
                  </a:lnTo>
                  <a:lnTo>
                    <a:pt x="496" y="2915"/>
                  </a:lnTo>
                  <a:lnTo>
                    <a:pt x="504" y="2896"/>
                  </a:lnTo>
                  <a:lnTo>
                    <a:pt x="508" y="2880"/>
                  </a:lnTo>
                  <a:lnTo>
                    <a:pt x="510" y="2869"/>
                  </a:lnTo>
                  <a:lnTo>
                    <a:pt x="509" y="2858"/>
                  </a:lnTo>
                  <a:lnTo>
                    <a:pt x="506" y="2850"/>
                  </a:lnTo>
                  <a:lnTo>
                    <a:pt x="504" y="2833"/>
                  </a:lnTo>
                  <a:lnTo>
                    <a:pt x="501" y="2810"/>
                  </a:lnTo>
                  <a:lnTo>
                    <a:pt x="499" y="2783"/>
                  </a:lnTo>
                  <a:lnTo>
                    <a:pt x="499" y="2753"/>
                  </a:lnTo>
                  <a:lnTo>
                    <a:pt x="498" y="2721"/>
                  </a:lnTo>
                  <a:lnTo>
                    <a:pt x="496" y="2689"/>
                  </a:lnTo>
                  <a:lnTo>
                    <a:pt x="495" y="2659"/>
                  </a:lnTo>
                  <a:lnTo>
                    <a:pt x="492" y="2631"/>
                  </a:lnTo>
                  <a:lnTo>
                    <a:pt x="487" y="2609"/>
                  </a:lnTo>
                  <a:lnTo>
                    <a:pt x="478" y="2575"/>
                  </a:lnTo>
                  <a:lnTo>
                    <a:pt x="469" y="2534"/>
                  </a:lnTo>
                  <a:lnTo>
                    <a:pt x="462" y="2487"/>
                  </a:lnTo>
                  <a:lnTo>
                    <a:pt x="453" y="2436"/>
                  </a:lnTo>
                  <a:lnTo>
                    <a:pt x="446" y="2381"/>
                  </a:lnTo>
                  <a:lnTo>
                    <a:pt x="437" y="2327"/>
                  </a:lnTo>
                  <a:lnTo>
                    <a:pt x="431" y="2272"/>
                  </a:lnTo>
                  <a:lnTo>
                    <a:pt x="424" y="2219"/>
                  </a:lnTo>
                  <a:lnTo>
                    <a:pt x="418" y="2170"/>
                  </a:lnTo>
                  <a:lnTo>
                    <a:pt x="413" y="2124"/>
                  </a:lnTo>
                  <a:lnTo>
                    <a:pt x="408" y="2085"/>
                  </a:lnTo>
                  <a:lnTo>
                    <a:pt x="405" y="2048"/>
                  </a:lnTo>
                  <a:lnTo>
                    <a:pt x="405" y="2011"/>
                  </a:lnTo>
                  <a:lnTo>
                    <a:pt x="408" y="1972"/>
                  </a:lnTo>
                  <a:lnTo>
                    <a:pt x="413" y="1934"/>
                  </a:lnTo>
                  <a:lnTo>
                    <a:pt x="419" y="1897"/>
                  </a:lnTo>
                  <a:lnTo>
                    <a:pt x="426" y="1862"/>
                  </a:lnTo>
                  <a:lnTo>
                    <a:pt x="434" y="1826"/>
                  </a:lnTo>
                  <a:lnTo>
                    <a:pt x="444" y="1794"/>
                  </a:lnTo>
                  <a:lnTo>
                    <a:pt x="452" y="1763"/>
                  </a:lnTo>
                  <a:lnTo>
                    <a:pt x="461" y="1737"/>
                  </a:lnTo>
                  <a:lnTo>
                    <a:pt x="468" y="1714"/>
                  </a:lnTo>
                  <a:lnTo>
                    <a:pt x="476" y="1694"/>
                  </a:lnTo>
                  <a:lnTo>
                    <a:pt x="480" y="1680"/>
                  </a:lnTo>
                  <a:lnTo>
                    <a:pt x="484" y="1672"/>
                  </a:lnTo>
                  <a:lnTo>
                    <a:pt x="485" y="1668"/>
                  </a:lnTo>
                  <a:lnTo>
                    <a:pt x="489" y="1647"/>
                  </a:lnTo>
                  <a:lnTo>
                    <a:pt x="492" y="1621"/>
                  </a:lnTo>
                  <a:lnTo>
                    <a:pt x="493" y="1592"/>
                  </a:lnTo>
                  <a:lnTo>
                    <a:pt x="493" y="1558"/>
                  </a:lnTo>
                  <a:lnTo>
                    <a:pt x="493" y="1523"/>
                  </a:lnTo>
                  <a:lnTo>
                    <a:pt x="492" y="1486"/>
                  </a:lnTo>
                  <a:lnTo>
                    <a:pt x="490" y="1449"/>
                  </a:lnTo>
                  <a:lnTo>
                    <a:pt x="488" y="1411"/>
                  </a:lnTo>
                  <a:lnTo>
                    <a:pt x="487" y="1375"/>
                  </a:lnTo>
                  <a:lnTo>
                    <a:pt x="484" y="1340"/>
                  </a:lnTo>
                  <a:lnTo>
                    <a:pt x="482" y="1310"/>
                  </a:lnTo>
                  <a:lnTo>
                    <a:pt x="479" y="1281"/>
                  </a:lnTo>
                  <a:lnTo>
                    <a:pt x="478" y="1259"/>
                  </a:lnTo>
                  <a:lnTo>
                    <a:pt x="477" y="1242"/>
                  </a:lnTo>
                  <a:lnTo>
                    <a:pt x="476" y="1231"/>
                  </a:lnTo>
                  <a:lnTo>
                    <a:pt x="476" y="1227"/>
                  </a:lnTo>
                  <a:lnTo>
                    <a:pt x="462" y="1252"/>
                  </a:lnTo>
                  <a:lnTo>
                    <a:pt x="452" y="1279"/>
                  </a:lnTo>
                  <a:lnTo>
                    <a:pt x="445" y="1306"/>
                  </a:lnTo>
                  <a:lnTo>
                    <a:pt x="439" y="1334"/>
                  </a:lnTo>
                  <a:lnTo>
                    <a:pt x="436" y="1360"/>
                  </a:lnTo>
                  <a:lnTo>
                    <a:pt x="434" y="1384"/>
                  </a:lnTo>
                  <a:lnTo>
                    <a:pt x="432" y="1401"/>
                  </a:lnTo>
                  <a:lnTo>
                    <a:pt x="432" y="1413"/>
                  </a:lnTo>
                  <a:lnTo>
                    <a:pt x="432" y="1417"/>
                  </a:lnTo>
                  <a:lnTo>
                    <a:pt x="432" y="1445"/>
                  </a:lnTo>
                  <a:lnTo>
                    <a:pt x="429" y="1475"/>
                  </a:lnTo>
                  <a:lnTo>
                    <a:pt x="423" y="1506"/>
                  </a:lnTo>
                  <a:lnTo>
                    <a:pt x="415" y="1538"/>
                  </a:lnTo>
                  <a:lnTo>
                    <a:pt x="405" y="1568"/>
                  </a:lnTo>
                  <a:lnTo>
                    <a:pt x="394" y="1598"/>
                  </a:lnTo>
                  <a:lnTo>
                    <a:pt x="383" y="1626"/>
                  </a:lnTo>
                  <a:lnTo>
                    <a:pt x="372" y="1653"/>
                  </a:lnTo>
                  <a:lnTo>
                    <a:pt x="361" y="1678"/>
                  </a:lnTo>
                  <a:lnTo>
                    <a:pt x="351" y="1699"/>
                  </a:lnTo>
                  <a:lnTo>
                    <a:pt x="342" y="1716"/>
                  </a:lnTo>
                  <a:lnTo>
                    <a:pt x="335" y="1730"/>
                  </a:lnTo>
                  <a:lnTo>
                    <a:pt x="331" y="1737"/>
                  </a:lnTo>
                  <a:lnTo>
                    <a:pt x="329" y="1741"/>
                  </a:lnTo>
                  <a:lnTo>
                    <a:pt x="312" y="1770"/>
                  </a:lnTo>
                  <a:lnTo>
                    <a:pt x="296" y="1799"/>
                  </a:lnTo>
                  <a:lnTo>
                    <a:pt x="283" y="1826"/>
                  </a:lnTo>
                  <a:lnTo>
                    <a:pt x="273" y="1849"/>
                  </a:lnTo>
                  <a:lnTo>
                    <a:pt x="265" y="1870"/>
                  </a:lnTo>
                  <a:lnTo>
                    <a:pt x="260" y="1886"/>
                  </a:lnTo>
                  <a:lnTo>
                    <a:pt x="257" y="1897"/>
                  </a:lnTo>
                  <a:lnTo>
                    <a:pt x="256" y="1903"/>
                  </a:lnTo>
                  <a:lnTo>
                    <a:pt x="256" y="1914"/>
                  </a:lnTo>
                  <a:lnTo>
                    <a:pt x="257" y="1929"/>
                  </a:lnTo>
                  <a:lnTo>
                    <a:pt x="259" y="1944"/>
                  </a:lnTo>
                  <a:lnTo>
                    <a:pt x="259" y="1959"/>
                  </a:lnTo>
                  <a:lnTo>
                    <a:pt x="260" y="1971"/>
                  </a:lnTo>
                  <a:lnTo>
                    <a:pt x="261" y="1980"/>
                  </a:lnTo>
                  <a:lnTo>
                    <a:pt x="261" y="1982"/>
                  </a:lnTo>
                  <a:lnTo>
                    <a:pt x="260" y="2032"/>
                  </a:lnTo>
                  <a:lnTo>
                    <a:pt x="259" y="2043"/>
                  </a:lnTo>
                  <a:lnTo>
                    <a:pt x="256" y="2057"/>
                  </a:lnTo>
                  <a:lnTo>
                    <a:pt x="254" y="2076"/>
                  </a:lnTo>
                  <a:lnTo>
                    <a:pt x="253" y="2093"/>
                  </a:lnTo>
                  <a:lnTo>
                    <a:pt x="253" y="2108"/>
                  </a:lnTo>
                  <a:lnTo>
                    <a:pt x="254" y="2139"/>
                  </a:lnTo>
                  <a:lnTo>
                    <a:pt x="255" y="2163"/>
                  </a:lnTo>
                  <a:lnTo>
                    <a:pt x="254" y="2182"/>
                  </a:lnTo>
                  <a:lnTo>
                    <a:pt x="253" y="2195"/>
                  </a:lnTo>
                  <a:lnTo>
                    <a:pt x="250" y="2204"/>
                  </a:lnTo>
                  <a:lnTo>
                    <a:pt x="249" y="2210"/>
                  </a:lnTo>
                  <a:lnTo>
                    <a:pt x="246" y="2213"/>
                  </a:lnTo>
                  <a:lnTo>
                    <a:pt x="244" y="2214"/>
                  </a:lnTo>
                  <a:lnTo>
                    <a:pt x="241" y="2213"/>
                  </a:lnTo>
                  <a:lnTo>
                    <a:pt x="240" y="2213"/>
                  </a:lnTo>
                  <a:lnTo>
                    <a:pt x="240" y="2211"/>
                  </a:lnTo>
                  <a:lnTo>
                    <a:pt x="234" y="2208"/>
                  </a:lnTo>
                  <a:lnTo>
                    <a:pt x="229" y="2199"/>
                  </a:lnTo>
                  <a:lnTo>
                    <a:pt x="223" y="2186"/>
                  </a:lnTo>
                  <a:lnTo>
                    <a:pt x="218" y="2168"/>
                  </a:lnTo>
                  <a:lnTo>
                    <a:pt x="214" y="2152"/>
                  </a:lnTo>
                  <a:lnTo>
                    <a:pt x="209" y="2135"/>
                  </a:lnTo>
                  <a:lnTo>
                    <a:pt x="207" y="2121"/>
                  </a:lnTo>
                  <a:lnTo>
                    <a:pt x="206" y="2113"/>
                  </a:lnTo>
                  <a:lnTo>
                    <a:pt x="205" y="2109"/>
                  </a:lnTo>
                  <a:lnTo>
                    <a:pt x="205" y="2124"/>
                  </a:lnTo>
                  <a:lnTo>
                    <a:pt x="206" y="2142"/>
                  </a:lnTo>
                  <a:lnTo>
                    <a:pt x="206" y="2165"/>
                  </a:lnTo>
                  <a:lnTo>
                    <a:pt x="206" y="2187"/>
                  </a:lnTo>
                  <a:lnTo>
                    <a:pt x="205" y="2209"/>
                  </a:lnTo>
                  <a:lnTo>
                    <a:pt x="202" y="2229"/>
                  </a:lnTo>
                  <a:lnTo>
                    <a:pt x="197" y="2245"/>
                  </a:lnTo>
                  <a:lnTo>
                    <a:pt x="190" y="2255"/>
                  </a:lnTo>
                  <a:lnTo>
                    <a:pt x="185" y="2258"/>
                  </a:lnTo>
                  <a:lnTo>
                    <a:pt x="180" y="2258"/>
                  </a:lnTo>
                  <a:lnTo>
                    <a:pt x="175" y="2253"/>
                  </a:lnTo>
                  <a:lnTo>
                    <a:pt x="171" y="2248"/>
                  </a:lnTo>
                  <a:lnTo>
                    <a:pt x="169" y="2241"/>
                  </a:lnTo>
                  <a:lnTo>
                    <a:pt x="168" y="2235"/>
                  </a:lnTo>
                  <a:lnTo>
                    <a:pt x="166" y="2230"/>
                  </a:lnTo>
                  <a:lnTo>
                    <a:pt x="165" y="2194"/>
                  </a:lnTo>
                  <a:lnTo>
                    <a:pt x="164" y="2165"/>
                  </a:lnTo>
                  <a:lnTo>
                    <a:pt x="163" y="2142"/>
                  </a:lnTo>
                  <a:lnTo>
                    <a:pt x="161" y="2126"/>
                  </a:lnTo>
                  <a:lnTo>
                    <a:pt x="159" y="2115"/>
                  </a:lnTo>
                  <a:lnTo>
                    <a:pt x="158" y="2109"/>
                  </a:lnTo>
                  <a:lnTo>
                    <a:pt x="156" y="2105"/>
                  </a:lnTo>
                  <a:lnTo>
                    <a:pt x="155" y="2105"/>
                  </a:lnTo>
                  <a:lnTo>
                    <a:pt x="154" y="2105"/>
                  </a:lnTo>
                  <a:lnTo>
                    <a:pt x="153" y="2108"/>
                  </a:lnTo>
                  <a:lnTo>
                    <a:pt x="153" y="2109"/>
                  </a:lnTo>
                  <a:lnTo>
                    <a:pt x="153" y="2110"/>
                  </a:lnTo>
                  <a:lnTo>
                    <a:pt x="149" y="2155"/>
                  </a:lnTo>
                  <a:lnTo>
                    <a:pt x="144" y="2190"/>
                  </a:lnTo>
                  <a:lnTo>
                    <a:pt x="140" y="2219"/>
                  </a:lnTo>
                  <a:lnTo>
                    <a:pt x="136" y="2240"/>
                  </a:lnTo>
                  <a:lnTo>
                    <a:pt x="131" y="2253"/>
                  </a:lnTo>
                  <a:lnTo>
                    <a:pt x="124" y="2261"/>
                  </a:lnTo>
                  <a:lnTo>
                    <a:pt x="118" y="2263"/>
                  </a:lnTo>
                  <a:lnTo>
                    <a:pt x="111" y="2262"/>
                  </a:lnTo>
                  <a:lnTo>
                    <a:pt x="107" y="2256"/>
                  </a:lnTo>
                  <a:lnTo>
                    <a:pt x="105" y="2245"/>
                  </a:lnTo>
                  <a:lnTo>
                    <a:pt x="103" y="2230"/>
                  </a:lnTo>
                  <a:lnTo>
                    <a:pt x="102" y="2210"/>
                  </a:lnTo>
                  <a:lnTo>
                    <a:pt x="103" y="2190"/>
                  </a:lnTo>
                  <a:lnTo>
                    <a:pt x="103" y="2170"/>
                  </a:lnTo>
                  <a:lnTo>
                    <a:pt x="105" y="2149"/>
                  </a:lnTo>
                  <a:lnTo>
                    <a:pt x="106" y="2131"/>
                  </a:lnTo>
                  <a:lnTo>
                    <a:pt x="107" y="2117"/>
                  </a:lnTo>
                  <a:lnTo>
                    <a:pt x="108" y="2107"/>
                  </a:lnTo>
                  <a:lnTo>
                    <a:pt x="108" y="2103"/>
                  </a:lnTo>
                  <a:lnTo>
                    <a:pt x="99" y="2134"/>
                  </a:lnTo>
                  <a:lnTo>
                    <a:pt x="90" y="2157"/>
                  </a:lnTo>
                  <a:lnTo>
                    <a:pt x="81" y="2176"/>
                  </a:lnTo>
                  <a:lnTo>
                    <a:pt x="74" y="2189"/>
                  </a:lnTo>
                  <a:lnTo>
                    <a:pt x="69" y="2198"/>
                  </a:lnTo>
                  <a:lnTo>
                    <a:pt x="64" y="2204"/>
                  </a:lnTo>
                  <a:lnTo>
                    <a:pt x="62" y="2206"/>
                  </a:lnTo>
                  <a:lnTo>
                    <a:pt x="60" y="2208"/>
                  </a:lnTo>
                  <a:lnTo>
                    <a:pt x="51" y="2213"/>
                  </a:lnTo>
                  <a:lnTo>
                    <a:pt x="43" y="2214"/>
                  </a:lnTo>
                  <a:lnTo>
                    <a:pt x="38" y="2210"/>
                  </a:lnTo>
                  <a:lnTo>
                    <a:pt x="36" y="2203"/>
                  </a:lnTo>
                  <a:lnTo>
                    <a:pt x="36" y="2194"/>
                  </a:lnTo>
                  <a:lnTo>
                    <a:pt x="37" y="2183"/>
                  </a:lnTo>
                  <a:lnTo>
                    <a:pt x="39" y="2171"/>
                  </a:lnTo>
                  <a:lnTo>
                    <a:pt x="42" y="2160"/>
                  </a:lnTo>
                  <a:lnTo>
                    <a:pt x="46" y="2149"/>
                  </a:lnTo>
                  <a:lnTo>
                    <a:pt x="48" y="2140"/>
                  </a:lnTo>
                  <a:lnTo>
                    <a:pt x="51" y="2134"/>
                  </a:lnTo>
                  <a:lnTo>
                    <a:pt x="62" y="2102"/>
                  </a:lnTo>
                  <a:lnTo>
                    <a:pt x="69" y="2076"/>
                  </a:lnTo>
                  <a:lnTo>
                    <a:pt x="75" y="2055"/>
                  </a:lnTo>
                  <a:lnTo>
                    <a:pt x="80" y="2038"/>
                  </a:lnTo>
                  <a:lnTo>
                    <a:pt x="83" y="2025"/>
                  </a:lnTo>
                  <a:lnTo>
                    <a:pt x="84" y="2017"/>
                  </a:lnTo>
                  <a:lnTo>
                    <a:pt x="84" y="2013"/>
                  </a:lnTo>
                  <a:lnTo>
                    <a:pt x="84" y="2011"/>
                  </a:lnTo>
                  <a:lnTo>
                    <a:pt x="69" y="2038"/>
                  </a:lnTo>
                  <a:lnTo>
                    <a:pt x="55" y="2059"/>
                  </a:lnTo>
                  <a:lnTo>
                    <a:pt x="43" y="2072"/>
                  </a:lnTo>
                  <a:lnTo>
                    <a:pt x="32" y="2082"/>
                  </a:lnTo>
                  <a:lnTo>
                    <a:pt x="23" y="2087"/>
                  </a:lnTo>
                  <a:lnTo>
                    <a:pt x="17" y="2089"/>
                  </a:lnTo>
                  <a:lnTo>
                    <a:pt x="12" y="2091"/>
                  </a:lnTo>
                  <a:lnTo>
                    <a:pt x="11" y="2091"/>
                  </a:lnTo>
                  <a:lnTo>
                    <a:pt x="4" y="2085"/>
                  </a:lnTo>
                  <a:lnTo>
                    <a:pt x="0" y="2076"/>
                  </a:lnTo>
                  <a:lnTo>
                    <a:pt x="0" y="2064"/>
                  </a:lnTo>
                  <a:lnTo>
                    <a:pt x="4" y="2049"/>
                  </a:lnTo>
                  <a:lnTo>
                    <a:pt x="11" y="2032"/>
                  </a:lnTo>
                  <a:lnTo>
                    <a:pt x="20" y="2013"/>
                  </a:lnTo>
                  <a:lnTo>
                    <a:pt x="30" y="1995"/>
                  </a:lnTo>
                  <a:lnTo>
                    <a:pt x="42" y="1975"/>
                  </a:lnTo>
                  <a:lnTo>
                    <a:pt x="54" y="1955"/>
                  </a:lnTo>
                  <a:lnTo>
                    <a:pt x="67" y="1937"/>
                  </a:lnTo>
                  <a:lnTo>
                    <a:pt x="79" y="1919"/>
                  </a:lnTo>
                  <a:lnTo>
                    <a:pt x="91" y="1905"/>
                  </a:lnTo>
                  <a:lnTo>
                    <a:pt x="106" y="1886"/>
                  </a:lnTo>
                  <a:lnTo>
                    <a:pt x="120" y="1868"/>
                  </a:lnTo>
                  <a:lnTo>
                    <a:pt x="133" y="1848"/>
                  </a:lnTo>
                  <a:lnTo>
                    <a:pt x="144" y="1831"/>
                  </a:lnTo>
                  <a:lnTo>
                    <a:pt x="152" y="1815"/>
                  </a:lnTo>
                  <a:lnTo>
                    <a:pt x="156" y="1801"/>
                  </a:lnTo>
                  <a:lnTo>
                    <a:pt x="160" y="1784"/>
                  </a:lnTo>
                  <a:lnTo>
                    <a:pt x="163" y="1764"/>
                  </a:lnTo>
                  <a:lnTo>
                    <a:pt x="166" y="1742"/>
                  </a:lnTo>
                  <a:lnTo>
                    <a:pt x="169" y="1721"/>
                  </a:lnTo>
                  <a:lnTo>
                    <a:pt x="171" y="1700"/>
                  </a:lnTo>
                  <a:lnTo>
                    <a:pt x="174" y="1682"/>
                  </a:lnTo>
                  <a:lnTo>
                    <a:pt x="175" y="1667"/>
                  </a:lnTo>
                  <a:lnTo>
                    <a:pt x="176" y="1658"/>
                  </a:lnTo>
                  <a:lnTo>
                    <a:pt x="176" y="1655"/>
                  </a:lnTo>
                  <a:lnTo>
                    <a:pt x="179" y="1609"/>
                  </a:lnTo>
                  <a:lnTo>
                    <a:pt x="182" y="1570"/>
                  </a:lnTo>
                  <a:lnTo>
                    <a:pt x="188" y="1535"/>
                  </a:lnTo>
                  <a:lnTo>
                    <a:pt x="195" y="1507"/>
                  </a:lnTo>
                  <a:lnTo>
                    <a:pt x="201" y="1485"/>
                  </a:lnTo>
                  <a:lnTo>
                    <a:pt x="207" y="1467"/>
                  </a:lnTo>
                  <a:lnTo>
                    <a:pt x="212" y="1455"/>
                  </a:lnTo>
                  <a:lnTo>
                    <a:pt x="214" y="1448"/>
                  </a:lnTo>
                  <a:lnTo>
                    <a:pt x="216" y="1445"/>
                  </a:lnTo>
                  <a:lnTo>
                    <a:pt x="232" y="1417"/>
                  </a:lnTo>
                  <a:lnTo>
                    <a:pt x="245" y="1385"/>
                  </a:lnTo>
                  <a:lnTo>
                    <a:pt x="256" y="1352"/>
                  </a:lnTo>
                  <a:lnTo>
                    <a:pt x="265" y="1317"/>
                  </a:lnTo>
                  <a:lnTo>
                    <a:pt x="272" y="1284"/>
                  </a:lnTo>
                  <a:lnTo>
                    <a:pt x="278" y="1252"/>
                  </a:lnTo>
                  <a:lnTo>
                    <a:pt x="282" y="1223"/>
                  </a:lnTo>
                  <a:lnTo>
                    <a:pt x="286" y="1199"/>
                  </a:lnTo>
                  <a:lnTo>
                    <a:pt x="288" y="1180"/>
                  </a:lnTo>
                  <a:lnTo>
                    <a:pt x="288" y="1168"/>
                  </a:lnTo>
                  <a:lnTo>
                    <a:pt x="290" y="1164"/>
                  </a:lnTo>
                  <a:lnTo>
                    <a:pt x="292" y="854"/>
                  </a:lnTo>
                  <a:lnTo>
                    <a:pt x="298" y="814"/>
                  </a:lnTo>
                  <a:lnTo>
                    <a:pt x="307" y="780"/>
                  </a:lnTo>
                  <a:lnTo>
                    <a:pt x="318" y="750"/>
                  </a:lnTo>
                  <a:lnTo>
                    <a:pt x="333" y="726"/>
                  </a:lnTo>
                  <a:lnTo>
                    <a:pt x="347" y="705"/>
                  </a:lnTo>
                  <a:lnTo>
                    <a:pt x="363" y="688"/>
                  </a:lnTo>
                  <a:lnTo>
                    <a:pt x="381" y="674"/>
                  </a:lnTo>
                  <a:lnTo>
                    <a:pt x="397" y="663"/>
                  </a:lnTo>
                  <a:lnTo>
                    <a:pt x="413" y="654"/>
                  </a:lnTo>
                  <a:lnTo>
                    <a:pt x="427" y="649"/>
                  </a:lnTo>
                  <a:lnTo>
                    <a:pt x="441" y="644"/>
                  </a:lnTo>
                  <a:lnTo>
                    <a:pt x="453" y="642"/>
                  </a:lnTo>
                  <a:lnTo>
                    <a:pt x="462" y="641"/>
                  </a:lnTo>
                  <a:lnTo>
                    <a:pt x="467" y="641"/>
                  </a:lnTo>
                  <a:lnTo>
                    <a:pt x="469" y="641"/>
                  </a:lnTo>
                  <a:lnTo>
                    <a:pt x="512" y="633"/>
                  </a:lnTo>
                  <a:lnTo>
                    <a:pt x="548" y="623"/>
                  </a:lnTo>
                  <a:lnTo>
                    <a:pt x="578" y="614"/>
                  </a:lnTo>
                  <a:lnTo>
                    <a:pt x="600" y="604"/>
                  </a:lnTo>
                  <a:lnTo>
                    <a:pt x="618" y="595"/>
                  </a:lnTo>
                  <a:lnTo>
                    <a:pt x="631" y="585"/>
                  </a:lnTo>
                  <a:lnTo>
                    <a:pt x="639" y="578"/>
                  </a:lnTo>
                  <a:lnTo>
                    <a:pt x="646" y="572"/>
                  </a:lnTo>
                  <a:lnTo>
                    <a:pt x="648" y="568"/>
                  </a:lnTo>
                  <a:lnTo>
                    <a:pt x="649" y="567"/>
                  </a:lnTo>
                  <a:lnTo>
                    <a:pt x="658" y="548"/>
                  </a:lnTo>
                  <a:lnTo>
                    <a:pt x="664" y="530"/>
                  </a:lnTo>
                  <a:lnTo>
                    <a:pt x="668" y="509"/>
                  </a:lnTo>
                  <a:lnTo>
                    <a:pt x="668" y="488"/>
                  </a:lnTo>
                  <a:lnTo>
                    <a:pt x="668" y="469"/>
                  </a:lnTo>
                  <a:lnTo>
                    <a:pt x="666" y="452"/>
                  </a:lnTo>
                  <a:lnTo>
                    <a:pt x="665" y="439"/>
                  </a:lnTo>
                  <a:lnTo>
                    <a:pt x="663" y="430"/>
                  </a:lnTo>
                  <a:lnTo>
                    <a:pt x="663" y="426"/>
                  </a:lnTo>
                  <a:lnTo>
                    <a:pt x="652" y="414"/>
                  </a:lnTo>
                  <a:lnTo>
                    <a:pt x="643" y="401"/>
                  </a:lnTo>
                  <a:lnTo>
                    <a:pt x="636" y="384"/>
                  </a:lnTo>
                  <a:lnTo>
                    <a:pt x="631" y="370"/>
                  </a:lnTo>
                  <a:lnTo>
                    <a:pt x="627" y="356"/>
                  </a:lnTo>
                  <a:lnTo>
                    <a:pt x="625" y="348"/>
                  </a:lnTo>
                  <a:lnTo>
                    <a:pt x="625" y="344"/>
                  </a:lnTo>
                  <a:lnTo>
                    <a:pt x="607" y="328"/>
                  </a:lnTo>
                  <a:lnTo>
                    <a:pt x="596" y="312"/>
                  </a:lnTo>
                  <a:lnTo>
                    <a:pt x="590" y="296"/>
                  </a:lnTo>
                  <a:lnTo>
                    <a:pt x="588" y="281"/>
                  </a:lnTo>
                  <a:lnTo>
                    <a:pt x="589" y="269"/>
                  </a:lnTo>
                  <a:lnTo>
                    <a:pt x="594" y="260"/>
                  </a:lnTo>
                  <a:lnTo>
                    <a:pt x="601" y="258"/>
                  </a:lnTo>
                  <a:lnTo>
                    <a:pt x="606" y="258"/>
                  </a:lnTo>
                  <a:lnTo>
                    <a:pt x="610" y="256"/>
                  </a:lnTo>
                  <a:lnTo>
                    <a:pt x="612" y="255"/>
                  </a:lnTo>
                  <a:lnTo>
                    <a:pt x="614" y="254"/>
                  </a:lnTo>
                  <a:lnTo>
                    <a:pt x="615" y="251"/>
                  </a:lnTo>
                  <a:lnTo>
                    <a:pt x="616" y="249"/>
                  </a:lnTo>
                  <a:lnTo>
                    <a:pt x="616" y="248"/>
                  </a:lnTo>
                  <a:lnTo>
                    <a:pt x="616" y="245"/>
                  </a:lnTo>
                  <a:lnTo>
                    <a:pt x="615" y="245"/>
                  </a:lnTo>
                  <a:lnTo>
                    <a:pt x="615" y="244"/>
                  </a:lnTo>
                  <a:lnTo>
                    <a:pt x="612" y="206"/>
                  </a:lnTo>
                  <a:lnTo>
                    <a:pt x="614" y="171"/>
                  </a:lnTo>
                  <a:lnTo>
                    <a:pt x="620" y="141"/>
                  </a:lnTo>
                  <a:lnTo>
                    <a:pt x="628" y="115"/>
                  </a:lnTo>
                  <a:lnTo>
                    <a:pt x="639" y="91"/>
                  </a:lnTo>
                  <a:lnTo>
                    <a:pt x="653" y="72"/>
                  </a:lnTo>
                  <a:lnTo>
                    <a:pt x="669" y="56"/>
                  </a:lnTo>
                  <a:lnTo>
                    <a:pt x="685" y="41"/>
                  </a:lnTo>
                  <a:lnTo>
                    <a:pt x="702" y="30"/>
                  </a:lnTo>
                  <a:lnTo>
                    <a:pt x="718" y="21"/>
                  </a:lnTo>
                  <a:lnTo>
                    <a:pt x="735" y="14"/>
                  </a:lnTo>
                  <a:lnTo>
                    <a:pt x="750" y="9"/>
                  </a:lnTo>
                  <a:lnTo>
                    <a:pt x="764" y="5"/>
                  </a:lnTo>
                  <a:lnTo>
                    <a:pt x="776" y="3"/>
                  </a:lnTo>
                  <a:lnTo>
                    <a:pt x="785" y="1"/>
                  </a:lnTo>
                  <a:lnTo>
                    <a:pt x="791" y="0"/>
                  </a:lnTo>
                  <a:lnTo>
                    <a:pt x="792"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sp>
        <p:nvSpPr>
          <p:cNvPr id="31" name="Rectangle 30"/>
          <p:cNvSpPr/>
          <p:nvPr/>
        </p:nvSpPr>
        <p:spPr>
          <a:xfrm>
            <a:off x="762000" y="1752601"/>
            <a:ext cx="1295400"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E91D26"/>
                </a:solidFill>
                <a:latin typeface="Arial" pitchFamily="34" charset="0"/>
                <a:cs typeface="Arial" pitchFamily="34" charset="0"/>
              </a:rPr>
              <a:t>60</a:t>
            </a:r>
            <a:r>
              <a:rPr lang="en-US" sz="3600" b="1" baseline="30000" dirty="0">
                <a:solidFill>
                  <a:srgbClr val="E91D26"/>
                </a:solidFill>
                <a:latin typeface="Arial" pitchFamily="34" charset="0"/>
                <a:cs typeface="Arial" pitchFamily="34" charset="0"/>
              </a:rPr>
              <a:t>%</a:t>
            </a:r>
          </a:p>
        </p:txBody>
      </p:sp>
      <p:sp>
        <p:nvSpPr>
          <p:cNvPr id="32" name="Rectangle 31"/>
          <p:cNvSpPr/>
          <p:nvPr/>
        </p:nvSpPr>
        <p:spPr>
          <a:xfrm>
            <a:off x="793679" y="2405428"/>
            <a:ext cx="2216922"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C3F50"/>
                </a:solidFill>
                <a:latin typeface="Arial" pitchFamily="34" charset="0"/>
                <a:cs typeface="Arial" pitchFamily="34" charset="0"/>
              </a:rPr>
              <a:t>Low Academic Performance</a:t>
            </a:r>
          </a:p>
        </p:txBody>
      </p:sp>
      <p:sp>
        <p:nvSpPr>
          <p:cNvPr id="33" name="Rectangle 32"/>
          <p:cNvSpPr/>
          <p:nvPr/>
        </p:nvSpPr>
        <p:spPr>
          <a:xfrm>
            <a:off x="769122" y="3225799"/>
            <a:ext cx="1295400"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E91D26"/>
                </a:solidFill>
                <a:latin typeface="Arial" pitchFamily="34" charset="0"/>
                <a:cs typeface="Arial" pitchFamily="34" charset="0"/>
              </a:rPr>
              <a:t>40</a:t>
            </a:r>
            <a:r>
              <a:rPr lang="en-US" sz="3600" b="1" baseline="30000" dirty="0">
                <a:solidFill>
                  <a:srgbClr val="E91D26"/>
                </a:solidFill>
                <a:latin typeface="Arial" pitchFamily="34" charset="0"/>
                <a:cs typeface="Arial" pitchFamily="34" charset="0"/>
              </a:rPr>
              <a:t>%</a:t>
            </a:r>
          </a:p>
        </p:txBody>
      </p:sp>
      <p:sp>
        <p:nvSpPr>
          <p:cNvPr id="34" name="Rectangle 33"/>
          <p:cNvSpPr/>
          <p:nvPr/>
        </p:nvSpPr>
        <p:spPr>
          <a:xfrm>
            <a:off x="779980" y="3908684"/>
            <a:ext cx="2438400"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C3F50"/>
                </a:solidFill>
                <a:latin typeface="Arial" pitchFamily="34" charset="0"/>
                <a:cs typeface="Arial" pitchFamily="34" charset="0"/>
              </a:rPr>
              <a:t>Decreased Empathy &amp; Accountability</a:t>
            </a:r>
          </a:p>
        </p:txBody>
      </p:sp>
      <p:sp>
        <p:nvSpPr>
          <p:cNvPr id="35" name="Rectangle 34"/>
          <p:cNvSpPr/>
          <p:nvPr/>
        </p:nvSpPr>
        <p:spPr>
          <a:xfrm>
            <a:off x="5860278" y="1752601"/>
            <a:ext cx="1295400"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E91D26"/>
                </a:solidFill>
                <a:latin typeface="Arial" pitchFamily="34" charset="0"/>
                <a:cs typeface="Arial" pitchFamily="34" charset="0"/>
              </a:rPr>
              <a:t>20</a:t>
            </a:r>
            <a:r>
              <a:rPr lang="en-US" sz="3600" b="1" baseline="30000" dirty="0">
                <a:solidFill>
                  <a:srgbClr val="E91D26"/>
                </a:solidFill>
                <a:latin typeface="Arial" pitchFamily="34" charset="0"/>
                <a:cs typeface="Arial" pitchFamily="34" charset="0"/>
              </a:rPr>
              <a:t>%</a:t>
            </a:r>
          </a:p>
        </p:txBody>
      </p:sp>
      <p:sp>
        <p:nvSpPr>
          <p:cNvPr id="36" name="Rectangle 35"/>
          <p:cNvSpPr/>
          <p:nvPr/>
        </p:nvSpPr>
        <p:spPr>
          <a:xfrm>
            <a:off x="5901939" y="2418067"/>
            <a:ext cx="2216922" cy="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C3F50"/>
                </a:solidFill>
                <a:latin typeface="Arial" pitchFamily="34" charset="0"/>
                <a:cs typeface="Arial" pitchFamily="34" charset="0"/>
              </a:rPr>
              <a:t>Depression and Suicidal Ideation</a:t>
            </a:r>
          </a:p>
        </p:txBody>
      </p:sp>
      <p:sp>
        <p:nvSpPr>
          <p:cNvPr id="37" name="Rectangle 36"/>
          <p:cNvSpPr/>
          <p:nvPr/>
        </p:nvSpPr>
        <p:spPr>
          <a:xfrm>
            <a:off x="5867400" y="3225799"/>
            <a:ext cx="1295400"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E91D26"/>
                </a:solidFill>
                <a:latin typeface="Arial" pitchFamily="34" charset="0"/>
                <a:cs typeface="Arial" pitchFamily="34" charset="0"/>
              </a:rPr>
              <a:t>80</a:t>
            </a:r>
            <a:r>
              <a:rPr lang="en-US" sz="3600" b="1" baseline="30000" dirty="0">
                <a:solidFill>
                  <a:srgbClr val="E91D26"/>
                </a:solidFill>
                <a:latin typeface="Arial" pitchFamily="34" charset="0"/>
                <a:cs typeface="Arial" pitchFamily="34" charset="0"/>
              </a:rPr>
              <a:t>%</a:t>
            </a:r>
          </a:p>
        </p:txBody>
      </p:sp>
      <p:sp>
        <p:nvSpPr>
          <p:cNvPr id="38" name="Rectangle 37"/>
          <p:cNvSpPr/>
          <p:nvPr/>
        </p:nvSpPr>
        <p:spPr>
          <a:xfrm>
            <a:off x="5901939" y="3908684"/>
            <a:ext cx="2426252"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C3F50"/>
                </a:solidFill>
                <a:latin typeface="Arial" pitchFamily="34" charset="0"/>
                <a:cs typeface="Arial" pitchFamily="34" charset="0"/>
              </a:rPr>
              <a:t>Unprofessional Behaviors</a:t>
            </a:r>
          </a:p>
        </p:txBody>
      </p:sp>
      <p:sp>
        <p:nvSpPr>
          <p:cNvPr id="28" name="TextBox 27"/>
          <p:cNvSpPr txBox="1"/>
          <p:nvPr/>
        </p:nvSpPr>
        <p:spPr>
          <a:xfrm>
            <a:off x="838201" y="5530334"/>
            <a:ext cx="7467599" cy="338554"/>
          </a:xfrm>
          <a:prstGeom prst="rect">
            <a:avLst/>
          </a:prstGeom>
          <a:noFill/>
        </p:spPr>
        <p:txBody>
          <a:bodyPr wrap="square" rtlCol="0">
            <a:spAutoFit/>
          </a:bodyPr>
          <a:lstStyle/>
          <a:p>
            <a:pPr algn="ctr"/>
            <a:r>
              <a:rPr lang="en-US" sz="1600" b="1" dirty="0"/>
              <a:t>(</a:t>
            </a:r>
            <a:r>
              <a:rPr lang="de-DE" sz="1600" b="1" dirty="0"/>
              <a:t>Schaufeli, Leiter, &amp; Maslach, 2009; </a:t>
            </a:r>
            <a:r>
              <a:rPr lang="en-US" sz="1600" b="1" dirty="0"/>
              <a:t>Dyrbye &amp; Shanafelt, 2016; Yusoff, 2017) </a:t>
            </a:r>
          </a:p>
        </p:txBody>
      </p:sp>
      <p:sp>
        <p:nvSpPr>
          <p:cNvPr id="2" name="TextBox 1">
            <a:extLst>
              <a:ext uri="{FF2B5EF4-FFF2-40B4-BE49-F238E27FC236}">
                <a16:creationId xmlns:a16="http://schemas.microsoft.com/office/drawing/2014/main" id="{00762E9E-3915-2E18-278E-9E79F5871638}"/>
              </a:ext>
            </a:extLst>
          </p:cNvPr>
          <p:cNvSpPr txBox="1"/>
          <p:nvPr/>
        </p:nvSpPr>
        <p:spPr>
          <a:xfrm>
            <a:off x="0" y="10180"/>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405682598"/>
      </p:ext>
    </p:extLst>
  </p:cSld>
  <p:clrMapOvr>
    <a:masterClrMapping/>
  </p:clrMapOvr>
  <p:transition spd="med">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10"/>
          <p:cNvSpPr>
            <a:spLocks/>
          </p:cNvSpPr>
          <p:nvPr/>
        </p:nvSpPr>
        <p:spPr bwMode="auto">
          <a:xfrm>
            <a:off x="413983" y="1031898"/>
            <a:ext cx="5218704" cy="635441"/>
          </a:xfrm>
          <a:custGeom>
            <a:avLst/>
            <a:gdLst>
              <a:gd name="T0" fmla="*/ 1351 w 1506"/>
              <a:gd name="T1" fmla="*/ 1 h 540"/>
              <a:gd name="T2" fmla="*/ 1251 w 1506"/>
              <a:gd name="T3" fmla="*/ 1 h 540"/>
              <a:gd name="T4" fmla="*/ 1251 w 1506"/>
              <a:gd name="T5" fmla="*/ 0 h 540"/>
              <a:gd name="T6" fmla="*/ 0 w 1506"/>
              <a:gd name="T7" fmla="*/ 0 h 540"/>
              <a:gd name="T8" fmla="*/ 0 w 1506"/>
              <a:gd name="T9" fmla="*/ 540 h 540"/>
              <a:gd name="T10" fmla="*/ 1040 w 1506"/>
              <a:gd name="T11" fmla="*/ 540 h 540"/>
              <a:gd name="T12" fmla="*/ 1251 w 1506"/>
              <a:gd name="T13" fmla="*/ 540 h 540"/>
              <a:gd name="T14" fmla="*/ 1351 w 1506"/>
              <a:gd name="T15" fmla="*/ 540 h 540"/>
              <a:gd name="T16" fmla="*/ 1506 w 1506"/>
              <a:gd name="T17" fmla="*/ 270 h 540"/>
              <a:gd name="T18" fmla="*/ 1351 w 1506"/>
              <a:gd name="T19" fmla="*/ 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6" h="540">
                <a:moveTo>
                  <a:pt x="1351" y="1"/>
                </a:moveTo>
                <a:lnTo>
                  <a:pt x="1251" y="1"/>
                </a:lnTo>
                <a:lnTo>
                  <a:pt x="1251" y="0"/>
                </a:lnTo>
                <a:lnTo>
                  <a:pt x="0" y="0"/>
                </a:lnTo>
                <a:lnTo>
                  <a:pt x="0" y="540"/>
                </a:lnTo>
                <a:lnTo>
                  <a:pt x="1040" y="540"/>
                </a:lnTo>
                <a:lnTo>
                  <a:pt x="1251" y="540"/>
                </a:lnTo>
                <a:lnTo>
                  <a:pt x="1351" y="540"/>
                </a:lnTo>
                <a:lnTo>
                  <a:pt x="1506" y="270"/>
                </a:lnTo>
                <a:lnTo>
                  <a:pt x="1351" y="1"/>
                </a:lnTo>
                <a:close/>
              </a:path>
            </a:pathLst>
          </a:custGeom>
          <a:solidFill>
            <a:srgbClr val="139392"/>
          </a:solidFill>
          <a:ln w="9525">
            <a:noFill/>
            <a:round/>
            <a:headEnd/>
            <a:tailEnd/>
          </a:ln>
        </p:spPr>
        <p:txBody>
          <a:bodyPr vert="horz" wrap="square" lIns="68580" tIns="34290" rIns="68580" bIns="34290" numCol="1" anchor="t" anchorCtr="0" compatLnSpc="1">
            <a:prstTxWarp prst="textNoShape">
              <a:avLst/>
            </a:prstTxWarp>
          </a:bodyPr>
          <a:lstStyle/>
          <a:p>
            <a:pPr defTabSz="914240">
              <a:defRPr/>
            </a:pPr>
            <a:endParaRPr lang="en-US" kern="0">
              <a:solidFill>
                <a:srgbClr val="000000"/>
              </a:solidFill>
              <a:latin typeface="Arial" panose="020B0604020202020204" pitchFamily="34" charset="0"/>
              <a:cs typeface="Arial" panose="020B0604020202020204" pitchFamily="34" charset="0"/>
            </a:endParaRPr>
          </a:p>
        </p:txBody>
      </p:sp>
      <p:sp>
        <p:nvSpPr>
          <p:cNvPr id="1052" name="Oval 1051"/>
          <p:cNvSpPr/>
          <p:nvPr/>
        </p:nvSpPr>
        <p:spPr>
          <a:xfrm>
            <a:off x="1314383" y="1400424"/>
            <a:ext cx="6452657" cy="4847976"/>
          </a:xfrm>
          <a:prstGeom prst="ellipse">
            <a:avLst/>
          </a:prstGeom>
          <a:gradFill flip="none" rotWithShape="1">
            <a:gsLst>
              <a:gs pos="0">
                <a:schemeClr val="accent3">
                  <a:lumMod val="49000"/>
                  <a:lumOff val="51000"/>
                </a:schemeClr>
              </a:gs>
              <a:gs pos="50000">
                <a:schemeClr val="bg1">
                  <a:alpha val="0"/>
                  <a:lumMod val="0"/>
                  <a:lumOff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IN">
              <a:solidFill>
                <a:prstClr val="white"/>
              </a:solidFill>
            </a:endParaRPr>
          </a:p>
        </p:txBody>
      </p:sp>
      <p:cxnSp>
        <p:nvCxnSpPr>
          <p:cNvPr id="1048" name="Straight Connector 1047"/>
          <p:cNvCxnSpPr/>
          <p:nvPr/>
        </p:nvCxnSpPr>
        <p:spPr>
          <a:xfrm>
            <a:off x="571500" y="3824412"/>
            <a:ext cx="805815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a:off x="4600575" y="1776434"/>
            <a:ext cx="0" cy="409595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88023" y="1083778"/>
            <a:ext cx="5206309" cy="533311"/>
          </a:xfrm>
        </p:spPr>
        <p:txBody>
          <a:bodyPr>
            <a:normAutofit fontScale="90000"/>
          </a:bodyPr>
          <a:lstStyle/>
          <a:p>
            <a:r>
              <a:rPr lang="en-IN" sz="3600" b="1" dirty="0">
                <a:solidFill>
                  <a:schemeClr val="bg1"/>
                </a:solidFill>
                <a:latin typeface="Arial" pitchFamily="34" charset="0"/>
                <a:ea typeface="+mn-ea"/>
              </a:rPr>
              <a:t>37% are RESILIENCE</a:t>
            </a:r>
            <a:endParaRPr lang="en-US" sz="3600" b="1" dirty="0">
              <a:solidFill>
                <a:schemeClr val="bg1"/>
              </a:solidFill>
              <a:latin typeface="Arial" pitchFamily="34" charset="0"/>
              <a:ea typeface="+mn-ea"/>
            </a:endParaRPr>
          </a:p>
        </p:txBody>
      </p:sp>
      <p:grpSp>
        <p:nvGrpSpPr>
          <p:cNvPr id="3" name="Group 2"/>
          <p:cNvGrpSpPr/>
          <p:nvPr/>
        </p:nvGrpSpPr>
        <p:grpSpPr>
          <a:xfrm>
            <a:off x="3657601" y="2687693"/>
            <a:ext cx="1688703" cy="2070978"/>
            <a:chOff x="6399213" y="1296988"/>
            <a:chExt cx="3527425" cy="4325938"/>
          </a:xfrm>
        </p:grpSpPr>
        <p:sp>
          <p:nvSpPr>
            <p:cNvPr id="5" name="Freeform 6"/>
            <p:cNvSpPr>
              <a:spLocks/>
            </p:cNvSpPr>
            <p:nvPr/>
          </p:nvSpPr>
          <p:spPr bwMode="auto">
            <a:xfrm>
              <a:off x="6399213" y="1296988"/>
              <a:ext cx="3527425" cy="4325938"/>
            </a:xfrm>
            <a:custGeom>
              <a:avLst/>
              <a:gdLst>
                <a:gd name="T0" fmla="*/ 2874 w 4444"/>
                <a:gd name="T1" fmla="*/ 41 h 5450"/>
                <a:gd name="T2" fmla="*/ 3405 w 4444"/>
                <a:gd name="T3" fmla="*/ 198 h 5450"/>
                <a:gd name="T4" fmla="*/ 3857 w 4444"/>
                <a:gd name="T5" fmla="*/ 482 h 5450"/>
                <a:gd name="T6" fmla="*/ 4189 w 4444"/>
                <a:gd name="T7" fmla="*/ 905 h 5450"/>
                <a:gd name="T8" fmla="*/ 4393 w 4444"/>
                <a:gd name="T9" fmla="*/ 1465 h 5450"/>
                <a:gd name="T10" fmla="*/ 4444 w 4444"/>
                <a:gd name="T11" fmla="*/ 1939 h 5450"/>
                <a:gd name="T12" fmla="*/ 4373 w 4444"/>
                <a:gd name="T13" fmla="*/ 2323 h 5450"/>
                <a:gd name="T14" fmla="*/ 4217 w 4444"/>
                <a:gd name="T15" fmla="*/ 2636 h 5450"/>
                <a:gd name="T16" fmla="*/ 4018 w 4444"/>
                <a:gd name="T17" fmla="*/ 2901 h 5450"/>
                <a:gd name="T18" fmla="*/ 3811 w 4444"/>
                <a:gd name="T19" fmla="*/ 3137 h 5450"/>
                <a:gd name="T20" fmla="*/ 3636 w 4444"/>
                <a:gd name="T21" fmla="*/ 3367 h 5450"/>
                <a:gd name="T22" fmla="*/ 3486 w 4444"/>
                <a:gd name="T23" fmla="*/ 3748 h 5450"/>
                <a:gd name="T24" fmla="*/ 3438 w 4444"/>
                <a:gd name="T25" fmla="*/ 4295 h 5450"/>
                <a:gd name="T26" fmla="*/ 3512 w 4444"/>
                <a:gd name="T27" fmla="*/ 4617 h 5450"/>
                <a:gd name="T28" fmla="*/ 3699 w 4444"/>
                <a:gd name="T29" fmla="*/ 5039 h 5450"/>
                <a:gd name="T30" fmla="*/ 3904 w 4444"/>
                <a:gd name="T31" fmla="*/ 5395 h 5450"/>
                <a:gd name="T32" fmla="*/ 1478 w 4444"/>
                <a:gd name="T33" fmla="*/ 5163 h 5450"/>
                <a:gd name="T34" fmla="*/ 1429 w 4444"/>
                <a:gd name="T35" fmla="*/ 4855 h 5450"/>
                <a:gd name="T36" fmla="*/ 1323 w 4444"/>
                <a:gd name="T37" fmla="*/ 4670 h 5450"/>
                <a:gd name="T38" fmla="*/ 1239 w 4444"/>
                <a:gd name="T39" fmla="*/ 4591 h 5450"/>
                <a:gd name="T40" fmla="*/ 998 w 4444"/>
                <a:gd name="T41" fmla="*/ 4664 h 5450"/>
                <a:gd name="T42" fmla="*/ 702 w 4444"/>
                <a:gd name="T43" fmla="*/ 4667 h 5450"/>
                <a:gd name="T44" fmla="*/ 505 w 4444"/>
                <a:gd name="T45" fmla="*/ 4558 h 5450"/>
                <a:gd name="T46" fmla="*/ 401 w 4444"/>
                <a:gd name="T47" fmla="*/ 4399 h 5450"/>
                <a:gd name="T48" fmla="*/ 378 w 4444"/>
                <a:gd name="T49" fmla="*/ 4246 h 5450"/>
                <a:gd name="T50" fmla="*/ 406 w 4444"/>
                <a:gd name="T51" fmla="*/ 4090 h 5450"/>
                <a:gd name="T52" fmla="*/ 337 w 4444"/>
                <a:gd name="T53" fmla="*/ 3956 h 5450"/>
                <a:gd name="T54" fmla="*/ 282 w 4444"/>
                <a:gd name="T55" fmla="*/ 3849 h 5450"/>
                <a:gd name="T56" fmla="*/ 316 w 4444"/>
                <a:gd name="T57" fmla="*/ 3771 h 5450"/>
                <a:gd name="T58" fmla="*/ 291 w 4444"/>
                <a:gd name="T59" fmla="*/ 3700 h 5450"/>
                <a:gd name="T60" fmla="*/ 268 w 4444"/>
                <a:gd name="T61" fmla="*/ 3585 h 5450"/>
                <a:gd name="T62" fmla="*/ 334 w 4444"/>
                <a:gd name="T63" fmla="*/ 3441 h 5450"/>
                <a:gd name="T64" fmla="*/ 352 w 4444"/>
                <a:gd name="T65" fmla="*/ 3330 h 5450"/>
                <a:gd name="T66" fmla="*/ 241 w 4444"/>
                <a:gd name="T67" fmla="*/ 3216 h 5450"/>
                <a:gd name="T68" fmla="*/ 26 w 4444"/>
                <a:gd name="T69" fmla="*/ 3094 h 5450"/>
                <a:gd name="T70" fmla="*/ 18 w 4444"/>
                <a:gd name="T71" fmla="*/ 2939 h 5450"/>
                <a:gd name="T72" fmla="*/ 144 w 4444"/>
                <a:gd name="T73" fmla="*/ 2742 h 5450"/>
                <a:gd name="T74" fmla="*/ 316 w 4444"/>
                <a:gd name="T75" fmla="*/ 2488 h 5450"/>
                <a:gd name="T76" fmla="*/ 392 w 4444"/>
                <a:gd name="T77" fmla="*/ 2260 h 5450"/>
                <a:gd name="T78" fmla="*/ 357 w 4444"/>
                <a:gd name="T79" fmla="*/ 2048 h 5450"/>
                <a:gd name="T80" fmla="*/ 334 w 4444"/>
                <a:gd name="T81" fmla="*/ 1843 h 5450"/>
                <a:gd name="T82" fmla="*/ 400 w 4444"/>
                <a:gd name="T83" fmla="*/ 1576 h 5450"/>
                <a:gd name="T84" fmla="*/ 502 w 4444"/>
                <a:gd name="T85" fmla="*/ 1305 h 5450"/>
                <a:gd name="T86" fmla="*/ 583 w 4444"/>
                <a:gd name="T87" fmla="*/ 1118 h 5450"/>
                <a:gd name="T88" fmla="*/ 532 w 4444"/>
                <a:gd name="T89" fmla="*/ 1052 h 5450"/>
                <a:gd name="T90" fmla="*/ 464 w 4444"/>
                <a:gd name="T91" fmla="*/ 945 h 5450"/>
                <a:gd name="T92" fmla="*/ 472 w 4444"/>
                <a:gd name="T93" fmla="*/ 847 h 5450"/>
                <a:gd name="T94" fmla="*/ 563 w 4444"/>
                <a:gd name="T95" fmla="*/ 692 h 5450"/>
                <a:gd name="T96" fmla="*/ 884 w 4444"/>
                <a:gd name="T97" fmla="*/ 399 h 5450"/>
                <a:gd name="T98" fmla="*/ 1330 w 4444"/>
                <a:gd name="T99" fmla="*/ 178 h 5450"/>
                <a:gd name="T100" fmla="*/ 1855 w 4444"/>
                <a:gd name="T101" fmla="*/ 41 h 5450"/>
                <a:gd name="T102" fmla="*/ 2420 w 4444"/>
                <a:gd name="T103" fmla="*/ 0 h 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44" h="5450">
                  <a:moveTo>
                    <a:pt x="2420" y="0"/>
                  </a:moveTo>
                  <a:lnTo>
                    <a:pt x="2536" y="3"/>
                  </a:lnTo>
                  <a:lnTo>
                    <a:pt x="2648" y="11"/>
                  </a:lnTo>
                  <a:lnTo>
                    <a:pt x="2762" y="24"/>
                  </a:lnTo>
                  <a:lnTo>
                    <a:pt x="2874" y="41"/>
                  </a:lnTo>
                  <a:lnTo>
                    <a:pt x="2983" y="64"/>
                  </a:lnTo>
                  <a:lnTo>
                    <a:pt x="3092" y="91"/>
                  </a:lnTo>
                  <a:lnTo>
                    <a:pt x="3200" y="122"/>
                  </a:lnTo>
                  <a:lnTo>
                    <a:pt x="3304" y="157"/>
                  </a:lnTo>
                  <a:lnTo>
                    <a:pt x="3405" y="198"/>
                  </a:lnTo>
                  <a:lnTo>
                    <a:pt x="3502" y="244"/>
                  </a:lnTo>
                  <a:lnTo>
                    <a:pt x="3598" y="297"/>
                  </a:lnTo>
                  <a:lnTo>
                    <a:pt x="3689" y="353"/>
                  </a:lnTo>
                  <a:lnTo>
                    <a:pt x="3775" y="414"/>
                  </a:lnTo>
                  <a:lnTo>
                    <a:pt x="3857" y="482"/>
                  </a:lnTo>
                  <a:lnTo>
                    <a:pt x="3935" y="555"/>
                  </a:lnTo>
                  <a:lnTo>
                    <a:pt x="4006" y="634"/>
                  </a:lnTo>
                  <a:lnTo>
                    <a:pt x="4074" y="718"/>
                  </a:lnTo>
                  <a:lnTo>
                    <a:pt x="4135" y="808"/>
                  </a:lnTo>
                  <a:lnTo>
                    <a:pt x="4189" y="905"/>
                  </a:lnTo>
                  <a:lnTo>
                    <a:pt x="4237" y="1006"/>
                  </a:lnTo>
                  <a:lnTo>
                    <a:pt x="4287" y="1128"/>
                  </a:lnTo>
                  <a:lnTo>
                    <a:pt x="4330" y="1245"/>
                  </a:lnTo>
                  <a:lnTo>
                    <a:pt x="4364" y="1358"/>
                  </a:lnTo>
                  <a:lnTo>
                    <a:pt x="4393" y="1465"/>
                  </a:lnTo>
                  <a:lnTo>
                    <a:pt x="4414" y="1568"/>
                  </a:lnTo>
                  <a:lnTo>
                    <a:pt x="4431" y="1667"/>
                  </a:lnTo>
                  <a:lnTo>
                    <a:pt x="4440" y="1761"/>
                  </a:lnTo>
                  <a:lnTo>
                    <a:pt x="4444" y="1852"/>
                  </a:lnTo>
                  <a:lnTo>
                    <a:pt x="4444" y="1939"/>
                  </a:lnTo>
                  <a:lnTo>
                    <a:pt x="4437" y="2022"/>
                  </a:lnTo>
                  <a:lnTo>
                    <a:pt x="4427" y="2103"/>
                  </a:lnTo>
                  <a:lnTo>
                    <a:pt x="4412" y="2179"/>
                  </a:lnTo>
                  <a:lnTo>
                    <a:pt x="4394" y="2251"/>
                  </a:lnTo>
                  <a:lnTo>
                    <a:pt x="4373" y="2323"/>
                  </a:lnTo>
                  <a:lnTo>
                    <a:pt x="4346" y="2390"/>
                  </a:lnTo>
                  <a:lnTo>
                    <a:pt x="4318" y="2455"/>
                  </a:lnTo>
                  <a:lnTo>
                    <a:pt x="4287" y="2517"/>
                  </a:lnTo>
                  <a:lnTo>
                    <a:pt x="4252" y="2579"/>
                  </a:lnTo>
                  <a:lnTo>
                    <a:pt x="4217" y="2636"/>
                  </a:lnTo>
                  <a:lnTo>
                    <a:pt x="4179" y="2693"/>
                  </a:lnTo>
                  <a:lnTo>
                    <a:pt x="4140" y="2747"/>
                  </a:lnTo>
                  <a:lnTo>
                    <a:pt x="4100" y="2800"/>
                  </a:lnTo>
                  <a:lnTo>
                    <a:pt x="4059" y="2851"/>
                  </a:lnTo>
                  <a:lnTo>
                    <a:pt x="4018" y="2901"/>
                  </a:lnTo>
                  <a:lnTo>
                    <a:pt x="3975" y="2950"/>
                  </a:lnTo>
                  <a:lnTo>
                    <a:pt x="3933" y="2998"/>
                  </a:lnTo>
                  <a:lnTo>
                    <a:pt x="3892" y="3045"/>
                  </a:lnTo>
                  <a:lnTo>
                    <a:pt x="3851" y="3091"/>
                  </a:lnTo>
                  <a:lnTo>
                    <a:pt x="3811" y="3137"/>
                  </a:lnTo>
                  <a:lnTo>
                    <a:pt x="3771" y="3183"/>
                  </a:lnTo>
                  <a:lnTo>
                    <a:pt x="3735" y="3230"/>
                  </a:lnTo>
                  <a:lnTo>
                    <a:pt x="3700" y="3274"/>
                  </a:lnTo>
                  <a:lnTo>
                    <a:pt x="3667" y="3320"/>
                  </a:lnTo>
                  <a:lnTo>
                    <a:pt x="3636" y="3367"/>
                  </a:lnTo>
                  <a:lnTo>
                    <a:pt x="3610" y="3415"/>
                  </a:lnTo>
                  <a:lnTo>
                    <a:pt x="3585" y="3462"/>
                  </a:lnTo>
                  <a:lnTo>
                    <a:pt x="3563" y="3510"/>
                  </a:lnTo>
                  <a:lnTo>
                    <a:pt x="3520" y="3631"/>
                  </a:lnTo>
                  <a:lnTo>
                    <a:pt x="3486" y="3748"/>
                  </a:lnTo>
                  <a:lnTo>
                    <a:pt x="3459" y="3864"/>
                  </a:lnTo>
                  <a:lnTo>
                    <a:pt x="3441" y="3976"/>
                  </a:lnTo>
                  <a:lnTo>
                    <a:pt x="3431" y="4085"/>
                  </a:lnTo>
                  <a:lnTo>
                    <a:pt x="3429" y="4193"/>
                  </a:lnTo>
                  <a:lnTo>
                    <a:pt x="3438" y="4295"/>
                  </a:lnTo>
                  <a:lnTo>
                    <a:pt x="3438" y="4295"/>
                  </a:lnTo>
                  <a:lnTo>
                    <a:pt x="3446" y="4371"/>
                  </a:lnTo>
                  <a:lnTo>
                    <a:pt x="3462" y="4450"/>
                  </a:lnTo>
                  <a:lnTo>
                    <a:pt x="3484" y="4533"/>
                  </a:lnTo>
                  <a:lnTo>
                    <a:pt x="3512" y="4617"/>
                  </a:lnTo>
                  <a:lnTo>
                    <a:pt x="3543" y="4702"/>
                  </a:lnTo>
                  <a:lnTo>
                    <a:pt x="3578" y="4787"/>
                  </a:lnTo>
                  <a:lnTo>
                    <a:pt x="3616" y="4873"/>
                  </a:lnTo>
                  <a:lnTo>
                    <a:pt x="3657" y="4958"/>
                  </a:lnTo>
                  <a:lnTo>
                    <a:pt x="3699" y="5039"/>
                  </a:lnTo>
                  <a:lnTo>
                    <a:pt x="3742" y="5120"/>
                  </a:lnTo>
                  <a:lnTo>
                    <a:pt x="3785" y="5196"/>
                  </a:lnTo>
                  <a:lnTo>
                    <a:pt x="3826" y="5267"/>
                  </a:lnTo>
                  <a:lnTo>
                    <a:pt x="3866" y="5334"/>
                  </a:lnTo>
                  <a:lnTo>
                    <a:pt x="3904" y="5395"/>
                  </a:lnTo>
                  <a:lnTo>
                    <a:pt x="3938" y="5450"/>
                  </a:lnTo>
                  <a:lnTo>
                    <a:pt x="1445" y="5450"/>
                  </a:lnTo>
                  <a:lnTo>
                    <a:pt x="1462" y="5348"/>
                  </a:lnTo>
                  <a:lnTo>
                    <a:pt x="1475" y="5240"/>
                  </a:lnTo>
                  <a:lnTo>
                    <a:pt x="1478" y="5163"/>
                  </a:lnTo>
                  <a:lnTo>
                    <a:pt x="1477" y="5090"/>
                  </a:lnTo>
                  <a:lnTo>
                    <a:pt x="1470" y="5024"/>
                  </a:lnTo>
                  <a:lnTo>
                    <a:pt x="1460" y="4961"/>
                  </a:lnTo>
                  <a:lnTo>
                    <a:pt x="1445" y="4906"/>
                  </a:lnTo>
                  <a:lnTo>
                    <a:pt x="1429" y="4855"/>
                  </a:lnTo>
                  <a:lnTo>
                    <a:pt x="1409" y="4809"/>
                  </a:lnTo>
                  <a:lnTo>
                    <a:pt x="1389" y="4768"/>
                  </a:lnTo>
                  <a:lnTo>
                    <a:pt x="1368" y="4731"/>
                  </a:lnTo>
                  <a:lnTo>
                    <a:pt x="1345" y="4698"/>
                  </a:lnTo>
                  <a:lnTo>
                    <a:pt x="1323" y="4670"/>
                  </a:lnTo>
                  <a:lnTo>
                    <a:pt x="1302" y="4647"/>
                  </a:lnTo>
                  <a:lnTo>
                    <a:pt x="1282" y="4627"/>
                  </a:lnTo>
                  <a:lnTo>
                    <a:pt x="1265" y="4612"/>
                  </a:lnTo>
                  <a:lnTo>
                    <a:pt x="1251" y="4601"/>
                  </a:lnTo>
                  <a:lnTo>
                    <a:pt x="1239" y="4591"/>
                  </a:lnTo>
                  <a:lnTo>
                    <a:pt x="1232" y="4586"/>
                  </a:lnTo>
                  <a:lnTo>
                    <a:pt x="1229" y="4586"/>
                  </a:lnTo>
                  <a:lnTo>
                    <a:pt x="1148" y="4619"/>
                  </a:lnTo>
                  <a:lnTo>
                    <a:pt x="1070" y="4645"/>
                  </a:lnTo>
                  <a:lnTo>
                    <a:pt x="998" y="4664"/>
                  </a:lnTo>
                  <a:lnTo>
                    <a:pt x="930" y="4677"/>
                  </a:lnTo>
                  <a:lnTo>
                    <a:pt x="867" y="4682"/>
                  </a:lnTo>
                  <a:lnTo>
                    <a:pt x="808" y="4682"/>
                  </a:lnTo>
                  <a:lnTo>
                    <a:pt x="752" y="4677"/>
                  </a:lnTo>
                  <a:lnTo>
                    <a:pt x="702" y="4667"/>
                  </a:lnTo>
                  <a:lnTo>
                    <a:pt x="654" y="4652"/>
                  </a:lnTo>
                  <a:lnTo>
                    <a:pt x="611" y="4634"/>
                  </a:lnTo>
                  <a:lnTo>
                    <a:pt x="573" y="4611"/>
                  </a:lnTo>
                  <a:lnTo>
                    <a:pt x="537" y="4586"/>
                  </a:lnTo>
                  <a:lnTo>
                    <a:pt x="505" y="4558"/>
                  </a:lnTo>
                  <a:lnTo>
                    <a:pt x="477" y="4528"/>
                  </a:lnTo>
                  <a:lnTo>
                    <a:pt x="454" y="4498"/>
                  </a:lnTo>
                  <a:lnTo>
                    <a:pt x="433" y="4465"/>
                  </a:lnTo>
                  <a:lnTo>
                    <a:pt x="416" y="4432"/>
                  </a:lnTo>
                  <a:lnTo>
                    <a:pt x="401" y="4399"/>
                  </a:lnTo>
                  <a:lnTo>
                    <a:pt x="392" y="4366"/>
                  </a:lnTo>
                  <a:lnTo>
                    <a:pt x="383" y="4333"/>
                  </a:lnTo>
                  <a:lnTo>
                    <a:pt x="378" y="4303"/>
                  </a:lnTo>
                  <a:lnTo>
                    <a:pt x="377" y="4274"/>
                  </a:lnTo>
                  <a:lnTo>
                    <a:pt x="378" y="4246"/>
                  </a:lnTo>
                  <a:lnTo>
                    <a:pt x="383" y="4222"/>
                  </a:lnTo>
                  <a:lnTo>
                    <a:pt x="390" y="4201"/>
                  </a:lnTo>
                  <a:lnTo>
                    <a:pt x="403" y="4161"/>
                  </a:lnTo>
                  <a:lnTo>
                    <a:pt x="408" y="4125"/>
                  </a:lnTo>
                  <a:lnTo>
                    <a:pt x="406" y="4090"/>
                  </a:lnTo>
                  <a:lnTo>
                    <a:pt x="398" y="4061"/>
                  </a:lnTo>
                  <a:lnTo>
                    <a:pt x="387" y="4032"/>
                  </a:lnTo>
                  <a:lnTo>
                    <a:pt x="372" y="4006"/>
                  </a:lnTo>
                  <a:lnTo>
                    <a:pt x="354" y="3981"/>
                  </a:lnTo>
                  <a:lnTo>
                    <a:pt x="337" y="3956"/>
                  </a:lnTo>
                  <a:lnTo>
                    <a:pt x="319" y="3935"/>
                  </a:lnTo>
                  <a:lnTo>
                    <a:pt x="304" y="3914"/>
                  </a:lnTo>
                  <a:lnTo>
                    <a:pt x="292" y="3892"/>
                  </a:lnTo>
                  <a:lnTo>
                    <a:pt x="284" y="3871"/>
                  </a:lnTo>
                  <a:lnTo>
                    <a:pt x="282" y="3849"/>
                  </a:lnTo>
                  <a:lnTo>
                    <a:pt x="286" y="3829"/>
                  </a:lnTo>
                  <a:lnTo>
                    <a:pt x="291" y="3813"/>
                  </a:lnTo>
                  <a:lnTo>
                    <a:pt x="299" y="3798"/>
                  </a:lnTo>
                  <a:lnTo>
                    <a:pt x="307" y="3785"/>
                  </a:lnTo>
                  <a:lnTo>
                    <a:pt x="316" y="3771"/>
                  </a:lnTo>
                  <a:lnTo>
                    <a:pt x="320" y="3758"/>
                  </a:lnTo>
                  <a:lnTo>
                    <a:pt x="322" y="3745"/>
                  </a:lnTo>
                  <a:lnTo>
                    <a:pt x="319" y="3732"/>
                  </a:lnTo>
                  <a:lnTo>
                    <a:pt x="309" y="3717"/>
                  </a:lnTo>
                  <a:lnTo>
                    <a:pt x="291" y="3700"/>
                  </a:lnTo>
                  <a:lnTo>
                    <a:pt x="268" y="3679"/>
                  </a:lnTo>
                  <a:lnTo>
                    <a:pt x="256" y="3657"/>
                  </a:lnTo>
                  <a:lnTo>
                    <a:pt x="253" y="3634"/>
                  </a:lnTo>
                  <a:lnTo>
                    <a:pt x="258" y="3610"/>
                  </a:lnTo>
                  <a:lnTo>
                    <a:pt x="268" y="3585"/>
                  </a:lnTo>
                  <a:lnTo>
                    <a:pt x="281" y="3558"/>
                  </a:lnTo>
                  <a:lnTo>
                    <a:pt x="297" y="3530"/>
                  </a:lnTo>
                  <a:lnTo>
                    <a:pt x="312" y="3499"/>
                  </a:lnTo>
                  <a:lnTo>
                    <a:pt x="325" y="3466"/>
                  </a:lnTo>
                  <a:lnTo>
                    <a:pt x="334" y="3441"/>
                  </a:lnTo>
                  <a:lnTo>
                    <a:pt x="342" y="3418"/>
                  </a:lnTo>
                  <a:lnTo>
                    <a:pt x="349" y="3396"/>
                  </a:lnTo>
                  <a:lnTo>
                    <a:pt x="352" y="3373"/>
                  </a:lnTo>
                  <a:lnTo>
                    <a:pt x="354" y="3352"/>
                  </a:lnTo>
                  <a:lnTo>
                    <a:pt x="352" y="3330"/>
                  </a:lnTo>
                  <a:lnTo>
                    <a:pt x="344" y="3309"/>
                  </a:lnTo>
                  <a:lnTo>
                    <a:pt x="329" y="3286"/>
                  </a:lnTo>
                  <a:lnTo>
                    <a:pt x="309" y="3264"/>
                  </a:lnTo>
                  <a:lnTo>
                    <a:pt x="279" y="3241"/>
                  </a:lnTo>
                  <a:lnTo>
                    <a:pt x="241" y="3216"/>
                  </a:lnTo>
                  <a:lnTo>
                    <a:pt x="193" y="3192"/>
                  </a:lnTo>
                  <a:lnTo>
                    <a:pt x="135" y="3165"/>
                  </a:lnTo>
                  <a:lnTo>
                    <a:pt x="88" y="3144"/>
                  </a:lnTo>
                  <a:lnTo>
                    <a:pt x="51" y="3119"/>
                  </a:lnTo>
                  <a:lnTo>
                    <a:pt x="26" y="3094"/>
                  </a:lnTo>
                  <a:lnTo>
                    <a:pt x="8" y="3066"/>
                  </a:lnTo>
                  <a:lnTo>
                    <a:pt x="0" y="3036"/>
                  </a:lnTo>
                  <a:lnTo>
                    <a:pt x="0" y="3007"/>
                  </a:lnTo>
                  <a:lnTo>
                    <a:pt x="5" y="2973"/>
                  </a:lnTo>
                  <a:lnTo>
                    <a:pt x="18" y="2939"/>
                  </a:lnTo>
                  <a:lnTo>
                    <a:pt x="35" y="2904"/>
                  </a:lnTo>
                  <a:lnTo>
                    <a:pt x="58" y="2866"/>
                  </a:lnTo>
                  <a:lnTo>
                    <a:pt x="83" y="2826"/>
                  </a:lnTo>
                  <a:lnTo>
                    <a:pt x="112" y="2785"/>
                  </a:lnTo>
                  <a:lnTo>
                    <a:pt x="144" y="2742"/>
                  </a:lnTo>
                  <a:lnTo>
                    <a:pt x="177" y="2696"/>
                  </a:lnTo>
                  <a:lnTo>
                    <a:pt x="211" y="2650"/>
                  </a:lnTo>
                  <a:lnTo>
                    <a:pt x="244" y="2600"/>
                  </a:lnTo>
                  <a:lnTo>
                    <a:pt x="282" y="2542"/>
                  </a:lnTo>
                  <a:lnTo>
                    <a:pt x="316" y="2488"/>
                  </a:lnTo>
                  <a:lnTo>
                    <a:pt x="342" y="2437"/>
                  </a:lnTo>
                  <a:lnTo>
                    <a:pt x="362" y="2389"/>
                  </a:lnTo>
                  <a:lnTo>
                    <a:pt x="377" y="2344"/>
                  </a:lnTo>
                  <a:lnTo>
                    <a:pt x="387" y="2301"/>
                  </a:lnTo>
                  <a:lnTo>
                    <a:pt x="392" y="2260"/>
                  </a:lnTo>
                  <a:lnTo>
                    <a:pt x="393" y="2218"/>
                  </a:lnTo>
                  <a:lnTo>
                    <a:pt x="390" y="2177"/>
                  </a:lnTo>
                  <a:lnTo>
                    <a:pt x="382" y="2136"/>
                  </a:lnTo>
                  <a:lnTo>
                    <a:pt x="372" y="2093"/>
                  </a:lnTo>
                  <a:lnTo>
                    <a:pt x="357" y="2048"/>
                  </a:lnTo>
                  <a:lnTo>
                    <a:pt x="340" y="2000"/>
                  </a:lnTo>
                  <a:lnTo>
                    <a:pt x="332" y="1969"/>
                  </a:lnTo>
                  <a:lnTo>
                    <a:pt x="329" y="1933"/>
                  </a:lnTo>
                  <a:lnTo>
                    <a:pt x="329" y="1890"/>
                  </a:lnTo>
                  <a:lnTo>
                    <a:pt x="334" y="1843"/>
                  </a:lnTo>
                  <a:lnTo>
                    <a:pt x="342" y="1794"/>
                  </a:lnTo>
                  <a:lnTo>
                    <a:pt x="354" y="1743"/>
                  </a:lnTo>
                  <a:lnTo>
                    <a:pt x="367" y="1688"/>
                  </a:lnTo>
                  <a:lnTo>
                    <a:pt x="383" y="1632"/>
                  </a:lnTo>
                  <a:lnTo>
                    <a:pt x="400" y="1576"/>
                  </a:lnTo>
                  <a:lnTo>
                    <a:pt x="420" y="1518"/>
                  </a:lnTo>
                  <a:lnTo>
                    <a:pt x="439" y="1462"/>
                  </a:lnTo>
                  <a:lnTo>
                    <a:pt x="461" y="1407"/>
                  </a:lnTo>
                  <a:lnTo>
                    <a:pt x="481" y="1354"/>
                  </a:lnTo>
                  <a:lnTo>
                    <a:pt x="502" y="1305"/>
                  </a:lnTo>
                  <a:lnTo>
                    <a:pt x="520" y="1259"/>
                  </a:lnTo>
                  <a:lnTo>
                    <a:pt x="540" y="1216"/>
                  </a:lnTo>
                  <a:lnTo>
                    <a:pt x="557" y="1178"/>
                  </a:lnTo>
                  <a:lnTo>
                    <a:pt x="570" y="1145"/>
                  </a:lnTo>
                  <a:lnTo>
                    <a:pt x="583" y="1118"/>
                  </a:lnTo>
                  <a:lnTo>
                    <a:pt x="591" y="1098"/>
                  </a:lnTo>
                  <a:lnTo>
                    <a:pt x="598" y="1085"/>
                  </a:lnTo>
                  <a:lnTo>
                    <a:pt x="600" y="1082"/>
                  </a:lnTo>
                  <a:lnTo>
                    <a:pt x="563" y="1069"/>
                  </a:lnTo>
                  <a:lnTo>
                    <a:pt x="532" y="1052"/>
                  </a:lnTo>
                  <a:lnTo>
                    <a:pt x="509" y="1034"/>
                  </a:lnTo>
                  <a:lnTo>
                    <a:pt x="491" y="1012"/>
                  </a:lnTo>
                  <a:lnTo>
                    <a:pt x="477" y="991"/>
                  </a:lnTo>
                  <a:lnTo>
                    <a:pt x="469" y="968"/>
                  </a:lnTo>
                  <a:lnTo>
                    <a:pt x="464" y="945"/>
                  </a:lnTo>
                  <a:lnTo>
                    <a:pt x="463" y="922"/>
                  </a:lnTo>
                  <a:lnTo>
                    <a:pt x="463" y="900"/>
                  </a:lnTo>
                  <a:lnTo>
                    <a:pt x="466" y="880"/>
                  </a:lnTo>
                  <a:lnTo>
                    <a:pt x="469" y="862"/>
                  </a:lnTo>
                  <a:lnTo>
                    <a:pt x="472" y="847"/>
                  </a:lnTo>
                  <a:lnTo>
                    <a:pt x="476" y="836"/>
                  </a:lnTo>
                  <a:lnTo>
                    <a:pt x="479" y="829"/>
                  </a:lnTo>
                  <a:lnTo>
                    <a:pt x="479" y="826"/>
                  </a:lnTo>
                  <a:lnTo>
                    <a:pt x="519" y="758"/>
                  </a:lnTo>
                  <a:lnTo>
                    <a:pt x="563" y="692"/>
                  </a:lnTo>
                  <a:lnTo>
                    <a:pt x="616" y="627"/>
                  </a:lnTo>
                  <a:lnTo>
                    <a:pt x="674" y="566"/>
                  </a:lnTo>
                  <a:lnTo>
                    <a:pt x="738" y="509"/>
                  </a:lnTo>
                  <a:lnTo>
                    <a:pt x="809" y="452"/>
                  </a:lnTo>
                  <a:lnTo>
                    <a:pt x="884" y="399"/>
                  </a:lnTo>
                  <a:lnTo>
                    <a:pt x="965" y="348"/>
                  </a:lnTo>
                  <a:lnTo>
                    <a:pt x="1051" y="302"/>
                  </a:lnTo>
                  <a:lnTo>
                    <a:pt x="1140" y="257"/>
                  </a:lnTo>
                  <a:lnTo>
                    <a:pt x="1232" y="216"/>
                  </a:lnTo>
                  <a:lnTo>
                    <a:pt x="1330" y="178"/>
                  </a:lnTo>
                  <a:lnTo>
                    <a:pt x="1429" y="143"/>
                  </a:lnTo>
                  <a:lnTo>
                    <a:pt x="1531" y="114"/>
                  </a:lnTo>
                  <a:lnTo>
                    <a:pt x="1637" y="86"/>
                  </a:lnTo>
                  <a:lnTo>
                    <a:pt x="1746" y="62"/>
                  </a:lnTo>
                  <a:lnTo>
                    <a:pt x="1855" y="41"/>
                  </a:lnTo>
                  <a:lnTo>
                    <a:pt x="1966" y="24"/>
                  </a:lnTo>
                  <a:lnTo>
                    <a:pt x="2080" y="13"/>
                  </a:lnTo>
                  <a:lnTo>
                    <a:pt x="2192" y="5"/>
                  </a:lnTo>
                  <a:lnTo>
                    <a:pt x="2306" y="0"/>
                  </a:lnTo>
                  <a:lnTo>
                    <a:pt x="2420" y="0"/>
                  </a:lnTo>
                  <a:close/>
                </a:path>
              </a:pathLst>
            </a:custGeom>
            <a:solidFill>
              <a:schemeClr val="bg1"/>
            </a:solidFill>
            <a:ln w="28575">
              <a:solidFill>
                <a:schemeClr val="tx1">
                  <a:lumMod val="75000"/>
                  <a:lumOff val="25000"/>
                </a:schemeClr>
              </a:solid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nvGrpSpPr>
            <p:cNvPr id="6" name="Group 5"/>
            <p:cNvGrpSpPr/>
            <p:nvPr/>
          </p:nvGrpSpPr>
          <p:grpSpPr>
            <a:xfrm>
              <a:off x="8520113" y="2401888"/>
              <a:ext cx="1122363" cy="1303338"/>
              <a:chOff x="8520113" y="2401888"/>
              <a:chExt cx="1122363" cy="1303338"/>
            </a:xfrm>
            <a:solidFill>
              <a:schemeClr val="tx2">
                <a:lumMod val="60000"/>
                <a:lumOff val="40000"/>
              </a:schemeClr>
            </a:solidFill>
          </p:grpSpPr>
          <p:sp>
            <p:nvSpPr>
              <p:cNvPr id="10" name="Freeform 7"/>
              <p:cNvSpPr>
                <a:spLocks/>
              </p:cNvSpPr>
              <p:nvPr/>
            </p:nvSpPr>
            <p:spPr bwMode="auto">
              <a:xfrm>
                <a:off x="8731251" y="2990850"/>
                <a:ext cx="735013" cy="482600"/>
              </a:xfrm>
              <a:custGeom>
                <a:avLst/>
                <a:gdLst>
                  <a:gd name="T0" fmla="*/ 438 w 925"/>
                  <a:gd name="T1" fmla="*/ 25 h 608"/>
                  <a:gd name="T2" fmla="*/ 484 w 925"/>
                  <a:gd name="T3" fmla="*/ 65 h 608"/>
                  <a:gd name="T4" fmla="*/ 560 w 925"/>
                  <a:gd name="T5" fmla="*/ 96 h 608"/>
                  <a:gd name="T6" fmla="*/ 639 w 925"/>
                  <a:gd name="T7" fmla="*/ 104 h 608"/>
                  <a:gd name="T8" fmla="*/ 718 w 925"/>
                  <a:gd name="T9" fmla="*/ 89 h 608"/>
                  <a:gd name="T10" fmla="*/ 748 w 925"/>
                  <a:gd name="T11" fmla="*/ 117 h 608"/>
                  <a:gd name="T12" fmla="*/ 814 w 925"/>
                  <a:gd name="T13" fmla="*/ 152 h 608"/>
                  <a:gd name="T14" fmla="*/ 887 w 925"/>
                  <a:gd name="T15" fmla="*/ 162 h 608"/>
                  <a:gd name="T16" fmla="*/ 894 w 925"/>
                  <a:gd name="T17" fmla="*/ 167 h 608"/>
                  <a:gd name="T18" fmla="*/ 846 w 925"/>
                  <a:gd name="T19" fmla="*/ 175 h 608"/>
                  <a:gd name="T20" fmla="*/ 827 w 925"/>
                  <a:gd name="T21" fmla="*/ 177 h 608"/>
                  <a:gd name="T22" fmla="*/ 811 w 925"/>
                  <a:gd name="T23" fmla="*/ 274 h 608"/>
                  <a:gd name="T24" fmla="*/ 766 w 925"/>
                  <a:gd name="T25" fmla="*/ 357 h 608"/>
                  <a:gd name="T26" fmla="*/ 702 w 925"/>
                  <a:gd name="T27" fmla="*/ 425 h 608"/>
                  <a:gd name="T28" fmla="*/ 624 w 925"/>
                  <a:gd name="T29" fmla="*/ 481 h 608"/>
                  <a:gd name="T30" fmla="*/ 538 w 925"/>
                  <a:gd name="T31" fmla="*/ 526 h 608"/>
                  <a:gd name="T32" fmla="*/ 451 w 925"/>
                  <a:gd name="T33" fmla="*/ 560 h 608"/>
                  <a:gd name="T34" fmla="*/ 370 w 925"/>
                  <a:gd name="T35" fmla="*/ 585 h 608"/>
                  <a:gd name="T36" fmla="*/ 300 w 925"/>
                  <a:gd name="T37" fmla="*/ 602 h 608"/>
                  <a:gd name="T38" fmla="*/ 213 w 925"/>
                  <a:gd name="T39" fmla="*/ 602 h 608"/>
                  <a:gd name="T40" fmla="*/ 104 w 925"/>
                  <a:gd name="T41" fmla="*/ 570 h 608"/>
                  <a:gd name="T42" fmla="*/ 43 w 925"/>
                  <a:gd name="T43" fmla="*/ 526 h 608"/>
                  <a:gd name="T44" fmla="*/ 10 w 925"/>
                  <a:gd name="T45" fmla="*/ 468 h 608"/>
                  <a:gd name="T46" fmla="*/ 0 w 925"/>
                  <a:gd name="T47" fmla="*/ 402 h 608"/>
                  <a:gd name="T48" fmla="*/ 8 w 925"/>
                  <a:gd name="T49" fmla="*/ 331 h 608"/>
                  <a:gd name="T50" fmla="*/ 35 w 925"/>
                  <a:gd name="T51" fmla="*/ 263 h 608"/>
                  <a:gd name="T52" fmla="*/ 87 w 925"/>
                  <a:gd name="T53" fmla="*/ 187 h 608"/>
                  <a:gd name="T54" fmla="*/ 175 w 925"/>
                  <a:gd name="T55" fmla="*/ 108 h 608"/>
                  <a:gd name="T56" fmla="*/ 228 w 925"/>
                  <a:gd name="T57" fmla="*/ 73 h 608"/>
                  <a:gd name="T58" fmla="*/ 284 w 925"/>
                  <a:gd name="T59" fmla="*/ 63 h 608"/>
                  <a:gd name="T60" fmla="*/ 355 w 925"/>
                  <a:gd name="T61" fmla="*/ 41 h 608"/>
                  <a:gd name="T62" fmla="*/ 419 w 925"/>
                  <a:gd name="T63"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5" h="608">
                    <a:moveTo>
                      <a:pt x="419" y="0"/>
                    </a:moveTo>
                    <a:lnTo>
                      <a:pt x="438" y="25"/>
                    </a:lnTo>
                    <a:lnTo>
                      <a:pt x="459" y="46"/>
                    </a:lnTo>
                    <a:lnTo>
                      <a:pt x="484" y="65"/>
                    </a:lnTo>
                    <a:lnTo>
                      <a:pt x="520" y="84"/>
                    </a:lnTo>
                    <a:lnTo>
                      <a:pt x="560" y="96"/>
                    </a:lnTo>
                    <a:lnTo>
                      <a:pt x="599" y="104"/>
                    </a:lnTo>
                    <a:lnTo>
                      <a:pt x="639" y="104"/>
                    </a:lnTo>
                    <a:lnTo>
                      <a:pt x="679" y="99"/>
                    </a:lnTo>
                    <a:lnTo>
                      <a:pt x="718" y="89"/>
                    </a:lnTo>
                    <a:lnTo>
                      <a:pt x="718" y="91"/>
                    </a:lnTo>
                    <a:lnTo>
                      <a:pt x="748" y="117"/>
                    </a:lnTo>
                    <a:lnTo>
                      <a:pt x="780" y="137"/>
                    </a:lnTo>
                    <a:lnTo>
                      <a:pt x="814" y="152"/>
                    </a:lnTo>
                    <a:lnTo>
                      <a:pt x="851" y="159"/>
                    </a:lnTo>
                    <a:lnTo>
                      <a:pt x="887" y="162"/>
                    </a:lnTo>
                    <a:lnTo>
                      <a:pt x="925" y="159"/>
                    </a:lnTo>
                    <a:lnTo>
                      <a:pt x="894" y="167"/>
                    </a:lnTo>
                    <a:lnTo>
                      <a:pt x="867" y="172"/>
                    </a:lnTo>
                    <a:lnTo>
                      <a:pt x="846" y="175"/>
                    </a:lnTo>
                    <a:lnTo>
                      <a:pt x="832" y="177"/>
                    </a:lnTo>
                    <a:lnTo>
                      <a:pt x="827" y="177"/>
                    </a:lnTo>
                    <a:lnTo>
                      <a:pt x="822" y="228"/>
                    </a:lnTo>
                    <a:lnTo>
                      <a:pt x="811" y="274"/>
                    </a:lnTo>
                    <a:lnTo>
                      <a:pt x="791" y="317"/>
                    </a:lnTo>
                    <a:lnTo>
                      <a:pt x="766" y="357"/>
                    </a:lnTo>
                    <a:lnTo>
                      <a:pt x="737" y="392"/>
                    </a:lnTo>
                    <a:lnTo>
                      <a:pt x="702" y="425"/>
                    </a:lnTo>
                    <a:lnTo>
                      <a:pt x="664" y="455"/>
                    </a:lnTo>
                    <a:lnTo>
                      <a:pt x="624" y="481"/>
                    </a:lnTo>
                    <a:lnTo>
                      <a:pt x="581" y="504"/>
                    </a:lnTo>
                    <a:lnTo>
                      <a:pt x="538" y="526"/>
                    </a:lnTo>
                    <a:lnTo>
                      <a:pt x="494" y="544"/>
                    </a:lnTo>
                    <a:lnTo>
                      <a:pt x="451" y="560"/>
                    </a:lnTo>
                    <a:lnTo>
                      <a:pt x="409" y="573"/>
                    </a:lnTo>
                    <a:lnTo>
                      <a:pt x="370" y="585"/>
                    </a:lnTo>
                    <a:lnTo>
                      <a:pt x="334" y="595"/>
                    </a:lnTo>
                    <a:lnTo>
                      <a:pt x="300" y="602"/>
                    </a:lnTo>
                    <a:lnTo>
                      <a:pt x="271" y="608"/>
                    </a:lnTo>
                    <a:lnTo>
                      <a:pt x="213" y="602"/>
                    </a:lnTo>
                    <a:lnTo>
                      <a:pt x="157" y="588"/>
                    </a:lnTo>
                    <a:lnTo>
                      <a:pt x="104" y="570"/>
                    </a:lnTo>
                    <a:lnTo>
                      <a:pt x="71" y="550"/>
                    </a:lnTo>
                    <a:lnTo>
                      <a:pt x="43" y="526"/>
                    </a:lnTo>
                    <a:lnTo>
                      <a:pt x="23" y="499"/>
                    </a:lnTo>
                    <a:lnTo>
                      <a:pt x="10" y="468"/>
                    </a:lnTo>
                    <a:lnTo>
                      <a:pt x="1" y="435"/>
                    </a:lnTo>
                    <a:lnTo>
                      <a:pt x="0" y="402"/>
                    </a:lnTo>
                    <a:lnTo>
                      <a:pt x="1" y="365"/>
                    </a:lnTo>
                    <a:lnTo>
                      <a:pt x="8" y="331"/>
                    </a:lnTo>
                    <a:lnTo>
                      <a:pt x="20" y="296"/>
                    </a:lnTo>
                    <a:lnTo>
                      <a:pt x="35" y="263"/>
                    </a:lnTo>
                    <a:lnTo>
                      <a:pt x="53" y="233"/>
                    </a:lnTo>
                    <a:lnTo>
                      <a:pt x="87" y="187"/>
                    </a:lnTo>
                    <a:lnTo>
                      <a:pt x="129" y="146"/>
                    </a:lnTo>
                    <a:lnTo>
                      <a:pt x="175" y="108"/>
                    </a:lnTo>
                    <a:lnTo>
                      <a:pt x="224" y="75"/>
                    </a:lnTo>
                    <a:lnTo>
                      <a:pt x="228" y="73"/>
                    </a:lnTo>
                    <a:lnTo>
                      <a:pt x="248" y="61"/>
                    </a:lnTo>
                    <a:lnTo>
                      <a:pt x="284" y="63"/>
                    </a:lnTo>
                    <a:lnTo>
                      <a:pt x="320" y="55"/>
                    </a:lnTo>
                    <a:lnTo>
                      <a:pt x="355" y="41"/>
                    </a:lnTo>
                    <a:lnTo>
                      <a:pt x="388" y="22"/>
                    </a:lnTo>
                    <a:lnTo>
                      <a:pt x="4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1" name="Freeform 8"/>
              <p:cNvSpPr>
                <a:spLocks/>
              </p:cNvSpPr>
              <p:nvPr/>
            </p:nvSpPr>
            <p:spPr bwMode="auto">
              <a:xfrm>
                <a:off x="8520113" y="3078163"/>
                <a:ext cx="319088" cy="258763"/>
              </a:xfrm>
              <a:custGeom>
                <a:avLst/>
                <a:gdLst>
                  <a:gd name="T0" fmla="*/ 403 w 403"/>
                  <a:gd name="T1" fmla="*/ 0 h 327"/>
                  <a:gd name="T2" fmla="*/ 362 w 403"/>
                  <a:gd name="T3" fmla="*/ 38 h 327"/>
                  <a:gd name="T4" fmla="*/ 324 w 403"/>
                  <a:gd name="T5" fmla="*/ 80 h 327"/>
                  <a:gd name="T6" fmla="*/ 291 w 403"/>
                  <a:gd name="T7" fmla="*/ 124 h 327"/>
                  <a:gd name="T8" fmla="*/ 268 w 403"/>
                  <a:gd name="T9" fmla="*/ 167 h 327"/>
                  <a:gd name="T10" fmla="*/ 251 w 403"/>
                  <a:gd name="T11" fmla="*/ 215 h 327"/>
                  <a:gd name="T12" fmla="*/ 243 w 403"/>
                  <a:gd name="T13" fmla="*/ 266 h 327"/>
                  <a:gd name="T14" fmla="*/ 241 w 403"/>
                  <a:gd name="T15" fmla="*/ 268 h 327"/>
                  <a:gd name="T16" fmla="*/ 230 w 403"/>
                  <a:gd name="T17" fmla="*/ 291 h 327"/>
                  <a:gd name="T18" fmla="*/ 213 w 403"/>
                  <a:gd name="T19" fmla="*/ 308 h 327"/>
                  <a:gd name="T20" fmla="*/ 195 w 403"/>
                  <a:gd name="T21" fmla="*/ 319 h 327"/>
                  <a:gd name="T22" fmla="*/ 174 w 403"/>
                  <a:gd name="T23" fmla="*/ 326 h 327"/>
                  <a:gd name="T24" fmla="*/ 151 w 403"/>
                  <a:gd name="T25" fmla="*/ 327 h 327"/>
                  <a:gd name="T26" fmla="*/ 127 w 403"/>
                  <a:gd name="T27" fmla="*/ 324 h 327"/>
                  <a:gd name="T28" fmla="*/ 103 w 403"/>
                  <a:gd name="T29" fmla="*/ 317 h 327"/>
                  <a:gd name="T30" fmla="*/ 81 w 403"/>
                  <a:gd name="T31" fmla="*/ 308 h 327"/>
                  <a:gd name="T32" fmla="*/ 61 w 403"/>
                  <a:gd name="T33" fmla="*/ 294 h 327"/>
                  <a:gd name="T34" fmla="*/ 45 w 403"/>
                  <a:gd name="T35" fmla="*/ 279 h 327"/>
                  <a:gd name="T36" fmla="*/ 25 w 403"/>
                  <a:gd name="T37" fmla="*/ 253 h 327"/>
                  <a:gd name="T38" fmla="*/ 10 w 403"/>
                  <a:gd name="T39" fmla="*/ 222 h 327"/>
                  <a:gd name="T40" fmla="*/ 2 w 403"/>
                  <a:gd name="T41" fmla="*/ 187 h 327"/>
                  <a:gd name="T42" fmla="*/ 0 w 403"/>
                  <a:gd name="T43" fmla="*/ 154 h 327"/>
                  <a:gd name="T44" fmla="*/ 30 w 403"/>
                  <a:gd name="T45" fmla="*/ 137 h 327"/>
                  <a:gd name="T46" fmla="*/ 60 w 403"/>
                  <a:gd name="T47" fmla="*/ 116 h 327"/>
                  <a:gd name="T48" fmla="*/ 88 w 403"/>
                  <a:gd name="T49" fmla="*/ 88 h 327"/>
                  <a:gd name="T50" fmla="*/ 126 w 403"/>
                  <a:gd name="T51" fmla="*/ 98 h 327"/>
                  <a:gd name="T52" fmla="*/ 164 w 403"/>
                  <a:gd name="T53" fmla="*/ 98 h 327"/>
                  <a:gd name="T54" fmla="*/ 200 w 403"/>
                  <a:gd name="T55" fmla="*/ 88 h 327"/>
                  <a:gd name="T56" fmla="*/ 235 w 403"/>
                  <a:gd name="T57" fmla="*/ 73 h 327"/>
                  <a:gd name="T58" fmla="*/ 269 w 403"/>
                  <a:gd name="T59" fmla="*/ 53 h 327"/>
                  <a:gd name="T60" fmla="*/ 299 w 403"/>
                  <a:gd name="T61" fmla="*/ 28 h 327"/>
                  <a:gd name="T62" fmla="*/ 327 w 403"/>
                  <a:gd name="T63" fmla="*/ 2 h 327"/>
                  <a:gd name="T64" fmla="*/ 365 w 403"/>
                  <a:gd name="T65" fmla="*/ 5 h 327"/>
                  <a:gd name="T66" fmla="*/ 403 w 403"/>
                  <a:gd name="T6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 h="327">
                    <a:moveTo>
                      <a:pt x="403" y="0"/>
                    </a:moveTo>
                    <a:lnTo>
                      <a:pt x="362" y="38"/>
                    </a:lnTo>
                    <a:lnTo>
                      <a:pt x="324" y="80"/>
                    </a:lnTo>
                    <a:lnTo>
                      <a:pt x="291" y="124"/>
                    </a:lnTo>
                    <a:lnTo>
                      <a:pt x="268" y="167"/>
                    </a:lnTo>
                    <a:lnTo>
                      <a:pt x="251" y="215"/>
                    </a:lnTo>
                    <a:lnTo>
                      <a:pt x="243" y="266"/>
                    </a:lnTo>
                    <a:lnTo>
                      <a:pt x="241" y="268"/>
                    </a:lnTo>
                    <a:lnTo>
                      <a:pt x="230" y="291"/>
                    </a:lnTo>
                    <a:lnTo>
                      <a:pt x="213" y="308"/>
                    </a:lnTo>
                    <a:lnTo>
                      <a:pt x="195" y="319"/>
                    </a:lnTo>
                    <a:lnTo>
                      <a:pt x="174" y="326"/>
                    </a:lnTo>
                    <a:lnTo>
                      <a:pt x="151" y="327"/>
                    </a:lnTo>
                    <a:lnTo>
                      <a:pt x="127" y="324"/>
                    </a:lnTo>
                    <a:lnTo>
                      <a:pt x="103" y="317"/>
                    </a:lnTo>
                    <a:lnTo>
                      <a:pt x="81" y="308"/>
                    </a:lnTo>
                    <a:lnTo>
                      <a:pt x="61" y="294"/>
                    </a:lnTo>
                    <a:lnTo>
                      <a:pt x="45" y="279"/>
                    </a:lnTo>
                    <a:lnTo>
                      <a:pt x="25" y="253"/>
                    </a:lnTo>
                    <a:lnTo>
                      <a:pt x="10" y="222"/>
                    </a:lnTo>
                    <a:lnTo>
                      <a:pt x="2" y="187"/>
                    </a:lnTo>
                    <a:lnTo>
                      <a:pt x="0" y="154"/>
                    </a:lnTo>
                    <a:lnTo>
                      <a:pt x="30" y="137"/>
                    </a:lnTo>
                    <a:lnTo>
                      <a:pt x="60" y="116"/>
                    </a:lnTo>
                    <a:lnTo>
                      <a:pt x="88" y="88"/>
                    </a:lnTo>
                    <a:lnTo>
                      <a:pt x="126" y="98"/>
                    </a:lnTo>
                    <a:lnTo>
                      <a:pt x="164" y="98"/>
                    </a:lnTo>
                    <a:lnTo>
                      <a:pt x="200" y="88"/>
                    </a:lnTo>
                    <a:lnTo>
                      <a:pt x="235" y="73"/>
                    </a:lnTo>
                    <a:lnTo>
                      <a:pt x="269" y="53"/>
                    </a:lnTo>
                    <a:lnTo>
                      <a:pt x="299" y="28"/>
                    </a:lnTo>
                    <a:lnTo>
                      <a:pt x="327" y="2"/>
                    </a:lnTo>
                    <a:lnTo>
                      <a:pt x="365" y="5"/>
                    </a:lnTo>
                    <a:lnTo>
                      <a:pt x="40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2" name="Freeform 9"/>
              <p:cNvSpPr>
                <a:spLocks noEditPoints="1"/>
              </p:cNvSpPr>
              <p:nvPr/>
            </p:nvSpPr>
            <p:spPr bwMode="auto">
              <a:xfrm>
                <a:off x="9055101" y="2401888"/>
                <a:ext cx="587375" cy="698500"/>
              </a:xfrm>
              <a:custGeom>
                <a:avLst/>
                <a:gdLst>
                  <a:gd name="T0" fmla="*/ 353 w 740"/>
                  <a:gd name="T1" fmla="*/ 131 h 879"/>
                  <a:gd name="T2" fmla="*/ 405 w 740"/>
                  <a:gd name="T3" fmla="*/ 159 h 879"/>
                  <a:gd name="T4" fmla="*/ 537 w 740"/>
                  <a:gd name="T5" fmla="*/ 336 h 879"/>
                  <a:gd name="T6" fmla="*/ 482 w 740"/>
                  <a:gd name="T7" fmla="*/ 524 h 879"/>
                  <a:gd name="T8" fmla="*/ 305 w 740"/>
                  <a:gd name="T9" fmla="*/ 603 h 879"/>
                  <a:gd name="T10" fmla="*/ 294 w 740"/>
                  <a:gd name="T11" fmla="*/ 620 h 879"/>
                  <a:gd name="T12" fmla="*/ 350 w 740"/>
                  <a:gd name="T13" fmla="*/ 622 h 879"/>
                  <a:gd name="T14" fmla="*/ 502 w 740"/>
                  <a:gd name="T15" fmla="*/ 584 h 879"/>
                  <a:gd name="T16" fmla="*/ 563 w 740"/>
                  <a:gd name="T17" fmla="*/ 704 h 879"/>
                  <a:gd name="T18" fmla="*/ 580 w 740"/>
                  <a:gd name="T19" fmla="*/ 694 h 879"/>
                  <a:gd name="T20" fmla="*/ 537 w 740"/>
                  <a:gd name="T21" fmla="*/ 612 h 879"/>
                  <a:gd name="T22" fmla="*/ 533 w 740"/>
                  <a:gd name="T23" fmla="*/ 494 h 879"/>
                  <a:gd name="T24" fmla="*/ 553 w 740"/>
                  <a:gd name="T25" fmla="*/ 299 h 879"/>
                  <a:gd name="T26" fmla="*/ 410 w 740"/>
                  <a:gd name="T27" fmla="*/ 134 h 879"/>
                  <a:gd name="T28" fmla="*/ 624 w 740"/>
                  <a:gd name="T29" fmla="*/ 38 h 879"/>
                  <a:gd name="T30" fmla="*/ 679 w 740"/>
                  <a:gd name="T31" fmla="*/ 180 h 879"/>
                  <a:gd name="T32" fmla="*/ 609 w 740"/>
                  <a:gd name="T33" fmla="*/ 339 h 879"/>
                  <a:gd name="T34" fmla="*/ 613 w 740"/>
                  <a:gd name="T35" fmla="*/ 359 h 879"/>
                  <a:gd name="T36" fmla="*/ 674 w 740"/>
                  <a:gd name="T37" fmla="*/ 296 h 879"/>
                  <a:gd name="T38" fmla="*/ 740 w 740"/>
                  <a:gd name="T39" fmla="*/ 442 h 879"/>
                  <a:gd name="T40" fmla="*/ 654 w 740"/>
                  <a:gd name="T41" fmla="*/ 575 h 879"/>
                  <a:gd name="T42" fmla="*/ 616 w 740"/>
                  <a:gd name="T43" fmla="*/ 605 h 879"/>
                  <a:gd name="T44" fmla="*/ 629 w 740"/>
                  <a:gd name="T45" fmla="*/ 615 h 879"/>
                  <a:gd name="T46" fmla="*/ 725 w 740"/>
                  <a:gd name="T47" fmla="*/ 650 h 879"/>
                  <a:gd name="T48" fmla="*/ 692 w 740"/>
                  <a:gd name="T49" fmla="*/ 797 h 879"/>
                  <a:gd name="T50" fmla="*/ 642 w 740"/>
                  <a:gd name="T51" fmla="*/ 831 h 879"/>
                  <a:gd name="T52" fmla="*/ 500 w 740"/>
                  <a:gd name="T53" fmla="*/ 878 h 879"/>
                  <a:gd name="T54" fmla="*/ 335 w 740"/>
                  <a:gd name="T55" fmla="*/ 823 h 879"/>
                  <a:gd name="T56" fmla="*/ 469 w 740"/>
                  <a:gd name="T57" fmla="*/ 721 h 879"/>
                  <a:gd name="T58" fmla="*/ 461 w 740"/>
                  <a:gd name="T59" fmla="*/ 703 h 879"/>
                  <a:gd name="T60" fmla="*/ 383 w 740"/>
                  <a:gd name="T61" fmla="*/ 769 h 879"/>
                  <a:gd name="T62" fmla="*/ 175 w 740"/>
                  <a:gd name="T63" fmla="*/ 815 h 879"/>
                  <a:gd name="T64" fmla="*/ 21 w 740"/>
                  <a:gd name="T65" fmla="*/ 717 h 879"/>
                  <a:gd name="T66" fmla="*/ 5 w 740"/>
                  <a:gd name="T67" fmla="*/ 559 h 879"/>
                  <a:gd name="T68" fmla="*/ 81 w 740"/>
                  <a:gd name="T69" fmla="*/ 603 h 879"/>
                  <a:gd name="T70" fmla="*/ 94 w 740"/>
                  <a:gd name="T71" fmla="*/ 592 h 879"/>
                  <a:gd name="T72" fmla="*/ 39 w 740"/>
                  <a:gd name="T73" fmla="*/ 529 h 879"/>
                  <a:gd name="T74" fmla="*/ 21 w 740"/>
                  <a:gd name="T75" fmla="*/ 484 h 879"/>
                  <a:gd name="T76" fmla="*/ 11 w 740"/>
                  <a:gd name="T77" fmla="*/ 379 h 879"/>
                  <a:gd name="T78" fmla="*/ 36 w 740"/>
                  <a:gd name="T79" fmla="*/ 314 h 879"/>
                  <a:gd name="T80" fmla="*/ 175 w 740"/>
                  <a:gd name="T81" fmla="*/ 242 h 879"/>
                  <a:gd name="T82" fmla="*/ 317 w 740"/>
                  <a:gd name="T83" fmla="*/ 303 h 879"/>
                  <a:gd name="T84" fmla="*/ 347 w 740"/>
                  <a:gd name="T85" fmla="*/ 372 h 879"/>
                  <a:gd name="T86" fmla="*/ 350 w 740"/>
                  <a:gd name="T87" fmla="*/ 484 h 879"/>
                  <a:gd name="T88" fmla="*/ 368 w 740"/>
                  <a:gd name="T89" fmla="*/ 489 h 879"/>
                  <a:gd name="T90" fmla="*/ 368 w 740"/>
                  <a:gd name="T91" fmla="*/ 361 h 879"/>
                  <a:gd name="T92" fmla="*/ 477 w 740"/>
                  <a:gd name="T93" fmla="*/ 354 h 879"/>
                  <a:gd name="T94" fmla="*/ 477 w 740"/>
                  <a:gd name="T95" fmla="*/ 336 h 879"/>
                  <a:gd name="T96" fmla="*/ 428 w 740"/>
                  <a:gd name="T97" fmla="*/ 342 h 879"/>
                  <a:gd name="T98" fmla="*/ 353 w 740"/>
                  <a:gd name="T99" fmla="*/ 321 h 879"/>
                  <a:gd name="T100" fmla="*/ 256 w 740"/>
                  <a:gd name="T101" fmla="*/ 227 h 879"/>
                  <a:gd name="T102" fmla="*/ 319 w 740"/>
                  <a:gd name="T103" fmla="*/ 101 h 879"/>
                  <a:gd name="T104" fmla="*/ 472 w 740"/>
                  <a:gd name="T105" fmla="*/ 65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0" h="879">
                    <a:moveTo>
                      <a:pt x="363" y="119"/>
                    </a:moveTo>
                    <a:lnTo>
                      <a:pt x="360" y="121"/>
                    </a:lnTo>
                    <a:lnTo>
                      <a:pt x="357" y="123"/>
                    </a:lnTo>
                    <a:lnTo>
                      <a:pt x="355" y="126"/>
                    </a:lnTo>
                    <a:lnTo>
                      <a:pt x="353" y="131"/>
                    </a:lnTo>
                    <a:lnTo>
                      <a:pt x="353" y="134"/>
                    </a:lnTo>
                    <a:lnTo>
                      <a:pt x="355" y="138"/>
                    </a:lnTo>
                    <a:lnTo>
                      <a:pt x="357" y="141"/>
                    </a:lnTo>
                    <a:lnTo>
                      <a:pt x="362" y="142"/>
                    </a:lnTo>
                    <a:lnTo>
                      <a:pt x="405" y="159"/>
                    </a:lnTo>
                    <a:lnTo>
                      <a:pt x="443" y="182"/>
                    </a:lnTo>
                    <a:lnTo>
                      <a:pt x="476" y="214"/>
                    </a:lnTo>
                    <a:lnTo>
                      <a:pt x="504" y="252"/>
                    </a:lnTo>
                    <a:lnTo>
                      <a:pt x="524" y="291"/>
                    </a:lnTo>
                    <a:lnTo>
                      <a:pt x="537" y="336"/>
                    </a:lnTo>
                    <a:lnTo>
                      <a:pt x="540" y="380"/>
                    </a:lnTo>
                    <a:lnTo>
                      <a:pt x="535" y="422"/>
                    </a:lnTo>
                    <a:lnTo>
                      <a:pt x="524" y="460"/>
                    </a:lnTo>
                    <a:lnTo>
                      <a:pt x="505" y="494"/>
                    </a:lnTo>
                    <a:lnTo>
                      <a:pt x="482" y="524"/>
                    </a:lnTo>
                    <a:lnTo>
                      <a:pt x="454" y="549"/>
                    </a:lnTo>
                    <a:lnTo>
                      <a:pt x="421" y="570"/>
                    </a:lnTo>
                    <a:lnTo>
                      <a:pt x="385" y="587"/>
                    </a:lnTo>
                    <a:lnTo>
                      <a:pt x="347" y="597"/>
                    </a:lnTo>
                    <a:lnTo>
                      <a:pt x="305" y="603"/>
                    </a:lnTo>
                    <a:lnTo>
                      <a:pt x="301" y="605"/>
                    </a:lnTo>
                    <a:lnTo>
                      <a:pt x="297" y="608"/>
                    </a:lnTo>
                    <a:lnTo>
                      <a:pt x="296" y="612"/>
                    </a:lnTo>
                    <a:lnTo>
                      <a:pt x="294" y="615"/>
                    </a:lnTo>
                    <a:lnTo>
                      <a:pt x="294" y="620"/>
                    </a:lnTo>
                    <a:lnTo>
                      <a:pt x="296" y="623"/>
                    </a:lnTo>
                    <a:lnTo>
                      <a:pt x="297" y="627"/>
                    </a:lnTo>
                    <a:lnTo>
                      <a:pt x="301" y="628"/>
                    </a:lnTo>
                    <a:lnTo>
                      <a:pt x="305" y="628"/>
                    </a:lnTo>
                    <a:lnTo>
                      <a:pt x="350" y="622"/>
                    </a:lnTo>
                    <a:lnTo>
                      <a:pt x="393" y="608"/>
                    </a:lnTo>
                    <a:lnTo>
                      <a:pt x="433" y="592"/>
                    </a:lnTo>
                    <a:lnTo>
                      <a:pt x="467" y="569"/>
                    </a:lnTo>
                    <a:lnTo>
                      <a:pt x="499" y="541"/>
                    </a:lnTo>
                    <a:lnTo>
                      <a:pt x="502" y="584"/>
                    </a:lnTo>
                    <a:lnTo>
                      <a:pt x="515" y="625"/>
                    </a:lnTo>
                    <a:lnTo>
                      <a:pt x="533" y="665"/>
                    </a:lnTo>
                    <a:lnTo>
                      <a:pt x="557" y="699"/>
                    </a:lnTo>
                    <a:lnTo>
                      <a:pt x="560" y="703"/>
                    </a:lnTo>
                    <a:lnTo>
                      <a:pt x="563" y="704"/>
                    </a:lnTo>
                    <a:lnTo>
                      <a:pt x="568" y="704"/>
                    </a:lnTo>
                    <a:lnTo>
                      <a:pt x="571" y="703"/>
                    </a:lnTo>
                    <a:lnTo>
                      <a:pt x="575" y="701"/>
                    </a:lnTo>
                    <a:lnTo>
                      <a:pt x="578" y="698"/>
                    </a:lnTo>
                    <a:lnTo>
                      <a:pt x="580" y="694"/>
                    </a:lnTo>
                    <a:lnTo>
                      <a:pt x="580" y="691"/>
                    </a:lnTo>
                    <a:lnTo>
                      <a:pt x="576" y="686"/>
                    </a:lnTo>
                    <a:lnTo>
                      <a:pt x="562" y="663"/>
                    </a:lnTo>
                    <a:lnTo>
                      <a:pt x="548" y="638"/>
                    </a:lnTo>
                    <a:lnTo>
                      <a:pt x="537" y="612"/>
                    </a:lnTo>
                    <a:lnTo>
                      <a:pt x="527" y="584"/>
                    </a:lnTo>
                    <a:lnTo>
                      <a:pt x="522" y="554"/>
                    </a:lnTo>
                    <a:lnTo>
                      <a:pt x="524" y="526"/>
                    </a:lnTo>
                    <a:lnTo>
                      <a:pt x="532" y="499"/>
                    </a:lnTo>
                    <a:lnTo>
                      <a:pt x="533" y="494"/>
                    </a:lnTo>
                    <a:lnTo>
                      <a:pt x="548" y="461"/>
                    </a:lnTo>
                    <a:lnTo>
                      <a:pt x="558" y="427"/>
                    </a:lnTo>
                    <a:lnTo>
                      <a:pt x="565" y="387"/>
                    </a:lnTo>
                    <a:lnTo>
                      <a:pt x="563" y="344"/>
                    </a:lnTo>
                    <a:lnTo>
                      <a:pt x="553" y="299"/>
                    </a:lnTo>
                    <a:lnTo>
                      <a:pt x="537" y="258"/>
                    </a:lnTo>
                    <a:lnTo>
                      <a:pt x="512" y="220"/>
                    </a:lnTo>
                    <a:lnTo>
                      <a:pt x="482" y="185"/>
                    </a:lnTo>
                    <a:lnTo>
                      <a:pt x="448" y="156"/>
                    </a:lnTo>
                    <a:lnTo>
                      <a:pt x="410" y="134"/>
                    </a:lnTo>
                    <a:lnTo>
                      <a:pt x="368" y="119"/>
                    </a:lnTo>
                    <a:lnTo>
                      <a:pt x="363" y="119"/>
                    </a:lnTo>
                    <a:close/>
                    <a:moveTo>
                      <a:pt x="566" y="0"/>
                    </a:moveTo>
                    <a:lnTo>
                      <a:pt x="598" y="17"/>
                    </a:lnTo>
                    <a:lnTo>
                      <a:pt x="624" y="38"/>
                    </a:lnTo>
                    <a:lnTo>
                      <a:pt x="644" y="63"/>
                    </a:lnTo>
                    <a:lnTo>
                      <a:pt x="659" y="91"/>
                    </a:lnTo>
                    <a:lnTo>
                      <a:pt x="669" y="121"/>
                    </a:lnTo>
                    <a:lnTo>
                      <a:pt x="675" y="151"/>
                    </a:lnTo>
                    <a:lnTo>
                      <a:pt x="679" y="180"/>
                    </a:lnTo>
                    <a:lnTo>
                      <a:pt x="680" y="209"/>
                    </a:lnTo>
                    <a:lnTo>
                      <a:pt x="680" y="235"/>
                    </a:lnTo>
                    <a:lnTo>
                      <a:pt x="661" y="273"/>
                    </a:lnTo>
                    <a:lnTo>
                      <a:pt x="636" y="308"/>
                    </a:lnTo>
                    <a:lnTo>
                      <a:pt x="609" y="339"/>
                    </a:lnTo>
                    <a:lnTo>
                      <a:pt x="606" y="344"/>
                    </a:lnTo>
                    <a:lnTo>
                      <a:pt x="606" y="349"/>
                    </a:lnTo>
                    <a:lnTo>
                      <a:pt x="606" y="352"/>
                    </a:lnTo>
                    <a:lnTo>
                      <a:pt x="609" y="356"/>
                    </a:lnTo>
                    <a:lnTo>
                      <a:pt x="613" y="359"/>
                    </a:lnTo>
                    <a:lnTo>
                      <a:pt x="618" y="361"/>
                    </a:lnTo>
                    <a:lnTo>
                      <a:pt x="621" y="359"/>
                    </a:lnTo>
                    <a:lnTo>
                      <a:pt x="626" y="357"/>
                    </a:lnTo>
                    <a:lnTo>
                      <a:pt x="652" y="328"/>
                    </a:lnTo>
                    <a:lnTo>
                      <a:pt x="674" y="296"/>
                    </a:lnTo>
                    <a:lnTo>
                      <a:pt x="702" y="324"/>
                    </a:lnTo>
                    <a:lnTo>
                      <a:pt x="722" y="354"/>
                    </a:lnTo>
                    <a:lnTo>
                      <a:pt x="733" y="384"/>
                    </a:lnTo>
                    <a:lnTo>
                      <a:pt x="738" y="413"/>
                    </a:lnTo>
                    <a:lnTo>
                      <a:pt x="740" y="442"/>
                    </a:lnTo>
                    <a:lnTo>
                      <a:pt x="735" y="468"/>
                    </a:lnTo>
                    <a:lnTo>
                      <a:pt x="728" y="494"/>
                    </a:lnTo>
                    <a:lnTo>
                      <a:pt x="707" y="524"/>
                    </a:lnTo>
                    <a:lnTo>
                      <a:pt x="682" y="552"/>
                    </a:lnTo>
                    <a:lnTo>
                      <a:pt x="654" y="575"/>
                    </a:lnTo>
                    <a:lnTo>
                      <a:pt x="624" y="592"/>
                    </a:lnTo>
                    <a:lnTo>
                      <a:pt x="619" y="595"/>
                    </a:lnTo>
                    <a:lnTo>
                      <a:pt x="616" y="598"/>
                    </a:lnTo>
                    <a:lnTo>
                      <a:pt x="616" y="602"/>
                    </a:lnTo>
                    <a:lnTo>
                      <a:pt x="616" y="605"/>
                    </a:lnTo>
                    <a:lnTo>
                      <a:pt x="616" y="610"/>
                    </a:lnTo>
                    <a:lnTo>
                      <a:pt x="619" y="613"/>
                    </a:lnTo>
                    <a:lnTo>
                      <a:pt x="621" y="615"/>
                    </a:lnTo>
                    <a:lnTo>
                      <a:pt x="626" y="617"/>
                    </a:lnTo>
                    <a:lnTo>
                      <a:pt x="629" y="615"/>
                    </a:lnTo>
                    <a:lnTo>
                      <a:pt x="656" y="603"/>
                    </a:lnTo>
                    <a:lnTo>
                      <a:pt x="679" y="587"/>
                    </a:lnTo>
                    <a:lnTo>
                      <a:pt x="700" y="569"/>
                    </a:lnTo>
                    <a:lnTo>
                      <a:pt x="717" y="612"/>
                    </a:lnTo>
                    <a:lnTo>
                      <a:pt x="725" y="650"/>
                    </a:lnTo>
                    <a:lnTo>
                      <a:pt x="728" y="686"/>
                    </a:lnTo>
                    <a:lnTo>
                      <a:pt x="727" y="719"/>
                    </a:lnTo>
                    <a:lnTo>
                      <a:pt x="718" y="747"/>
                    </a:lnTo>
                    <a:lnTo>
                      <a:pt x="707" y="774"/>
                    </a:lnTo>
                    <a:lnTo>
                      <a:pt x="692" y="797"/>
                    </a:lnTo>
                    <a:lnTo>
                      <a:pt x="674" y="818"/>
                    </a:lnTo>
                    <a:lnTo>
                      <a:pt x="652" y="836"/>
                    </a:lnTo>
                    <a:lnTo>
                      <a:pt x="649" y="833"/>
                    </a:lnTo>
                    <a:lnTo>
                      <a:pt x="646" y="831"/>
                    </a:lnTo>
                    <a:lnTo>
                      <a:pt x="642" y="831"/>
                    </a:lnTo>
                    <a:lnTo>
                      <a:pt x="637" y="833"/>
                    </a:lnTo>
                    <a:lnTo>
                      <a:pt x="604" y="850"/>
                    </a:lnTo>
                    <a:lnTo>
                      <a:pt x="571" y="863"/>
                    </a:lnTo>
                    <a:lnTo>
                      <a:pt x="535" y="873"/>
                    </a:lnTo>
                    <a:lnTo>
                      <a:pt x="500" y="878"/>
                    </a:lnTo>
                    <a:lnTo>
                      <a:pt x="464" y="879"/>
                    </a:lnTo>
                    <a:lnTo>
                      <a:pt x="429" y="874"/>
                    </a:lnTo>
                    <a:lnTo>
                      <a:pt x="396" y="863"/>
                    </a:lnTo>
                    <a:lnTo>
                      <a:pt x="365" y="846"/>
                    </a:lnTo>
                    <a:lnTo>
                      <a:pt x="335" y="823"/>
                    </a:lnTo>
                    <a:lnTo>
                      <a:pt x="373" y="805"/>
                    </a:lnTo>
                    <a:lnTo>
                      <a:pt x="408" y="782"/>
                    </a:lnTo>
                    <a:lnTo>
                      <a:pt x="439" y="755"/>
                    </a:lnTo>
                    <a:lnTo>
                      <a:pt x="467" y="724"/>
                    </a:lnTo>
                    <a:lnTo>
                      <a:pt x="469" y="721"/>
                    </a:lnTo>
                    <a:lnTo>
                      <a:pt x="469" y="716"/>
                    </a:lnTo>
                    <a:lnTo>
                      <a:pt x="469" y="711"/>
                    </a:lnTo>
                    <a:lnTo>
                      <a:pt x="466" y="707"/>
                    </a:lnTo>
                    <a:lnTo>
                      <a:pt x="464" y="704"/>
                    </a:lnTo>
                    <a:lnTo>
                      <a:pt x="461" y="703"/>
                    </a:lnTo>
                    <a:lnTo>
                      <a:pt x="456" y="703"/>
                    </a:lnTo>
                    <a:lnTo>
                      <a:pt x="452" y="704"/>
                    </a:lnTo>
                    <a:lnTo>
                      <a:pt x="449" y="707"/>
                    </a:lnTo>
                    <a:lnTo>
                      <a:pt x="418" y="741"/>
                    </a:lnTo>
                    <a:lnTo>
                      <a:pt x="383" y="769"/>
                    </a:lnTo>
                    <a:lnTo>
                      <a:pt x="345" y="792"/>
                    </a:lnTo>
                    <a:lnTo>
                      <a:pt x="304" y="808"/>
                    </a:lnTo>
                    <a:lnTo>
                      <a:pt x="263" y="817"/>
                    </a:lnTo>
                    <a:lnTo>
                      <a:pt x="218" y="820"/>
                    </a:lnTo>
                    <a:lnTo>
                      <a:pt x="175" y="815"/>
                    </a:lnTo>
                    <a:lnTo>
                      <a:pt x="130" y="805"/>
                    </a:lnTo>
                    <a:lnTo>
                      <a:pt x="89" y="785"/>
                    </a:lnTo>
                    <a:lnTo>
                      <a:pt x="61" y="767"/>
                    </a:lnTo>
                    <a:lnTo>
                      <a:pt x="38" y="744"/>
                    </a:lnTo>
                    <a:lnTo>
                      <a:pt x="21" y="717"/>
                    </a:lnTo>
                    <a:lnTo>
                      <a:pt x="10" y="688"/>
                    </a:lnTo>
                    <a:lnTo>
                      <a:pt x="1" y="656"/>
                    </a:lnTo>
                    <a:lnTo>
                      <a:pt x="0" y="625"/>
                    </a:lnTo>
                    <a:lnTo>
                      <a:pt x="0" y="592"/>
                    </a:lnTo>
                    <a:lnTo>
                      <a:pt x="5" y="559"/>
                    </a:lnTo>
                    <a:lnTo>
                      <a:pt x="13" y="527"/>
                    </a:lnTo>
                    <a:lnTo>
                      <a:pt x="31" y="556"/>
                    </a:lnTo>
                    <a:lnTo>
                      <a:pt x="53" y="580"/>
                    </a:lnTo>
                    <a:lnTo>
                      <a:pt x="77" y="602"/>
                    </a:lnTo>
                    <a:lnTo>
                      <a:pt x="81" y="603"/>
                    </a:lnTo>
                    <a:lnTo>
                      <a:pt x="86" y="603"/>
                    </a:lnTo>
                    <a:lnTo>
                      <a:pt x="89" y="602"/>
                    </a:lnTo>
                    <a:lnTo>
                      <a:pt x="92" y="600"/>
                    </a:lnTo>
                    <a:lnTo>
                      <a:pt x="94" y="595"/>
                    </a:lnTo>
                    <a:lnTo>
                      <a:pt x="94" y="592"/>
                    </a:lnTo>
                    <a:lnTo>
                      <a:pt x="94" y="589"/>
                    </a:lnTo>
                    <a:lnTo>
                      <a:pt x="92" y="584"/>
                    </a:lnTo>
                    <a:lnTo>
                      <a:pt x="89" y="580"/>
                    </a:lnTo>
                    <a:lnTo>
                      <a:pt x="63" y="557"/>
                    </a:lnTo>
                    <a:lnTo>
                      <a:pt x="39" y="529"/>
                    </a:lnTo>
                    <a:lnTo>
                      <a:pt x="23" y="498"/>
                    </a:lnTo>
                    <a:lnTo>
                      <a:pt x="23" y="496"/>
                    </a:lnTo>
                    <a:lnTo>
                      <a:pt x="25" y="493"/>
                    </a:lnTo>
                    <a:lnTo>
                      <a:pt x="23" y="488"/>
                    </a:lnTo>
                    <a:lnTo>
                      <a:pt x="21" y="484"/>
                    </a:lnTo>
                    <a:lnTo>
                      <a:pt x="16" y="483"/>
                    </a:lnTo>
                    <a:lnTo>
                      <a:pt x="8" y="453"/>
                    </a:lnTo>
                    <a:lnTo>
                      <a:pt x="5" y="422"/>
                    </a:lnTo>
                    <a:lnTo>
                      <a:pt x="6" y="390"/>
                    </a:lnTo>
                    <a:lnTo>
                      <a:pt x="11" y="379"/>
                    </a:lnTo>
                    <a:lnTo>
                      <a:pt x="13" y="375"/>
                    </a:lnTo>
                    <a:lnTo>
                      <a:pt x="13" y="372"/>
                    </a:lnTo>
                    <a:lnTo>
                      <a:pt x="11" y="370"/>
                    </a:lnTo>
                    <a:lnTo>
                      <a:pt x="21" y="341"/>
                    </a:lnTo>
                    <a:lnTo>
                      <a:pt x="36" y="314"/>
                    </a:lnTo>
                    <a:lnTo>
                      <a:pt x="56" y="288"/>
                    </a:lnTo>
                    <a:lnTo>
                      <a:pt x="81" y="268"/>
                    </a:lnTo>
                    <a:lnTo>
                      <a:pt x="111" y="253"/>
                    </a:lnTo>
                    <a:lnTo>
                      <a:pt x="142" y="245"/>
                    </a:lnTo>
                    <a:lnTo>
                      <a:pt x="175" y="242"/>
                    </a:lnTo>
                    <a:lnTo>
                      <a:pt x="210" y="243"/>
                    </a:lnTo>
                    <a:lnTo>
                      <a:pt x="241" y="252"/>
                    </a:lnTo>
                    <a:lnTo>
                      <a:pt x="271" y="263"/>
                    </a:lnTo>
                    <a:lnTo>
                      <a:pt x="297" y="281"/>
                    </a:lnTo>
                    <a:lnTo>
                      <a:pt x="317" y="303"/>
                    </a:lnTo>
                    <a:lnTo>
                      <a:pt x="332" y="328"/>
                    </a:lnTo>
                    <a:lnTo>
                      <a:pt x="332" y="331"/>
                    </a:lnTo>
                    <a:lnTo>
                      <a:pt x="334" y="334"/>
                    </a:lnTo>
                    <a:lnTo>
                      <a:pt x="337" y="337"/>
                    </a:lnTo>
                    <a:lnTo>
                      <a:pt x="347" y="372"/>
                    </a:lnTo>
                    <a:lnTo>
                      <a:pt x="352" y="407"/>
                    </a:lnTo>
                    <a:lnTo>
                      <a:pt x="353" y="443"/>
                    </a:lnTo>
                    <a:lnTo>
                      <a:pt x="348" y="476"/>
                    </a:lnTo>
                    <a:lnTo>
                      <a:pt x="350" y="481"/>
                    </a:lnTo>
                    <a:lnTo>
                      <a:pt x="350" y="484"/>
                    </a:lnTo>
                    <a:lnTo>
                      <a:pt x="353" y="488"/>
                    </a:lnTo>
                    <a:lnTo>
                      <a:pt x="357" y="491"/>
                    </a:lnTo>
                    <a:lnTo>
                      <a:pt x="362" y="491"/>
                    </a:lnTo>
                    <a:lnTo>
                      <a:pt x="365" y="491"/>
                    </a:lnTo>
                    <a:lnTo>
                      <a:pt x="368" y="489"/>
                    </a:lnTo>
                    <a:lnTo>
                      <a:pt x="372" y="488"/>
                    </a:lnTo>
                    <a:lnTo>
                      <a:pt x="373" y="483"/>
                    </a:lnTo>
                    <a:lnTo>
                      <a:pt x="376" y="442"/>
                    </a:lnTo>
                    <a:lnTo>
                      <a:pt x="375" y="402"/>
                    </a:lnTo>
                    <a:lnTo>
                      <a:pt x="368" y="361"/>
                    </a:lnTo>
                    <a:lnTo>
                      <a:pt x="393" y="367"/>
                    </a:lnTo>
                    <a:lnTo>
                      <a:pt x="419" y="369"/>
                    </a:lnTo>
                    <a:lnTo>
                      <a:pt x="448" y="364"/>
                    </a:lnTo>
                    <a:lnTo>
                      <a:pt x="472" y="356"/>
                    </a:lnTo>
                    <a:lnTo>
                      <a:pt x="477" y="354"/>
                    </a:lnTo>
                    <a:lnTo>
                      <a:pt x="479" y="351"/>
                    </a:lnTo>
                    <a:lnTo>
                      <a:pt x="481" y="346"/>
                    </a:lnTo>
                    <a:lnTo>
                      <a:pt x="481" y="342"/>
                    </a:lnTo>
                    <a:lnTo>
                      <a:pt x="481" y="339"/>
                    </a:lnTo>
                    <a:lnTo>
                      <a:pt x="477" y="336"/>
                    </a:lnTo>
                    <a:lnTo>
                      <a:pt x="474" y="332"/>
                    </a:lnTo>
                    <a:lnTo>
                      <a:pt x="471" y="332"/>
                    </a:lnTo>
                    <a:lnTo>
                      <a:pt x="466" y="332"/>
                    </a:lnTo>
                    <a:lnTo>
                      <a:pt x="448" y="339"/>
                    </a:lnTo>
                    <a:lnTo>
                      <a:pt x="428" y="342"/>
                    </a:lnTo>
                    <a:lnTo>
                      <a:pt x="408" y="344"/>
                    </a:lnTo>
                    <a:lnTo>
                      <a:pt x="386" y="342"/>
                    </a:lnTo>
                    <a:lnTo>
                      <a:pt x="370" y="336"/>
                    </a:lnTo>
                    <a:lnTo>
                      <a:pt x="355" y="323"/>
                    </a:lnTo>
                    <a:lnTo>
                      <a:pt x="353" y="321"/>
                    </a:lnTo>
                    <a:lnTo>
                      <a:pt x="337" y="291"/>
                    </a:lnTo>
                    <a:lnTo>
                      <a:pt x="315" y="265"/>
                    </a:lnTo>
                    <a:lnTo>
                      <a:pt x="297" y="248"/>
                    </a:lnTo>
                    <a:lnTo>
                      <a:pt x="277" y="237"/>
                    </a:lnTo>
                    <a:lnTo>
                      <a:pt x="256" y="227"/>
                    </a:lnTo>
                    <a:lnTo>
                      <a:pt x="279" y="207"/>
                    </a:lnTo>
                    <a:lnTo>
                      <a:pt x="297" y="184"/>
                    </a:lnTo>
                    <a:lnTo>
                      <a:pt x="310" y="157"/>
                    </a:lnTo>
                    <a:lnTo>
                      <a:pt x="317" y="129"/>
                    </a:lnTo>
                    <a:lnTo>
                      <a:pt x="319" y="101"/>
                    </a:lnTo>
                    <a:lnTo>
                      <a:pt x="317" y="71"/>
                    </a:lnTo>
                    <a:lnTo>
                      <a:pt x="357" y="76"/>
                    </a:lnTo>
                    <a:lnTo>
                      <a:pt x="396" y="78"/>
                    </a:lnTo>
                    <a:lnTo>
                      <a:pt x="434" y="73"/>
                    </a:lnTo>
                    <a:lnTo>
                      <a:pt x="472" y="65"/>
                    </a:lnTo>
                    <a:lnTo>
                      <a:pt x="507" y="48"/>
                    </a:lnTo>
                    <a:lnTo>
                      <a:pt x="540" y="27"/>
                    </a:lnTo>
                    <a:lnTo>
                      <a:pt x="56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13" name="Freeform 10"/>
              <p:cNvSpPr>
                <a:spLocks/>
              </p:cNvSpPr>
              <p:nvPr/>
            </p:nvSpPr>
            <p:spPr bwMode="auto">
              <a:xfrm>
                <a:off x="8648701" y="3325813"/>
                <a:ext cx="327025" cy="379413"/>
              </a:xfrm>
              <a:custGeom>
                <a:avLst/>
                <a:gdLst>
                  <a:gd name="T0" fmla="*/ 79 w 411"/>
                  <a:gd name="T1" fmla="*/ 0 h 480"/>
                  <a:gd name="T2" fmla="*/ 84 w 411"/>
                  <a:gd name="T3" fmla="*/ 34 h 480"/>
                  <a:gd name="T4" fmla="*/ 94 w 411"/>
                  <a:gd name="T5" fmla="*/ 67 h 480"/>
                  <a:gd name="T6" fmla="*/ 109 w 411"/>
                  <a:gd name="T7" fmla="*/ 96 h 480"/>
                  <a:gd name="T8" fmla="*/ 130 w 411"/>
                  <a:gd name="T9" fmla="*/ 123 h 480"/>
                  <a:gd name="T10" fmla="*/ 157 w 411"/>
                  <a:gd name="T11" fmla="*/ 146 h 480"/>
                  <a:gd name="T12" fmla="*/ 195 w 411"/>
                  <a:gd name="T13" fmla="*/ 169 h 480"/>
                  <a:gd name="T14" fmla="*/ 236 w 411"/>
                  <a:gd name="T15" fmla="*/ 186 h 480"/>
                  <a:gd name="T16" fmla="*/ 279 w 411"/>
                  <a:gd name="T17" fmla="*/ 199 h 480"/>
                  <a:gd name="T18" fmla="*/ 324 w 411"/>
                  <a:gd name="T19" fmla="*/ 207 h 480"/>
                  <a:gd name="T20" fmla="*/ 325 w 411"/>
                  <a:gd name="T21" fmla="*/ 227 h 480"/>
                  <a:gd name="T22" fmla="*/ 332 w 411"/>
                  <a:gd name="T23" fmla="*/ 248 h 480"/>
                  <a:gd name="T24" fmla="*/ 340 w 411"/>
                  <a:gd name="T25" fmla="*/ 273 h 480"/>
                  <a:gd name="T26" fmla="*/ 350 w 411"/>
                  <a:gd name="T27" fmla="*/ 298 h 480"/>
                  <a:gd name="T28" fmla="*/ 362 w 411"/>
                  <a:gd name="T29" fmla="*/ 324 h 480"/>
                  <a:gd name="T30" fmla="*/ 373 w 411"/>
                  <a:gd name="T31" fmla="*/ 351 h 480"/>
                  <a:gd name="T32" fmla="*/ 385 w 411"/>
                  <a:gd name="T33" fmla="*/ 376 h 480"/>
                  <a:gd name="T34" fmla="*/ 395 w 411"/>
                  <a:gd name="T35" fmla="*/ 399 h 480"/>
                  <a:gd name="T36" fmla="*/ 403 w 411"/>
                  <a:gd name="T37" fmla="*/ 418 h 480"/>
                  <a:gd name="T38" fmla="*/ 408 w 411"/>
                  <a:gd name="T39" fmla="*/ 437 h 480"/>
                  <a:gd name="T40" fmla="*/ 411 w 411"/>
                  <a:gd name="T41" fmla="*/ 450 h 480"/>
                  <a:gd name="T42" fmla="*/ 409 w 411"/>
                  <a:gd name="T43" fmla="*/ 458 h 480"/>
                  <a:gd name="T44" fmla="*/ 401 w 411"/>
                  <a:gd name="T45" fmla="*/ 461 h 480"/>
                  <a:gd name="T46" fmla="*/ 383 w 411"/>
                  <a:gd name="T47" fmla="*/ 461 h 480"/>
                  <a:gd name="T48" fmla="*/ 358 w 411"/>
                  <a:gd name="T49" fmla="*/ 465 h 480"/>
                  <a:gd name="T50" fmla="*/ 333 w 411"/>
                  <a:gd name="T51" fmla="*/ 466 h 480"/>
                  <a:gd name="T52" fmla="*/ 307 w 411"/>
                  <a:gd name="T53" fmla="*/ 470 h 480"/>
                  <a:gd name="T54" fmla="*/ 284 w 411"/>
                  <a:gd name="T55" fmla="*/ 475 h 480"/>
                  <a:gd name="T56" fmla="*/ 264 w 411"/>
                  <a:gd name="T57" fmla="*/ 476 h 480"/>
                  <a:gd name="T58" fmla="*/ 251 w 411"/>
                  <a:gd name="T59" fmla="*/ 480 h 480"/>
                  <a:gd name="T60" fmla="*/ 248 w 411"/>
                  <a:gd name="T61" fmla="*/ 480 h 480"/>
                  <a:gd name="T62" fmla="*/ 193 w 411"/>
                  <a:gd name="T63" fmla="*/ 440 h 480"/>
                  <a:gd name="T64" fmla="*/ 148 w 411"/>
                  <a:gd name="T65" fmla="*/ 397 h 480"/>
                  <a:gd name="T66" fmla="*/ 112 w 411"/>
                  <a:gd name="T67" fmla="*/ 352 h 480"/>
                  <a:gd name="T68" fmla="*/ 81 w 411"/>
                  <a:gd name="T69" fmla="*/ 308 h 480"/>
                  <a:gd name="T70" fmla="*/ 56 w 411"/>
                  <a:gd name="T71" fmla="*/ 263 h 480"/>
                  <a:gd name="T72" fmla="*/ 38 w 411"/>
                  <a:gd name="T73" fmla="*/ 220 h 480"/>
                  <a:gd name="T74" fmla="*/ 23 w 411"/>
                  <a:gd name="T75" fmla="*/ 179 h 480"/>
                  <a:gd name="T76" fmla="*/ 13 w 411"/>
                  <a:gd name="T77" fmla="*/ 141 h 480"/>
                  <a:gd name="T78" fmla="*/ 6 w 411"/>
                  <a:gd name="T79" fmla="*/ 108 h 480"/>
                  <a:gd name="T80" fmla="*/ 1 w 411"/>
                  <a:gd name="T81" fmla="*/ 78 h 480"/>
                  <a:gd name="T82" fmla="*/ 0 w 411"/>
                  <a:gd name="T83" fmla="*/ 55 h 480"/>
                  <a:gd name="T84" fmla="*/ 0 w 411"/>
                  <a:gd name="T85" fmla="*/ 38 h 480"/>
                  <a:gd name="T86" fmla="*/ 29 w 411"/>
                  <a:gd name="T87" fmla="*/ 32 h 480"/>
                  <a:gd name="T88" fmla="*/ 56 w 411"/>
                  <a:gd name="T89" fmla="*/ 20 h 480"/>
                  <a:gd name="T90" fmla="*/ 79 w 411"/>
                  <a:gd name="T9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1" h="480">
                    <a:moveTo>
                      <a:pt x="79" y="0"/>
                    </a:moveTo>
                    <a:lnTo>
                      <a:pt x="84" y="34"/>
                    </a:lnTo>
                    <a:lnTo>
                      <a:pt x="94" y="67"/>
                    </a:lnTo>
                    <a:lnTo>
                      <a:pt x="109" y="96"/>
                    </a:lnTo>
                    <a:lnTo>
                      <a:pt x="130" y="123"/>
                    </a:lnTo>
                    <a:lnTo>
                      <a:pt x="157" y="146"/>
                    </a:lnTo>
                    <a:lnTo>
                      <a:pt x="195" y="169"/>
                    </a:lnTo>
                    <a:lnTo>
                      <a:pt x="236" y="186"/>
                    </a:lnTo>
                    <a:lnTo>
                      <a:pt x="279" y="199"/>
                    </a:lnTo>
                    <a:lnTo>
                      <a:pt x="324" y="207"/>
                    </a:lnTo>
                    <a:lnTo>
                      <a:pt x="325" y="227"/>
                    </a:lnTo>
                    <a:lnTo>
                      <a:pt x="332" y="248"/>
                    </a:lnTo>
                    <a:lnTo>
                      <a:pt x="340" y="273"/>
                    </a:lnTo>
                    <a:lnTo>
                      <a:pt x="350" y="298"/>
                    </a:lnTo>
                    <a:lnTo>
                      <a:pt x="362" y="324"/>
                    </a:lnTo>
                    <a:lnTo>
                      <a:pt x="373" y="351"/>
                    </a:lnTo>
                    <a:lnTo>
                      <a:pt x="385" y="376"/>
                    </a:lnTo>
                    <a:lnTo>
                      <a:pt x="395" y="399"/>
                    </a:lnTo>
                    <a:lnTo>
                      <a:pt x="403" y="418"/>
                    </a:lnTo>
                    <a:lnTo>
                      <a:pt x="408" y="437"/>
                    </a:lnTo>
                    <a:lnTo>
                      <a:pt x="411" y="450"/>
                    </a:lnTo>
                    <a:lnTo>
                      <a:pt x="409" y="458"/>
                    </a:lnTo>
                    <a:lnTo>
                      <a:pt x="401" y="461"/>
                    </a:lnTo>
                    <a:lnTo>
                      <a:pt x="383" y="461"/>
                    </a:lnTo>
                    <a:lnTo>
                      <a:pt x="358" y="465"/>
                    </a:lnTo>
                    <a:lnTo>
                      <a:pt x="333" y="466"/>
                    </a:lnTo>
                    <a:lnTo>
                      <a:pt x="307" y="470"/>
                    </a:lnTo>
                    <a:lnTo>
                      <a:pt x="284" y="475"/>
                    </a:lnTo>
                    <a:lnTo>
                      <a:pt x="264" y="476"/>
                    </a:lnTo>
                    <a:lnTo>
                      <a:pt x="251" y="480"/>
                    </a:lnTo>
                    <a:lnTo>
                      <a:pt x="248" y="480"/>
                    </a:lnTo>
                    <a:lnTo>
                      <a:pt x="193" y="440"/>
                    </a:lnTo>
                    <a:lnTo>
                      <a:pt x="148" y="397"/>
                    </a:lnTo>
                    <a:lnTo>
                      <a:pt x="112" y="352"/>
                    </a:lnTo>
                    <a:lnTo>
                      <a:pt x="81" y="308"/>
                    </a:lnTo>
                    <a:lnTo>
                      <a:pt x="56" y="263"/>
                    </a:lnTo>
                    <a:lnTo>
                      <a:pt x="38" y="220"/>
                    </a:lnTo>
                    <a:lnTo>
                      <a:pt x="23" y="179"/>
                    </a:lnTo>
                    <a:lnTo>
                      <a:pt x="13" y="141"/>
                    </a:lnTo>
                    <a:lnTo>
                      <a:pt x="6" y="108"/>
                    </a:lnTo>
                    <a:lnTo>
                      <a:pt x="1" y="78"/>
                    </a:lnTo>
                    <a:lnTo>
                      <a:pt x="0" y="55"/>
                    </a:lnTo>
                    <a:lnTo>
                      <a:pt x="0" y="38"/>
                    </a:lnTo>
                    <a:lnTo>
                      <a:pt x="29" y="32"/>
                    </a:lnTo>
                    <a:lnTo>
                      <a:pt x="56" y="20"/>
                    </a:lnTo>
                    <a:lnTo>
                      <a:pt x="7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sp>
          <p:nvSpPr>
            <p:cNvPr id="7" name="Freeform 11"/>
            <p:cNvSpPr>
              <a:spLocks/>
            </p:cNvSpPr>
            <p:nvPr/>
          </p:nvSpPr>
          <p:spPr bwMode="auto">
            <a:xfrm>
              <a:off x="8243888" y="1654175"/>
              <a:ext cx="1250950" cy="938213"/>
            </a:xfrm>
            <a:custGeom>
              <a:avLst/>
              <a:gdLst>
                <a:gd name="T0" fmla="*/ 724 w 1576"/>
                <a:gd name="T1" fmla="*/ 122 h 1183"/>
                <a:gd name="T2" fmla="*/ 686 w 1576"/>
                <a:gd name="T3" fmla="*/ 223 h 1183"/>
                <a:gd name="T4" fmla="*/ 887 w 1576"/>
                <a:gd name="T5" fmla="*/ 102 h 1183"/>
                <a:gd name="T6" fmla="*/ 1059 w 1576"/>
                <a:gd name="T7" fmla="*/ 274 h 1183"/>
                <a:gd name="T8" fmla="*/ 1056 w 1576"/>
                <a:gd name="T9" fmla="*/ 325 h 1183"/>
                <a:gd name="T10" fmla="*/ 1327 w 1576"/>
                <a:gd name="T11" fmla="*/ 367 h 1183"/>
                <a:gd name="T12" fmla="*/ 1332 w 1576"/>
                <a:gd name="T13" fmla="*/ 591 h 1183"/>
                <a:gd name="T14" fmla="*/ 1309 w 1576"/>
                <a:gd name="T15" fmla="*/ 628 h 1183"/>
                <a:gd name="T16" fmla="*/ 1573 w 1576"/>
                <a:gd name="T17" fmla="*/ 758 h 1183"/>
                <a:gd name="T18" fmla="*/ 1547 w 1576"/>
                <a:gd name="T19" fmla="*/ 930 h 1183"/>
                <a:gd name="T20" fmla="*/ 1289 w 1576"/>
                <a:gd name="T21" fmla="*/ 882 h 1183"/>
                <a:gd name="T22" fmla="*/ 1284 w 1576"/>
                <a:gd name="T23" fmla="*/ 922 h 1183"/>
                <a:gd name="T24" fmla="*/ 1200 w 1576"/>
                <a:gd name="T25" fmla="*/ 1160 h 1183"/>
                <a:gd name="T26" fmla="*/ 1056 w 1576"/>
                <a:gd name="T27" fmla="*/ 1168 h 1183"/>
                <a:gd name="T28" fmla="*/ 1079 w 1576"/>
                <a:gd name="T29" fmla="*/ 856 h 1183"/>
                <a:gd name="T30" fmla="*/ 894 w 1576"/>
                <a:gd name="T31" fmla="*/ 684 h 1183"/>
                <a:gd name="T32" fmla="*/ 876 w 1576"/>
                <a:gd name="T33" fmla="*/ 720 h 1183"/>
                <a:gd name="T34" fmla="*/ 848 w 1576"/>
                <a:gd name="T35" fmla="*/ 849 h 1183"/>
                <a:gd name="T36" fmla="*/ 1058 w 1576"/>
                <a:gd name="T37" fmla="*/ 869 h 1183"/>
                <a:gd name="T38" fmla="*/ 1020 w 1576"/>
                <a:gd name="T39" fmla="*/ 1158 h 1183"/>
                <a:gd name="T40" fmla="*/ 871 w 1576"/>
                <a:gd name="T41" fmla="*/ 968 h 1183"/>
                <a:gd name="T42" fmla="*/ 588 w 1576"/>
                <a:gd name="T43" fmla="*/ 929 h 1183"/>
                <a:gd name="T44" fmla="*/ 531 w 1576"/>
                <a:gd name="T45" fmla="*/ 887 h 1183"/>
                <a:gd name="T46" fmla="*/ 464 w 1576"/>
                <a:gd name="T47" fmla="*/ 623 h 1183"/>
                <a:gd name="T48" fmla="*/ 616 w 1576"/>
                <a:gd name="T49" fmla="*/ 448 h 1183"/>
                <a:gd name="T50" fmla="*/ 782 w 1576"/>
                <a:gd name="T51" fmla="*/ 634 h 1183"/>
                <a:gd name="T52" fmla="*/ 729 w 1576"/>
                <a:gd name="T53" fmla="*/ 777 h 1183"/>
                <a:gd name="T54" fmla="*/ 868 w 1576"/>
                <a:gd name="T55" fmla="*/ 631 h 1183"/>
                <a:gd name="T56" fmla="*/ 1046 w 1576"/>
                <a:gd name="T57" fmla="*/ 613 h 1183"/>
                <a:gd name="T58" fmla="*/ 864 w 1576"/>
                <a:gd name="T59" fmla="*/ 605 h 1183"/>
                <a:gd name="T60" fmla="*/ 668 w 1576"/>
                <a:gd name="T61" fmla="*/ 428 h 1183"/>
                <a:gd name="T62" fmla="*/ 435 w 1576"/>
                <a:gd name="T63" fmla="*/ 539 h 1183"/>
                <a:gd name="T64" fmla="*/ 240 w 1576"/>
                <a:gd name="T65" fmla="*/ 544 h 1183"/>
                <a:gd name="T66" fmla="*/ 367 w 1576"/>
                <a:gd name="T67" fmla="*/ 534 h 1183"/>
                <a:gd name="T68" fmla="*/ 496 w 1576"/>
                <a:gd name="T69" fmla="*/ 757 h 1183"/>
                <a:gd name="T70" fmla="*/ 418 w 1576"/>
                <a:gd name="T71" fmla="*/ 1001 h 1183"/>
                <a:gd name="T72" fmla="*/ 263 w 1576"/>
                <a:gd name="T73" fmla="*/ 1009 h 1183"/>
                <a:gd name="T74" fmla="*/ 202 w 1576"/>
                <a:gd name="T75" fmla="*/ 651 h 1183"/>
                <a:gd name="T76" fmla="*/ 430 w 1576"/>
                <a:gd name="T77" fmla="*/ 281 h 1183"/>
                <a:gd name="T78" fmla="*/ 631 w 1576"/>
                <a:gd name="T79" fmla="*/ 375 h 1183"/>
                <a:gd name="T80" fmla="*/ 821 w 1576"/>
                <a:gd name="T81" fmla="*/ 302 h 1183"/>
                <a:gd name="T82" fmla="*/ 965 w 1576"/>
                <a:gd name="T83" fmla="*/ 451 h 1183"/>
                <a:gd name="T84" fmla="*/ 897 w 1576"/>
                <a:gd name="T85" fmla="*/ 496 h 1183"/>
                <a:gd name="T86" fmla="*/ 1084 w 1576"/>
                <a:gd name="T87" fmla="*/ 486 h 1183"/>
                <a:gd name="T88" fmla="*/ 1205 w 1576"/>
                <a:gd name="T89" fmla="*/ 663 h 1183"/>
                <a:gd name="T90" fmla="*/ 1216 w 1576"/>
                <a:gd name="T91" fmla="*/ 821 h 1183"/>
                <a:gd name="T92" fmla="*/ 1408 w 1576"/>
                <a:gd name="T93" fmla="*/ 765 h 1183"/>
                <a:gd name="T94" fmla="*/ 1366 w 1576"/>
                <a:gd name="T95" fmla="*/ 732 h 1183"/>
                <a:gd name="T96" fmla="*/ 1173 w 1576"/>
                <a:gd name="T97" fmla="*/ 520 h 1183"/>
                <a:gd name="T98" fmla="*/ 930 w 1576"/>
                <a:gd name="T99" fmla="*/ 296 h 1183"/>
                <a:gd name="T100" fmla="*/ 501 w 1576"/>
                <a:gd name="T101" fmla="*/ 254 h 1183"/>
                <a:gd name="T102" fmla="*/ 157 w 1576"/>
                <a:gd name="T103" fmla="*/ 502 h 1183"/>
                <a:gd name="T104" fmla="*/ 268 w 1576"/>
                <a:gd name="T105" fmla="*/ 857 h 1183"/>
                <a:gd name="T106" fmla="*/ 91 w 1576"/>
                <a:gd name="T107" fmla="*/ 1071 h 1183"/>
                <a:gd name="T108" fmla="*/ 12 w 1576"/>
                <a:gd name="T109" fmla="*/ 669 h 1183"/>
                <a:gd name="T110" fmla="*/ 248 w 1576"/>
                <a:gd name="T111" fmla="*/ 157 h 1183"/>
                <a:gd name="T112" fmla="*/ 372 w 1576"/>
                <a:gd name="T113" fmla="*/ 210 h 1183"/>
                <a:gd name="T114" fmla="*/ 514 w 1576"/>
                <a:gd name="T115" fmla="*/ 41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6" h="1183">
                  <a:moveTo>
                    <a:pt x="635" y="0"/>
                  </a:moveTo>
                  <a:lnTo>
                    <a:pt x="678" y="7"/>
                  </a:lnTo>
                  <a:lnTo>
                    <a:pt x="717" y="18"/>
                  </a:lnTo>
                  <a:lnTo>
                    <a:pt x="750" y="31"/>
                  </a:lnTo>
                  <a:lnTo>
                    <a:pt x="778" y="48"/>
                  </a:lnTo>
                  <a:lnTo>
                    <a:pt x="801" y="64"/>
                  </a:lnTo>
                  <a:lnTo>
                    <a:pt x="818" y="79"/>
                  </a:lnTo>
                  <a:lnTo>
                    <a:pt x="785" y="89"/>
                  </a:lnTo>
                  <a:lnTo>
                    <a:pt x="752" y="104"/>
                  </a:lnTo>
                  <a:lnTo>
                    <a:pt x="724" y="122"/>
                  </a:lnTo>
                  <a:lnTo>
                    <a:pt x="701" y="147"/>
                  </a:lnTo>
                  <a:lnTo>
                    <a:pt x="681" y="175"/>
                  </a:lnTo>
                  <a:lnTo>
                    <a:pt x="668" y="210"/>
                  </a:lnTo>
                  <a:lnTo>
                    <a:pt x="666" y="215"/>
                  </a:lnTo>
                  <a:lnTo>
                    <a:pt x="668" y="218"/>
                  </a:lnTo>
                  <a:lnTo>
                    <a:pt x="671" y="221"/>
                  </a:lnTo>
                  <a:lnTo>
                    <a:pt x="674" y="225"/>
                  </a:lnTo>
                  <a:lnTo>
                    <a:pt x="678" y="225"/>
                  </a:lnTo>
                  <a:lnTo>
                    <a:pt x="681" y="225"/>
                  </a:lnTo>
                  <a:lnTo>
                    <a:pt x="686" y="223"/>
                  </a:lnTo>
                  <a:lnTo>
                    <a:pt x="689" y="221"/>
                  </a:lnTo>
                  <a:lnTo>
                    <a:pt x="691" y="216"/>
                  </a:lnTo>
                  <a:lnTo>
                    <a:pt x="702" y="188"/>
                  </a:lnTo>
                  <a:lnTo>
                    <a:pt x="717" y="164"/>
                  </a:lnTo>
                  <a:lnTo>
                    <a:pt x="737" y="144"/>
                  </a:lnTo>
                  <a:lnTo>
                    <a:pt x="760" y="127"/>
                  </a:lnTo>
                  <a:lnTo>
                    <a:pt x="787" y="114"/>
                  </a:lnTo>
                  <a:lnTo>
                    <a:pt x="815" y="104"/>
                  </a:lnTo>
                  <a:lnTo>
                    <a:pt x="844" y="98"/>
                  </a:lnTo>
                  <a:lnTo>
                    <a:pt x="887" y="102"/>
                  </a:lnTo>
                  <a:lnTo>
                    <a:pt x="925" y="111"/>
                  </a:lnTo>
                  <a:lnTo>
                    <a:pt x="957" y="124"/>
                  </a:lnTo>
                  <a:lnTo>
                    <a:pt x="982" y="139"/>
                  </a:lnTo>
                  <a:lnTo>
                    <a:pt x="1003" y="157"/>
                  </a:lnTo>
                  <a:lnTo>
                    <a:pt x="1021" y="177"/>
                  </a:lnTo>
                  <a:lnTo>
                    <a:pt x="1034" y="197"/>
                  </a:lnTo>
                  <a:lnTo>
                    <a:pt x="1044" y="218"/>
                  </a:lnTo>
                  <a:lnTo>
                    <a:pt x="1051" y="238"/>
                  </a:lnTo>
                  <a:lnTo>
                    <a:pt x="1056" y="258"/>
                  </a:lnTo>
                  <a:lnTo>
                    <a:pt x="1059" y="274"/>
                  </a:lnTo>
                  <a:lnTo>
                    <a:pt x="1061" y="289"/>
                  </a:lnTo>
                  <a:lnTo>
                    <a:pt x="1061" y="299"/>
                  </a:lnTo>
                  <a:lnTo>
                    <a:pt x="1053" y="304"/>
                  </a:lnTo>
                  <a:lnTo>
                    <a:pt x="1049" y="306"/>
                  </a:lnTo>
                  <a:lnTo>
                    <a:pt x="1046" y="311"/>
                  </a:lnTo>
                  <a:lnTo>
                    <a:pt x="1046" y="314"/>
                  </a:lnTo>
                  <a:lnTo>
                    <a:pt x="1048" y="317"/>
                  </a:lnTo>
                  <a:lnTo>
                    <a:pt x="1049" y="321"/>
                  </a:lnTo>
                  <a:lnTo>
                    <a:pt x="1053" y="324"/>
                  </a:lnTo>
                  <a:lnTo>
                    <a:pt x="1056" y="325"/>
                  </a:lnTo>
                  <a:lnTo>
                    <a:pt x="1059" y="325"/>
                  </a:lnTo>
                  <a:lnTo>
                    <a:pt x="1064" y="324"/>
                  </a:lnTo>
                  <a:lnTo>
                    <a:pt x="1100" y="309"/>
                  </a:lnTo>
                  <a:lnTo>
                    <a:pt x="1137" y="299"/>
                  </a:lnTo>
                  <a:lnTo>
                    <a:pt x="1167" y="301"/>
                  </a:lnTo>
                  <a:lnTo>
                    <a:pt x="1200" y="304"/>
                  </a:lnTo>
                  <a:lnTo>
                    <a:pt x="1231" y="312"/>
                  </a:lnTo>
                  <a:lnTo>
                    <a:pt x="1264" y="324"/>
                  </a:lnTo>
                  <a:lnTo>
                    <a:pt x="1297" y="342"/>
                  </a:lnTo>
                  <a:lnTo>
                    <a:pt x="1327" y="367"/>
                  </a:lnTo>
                  <a:lnTo>
                    <a:pt x="1355" y="398"/>
                  </a:lnTo>
                  <a:lnTo>
                    <a:pt x="1375" y="431"/>
                  </a:lnTo>
                  <a:lnTo>
                    <a:pt x="1388" y="463"/>
                  </a:lnTo>
                  <a:lnTo>
                    <a:pt x="1395" y="489"/>
                  </a:lnTo>
                  <a:lnTo>
                    <a:pt x="1395" y="514"/>
                  </a:lnTo>
                  <a:lnTo>
                    <a:pt x="1391" y="535"/>
                  </a:lnTo>
                  <a:lnTo>
                    <a:pt x="1385" y="553"/>
                  </a:lnTo>
                  <a:lnTo>
                    <a:pt x="1376" y="568"/>
                  </a:lnTo>
                  <a:lnTo>
                    <a:pt x="1366" y="580"/>
                  </a:lnTo>
                  <a:lnTo>
                    <a:pt x="1332" y="591"/>
                  </a:lnTo>
                  <a:lnTo>
                    <a:pt x="1297" y="608"/>
                  </a:lnTo>
                  <a:lnTo>
                    <a:pt x="1292" y="611"/>
                  </a:lnTo>
                  <a:lnTo>
                    <a:pt x="1290" y="615"/>
                  </a:lnTo>
                  <a:lnTo>
                    <a:pt x="1290" y="618"/>
                  </a:lnTo>
                  <a:lnTo>
                    <a:pt x="1292" y="621"/>
                  </a:lnTo>
                  <a:lnTo>
                    <a:pt x="1294" y="626"/>
                  </a:lnTo>
                  <a:lnTo>
                    <a:pt x="1297" y="628"/>
                  </a:lnTo>
                  <a:lnTo>
                    <a:pt x="1300" y="629"/>
                  </a:lnTo>
                  <a:lnTo>
                    <a:pt x="1304" y="629"/>
                  </a:lnTo>
                  <a:lnTo>
                    <a:pt x="1309" y="628"/>
                  </a:lnTo>
                  <a:lnTo>
                    <a:pt x="1338" y="615"/>
                  </a:lnTo>
                  <a:lnTo>
                    <a:pt x="1366" y="605"/>
                  </a:lnTo>
                  <a:lnTo>
                    <a:pt x="1416" y="615"/>
                  </a:lnTo>
                  <a:lnTo>
                    <a:pt x="1457" y="628"/>
                  </a:lnTo>
                  <a:lnTo>
                    <a:pt x="1490" y="644"/>
                  </a:lnTo>
                  <a:lnTo>
                    <a:pt x="1518" y="664"/>
                  </a:lnTo>
                  <a:lnTo>
                    <a:pt x="1540" y="686"/>
                  </a:lnTo>
                  <a:lnTo>
                    <a:pt x="1555" y="709"/>
                  </a:lnTo>
                  <a:lnTo>
                    <a:pt x="1566" y="734"/>
                  </a:lnTo>
                  <a:lnTo>
                    <a:pt x="1573" y="758"/>
                  </a:lnTo>
                  <a:lnTo>
                    <a:pt x="1576" y="785"/>
                  </a:lnTo>
                  <a:lnTo>
                    <a:pt x="1576" y="810"/>
                  </a:lnTo>
                  <a:lnTo>
                    <a:pt x="1575" y="833"/>
                  </a:lnTo>
                  <a:lnTo>
                    <a:pt x="1571" y="856"/>
                  </a:lnTo>
                  <a:lnTo>
                    <a:pt x="1566" y="876"/>
                  </a:lnTo>
                  <a:lnTo>
                    <a:pt x="1560" y="894"/>
                  </a:lnTo>
                  <a:lnTo>
                    <a:pt x="1555" y="909"/>
                  </a:lnTo>
                  <a:lnTo>
                    <a:pt x="1550" y="920"/>
                  </a:lnTo>
                  <a:lnTo>
                    <a:pt x="1547" y="929"/>
                  </a:lnTo>
                  <a:lnTo>
                    <a:pt x="1547" y="930"/>
                  </a:lnTo>
                  <a:lnTo>
                    <a:pt x="1565" y="933"/>
                  </a:lnTo>
                  <a:lnTo>
                    <a:pt x="1538" y="958"/>
                  </a:lnTo>
                  <a:lnTo>
                    <a:pt x="1509" y="975"/>
                  </a:lnTo>
                  <a:lnTo>
                    <a:pt x="1475" y="988"/>
                  </a:lnTo>
                  <a:lnTo>
                    <a:pt x="1442" y="995"/>
                  </a:lnTo>
                  <a:lnTo>
                    <a:pt x="1406" y="996"/>
                  </a:lnTo>
                  <a:lnTo>
                    <a:pt x="1370" y="995"/>
                  </a:lnTo>
                  <a:lnTo>
                    <a:pt x="1335" y="988"/>
                  </a:lnTo>
                  <a:lnTo>
                    <a:pt x="1315" y="933"/>
                  </a:lnTo>
                  <a:lnTo>
                    <a:pt x="1289" y="882"/>
                  </a:lnTo>
                  <a:lnTo>
                    <a:pt x="1286" y="879"/>
                  </a:lnTo>
                  <a:lnTo>
                    <a:pt x="1281" y="877"/>
                  </a:lnTo>
                  <a:lnTo>
                    <a:pt x="1277" y="877"/>
                  </a:lnTo>
                  <a:lnTo>
                    <a:pt x="1272" y="877"/>
                  </a:lnTo>
                  <a:lnTo>
                    <a:pt x="1269" y="881"/>
                  </a:lnTo>
                  <a:lnTo>
                    <a:pt x="1267" y="882"/>
                  </a:lnTo>
                  <a:lnTo>
                    <a:pt x="1266" y="887"/>
                  </a:lnTo>
                  <a:lnTo>
                    <a:pt x="1266" y="891"/>
                  </a:lnTo>
                  <a:lnTo>
                    <a:pt x="1267" y="895"/>
                  </a:lnTo>
                  <a:lnTo>
                    <a:pt x="1284" y="922"/>
                  </a:lnTo>
                  <a:lnTo>
                    <a:pt x="1297" y="950"/>
                  </a:lnTo>
                  <a:lnTo>
                    <a:pt x="1307" y="980"/>
                  </a:lnTo>
                  <a:lnTo>
                    <a:pt x="1315" y="1009"/>
                  </a:lnTo>
                  <a:lnTo>
                    <a:pt x="1317" y="1039"/>
                  </a:lnTo>
                  <a:lnTo>
                    <a:pt x="1315" y="1069"/>
                  </a:lnTo>
                  <a:lnTo>
                    <a:pt x="1309" y="1095"/>
                  </a:lnTo>
                  <a:lnTo>
                    <a:pt x="1294" y="1122"/>
                  </a:lnTo>
                  <a:lnTo>
                    <a:pt x="1274" y="1143"/>
                  </a:lnTo>
                  <a:lnTo>
                    <a:pt x="1246" y="1163"/>
                  </a:lnTo>
                  <a:lnTo>
                    <a:pt x="1200" y="1160"/>
                  </a:lnTo>
                  <a:lnTo>
                    <a:pt x="1153" y="1166"/>
                  </a:lnTo>
                  <a:lnTo>
                    <a:pt x="1112" y="1181"/>
                  </a:lnTo>
                  <a:lnTo>
                    <a:pt x="1109" y="1178"/>
                  </a:lnTo>
                  <a:lnTo>
                    <a:pt x="1107" y="1175"/>
                  </a:lnTo>
                  <a:lnTo>
                    <a:pt x="1102" y="1175"/>
                  </a:lnTo>
                  <a:lnTo>
                    <a:pt x="1099" y="1175"/>
                  </a:lnTo>
                  <a:lnTo>
                    <a:pt x="1056" y="1180"/>
                  </a:lnTo>
                  <a:lnTo>
                    <a:pt x="1011" y="1183"/>
                  </a:lnTo>
                  <a:lnTo>
                    <a:pt x="1034" y="1176"/>
                  </a:lnTo>
                  <a:lnTo>
                    <a:pt x="1056" y="1168"/>
                  </a:lnTo>
                  <a:lnTo>
                    <a:pt x="1086" y="1148"/>
                  </a:lnTo>
                  <a:lnTo>
                    <a:pt x="1110" y="1122"/>
                  </a:lnTo>
                  <a:lnTo>
                    <a:pt x="1129" y="1090"/>
                  </a:lnTo>
                  <a:lnTo>
                    <a:pt x="1142" y="1056"/>
                  </a:lnTo>
                  <a:lnTo>
                    <a:pt x="1147" y="1021"/>
                  </a:lnTo>
                  <a:lnTo>
                    <a:pt x="1145" y="985"/>
                  </a:lnTo>
                  <a:lnTo>
                    <a:pt x="1135" y="945"/>
                  </a:lnTo>
                  <a:lnTo>
                    <a:pt x="1122" y="910"/>
                  </a:lnTo>
                  <a:lnTo>
                    <a:pt x="1102" y="881"/>
                  </a:lnTo>
                  <a:lnTo>
                    <a:pt x="1079" y="856"/>
                  </a:lnTo>
                  <a:lnTo>
                    <a:pt x="1053" y="836"/>
                  </a:lnTo>
                  <a:lnTo>
                    <a:pt x="1023" y="821"/>
                  </a:lnTo>
                  <a:lnTo>
                    <a:pt x="990" y="813"/>
                  </a:lnTo>
                  <a:lnTo>
                    <a:pt x="988" y="811"/>
                  </a:lnTo>
                  <a:lnTo>
                    <a:pt x="985" y="810"/>
                  </a:lnTo>
                  <a:lnTo>
                    <a:pt x="957" y="793"/>
                  </a:lnTo>
                  <a:lnTo>
                    <a:pt x="932" y="772"/>
                  </a:lnTo>
                  <a:lnTo>
                    <a:pt x="912" y="745"/>
                  </a:lnTo>
                  <a:lnTo>
                    <a:pt x="899" y="715"/>
                  </a:lnTo>
                  <a:lnTo>
                    <a:pt x="894" y="684"/>
                  </a:lnTo>
                  <a:lnTo>
                    <a:pt x="892" y="679"/>
                  </a:lnTo>
                  <a:lnTo>
                    <a:pt x="889" y="676"/>
                  </a:lnTo>
                  <a:lnTo>
                    <a:pt x="886" y="674"/>
                  </a:lnTo>
                  <a:lnTo>
                    <a:pt x="882" y="672"/>
                  </a:lnTo>
                  <a:lnTo>
                    <a:pt x="879" y="672"/>
                  </a:lnTo>
                  <a:lnTo>
                    <a:pt x="874" y="674"/>
                  </a:lnTo>
                  <a:lnTo>
                    <a:pt x="871" y="676"/>
                  </a:lnTo>
                  <a:lnTo>
                    <a:pt x="869" y="679"/>
                  </a:lnTo>
                  <a:lnTo>
                    <a:pt x="869" y="684"/>
                  </a:lnTo>
                  <a:lnTo>
                    <a:pt x="876" y="720"/>
                  </a:lnTo>
                  <a:lnTo>
                    <a:pt x="891" y="755"/>
                  </a:lnTo>
                  <a:lnTo>
                    <a:pt x="912" y="785"/>
                  </a:lnTo>
                  <a:lnTo>
                    <a:pt x="940" y="810"/>
                  </a:lnTo>
                  <a:lnTo>
                    <a:pt x="896" y="816"/>
                  </a:lnTo>
                  <a:lnTo>
                    <a:pt x="851" y="831"/>
                  </a:lnTo>
                  <a:lnTo>
                    <a:pt x="848" y="834"/>
                  </a:lnTo>
                  <a:lnTo>
                    <a:pt x="846" y="838"/>
                  </a:lnTo>
                  <a:lnTo>
                    <a:pt x="846" y="841"/>
                  </a:lnTo>
                  <a:lnTo>
                    <a:pt x="846" y="844"/>
                  </a:lnTo>
                  <a:lnTo>
                    <a:pt x="848" y="849"/>
                  </a:lnTo>
                  <a:lnTo>
                    <a:pt x="851" y="851"/>
                  </a:lnTo>
                  <a:lnTo>
                    <a:pt x="854" y="853"/>
                  </a:lnTo>
                  <a:lnTo>
                    <a:pt x="859" y="854"/>
                  </a:lnTo>
                  <a:lnTo>
                    <a:pt x="864" y="853"/>
                  </a:lnTo>
                  <a:lnTo>
                    <a:pt x="901" y="839"/>
                  </a:lnTo>
                  <a:lnTo>
                    <a:pt x="935" y="833"/>
                  </a:lnTo>
                  <a:lnTo>
                    <a:pt x="968" y="833"/>
                  </a:lnTo>
                  <a:lnTo>
                    <a:pt x="1001" y="839"/>
                  </a:lnTo>
                  <a:lnTo>
                    <a:pt x="1031" y="851"/>
                  </a:lnTo>
                  <a:lnTo>
                    <a:pt x="1058" y="869"/>
                  </a:lnTo>
                  <a:lnTo>
                    <a:pt x="1081" y="894"/>
                  </a:lnTo>
                  <a:lnTo>
                    <a:pt x="1100" y="924"/>
                  </a:lnTo>
                  <a:lnTo>
                    <a:pt x="1115" y="960"/>
                  </a:lnTo>
                  <a:lnTo>
                    <a:pt x="1122" y="996"/>
                  </a:lnTo>
                  <a:lnTo>
                    <a:pt x="1122" y="1033"/>
                  </a:lnTo>
                  <a:lnTo>
                    <a:pt x="1112" y="1066"/>
                  </a:lnTo>
                  <a:lnTo>
                    <a:pt x="1096" y="1097"/>
                  </a:lnTo>
                  <a:lnTo>
                    <a:pt x="1072" y="1125"/>
                  </a:lnTo>
                  <a:lnTo>
                    <a:pt x="1044" y="1147"/>
                  </a:lnTo>
                  <a:lnTo>
                    <a:pt x="1020" y="1158"/>
                  </a:lnTo>
                  <a:lnTo>
                    <a:pt x="991" y="1163"/>
                  </a:lnTo>
                  <a:lnTo>
                    <a:pt x="963" y="1165"/>
                  </a:lnTo>
                  <a:lnTo>
                    <a:pt x="934" y="1163"/>
                  </a:lnTo>
                  <a:lnTo>
                    <a:pt x="906" y="1160"/>
                  </a:lnTo>
                  <a:lnTo>
                    <a:pt x="879" y="1153"/>
                  </a:lnTo>
                  <a:lnTo>
                    <a:pt x="889" y="1120"/>
                  </a:lnTo>
                  <a:lnTo>
                    <a:pt x="894" y="1082"/>
                  </a:lnTo>
                  <a:lnTo>
                    <a:pt x="892" y="1043"/>
                  </a:lnTo>
                  <a:lnTo>
                    <a:pt x="882" y="1001"/>
                  </a:lnTo>
                  <a:lnTo>
                    <a:pt x="871" y="968"/>
                  </a:lnTo>
                  <a:lnTo>
                    <a:pt x="853" y="940"/>
                  </a:lnTo>
                  <a:lnTo>
                    <a:pt x="830" y="920"/>
                  </a:lnTo>
                  <a:lnTo>
                    <a:pt x="803" y="904"/>
                  </a:lnTo>
                  <a:lnTo>
                    <a:pt x="775" y="894"/>
                  </a:lnTo>
                  <a:lnTo>
                    <a:pt x="745" y="889"/>
                  </a:lnTo>
                  <a:lnTo>
                    <a:pt x="712" y="887"/>
                  </a:lnTo>
                  <a:lnTo>
                    <a:pt x="681" y="892"/>
                  </a:lnTo>
                  <a:lnTo>
                    <a:pt x="648" y="900"/>
                  </a:lnTo>
                  <a:lnTo>
                    <a:pt x="616" y="912"/>
                  </a:lnTo>
                  <a:lnTo>
                    <a:pt x="588" y="929"/>
                  </a:lnTo>
                  <a:lnTo>
                    <a:pt x="562" y="947"/>
                  </a:lnTo>
                  <a:lnTo>
                    <a:pt x="539" y="970"/>
                  </a:lnTo>
                  <a:lnTo>
                    <a:pt x="519" y="996"/>
                  </a:lnTo>
                  <a:lnTo>
                    <a:pt x="506" y="1024"/>
                  </a:lnTo>
                  <a:lnTo>
                    <a:pt x="481" y="1014"/>
                  </a:lnTo>
                  <a:lnTo>
                    <a:pt x="455" y="1008"/>
                  </a:lnTo>
                  <a:lnTo>
                    <a:pt x="481" y="985"/>
                  </a:lnTo>
                  <a:lnTo>
                    <a:pt x="502" y="955"/>
                  </a:lnTo>
                  <a:lnTo>
                    <a:pt x="519" y="924"/>
                  </a:lnTo>
                  <a:lnTo>
                    <a:pt x="531" y="887"/>
                  </a:lnTo>
                  <a:lnTo>
                    <a:pt x="537" y="853"/>
                  </a:lnTo>
                  <a:lnTo>
                    <a:pt x="539" y="821"/>
                  </a:lnTo>
                  <a:lnTo>
                    <a:pt x="537" y="791"/>
                  </a:lnTo>
                  <a:lnTo>
                    <a:pt x="529" y="762"/>
                  </a:lnTo>
                  <a:lnTo>
                    <a:pt x="516" y="739"/>
                  </a:lnTo>
                  <a:lnTo>
                    <a:pt x="502" y="717"/>
                  </a:lnTo>
                  <a:lnTo>
                    <a:pt x="488" y="696"/>
                  </a:lnTo>
                  <a:lnTo>
                    <a:pt x="476" y="674"/>
                  </a:lnTo>
                  <a:lnTo>
                    <a:pt x="468" y="649"/>
                  </a:lnTo>
                  <a:lnTo>
                    <a:pt x="464" y="623"/>
                  </a:lnTo>
                  <a:lnTo>
                    <a:pt x="464" y="621"/>
                  </a:lnTo>
                  <a:lnTo>
                    <a:pt x="464" y="620"/>
                  </a:lnTo>
                  <a:lnTo>
                    <a:pt x="469" y="588"/>
                  </a:lnTo>
                  <a:lnTo>
                    <a:pt x="476" y="557"/>
                  </a:lnTo>
                  <a:lnTo>
                    <a:pt x="488" y="529"/>
                  </a:lnTo>
                  <a:lnTo>
                    <a:pt x="502" y="504"/>
                  </a:lnTo>
                  <a:lnTo>
                    <a:pt x="524" y="482"/>
                  </a:lnTo>
                  <a:lnTo>
                    <a:pt x="549" y="464"/>
                  </a:lnTo>
                  <a:lnTo>
                    <a:pt x="580" y="453"/>
                  </a:lnTo>
                  <a:lnTo>
                    <a:pt x="616" y="448"/>
                  </a:lnTo>
                  <a:lnTo>
                    <a:pt x="656" y="451"/>
                  </a:lnTo>
                  <a:lnTo>
                    <a:pt x="692" y="458"/>
                  </a:lnTo>
                  <a:lnTo>
                    <a:pt x="719" y="469"/>
                  </a:lnTo>
                  <a:lnTo>
                    <a:pt x="740" y="484"/>
                  </a:lnTo>
                  <a:lnTo>
                    <a:pt x="757" y="506"/>
                  </a:lnTo>
                  <a:lnTo>
                    <a:pt x="770" y="529"/>
                  </a:lnTo>
                  <a:lnTo>
                    <a:pt x="778" y="553"/>
                  </a:lnTo>
                  <a:lnTo>
                    <a:pt x="783" y="582"/>
                  </a:lnTo>
                  <a:lnTo>
                    <a:pt x="785" y="608"/>
                  </a:lnTo>
                  <a:lnTo>
                    <a:pt x="782" y="634"/>
                  </a:lnTo>
                  <a:lnTo>
                    <a:pt x="767" y="677"/>
                  </a:lnTo>
                  <a:lnTo>
                    <a:pt x="745" y="719"/>
                  </a:lnTo>
                  <a:lnTo>
                    <a:pt x="719" y="755"/>
                  </a:lnTo>
                  <a:lnTo>
                    <a:pt x="716" y="758"/>
                  </a:lnTo>
                  <a:lnTo>
                    <a:pt x="716" y="763"/>
                  </a:lnTo>
                  <a:lnTo>
                    <a:pt x="717" y="767"/>
                  </a:lnTo>
                  <a:lnTo>
                    <a:pt x="719" y="772"/>
                  </a:lnTo>
                  <a:lnTo>
                    <a:pt x="721" y="773"/>
                  </a:lnTo>
                  <a:lnTo>
                    <a:pt x="725" y="775"/>
                  </a:lnTo>
                  <a:lnTo>
                    <a:pt x="729" y="777"/>
                  </a:lnTo>
                  <a:lnTo>
                    <a:pt x="732" y="775"/>
                  </a:lnTo>
                  <a:lnTo>
                    <a:pt x="735" y="772"/>
                  </a:lnTo>
                  <a:lnTo>
                    <a:pt x="762" y="737"/>
                  </a:lnTo>
                  <a:lnTo>
                    <a:pt x="783" y="699"/>
                  </a:lnTo>
                  <a:lnTo>
                    <a:pt x="800" y="659"/>
                  </a:lnTo>
                  <a:lnTo>
                    <a:pt x="808" y="616"/>
                  </a:lnTo>
                  <a:lnTo>
                    <a:pt x="810" y="606"/>
                  </a:lnTo>
                  <a:lnTo>
                    <a:pt x="810" y="596"/>
                  </a:lnTo>
                  <a:lnTo>
                    <a:pt x="838" y="618"/>
                  </a:lnTo>
                  <a:lnTo>
                    <a:pt x="868" y="631"/>
                  </a:lnTo>
                  <a:lnTo>
                    <a:pt x="901" y="639"/>
                  </a:lnTo>
                  <a:lnTo>
                    <a:pt x="935" y="643"/>
                  </a:lnTo>
                  <a:lnTo>
                    <a:pt x="972" y="643"/>
                  </a:lnTo>
                  <a:lnTo>
                    <a:pt x="1006" y="638"/>
                  </a:lnTo>
                  <a:lnTo>
                    <a:pt x="1038" y="629"/>
                  </a:lnTo>
                  <a:lnTo>
                    <a:pt x="1043" y="628"/>
                  </a:lnTo>
                  <a:lnTo>
                    <a:pt x="1044" y="625"/>
                  </a:lnTo>
                  <a:lnTo>
                    <a:pt x="1046" y="621"/>
                  </a:lnTo>
                  <a:lnTo>
                    <a:pt x="1046" y="616"/>
                  </a:lnTo>
                  <a:lnTo>
                    <a:pt x="1046" y="613"/>
                  </a:lnTo>
                  <a:lnTo>
                    <a:pt x="1043" y="610"/>
                  </a:lnTo>
                  <a:lnTo>
                    <a:pt x="1041" y="606"/>
                  </a:lnTo>
                  <a:lnTo>
                    <a:pt x="1036" y="606"/>
                  </a:lnTo>
                  <a:lnTo>
                    <a:pt x="1031" y="606"/>
                  </a:lnTo>
                  <a:lnTo>
                    <a:pt x="1005" y="613"/>
                  </a:lnTo>
                  <a:lnTo>
                    <a:pt x="977" y="618"/>
                  </a:lnTo>
                  <a:lnTo>
                    <a:pt x="949" y="620"/>
                  </a:lnTo>
                  <a:lnTo>
                    <a:pt x="919" y="618"/>
                  </a:lnTo>
                  <a:lnTo>
                    <a:pt x="891" y="613"/>
                  </a:lnTo>
                  <a:lnTo>
                    <a:pt x="864" y="605"/>
                  </a:lnTo>
                  <a:lnTo>
                    <a:pt x="839" y="590"/>
                  </a:lnTo>
                  <a:lnTo>
                    <a:pt x="820" y="572"/>
                  </a:lnTo>
                  <a:lnTo>
                    <a:pt x="803" y="547"/>
                  </a:lnTo>
                  <a:lnTo>
                    <a:pt x="803" y="545"/>
                  </a:lnTo>
                  <a:lnTo>
                    <a:pt x="792" y="517"/>
                  </a:lnTo>
                  <a:lnTo>
                    <a:pt x="775" y="491"/>
                  </a:lnTo>
                  <a:lnTo>
                    <a:pt x="755" y="468"/>
                  </a:lnTo>
                  <a:lnTo>
                    <a:pt x="732" y="449"/>
                  </a:lnTo>
                  <a:lnTo>
                    <a:pt x="704" y="436"/>
                  </a:lnTo>
                  <a:lnTo>
                    <a:pt x="668" y="428"/>
                  </a:lnTo>
                  <a:lnTo>
                    <a:pt x="630" y="425"/>
                  </a:lnTo>
                  <a:lnTo>
                    <a:pt x="593" y="426"/>
                  </a:lnTo>
                  <a:lnTo>
                    <a:pt x="555" y="435"/>
                  </a:lnTo>
                  <a:lnTo>
                    <a:pt x="529" y="446"/>
                  </a:lnTo>
                  <a:lnTo>
                    <a:pt x="506" y="463"/>
                  </a:lnTo>
                  <a:lnTo>
                    <a:pt x="486" y="484"/>
                  </a:lnTo>
                  <a:lnTo>
                    <a:pt x="471" y="507"/>
                  </a:lnTo>
                  <a:lnTo>
                    <a:pt x="460" y="534"/>
                  </a:lnTo>
                  <a:lnTo>
                    <a:pt x="451" y="560"/>
                  </a:lnTo>
                  <a:lnTo>
                    <a:pt x="435" y="539"/>
                  </a:lnTo>
                  <a:lnTo>
                    <a:pt x="413" y="522"/>
                  </a:lnTo>
                  <a:lnTo>
                    <a:pt x="388" y="512"/>
                  </a:lnTo>
                  <a:lnTo>
                    <a:pt x="360" y="507"/>
                  </a:lnTo>
                  <a:lnTo>
                    <a:pt x="332" y="507"/>
                  </a:lnTo>
                  <a:lnTo>
                    <a:pt x="303" y="512"/>
                  </a:lnTo>
                  <a:lnTo>
                    <a:pt x="273" y="520"/>
                  </a:lnTo>
                  <a:lnTo>
                    <a:pt x="246" y="534"/>
                  </a:lnTo>
                  <a:lnTo>
                    <a:pt x="243" y="537"/>
                  </a:lnTo>
                  <a:lnTo>
                    <a:pt x="240" y="540"/>
                  </a:lnTo>
                  <a:lnTo>
                    <a:pt x="240" y="544"/>
                  </a:lnTo>
                  <a:lnTo>
                    <a:pt x="241" y="549"/>
                  </a:lnTo>
                  <a:lnTo>
                    <a:pt x="243" y="552"/>
                  </a:lnTo>
                  <a:lnTo>
                    <a:pt x="246" y="553"/>
                  </a:lnTo>
                  <a:lnTo>
                    <a:pt x="250" y="555"/>
                  </a:lnTo>
                  <a:lnTo>
                    <a:pt x="255" y="557"/>
                  </a:lnTo>
                  <a:lnTo>
                    <a:pt x="258" y="555"/>
                  </a:lnTo>
                  <a:lnTo>
                    <a:pt x="288" y="542"/>
                  </a:lnTo>
                  <a:lnTo>
                    <a:pt x="316" y="534"/>
                  </a:lnTo>
                  <a:lnTo>
                    <a:pt x="342" y="530"/>
                  </a:lnTo>
                  <a:lnTo>
                    <a:pt x="367" y="534"/>
                  </a:lnTo>
                  <a:lnTo>
                    <a:pt x="390" y="542"/>
                  </a:lnTo>
                  <a:lnTo>
                    <a:pt x="410" y="557"/>
                  </a:lnTo>
                  <a:lnTo>
                    <a:pt x="425" y="577"/>
                  </a:lnTo>
                  <a:lnTo>
                    <a:pt x="435" y="605"/>
                  </a:lnTo>
                  <a:lnTo>
                    <a:pt x="440" y="638"/>
                  </a:lnTo>
                  <a:lnTo>
                    <a:pt x="445" y="664"/>
                  </a:lnTo>
                  <a:lnTo>
                    <a:pt x="455" y="689"/>
                  </a:lnTo>
                  <a:lnTo>
                    <a:pt x="468" y="712"/>
                  </a:lnTo>
                  <a:lnTo>
                    <a:pt x="483" y="734"/>
                  </a:lnTo>
                  <a:lnTo>
                    <a:pt x="496" y="757"/>
                  </a:lnTo>
                  <a:lnTo>
                    <a:pt x="507" y="780"/>
                  </a:lnTo>
                  <a:lnTo>
                    <a:pt x="514" y="806"/>
                  </a:lnTo>
                  <a:lnTo>
                    <a:pt x="514" y="836"/>
                  </a:lnTo>
                  <a:lnTo>
                    <a:pt x="511" y="869"/>
                  </a:lnTo>
                  <a:lnTo>
                    <a:pt x="502" y="902"/>
                  </a:lnTo>
                  <a:lnTo>
                    <a:pt x="489" y="933"/>
                  </a:lnTo>
                  <a:lnTo>
                    <a:pt x="471" y="962"/>
                  </a:lnTo>
                  <a:lnTo>
                    <a:pt x="448" y="983"/>
                  </a:lnTo>
                  <a:lnTo>
                    <a:pt x="420" y="1000"/>
                  </a:lnTo>
                  <a:lnTo>
                    <a:pt x="418" y="1001"/>
                  </a:lnTo>
                  <a:lnTo>
                    <a:pt x="415" y="1003"/>
                  </a:lnTo>
                  <a:lnTo>
                    <a:pt x="382" y="1005"/>
                  </a:lnTo>
                  <a:lnTo>
                    <a:pt x="349" y="1009"/>
                  </a:lnTo>
                  <a:lnTo>
                    <a:pt x="317" y="1019"/>
                  </a:lnTo>
                  <a:lnTo>
                    <a:pt x="289" y="1034"/>
                  </a:lnTo>
                  <a:lnTo>
                    <a:pt x="265" y="1054"/>
                  </a:lnTo>
                  <a:lnTo>
                    <a:pt x="246" y="1079"/>
                  </a:lnTo>
                  <a:lnTo>
                    <a:pt x="203" y="1067"/>
                  </a:lnTo>
                  <a:lnTo>
                    <a:pt x="237" y="1041"/>
                  </a:lnTo>
                  <a:lnTo>
                    <a:pt x="263" y="1009"/>
                  </a:lnTo>
                  <a:lnTo>
                    <a:pt x="284" y="975"/>
                  </a:lnTo>
                  <a:lnTo>
                    <a:pt x="296" y="940"/>
                  </a:lnTo>
                  <a:lnTo>
                    <a:pt x="299" y="904"/>
                  </a:lnTo>
                  <a:lnTo>
                    <a:pt x="298" y="869"/>
                  </a:lnTo>
                  <a:lnTo>
                    <a:pt x="288" y="833"/>
                  </a:lnTo>
                  <a:lnTo>
                    <a:pt x="276" y="798"/>
                  </a:lnTo>
                  <a:lnTo>
                    <a:pt x="260" y="763"/>
                  </a:lnTo>
                  <a:lnTo>
                    <a:pt x="243" y="732"/>
                  </a:lnTo>
                  <a:lnTo>
                    <a:pt x="227" y="701"/>
                  </a:lnTo>
                  <a:lnTo>
                    <a:pt x="202" y="651"/>
                  </a:lnTo>
                  <a:lnTo>
                    <a:pt x="187" y="603"/>
                  </a:lnTo>
                  <a:lnTo>
                    <a:pt x="180" y="553"/>
                  </a:lnTo>
                  <a:lnTo>
                    <a:pt x="185" y="507"/>
                  </a:lnTo>
                  <a:lnTo>
                    <a:pt x="199" y="459"/>
                  </a:lnTo>
                  <a:lnTo>
                    <a:pt x="223" y="415"/>
                  </a:lnTo>
                  <a:lnTo>
                    <a:pt x="256" y="372"/>
                  </a:lnTo>
                  <a:lnTo>
                    <a:pt x="296" y="337"/>
                  </a:lnTo>
                  <a:lnTo>
                    <a:pt x="339" y="309"/>
                  </a:lnTo>
                  <a:lnTo>
                    <a:pt x="384" y="291"/>
                  </a:lnTo>
                  <a:lnTo>
                    <a:pt x="430" y="281"/>
                  </a:lnTo>
                  <a:lnTo>
                    <a:pt x="476" y="279"/>
                  </a:lnTo>
                  <a:lnTo>
                    <a:pt x="524" y="286"/>
                  </a:lnTo>
                  <a:lnTo>
                    <a:pt x="572" y="297"/>
                  </a:lnTo>
                  <a:lnTo>
                    <a:pt x="616" y="317"/>
                  </a:lnTo>
                  <a:lnTo>
                    <a:pt x="661" y="344"/>
                  </a:lnTo>
                  <a:lnTo>
                    <a:pt x="648" y="354"/>
                  </a:lnTo>
                  <a:lnTo>
                    <a:pt x="636" y="365"/>
                  </a:lnTo>
                  <a:lnTo>
                    <a:pt x="633" y="368"/>
                  </a:lnTo>
                  <a:lnTo>
                    <a:pt x="631" y="372"/>
                  </a:lnTo>
                  <a:lnTo>
                    <a:pt x="631" y="375"/>
                  </a:lnTo>
                  <a:lnTo>
                    <a:pt x="635" y="380"/>
                  </a:lnTo>
                  <a:lnTo>
                    <a:pt x="636" y="382"/>
                  </a:lnTo>
                  <a:lnTo>
                    <a:pt x="640" y="383"/>
                  </a:lnTo>
                  <a:lnTo>
                    <a:pt x="645" y="385"/>
                  </a:lnTo>
                  <a:lnTo>
                    <a:pt x="648" y="383"/>
                  </a:lnTo>
                  <a:lnTo>
                    <a:pt x="653" y="382"/>
                  </a:lnTo>
                  <a:lnTo>
                    <a:pt x="692" y="352"/>
                  </a:lnTo>
                  <a:lnTo>
                    <a:pt x="735" y="329"/>
                  </a:lnTo>
                  <a:lnTo>
                    <a:pt x="782" y="311"/>
                  </a:lnTo>
                  <a:lnTo>
                    <a:pt x="821" y="302"/>
                  </a:lnTo>
                  <a:lnTo>
                    <a:pt x="858" y="302"/>
                  </a:lnTo>
                  <a:lnTo>
                    <a:pt x="892" y="309"/>
                  </a:lnTo>
                  <a:lnTo>
                    <a:pt x="924" y="321"/>
                  </a:lnTo>
                  <a:lnTo>
                    <a:pt x="953" y="339"/>
                  </a:lnTo>
                  <a:lnTo>
                    <a:pt x="980" y="362"/>
                  </a:lnTo>
                  <a:lnTo>
                    <a:pt x="1005" y="388"/>
                  </a:lnTo>
                  <a:lnTo>
                    <a:pt x="1028" y="418"/>
                  </a:lnTo>
                  <a:lnTo>
                    <a:pt x="1046" y="449"/>
                  </a:lnTo>
                  <a:lnTo>
                    <a:pt x="1006" y="448"/>
                  </a:lnTo>
                  <a:lnTo>
                    <a:pt x="965" y="451"/>
                  </a:lnTo>
                  <a:lnTo>
                    <a:pt x="927" y="461"/>
                  </a:lnTo>
                  <a:lnTo>
                    <a:pt x="891" y="474"/>
                  </a:lnTo>
                  <a:lnTo>
                    <a:pt x="886" y="476"/>
                  </a:lnTo>
                  <a:lnTo>
                    <a:pt x="884" y="479"/>
                  </a:lnTo>
                  <a:lnTo>
                    <a:pt x="884" y="482"/>
                  </a:lnTo>
                  <a:lnTo>
                    <a:pt x="884" y="487"/>
                  </a:lnTo>
                  <a:lnTo>
                    <a:pt x="886" y="491"/>
                  </a:lnTo>
                  <a:lnTo>
                    <a:pt x="889" y="492"/>
                  </a:lnTo>
                  <a:lnTo>
                    <a:pt x="894" y="496"/>
                  </a:lnTo>
                  <a:lnTo>
                    <a:pt x="897" y="496"/>
                  </a:lnTo>
                  <a:lnTo>
                    <a:pt x="902" y="494"/>
                  </a:lnTo>
                  <a:lnTo>
                    <a:pt x="940" y="481"/>
                  </a:lnTo>
                  <a:lnTo>
                    <a:pt x="982" y="474"/>
                  </a:lnTo>
                  <a:lnTo>
                    <a:pt x="1021" y="473"/>
                  </a:lnTo>
                  <a:lnTo>
                    <a:pt x="1062" y="479"/>
                  </a:lnTo>
                  <a:lnTo>
                    <a:pt x="1064" y="482"/>
                  </a:lnTo>
                  <a:lnTo>
                    <a:pt x="1069" y="484"/>
                  </a:lnTo>
                  <a:lnTo>
                    <a:pt x="1072" y="484"/>
                  </a:lnTo>
                  <a:lnTo>
                    <a:pt x="1076" y="482"/>
                  </a:lnTo>
                  <a:lnTo>
                    <a:pt x="1084" y="486"/>
                  </a:lnTo>
                  <a:lnTo>
                    <a:pt x="1114" y="499"/>
                  </a:lnTo>
                  <a:lnTo>
                    <a:pt x="1137" y="515"/>
                  </a:lnTo>
                  <a:lnTo>
                    <a:pt x="1158" y="537"/>
                  </a:lnTo>
                  <a:lnTo>
                    <a:pt x="1173" y="560"/>
                  </a:lnTo>
                  <a:lnTo>
                    <a:pt x="1186" y="585"/>
                  </a:lnTo>
                  <a:lnTo>
                    <a:pt x="1186" y="587"/>
                  </a:lnTo>
                  <a:lnTo>
                    <a:pt x="1186" y="588"/>
                  </a:lnTo>
                  <a:lnTo>
                    <a:pt x="1191" y="601"/>
                  </a:lnTo>
                  <a:lnTo>
                    <a:pt x="1196" y="615"/>
                  </a:lnTo>
                  <a:lnTo>
                    <a:pt x="1205" y="663"/>
                  </a:lnTo>
                  <a:lnTo>
                    <a:pt x="1206" y="712"/>
                  </a:lnTo>
                  <a:lnTo>
                    <a:pt x="1203" y="762"/>
                  </a:lnTo>
                  <a:lnTo>
                    <a:pt x="1196" y="806"/>
                  </a:lnTo>
                  <a:lnTo>
                    <a:pt x="1196" y="811"/>
                  </a:lnTo>
                  <a:lnTo>
                    <a:pt x="1198" y="816"/>
                  </a:lnTo>
                  <a:lnTo>
                    <a:pt x="1201" y="818"/>
                  </a:lnTo>
                  <a:lnTo>
                    <a:pt x="1205" y="821"/>
                  </a:lnTo>
                  <a:lnTo>
                    <a:pt x="1208" y="821"/>
                  </a:lnTo>
                  <a:lnTo>
                    <a:pt x="1211" y="821"/>
                  </a:lnTo>
                  <a:lnTo>
                    <a:pt x="1216" y="821"/>
                  </a:lnTo>
                  <a:lnTo>
                    <a:pt x="1218" y="818"/>
                  </a:lnTo>
                  <a:lnTo>
                    <a:pt x="1219" y="813"/>
                  </a:lnTo>
                  <a:lnTo>
                    <a:pt x="1228" y="767"/>
                  </a:lnTo>
                  <a:lnTo>
                    <a:pt x="1231" y="719"/>
                  </a:lnTo>
                  <a:lnTo>
                    <a:pt x="1229" y="671"/>
                  </a:lnTo>
                  <a:lnTo>
                    <a:pt x="1257" y="701"/>
                  </a:lnTo>
                  <a:lnTo>
                    <a:pt x="1290" y="724"/>
                  </a:lnTo>
                  <a:lnTo>
                    <a:pt x="1327" y="743"/>
                  </a:lnTo>
                  <a:lnTo>
                    <a:pt x="1366" y="757"/>
                  </a:lnTo>
                  <a:lnTo>
                    <a:pt x="1408" y="765"/>
                  </a:lnTo>
                  <a:lnTo>
                    <a:pt x="1411" y="763"/>
                  </a:lnTo>
                  <a:lnTo>
                    <a:pt x="1414" y="762"/>
                  </a:lnTo>
                  <a:lnTo>
                    <a:pt x="1418" y="758"/>
                  </a:lnTo>
                  <a:lnTo>
                    <a:pt x="1418" y="755"/>
                  </a:lnTo>
                  <a:lnTo>
                    <a:pt x="1418" y="752"/>
                  </a:lnTo>
                  <a:lnTo>
                    <a:pt x="1418" y="747"/>
                  </a:lnTo>
                  <a:lnTo>
                    <a:pt x="1414" y="743"/>
                  </a:lnTo>
                  <a:lnTo>
                    <a:pt x="1411" y="742"/>
                  </a:lnTo>
                  <a:lnTo>
                    <a:pt x="1408" y="740"/>
                  </a:lnTo>
                  <a:lnTo>
                    <a:pt x="1366" y="732"/>
                  </a:lnTo>
                  <a:lnTo>
                    <a:pt x="1328" y="717"/>
                  </a:lnTo>
                  <a:lnTo>
                    <a:pt x="1292" y="697"/>
                  </a:lnTo>
                  <a:lnTo>
                    <a:pt x="1262" y="671"/>
                  </a:lnTo>
                  <a:lnTo>
                    <a:pt x="1236" y="638"/>
                  </a:lnTo>
                  <a:lnTo>
                    <a:pt x="1216" y="601"/>
                  </a:lnTo>
                  <a:lnTo>
                    <a:pt x="1213" y="591"/>
                  </a:lnTo>
                  <a:lnTo>
                    <a:pt x="1210" y="583"/>
                  </a:lnTo>
                  <a:lnTo>
                    <a:pt x="1210" y="580"/>
                  </a:lnTo>
                  <a:lnTo>
                    <a:pt x="1193" y="550"/>
                  </a:lnTo>
                  <a:lnTo>
                    <a:pt x="1173" y="520"/>
                  </a:lnTo>
                  <a:lnTo>
                    <a:pt x="1147" y="496"/>
                  </a:lnTo>
                  <a:lnTo>
                    <a:pt x="1115" y="474"/>
                  </a:lnTo>
                  <a:lnTo>
                    <a:pt x="1097" y="464"/>
                  </a:lnTo>
                  <a:lnTo>
                    <a:pt x="1077" y="458"/>
                  </a:lnTo>
                  <a:lnTo>
                    <a:pt x="1059" y="423"/>
                  </a:lnTo>
                  <a:lnTo>
                    <a:pt x="1039" y="392"/>
                  </a:lnTo>
                  <a:lnTo>
                    <a:pt x="1016" y="362"/>
                  </a:lnTo>
                  <a:lnTo>
                    <a:pt x="990" y="335"/>
                  </a:lnTo>
                  <a:lnTo>
                    <a:pt x="962" y="312"/>
                  </a:lnTo>
                  <a:lnTo>
                    <a:pt x="930" y="296"/>
                  </a:lnTo>
                  <a:lnTo>
                    <a:pt x="896" y="283"/>
                  </a:lnTo>
                  <a:lnTo>
                    <a:pt x="859" y="278"/>
                  </a:lnTo>
                  <a:lnTo>
                    <a:pt x="820" y="279"/>
                  </a:lnTo>
                  <a:lnTo>
                    <a:pt x="772" y="289"/>
                  </a:lnTo>
                  <a:lnTo>
                    <a:pt x="725" y="307"/>
                  </a:lnTo>
                  <a:lnTo>
                    <a:pt x="683" y="330"/>
                  </a:lnTo>
                  <a:lnTo>
                    <a:pt x="640" y="302"/>
                  </a:lnTo>
                  <a:lnTo>
                    <a:pt x="595" y="279"/>
                  </a:lnTo>
                  <a:lnTo>
                    <a:pt x="549" y="263"/>
                  </a:lnTo>
                  <a:lnTo>
                    <a:pt x="501" y="254"/>
                  </a:lnTo>
                  <a:lnTo>
                    <a:pt x="451" y="253"/>
                  </a:lnTo>
                  <a:lnTo>
                    <a:pt x="402" y="259"/>
                  </a:lnTo>
                  <a:lnTo>
                    <a:pt x="354" y="276"/>
                  </a:lnTo>
                  <a:lnTo>
                    <a:pt x="314" y="297"/>
                  </a:lnTo>
                  <a:lnTo>
                    <a:pt x="278" y="322"/>
                  </a:lnTo>
                  <a:lnTo>
                    <a:pt x="245" y="350"/>
                  </a:lnTo>
                  <a:lnTo>
                    <a:pt x="215" y="383"/>
                  </a:lnTo>
                  <a:lnTo>
                    <a:pt x="189" y="420"/>
                  </a:lnTo>
                  <a:lnTo>
                    <a:pt x="170" y="459"/>
                  </a:lnTo>
                  <a:lnTo>
                    <a:pt x="157" y="502"/>
                  </a:lnTo>
                  <a:lnTo>
                    <a:pt x="152" y="542"/>
                  </a:lnTo>
                  <a:lnTo>
                    <a:pt x="154" y="578"/>
                  </a:lnTo>
                  <a:lnTo>
                    <a:pt x="162" y="615"/>
                  </a:lnTo>
                  <a:lnTo>
                    <a:pt x="175" y="649"/>
                  </a:lnTo>
                  <a:lnTo>
                    <a:pt x="190" y="684"/>
                  </a:lnTo>
                  <a:lnTo>
                    <a:pt x="208" y="717"/>
                  </a:lnTo>
                  <a:lnTo>
                    <a:pt x="227" y="752"/>
                  </a:lnTo>
                  <a:lnTo>
                    <a:pt x="245" y="785"/>
                  </a:lnTo>
                  <a:lnTo>
                    <a:pt x="258" y="821"/>
                  </a:lnTo>
                  <a:lnTo>
                    <a:pt x="268" y="857"/>
                  </a:lnTo>
                  <a:lnTo>
                    <a:pt x="271" y="892"/>
                  </a:lnTo>
                  <a:lnTo>
                    <a:pt x="268" y="927"/>
                  </a:lnTo>
                  <a:lnTo>
                    <a:pt x="260" y="960"/>
                  </a:lnTo>
                  <a:lnTo>
                    <a:pt x="245" y="991"/>
                  </a:lnTo>
                  <a:lnTo>
                    <a:pt x="223" y="1019"/>
                  </a:lnTo>
                  <a:lnTo>
                    <a:pt x="197" y="1043"/>
                  </a:lnTo>
                  <a:lnTo>
                    <a:pt x="162" y="1062"/>
                  </a:lnTo>
                  <a:lnTo>
                    <a:pt x="113" y="1066"/>
                  </a:lnTo>
                  <a:lnTo>
                    <a:pt x="101" y="1067"/>
                  </a:lnTo>
                  <a:lnTo>
                    <a:pt x="91" y="1071"/>
                  </a:lnTo>
                  <a:lnTo>
                    <a:pt x="101" y="1019"/>
                  </a:lnTo>
                  <a:lnTo>
                    <a:pt x="104" y="968"/>
                  </a:lnTo>
                  <a:lnTo>
                    <a:pt x="101" y="917"/>
                  </a:lnTo>
                  <a:lnTo>
                    <a:pt x="93" y="879"/>
                  </a:lnTo>
                  <a:lnTo>
                    <a:pt x="78" y="843"/>
                  </a:lnTo>
                  <a:lnTo>
                    <a:pt x="61" y="810"/>
                  </a:lnTo>
                  <a:lnTo>
                    <a:pt x="60" y="806"/>
                  </a:lnTo>
                  <a:lnTo>
                    <a:pt x="60" y="805"/>
                  </a:lnTo>
                  <a:lnTo>
                    <a:pt x="32" y="737"/>
                  </a:lnTo>
                  <a:lnTo>
                    <a:pt x="12" y="669"/>
                  </a:lnTo>
                  <a:lnTo>
                    <a:pt x="0" y="600"/>
                  </a:lnTo>
                  <a:lnTo>
                    <a:pt x="0" y="530"/>
                  </a:lnTo>
                  <a:lnTo>
                    <a:pt x="9" y="459"/>
                  </a:lnTo>
                  <a:lnTo>
                    <a:pt x="28" y="390"/>
                  </a:lnTo>
                  <a:lnTo>
                    <a:pt x="53" y="339"/>
                  </a:lnTo>
                  <a:lnTo>
                    <a:pt x="83" y="291"/>
                  </a:lnTo>
                  <a:lnTo>
                    <a:pt x="118" y="249"/>
                  </a:lnTo>
                  <a:lnTo>
                    <a:pt x="157" y="215"/>
                  </a:lnTo>
                  <a:lnTo>
                    <a:pt x="200" y="183"/>
                  </a:lnTo>
                  <a:lnTo>
                    <a:pt x="248" y="157"/>
                  </a:lnTo>
                  <a:lnTo>
                    <a:pt x="298" y="136"/>
                  </a:lnTo>
                  <a:lnTo>
                    <a:pt x="351" y="119"/>
                  </a:lnTo>
                  <a:lnTo>
                    <a:pt x="405" y="106"/>
                  </a:lnTo>
                  <a:lnTo>
                    <a:pt x="388" y="132"/>
                  </a:lnTo>
                  <a:lnTo>
                    <a:pt x="374" y="164"/>
                  </a:lnTo>
                  <a:lnTo>
                    <a:pt x="364" y="197"/>
                  </a:lnTo>
                  <a:lnTo>
                    <a:pt x="364" y="202"/>
                  </a:lnTo>
                  <a:lnTo>
                    <a:pt x="365" y="205"/>
                  </a:lnTo>
                  <a:lnTo>
                    <a:pt x="369" y="208"/>
                  </a:lnTo>
                  <a:lnTo>
                    <a:pt x="372" y="210"/>
                  </a:lnTo>
                  <a:lnTo>
                    <a:pt x="375" y="212"/>
                  </a:lnTo>
                  <a:lnTo>
                    <a:pt x="379" y="212"/>
                  </a:lnTo>
                  <a:lnTo>
                    <a:pt x="384" y="210"/>
                  </a:lnTo>
                  <a:lnTo>
                    <a:pt x="385" y="207"/>
                  </a:lnTo>
                  <a:lnTo>
                    <a:pt x="387" y="203"/>
                  </a:lnTo>
                  <a:lnTo>
                    <a:pt x="402" y="160"/>
                  </a:lnTo>
                  <a:lnTo>
                    <a:pt x="423" y="122"/>
                  </a:lnTo>
                  <a:lnTo>
                    <a:pt x="448" y="91"/>
                  </a:lnTo>
                  <a:lnTo>
                    <a:pt x="479" y="63"/>
                  </a:lnTo>
                  <a:lnTo>
                    <a:pt x="514" y="41"/>
                  </a:lnTo>
                  <a:lnTo>
                    <a:pt x="552" y="23"/>
                  </a:lnTo>
                  <a:lnTo>
                    <a:pt x="592" y="10"/>
                  </a:lnTo>
                  <a:lnTo>
                    <a:pt x="635"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8" name="Freeform 12"/>
            <p:cNvSpPr>
              <a:spLocks noEditPoints="1"/>
            </p:cNvSpPr>
            <p:nvPr/>
          </p:nvSpPr>
          <p:spPr bwMode="auto">
            <a:xfrm>
              <a:off x="7129463" y="1565275"/>
              <a:ext cx="1555750" cy="1185863"/>
            </a:xfrm>
            <a:custGeom>
              <a:avLst/>
              <a:gdLst>
                <a:gd name="T0" fmla="*/ 701 w 1959"/>
                <a:gd name="T1" fmla="*/ 605 h 1494"/>
                <a:gd name="T2" fmla="*/ 431 w 1959"/>
                <a:gd name="T3" fmla="*/ 825 h 1494"/>
                <a:gd name="T4" fmla="*/ 715 w 1959"/>
                <a:gd name="T5" fmla="*/ 717 h 1494"/>
                <a:gd name="T6" fmla="*/ 687 w 1959"/>
                <a:gd name="T7" fmla="*/ 648 h 1494"/>
                <a:gd name="T8" fmla="*/ 1064 w 1959"/>
                <a:gd name="T9" fmla="*/ 590 h 1494"/>
                <a:gd name="T10" fmla="*/ 1084 w 1959"/>
                <a:gd name="T11" fmla="*/ 455 h 1494"/>
                <a:gd name="T12" fmla="*/ 971 w 1959"/>
                <a:gd name="T13" fmla="*/ 471 h 1494"/>
                <a:gd name="T14" fmla="*/ 702 w 1959"/>
                <a:gd name="T15" fmla="*/ 364 h 1494"/>
                <a:gd name="T16" fmla="*/ 1264 w 1959"/>
                <a:gd name="T17" fmla="*/ 167 h 1494"/>
                <a:gd name="T18" fmla="*/ 848 w 1959"/>
                <a:gd name="T19" fmla="*/ 250 h 1494"/>
                <a:gd name="T20" fmla="*/ 549 w 1959"/>
                <a:gd name="T21" fmla="*/ 517 h 1494"/>
                <a:gd name="T22" fmla="*/ 331 w 1959"/>
                <a:gd name="T23" fmla="*/ 858 h 1494"/>
                <a:gd name="T24" fmla="*/ 608 w 1959"/>
                <a:gd name="T25" fmla="*/ 1031 h 1494"/>
                <a:gd name="T26" fmla="*/ 606 w 1959"/>
                <a:gd name="T27" fmla="*/ 942 h 1494"/>
                <a:gd name="T28" fmla="*/ 520 w 1959"/>
                <a:gd name="T29" fmla="*/ 939 h 1494"/>
                <a:gd name="T30" fmla="*/ 476 w 1959"/>
                <a:gd name="T31" fmla="*/ 598 h 1494"/>
                <a:gd name="T32" fmla="*/ 801 w 1959"/>
                <a:gd name="T33" fmla="*/ 261 h 1494"/>
                <a:gd name="T34" fmla="*/ 1199 w 1959"/>
                <a:gd name="T35" fmla="*/ 199 h 1494"/>
                <a:gd name="T36" fmla="*/ 1365 w 1959"/>
                <a:gd name="T37" fmla="*/ 344 h 1494"/>
                <a:gd name="T38" fmla="*/ 1498 w 1959"/>
                <a:gd name="T39" fmla="*/ 38 h 1494"/>
                <a:gd name="T40" fmla="*/ 1609 w 1959"/>
                <a:gd name="T41" fmla="*/ 179 h 1494"/>
                <a:gd name="T42" fmla="*/ 1725 w 1959"/>
                <a:gd name="T43" fmla="*/ 45 h 1494"/>
                <a:gd name="T44" fmla="*/ 1830 w 1959"/>
                <a:gd name="T45" fmla="*/ 189 h 1494"/>
                <a:gd name="T46" fmla="*/ 1304 w 1959"/>
                <a:gd name="T47" fmla="*/ 354 h 1494"/>
                <a:gd name="T48" fmla="*/ 1394 w 1959"/>
                <a:gd name="T49" fmla="*/ 539 h 1494"/>
                <a:gd name="T50" fmla="*/ 1259 w 1959"/>
                <a:gd name="T51" fmla="*/ 802 h 1494"/>
                <a:gd name="T52" fmla="*/ 1419 w 1959"/>
                <a:gd name="T53" fmla="*/ 1233 h 1494"/>
                <a:gd name="T54" fmla="*/ 1234 w 1959"/>
                <a:gd name="T55" fmla="*/ 947 h 1494"/>
                <a:gd name="T56" fmla="*/ 1163 w 1959"/>
                <a:gd name="T57" fmla="*/ 983 h 1494"/>
                <a:gd name="T58" fmla="*/ 1279 w 1959"/>
                <a:gd name="T59" fmla="*/ 691 h 1494"/>
                <a:gd name="T60" fmla="*/ 1241 w 1959"/>
                <a:gd name="T61" fmla="*/ 347 h 1494"/>
                <a:gd name="T62" fmla="*/ 1127 w 1959"/>
                <a:gd name="T63" fmla="*/ 567 h 1494"/>
                <a:gd name="T64" fmla="*/ 811 w 1959"/>
                <a:gd name="T65" fmla="*/ 825 h 1494"/>
                <a:gd name="T66" fmla="*/ 492 w 1959"/>
                <a:gd name="T67" fmla="*/ 1183 h 1494"/>
                <a:gd name="T68" fmla="*/ 326 w 1959"/>
                <a:gd name="T69" fmla="*/ 968 h 1494"/>
                <a:gd name="T70" fmla="*/ 221 w 1959"/>
                <a:gd name="T71" fmla="*/ 1168 h 1494"/>
                <a:gd name="T72" fmla="*/ 524 w 1959"/>
                <a:gd name="T73" fmla="*/ 1211 h 1494"/>
                <a:gd name="T74" fmla="*/ 783 w 1959"/>
                <a:gd name="T75" fmla="*/ 1213 h 1494"/>
                <a:gd name="T76" fmla="*/ 912 w 1959"/>
                <a:gd name="T77" fmla="*/ 812 h 1494"/>
                <a:gd name="T78" fmla="*/ 1176 w 1959"/>
                <a:gd name="T79" fmla="*/ 1206 h 1494"/>
                <a:gd name="T80" fmla="*/ 1059 w 1959"/>
                <a:gd name="T81" fmla="*/ 1173 h 1494"/>
                <a:gd name="T82" fmla="*/ 1081 w 1959"/>
                <a:gd name="T83" fmla="*/ 1021 h 1494"/>
                <a:gd name="T84" fmla="*/ 1043 w 1959"/>
                <a:gd name="T85" fmla="*/ 892 h 1494"/>
                <a:gd name="T86" fmla="*/ 856 w 1959"/>
                <a:gd name="T87" fmla="*/ 1008 h 1494"/>
                <a:gd name="T88" fmla="*/ 927 w 1959"/>
                <a:gd name="T89" fmla="*/ 1059 h 1494"/>
                <a:gd name="T90" fmla="*/ 907 w 1959"/>
                <a:gd name="T91" fmla="*/ 1372 h 1494"/>
                <a:gd name="T92" fmla="*/ 887 w 1959"/>
                <a:gd name="T93" fmla="*/ 1386 h 1494"/>
                <a:gd name="T94" fmla="*/ 659 w 1959"/>
                <a:gd name="T95" fmla="*/ 1380 h 1494"/>
                <a:gd name="T96" fmla="*/ 601 w 1959"/>
                <a:gd name="T97" fmla="*/ 1253 h 1494"/>
                <a:gd name="T98" fmla="*/ 364 w 1959"/>
                <a:gd name="T99" fmla="*/ 1471 h 1494"/>
                <a:gd name="T100" fmla="*/ 296 w 1959"/>
                <a:gd name="T101" fmla="*/ 1309 h 1494"/>
                <a:gd name="T102" fmla="*/ 203 w 1959"/>
                <a:gd name="T103" fmla="*/ 1289 h 1494"/>
                <a:gd name="T104" fmla="*/ 149 w 1959"/>
                <a:gd name="T105" fmla="*/ 1097 h 1494"/>
                <a:gd name="T106" fmla="*/ 0 w 1959"/>
                <a:gd name="T107" fmla="*/ 859 h 1494"/>
                <a:gd name="T108" fmla="*/ 198 w 1959"/>
                <a:gd name="T109" fmla="*/ 930 h 1494"/>
                <a:gd name="T110" fmla="*/ 81 w 1959"/>
                <a:gd name="T111" fmla="*/ 580 h 1494"/>
                <a:gd name="T112" fmla="*/ 279 w 1959"/>
                <a:gd name="T113" fmla="*/ 600 h 1494"/>
                <a:gd name="T114" fmla="*/ 426 w 1959"/>
                <a:gd name="T115" fmla="*/ 247 h 1494"/>
                <a:gd name="T116" fmla="*/ 479 w 1959"/>
                <a:gd name="T117" fmla="*/ 425 h 1494"/>
                <a:gd name="T118" fmla="*/ 907 w 1959"/>
                <a:gd name="T119" fmla="*/ 93 h 1494"/>
                <a:gd name="T120" fmla="*/ 970 w 1959"/>
                <a:gd name="T121" fmla="*/ 121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9" h="1494">
                  <a:moveTo>
                    <a:pt x="702" y="364"/>
                  </a:moveTo>
                  <a:lnTo>
                    <a:pt x="697" y="364"/>
                  </a:lnTo>
                  <a:lnTo>
                    <a:pt x="694" y="367"/>
                  </a:lnTo>
                  <a:lnTo>
                    <a:pt x="692" y="370"/>
                  </a:lnTo>
                  <a:lnTo>
                    <a:pt x="691" y="375"/>
                  </a:lnTo>
                  <a:lnTo>
                    <a:pt x="691" y="380"/>
                  </a:lnTo>
                  <a:lnTo>
                    <a:pt x="694" y="384"/>
                  </a:lnTo>
                  <a:lnTo>
                    <a:pt x="715" y="408"/>
                  </a:lnTo>
                  <a:lnTo>
                    <a:pt x="732" y="436"/>
                  </a:lnTo>
                  <a:lnTo>
                    <a:pt x="744" y="466"/>
                  </a:lnTo>
                  <a:lnTo>
                    <a:pt x="750" y="498"/>
                  </a:lnTo>
                  <a:lnTo>
                    <a:pt x="747" y="529"/>
                  </a:lnTo>
                  <a:lnTo>
                    <a:pt x="737" y="555"/>
                  </a:lnTo>
                  <a:lnTo>
                    <a:pt x="722" y="582"/>
                  </a:lnTo>
                  <a:lnTo>
                    <a:pt x="701" y="605"/>
                  </a:lnTo>
                  <a:lnTo>
                    <a:pt x="677" y="625"/>
                  </a:lnTo>
                  <a:lnTo>
                    <a:pt x="651" y="643"/>
                  </a:lnTo>
                  <a:lnTo>
                    <a:pt x="625" y="658"/>
                  </a:lnTo>
                  <a:lnTo>
                    <a:pt x="590" y="658"/>
                  </a:lnTo>
                  <a:lnTo>
                    <a:pt x="557" y="666"/>
                  </a:lnTo>
                  <a:lnTo>
                    <a:pt x="522" y="681"/>
                  </a:lnTo>
                  <a:lnTo>
                    <a:pt x="496" y="701"/>
                  </a:lnTo>
                  <a:lnTo>
                    <a:pt x="474" y="726"/>
                  </a:lnTo>
                  <a:lnTo>
                    <a:pt x="454" y="752"/>
                  </a:lnTo>
                  <a:lnTo>
                    <a:pt x="438" y="782"/>
                  </a:lnTo>
                  <a:lnTo>
                    <a:pt x="425" y="812"/>
                  </a:lnTo>
                  <a:lnTo>
                    <a:pt x="425" y="816"/>
                  </a:lnTo>
                  <a:lnTo>
                    <a:pt x="425" y="820"/>
                  </a:lnTo>
                  <a:lnTo>
                    <a:pt x="428" y="823"/>
                  </a:lnTo>
                  <a:lnTo>
                    <a:pt x="431" y="825"/>
                  </a:lnTo>
                  <a:lnTo>
                    <a:pt x="435" y="826"/>
                  </a:lnTo>
                  <a:lnTo>
                    <a:pt x="440" y="826"/>
                  </a:lnTo>
                  <a:lnTo>
                    <a:pt x="443" y="825"/>
                  </a:lnTo>
                  <a:lnTo>
                    <a:pt x="446" y="821"/>
                  </a:lnTo>
                  <a:lnTo>
                    <a:pt x="448" y="818"/>
                  </a:lnTo>
                  <a:lnTo>
                    <a:pt x="463" y="785"/>
                  </a:lnTo>
                  <a:lnTo>
                    <a:pt x="483" y="754"/>
                  </a:lnTo>
                  <a:lnTo>
                    <a:pt x="506" y="727"/>
                  </a:lnTo>
                  <a:lnTo>
                    <a:pt x="534" y="702"/>
                  </a:lnTo>
                  <a:lnTo>
                    <a:pt x="563" y="689"/>
                  </a:lnTo>
                  <a:lnTo>
                    <a:pt x="593" y="683"/>
                  </a:lnTo>
                  <a:lnTo>
                    <a:pt x="625" y="683"/>
                  </a:lnTo>
                  <a:lnTo>
                    <a:pt x="656" y="689"/>
                  </a:lnTo>
                  <a:lnTo>
                    <a:pt x="686" y="701"/>
                  </a:lnTo>
                  <a:lnTo>
                    <a:pt x="715" y="717"/>
                  </a:lnTo>
                  <a:lnTo>
                    <a:pt x="744" y="736"/>
                  </a:lnTo>
                  <a:lnTo>
                    <a:pt x="770" y="755"/>
                  </a:lnTo>
                  <a:lnTo>
                    <a:pt x="775" y="759"/>
                  </a:lnTo>
                  <a:lnTo>
                    <a:pt x="778" y="759"/>
                  </a:lnTo>
                  <a:lnTo>
                    <a:pt x="783" y="759"/>
                  </a:lnTo>
                  <a:lnTo>
                    <a:pt x="786" y="757"/>
                  </a:lnTo>
                  <a:lnTo>
                    <a:pt x="790" y="754"/>
                  </a:lnTo>
                  <a:lnTo>
                    <a:pt x="791" y="750"/>
                  </a:lnTo>
                  <a:lnTo>
                    <a:pt x="791" y="747"/>
                  </a:lnTo>
                  <a:lnTo>
                    <a:pt x="790" y="742"/>
                  </a:lnTo>
                  <a:lnTo>
                    <a:pt x="788" y="739"/>
                  </a:lnTo>
                  <a:lnTo>
                    <a:pt x="748" y="709"/>
                  </a:lnTo>
                  <a:lnTo>
                    <a:pt x="706" y="683"/>
                  </a:lnTo>
                  <a:lnTo>
                    <a:pt x="661" y="664"/>
                  </a:lnTo>
                  <a:lnTo>
                    <a:pt x="687" y="648"/>
                  </a:lnTo>
                  <a:lnTo>
                    <a:pt x="712" y="628"/>
                  </a:lnTo>
                  <a:lnTo>
                    <a:pt x="734" y="605"/>
                  </a:lnTo>
                  <a:lnTo>
                    <a:pt x="752" y="580"/>
                  </a:lnTo>
                  <a:lnTo>
                    <a:pt x="765" y="554"/>
                  </a:lnTo>
                  <a:lnTo>
                    <a:pt x="786" y="534"/>
                  </a:lnTo>
                  <a:lnTo>
                    <a:pt x="808" y="516"/>
                  </a:lnTo>
                  <a:lnTo>
                    <a:pt x="833" y="501"/>
                  </a:lnTo>
                  <a:lnTo>
                    <a:pt x="867" y="486"/>
                  </a:lnTo>
                  <a:lnTo>
                    <a:pt x="900" y="483"/>
                  </a:lnTo>
                  <a:lnTo>
                    <a:pt x="933" y="486"/>
                  </a:lnTo>
                  <a:lnTo>
                    <a:pt x="963" y="498"/>
                  </a:lnTo>
                  <a:lnTo>
                    <a:pt x="993" y="514"/>
                  </a:lnTo>
                  <a:lnTo>
                    <a:pt x="1019" y="536"/>
                  </a:lnTo>
                  <a:lnTo>
                    <a:pt x="1043" y="562"/>
                  </a:lnTo>
                  <a:lnTo>
                    <a:pt x="1064" y="590"/>
                  </a:lnTo>
                  <a:lnTo>
                    <a:pt x="1067" y="593"/>
                  </a:lnTo>
                  <a:lnTo>
                    <a:pt x="1072" y="595"/>
                  </a:lnTo>
                  <a:lnTo>
                    <a:pt x="1076" y="595"/>
                  </a:lnTo>
                  <a:lnTo>
                    <a:pt x="1081" y="593"/>
                  </a:lnTo>
                  <a:lnTo>
                    <a:pt x="1084" y="592"/>
                  </a:lnTo>
                  <a:lnTo>
                    <a:pt x="1085" y="588"/>
                  </a:lnTo>
                  <a:lnTo>
                    <a:pt x="1087" y="585"/>
                  </a:lnTo>
                  <a:lnTo>
                    <a:pt x="1087" y="582"/>
                  </a:lnTo>
                  <a:lnTo>
                    <a:pt x="1085" y="577"/>
                  </a:lnTo>
                  <a:lnTo>
                    <a:pt x="1061" y="546"/>
                  </a:lnTo>
                  <a:lnTo>
                    <a:pt x="1034" y="517"/>
                  </a:lnTo>
                  <a:lnTo>
                    <a:pt x="1006" y="493"/>
                  </a:lnTo>
                  <a:lnTo>
                    <a:pt x="1034" y="484"/>
                  </a:lnTo>
                  <a:lnTo>
                    <a:pt x="1061" y="471"/>
                  </a:lnTo>
                  <a:lnTo>
                    <a:pt x="1084" y="455"/>
                  </a:lnTo>
                  <a:lnTo>
                    <a:pt x="1102" y="432"/>
                  </a:lnTo>
                  <a:lnTo>
                    <a:pt x="1104" y="427"/>
                  </a:lnTo>
                  <a:lnTo>
                    <a:pt x="1104" y="423"/>
                  </a:lnTo>
                  <a:lnTo>
                    <a:pt x="1102" y="418"/>
                  </a:lnTo>
                  <a:lnTo>
                    <a:pt x="1099" y="417"/>
                  </a:lnTo>
                  <a:lnTo>
                    <a:pt x="1095" y="413"/>
                  </a:lnTo>
                  <a:lnTo>
                    <a:pt x="1090" y="413"/>
                  </a:lnTo>
                  <a:lnTo>
                    <a:pt x="1087" y="413"/>
                  </a:lnTo>
                  <a:lnTo>
                    <a:pt x="1084" y="415"/>
                  </a:lnTo>
                  <a:lnTo>
                    <a:pt x="1081" y="418"/>
                  </a:lnTo>
                  <a:lnTo>
                    <a:pt x="1064" y="438"/>
                  </a:lnTo>
                  <a:lnTo>
                    <a:pt x="1044" y="453"/>
                  </a:lnTo>
                  <a:lnTo>
                    <a:pt x="1021" y="463"/>
                  </a:lnTo>
                  <a:lnTo>
                    <a:pt x="996" y="470"/>
                  </a:lnTo>
                  <a:lnTo>
                    <a:pt x="971" y="471"/>
                  </a:lnTo>
                  <a:lnTo>
                    <a:pt x="970" y="473"/>
                  </a:lnTo>
                  <a:lnTo>
                    <a:pt x="940" y="463"/>
                  </a:lnTo>
                  <a:lnTo>
                    <a:pt x="910" y="458"/>
                  </a:lnTo>
                  <a:lnTo>
                    <a:pt x="876" y="460"/>
                  </a:lnTo>
                  <a:lnTo>
                    <a:pt x="839" y="470"/>
                  </a:lnTo>
                  <a:lnTo>
                    <a:pt x="805" y="488"/>
                  </a:lnTo>
                  <a:lnTo>
                    <a:pt x="773" y="511"/>
                  </a:lnTo>
                  <a:lnTo>
                    <a:pt x="773" y="499"/>
                  </a:lnTo>
                  <a:lnTo>
                    <a:pt x="773" y="486"/>
                  </a:lnTo>
                  <a:lnTo>
                    <a:pt x="765" y="453"/>
                  </a:lnTo>
                  <a:lnTo>
                    <a:pt x="752" y="422"/>
                  </a:lnTo>
                  <a:lnTo>
                    <a:pt x="734" y="392"/>
                  </a:lnTo>
                  <a:lnTo>
                    <a:pt x="710" y="367"/>
                  </a:lnTo>
                  <a:lnTo>
                    <a:pt x="707" y="364"/>
                  </a:lnTo>
                  <a:lnTo>
                    <a:pt x="702" y="364"/>
                  </a:lnTo>
                  <a:close/>
                  <a:moveTo>
                    <a:pt x="1237" y="0"/>
                  </a:moveTo>
                  <a:lnTo>
                    <a:pt x="1275" y="4"/>
                  </a:lnTo>
                  <a:lnTo>
                    <a:pt x="1312" y="10"/>
                  </a:lnTo>
                  <a:lnTo>
                    <a:pt x="1345" y="20"/>
                  </a:lnTo>
                  <a:lnTo>
                    <a:pt x="1375" y="32"/>
                  </a:lnTo>
                  <a:lnTo>
                    <a:pt x="1398" y="43"/>
                  </a:lnTo>
                  <a:lnTo>
                    <a:pt x="1418" y="55"/>
                  </a:lnTo>
                  <a:lnTo>
                    <a:pt x="1432" y="63"/>
                  </a:lnTo>
                  <a:lnTo>
                    <a:pt x="1403" y="93"/>
                  </a:lnTo>
                  <a:lnTo>
                    <a:pt x="1376" y="126"/>
                  </a:lnTo>
                  <a:lnTo>
                    <a:pt x="1353" y="161"/>
                  </a:lnTo>
                  <a:lnTo>
                    <a:pt x="1335" y="197"/>
                  </a:lnTo>
                  <a:lnTo>
                    <a:pt x="1315" y="182"/>
                  </a:lnTo>
                  <a:lnTo>
                    <a:pt x="1290" y="172"/>
                  </a:lnTo>
                  <a:lnTo>
                    <a:pt x="1264" y="167"/>
                  </a:lnTo>
                  <a:lnTo>
                    <a:pt x="1236" y="167"/>
                  </a:lnTo>
                  <a:lnTo>
                    <a:pt x="1209" y="171"/>
                  </a:lnTo>
                  <a:lnTo>
                    <a:pt x="1173" y="182"/>
                  </a:lnTo>
                  <a:lnTo>
                    <a:pt x="1140" y="200"/>
                  </a:lnTo>
                  <a:lnTo>
                    <a:pt x="1110" y="222"/>
                  </a:lnTo>
                  <a:lnTo>
                    <a:pt x="1090" y="240"/>
                  </a:lnTo>
                  <a:lnTo>
                    <a:pt x="1071" y="256"/>
                  </a:lnTo>
                  <a:lnTo>
                    <a:pt x="1051" y="270"/>
                  </a:lnTo>
                  <a:lnTo>
                    <a:pt x="1026" y="281"/>
                  </a:lnTo>
                  <a:lnTo>
                    <a:pt x="998" y="286"/>
                  </a:lnTo>
                  <a:lnTo>
                    <a:pt x="970" y="285"/>
                  </a:lnTo>
                  <a:lnTo>
                    <a:pt x="942" y="278"/>
                  </a:lnTo>
                  <a:lnTo>
                    <a:pt x="915" y="270"/>
                  </a:lnTo>
                  <a:lnTo>
                    <a:pt x="881" y="260"/>
                  </a:lnTo>
                  <a:lnTo>
                    <a:pt x="848" y="250"/>
                  </a:lnTo>
                  <a:lnTo>
                    <a:pt x="816" y="242"/>
                  </a:lnTo>
                  <a:lnTo>
                    <a:pt x="786" y="237"/>
                  </a:lnTo>
                  <a:lnTo>
                    <a:pt x="755" y="237"/>
                  </a:lnTo>
                  <a:lnTo>
                    <a:pt x="725" y="243"/>
                  </a:lnTo>
                  <a:lnTo>
                    <a:pt x="696" y="256"/>
                  </a:lnTo>
                  <a:lnTo>
                    <a:pt x="664" y="278"/>
                  </a:lnTo>
                  <a:lnTo>
                    <a:pt x="643" y="299"/>
                  </a:lnTo>
                  <a:lnTo>
                    <a:pt x="626" y="324"/>
                  </a:lnTo>
                  <a:lnTo>
                    <a:pt x="613" y="351"/>
                  </a:lnTo>
                  <a:lnTo>
                    <a:pt x="603" y="379"/>
                  </a:lnTo>
                  <a:lnTo>
                    <a:pt x="595" y="408"/>
                  </a:lnTo>
                  <a:lnTo>
                    <a:pt x="587" y="436"/>
                  </a:lnTo>
                  <a:lnTo>
                    <a:pt x="577" y="466"/>
                  </a:lnTo>
                  <a:lnTo>
                    <a:pt x="565" y="493"/>
                  </a:lnTo>
                  <a:lnTo>
                    <a:pt x="549" y="517"/>
                  </a:lnTo>
                  <a:lnTo>
                    <a:pt x="529" y="541"/>
                  </a:lnTo>
                  <a:lnTo>
                    <a:pt x="504" y="559"/>
                  </a:lnTo>
                  <a:lnTo>
                    <a:pt x="476" y="574"/>
                  </a:lnTo>
                  <a:lnTo>
                    <a:pt x="449" y="584"/>
                  </a:lnTo>
                  <a:lnTo>
                    <a:pt x="425" y="595"/>
                  </a:lnTo>
                  <a:lnTo>
                    <a:pt x="402" y="605"/>
                  </a:lnTo>
                  <a:lnTo>
                    <a:pt x="378" y="620"/>
                  </a:lnTo>
                  <a:lnTo>
                    <a:pt x="357" y="638"/>
                  </a:lnTo>
                  <a:lnTo>
                    <a:pt x="337" y="664"/>
                  </a:lnTo>
                  <a:lnTo>
                    <a:pt x="322" y="694"/>
                  </a:lnTo>
                  <a:lnTo>
                    <a:pt x="312" y="727"/>
                  </a:lnTo>
                  <a:lnTo>
                    <a:pt x="309" y="760"/>
                  </a:lnTo>
                  <a:lnTo>
                    <a:pt x="312" y="793"/>
                  </a:lnTo>
                  <a:lnTo>
                    <a:pt x="319" y="826"/>
                  </a:lnTo>
                  <a:lnTo>
                    <a:pt x="331" y="858"/>
                  </a:lnTo>
                  <a:lnTo>
                    <a:pt x="350" y="888"/>
                  </a:lnTo>
                  <a:lnTo>
                    <a:pt x="373" y="914"/>
                  </a:lnTo>
                  <a:lnTo>
                    <a:pt x="400" y="934"/>
                  </a:lnTo>
                  <a:lnTo>
                    <a:pt x="431" y="949"/>
                  </a:lnTo>
                  <a:lnTo>
                    <a:pt x="464" y="959"/>
                  </a:lnTo>
                  <a:lnTo>
                    <a:pt x="499" y="962"/>
                  </a:lnTo>
                  <a:lnTo>
                    <a:pt x="534" y="962"/>
                  </a:lnTo>
                  <a:lnTo>
                    <a:pt x="555" y="973"/>
                  </a:lnTo>
                  <a:lnTo>
                    <a:pt x="575" y="987"/>
                  </a:lnTo>
                  <a:lnTo>
                    <a:pt x="592" y="1005"/>
                  </a:lnTo>
                  <a:lnTo>
                    <a:pt x="598" y="1015"/>
                  </a:lnTo>
                  <a:lnTo>
                    <a:pt x="605" y="1025"/>
                  </a:lnTo>
                  <a:lnTo>
                    <a:pt x="608" y="1030"/>
                  </a:lnTo>
                  <a:lnTo>
                    <a:pt x="608" y="1030"/>
                  </a:lnTo>
                  <a:lnTo>
                    <a:pt x="608" y="1031"/>
                  </a:lnTo>
                  <a:lnTo>
                    <a:pt x="608" y="1031"/>
                  </a:lnTo>
                  <a:lnTo>
                    <a:pt x="608" y="1031"/>
                  </a:lnTo>
                  <a:lnTo>
                    <a:pt x="610" y="1035"/>
                  </a:lnTo>
                  <a:lnTo>
                    <a:pt x="613" y="1038"/>
                  </a:lnTo>
                  <a:lnTo>
                    <a:pt x="618" y="1038"/>
                  </a:lnTo>
                  <a:lnTo>
                    <a:pt x="621" y="1038"/>
                  </a:lnTo>
                  <a:lnTo>
                    <a:pt x="626" y="1038"/>
                  </a:lnTo>
                  <a:lnTo>
                    <a:pt x="630" y="1036"/>
                  </a:lnTo>
                  <a:lnTo>
                    <a:pt x="631" y="1033"/>
                  </a:lnTo>
                  <a:lnTo>
                    <a:pt x="631" y="1028"/>
                  </a:lnTo>
                  <a:lnTo>
                    <a:pt x="631" y="1025"/>
                  </a:lnTo>
                  <a:lnTo>
                    <a:pt x="616" y="997"/>
                  </a:lnTo>
                  <a:lnTo>
                    <a:pt x="596" y="973"/>
                  </a:lnTo>
                  <a:lnTo>
                    <a:pt x="572" y="955"/>
                  </a:lnTo>
                  <a:lnTo>
                    <a:pt x="606" y="942"/>
                  </a:lnTo>
                  <a:lnTo>
                    <a:pt x="638" y="922"/>
                  </a:lnTo>
                  <a:lnTo>
                    <a:pt x="664" y="897"/>
                  </a:lnTo>
                  <a:lnTo>
                    <a:pt x="668" y="892"/>
                  </a:lnTo>
                  <a:lnTo>
                    <a:pt x="668" y="889"/>
                  </a:lnTo>
                  <a:lnTo>
                    <a:pt x="668" y="884"/>
                  </a:lnTo>
                  <a:lnTo>
                    <a:pt x="666" y="881"/>
                  </a:lnTo>
                  <a:lnTo>
                    <a:pt x="663" y="879"/>
                  </a:lnTo>
                  <a:lnTo>
                    <a:pt x="659" y="876"/>
                  </a:lnTo>
                  <a:lnTo>
                    <a:pt x="656" y="876"/>
                  </a:lnTo>
                  <a:lnTo>
                    <a:pt x="651" y="878"/>
                  </a:lnTo>
                  <a:lnTo>
                    <a:pt x="648" y="879"/>
                  </a:lnTo>
                  <a:lnTo>
                    <a:pt x="620" y="906"/>
                  </a:lnTo>
                  <a:lnTo>
                    <a:pt x="588" y="924"/>
                  </a:lnTo>
                  <a:lnTo>
                    <a:pt x="555" y="935"/>
                  </a:lnTo>
                  <a:lnTo>
                    <a:pt x="520" y="939"/>
                  </a:lnTo>
                  <a:lnTo>
                    <a:pt x="486" y="935"/>
                  </a:lnTo>
                  <a:lnTo>
                    <a:pt x="453" y="927"/>
                  </a:lnTo>
                  <a:lnTo>
                    <a:pt x="421" y="912"/>
                  </a:lnTo>
                  <a:lnTo>
                    <a:pt x="393" y="892"/>
                  </a:lnTo>
                  <a:lnTo>
                    <a:pt x="370" y="868"/>
                  </a:lnTo>
                  <a:lnTo>
                    <a:pt x="350" y="838"/>
                  </a:lnTo>
                  <a:lnTo>
                    <a:pt x="339" y="803"/>
                  </a:lnTo>
                  <a:lnTo>
                    <a:pt x="334" y="765"/>
                  </a:lnTo>
                  <a:lnTo>
                    <a:pt x="337" y="731"/>
                  </a:lnTo>
                  <a:lnTo>
                    <a:pt x="347" y="698"/>
                  </a:lnTo>
                  <a:lnTo>
                    <a:pt x="365" y="666"/>
                  </a:lnTo>
                  <a:lnTo>
                    <a:pt x="388" y="640"/>
                  </a:lnTo>
                  <a:lnTo>
                    <a:pt x="416" y="620"/>
                  </a:lnTo>
                  <a:lnTo>
                    <a:pt x="449" y="607"/>
                  </a:lnTo>
                  <a:lnTo>
                    <a:pt x="476" y="598"/>
                  </a:lnTo>
                  <a:lnTo>
                    <a:pt x="502" y="587"/>
                  </a:lnTo>
                  <a:lnTo>
                    <a:pt x="527" y="574"/>
                  </a:lnTo>
                  <a:lnTo>
                    <a:pt x="550" y="557"/>
                  </a:lnTo>
                  <a:lnTo>
                    <a:pt x="568" y="536"/>
                  </a:lnTo>
                  <a:lnTo>
                    <a:pt x="588" y="499"/>
                  </a:lnTo>
                  <a:lnTo>
                    <a:pt x="603" y="460"/>
                  </a:lnTo>
                  <a:lnTo>
                    <a:pt x="616" y="420"/>
                  </a:lnTo>
                  <a:lnTo>
                    <a:pt x="630" y="380"/>
                  </a:lnTo>
                  <a:lnTo>
                    <a:pt x="646" y="342"/>
                  </a:lnTo>
                  <a:lnTo>
                    <a:pt x="669" y="308"/>
                  </a:lnTo>
                  <a:lnTo>
                    <a:pt x="692" y="283"/>
                  </a:lnTo>
                  <a:lnTo>
                    <a:pt x="717" y="268"/>
                  </a:lnTo>
                  <a:lnTo>
                    <a:pt x="745" y="261"/>
                  </a:lnTo>
                  <a:lnTo>
                    <a:pt x="772" y="258"/>
                  </a:lnTo>
                  <a:lnTo>
                    <a:pt x="801" y="261"/>
                  </a:lnTo>
                  <a:lnTo>
                    <a:pt x="829" y="268"/>
                  </a:lnTo>
                  <a:lnTo>
                    <a:pt x="859" y="276"/>
                  </a:lnTo>
                  <a:lnTo>
                    <a:pt x="887" y="286"/>
                  </a:lnTo>
                  <a:lnTo>
                    <a:pt x="915" y="296"/>
                  </a:lnTo>
                  <a:lnTo>
                    <a:pt x="943" y="303"/>
                  </a:lnTo>
                  <a:lnTo>
                    <a:pt x="973" y="309"/>
                  </a:lnTo>
                  <a:lnTo>
                    <a:pt x="1001" y="309"/>
                  </a:lnTo>
                  <a:lnTo>
                    <a:pt x="1031" y="304"/>
                  </a:lnTo>
                  <a:lnTo>
                    <a:pt x="1059" y="296"/>
                  </a:lnTo>
                  <a:lnTo>
                    <a:pt x="1084" y="280"/>
                  </a:lnTo>
                  <a:lnTo>
                    <a:pt x="1105" y="261"/>
                  </a:lnTo>
                  <a:lnTo>
                    <a:pt x="1127" y="243"/>
                  </a:lnTo>
                  <a:lnTo>
                    <a:pt x="1148" y="225"/>
                  </a:lnTo>
                  <a:lnTo>
                    <a:pt x="1171" y="210"/>
                  </a:lnTo>
                  <a:lnTo>
                    <a:pt x="1199" y="199"/>
                  </a:lnTo>
                  <a:lnTo>
                    <a:pt x="1221" y="192"/>
                  </a:lnTo>
                  <a:lnTo>
                    <a:pt x="1246" y="190"/>
                  </a:lnTo>
                  <a:lnTo>
                    <a:pt x="1269" y="192"/>
                  </a:lnTo>
                  <a:lnTo>
                    <a:pt x="1292" y="197"/>
                  </a:lnTo>
                  <a:lnTo>
                    <a:pt x="1312" y="209"/>
                  </a:lnTo>
                  <a:lnTo>
                    <a:pt x="1327" y="227"/>
                  </a:lnTo>
                  <a:lnTo>
                    <a:pt x="1322" y="266"/>
                  </a:lnTo>
                  <a:lnTo>
                    <a:pt x="1328" y="304"/>
                  </a:lnTo>
                  <a:lnTo>
                    <a:pt x="1345" y="344"/>
                  </a:lnTo>
                  <a:lnTo>
                    <a:pt x="1346" y="347"/>
                  </a:lnTo>
                  <a:lnTo>
                    <a:pt x="1351" y="351"/>
                  </a:lnTo>
                  <a:lnTo>
                    <a:pt x="1355" y="351"/>
                  </a:lnTo>
                  <a:lnTo>
                    <a:pt x="1358" y="349"/>
                  </a:lnTo>
                  <a:lnTo>
                    <a:pt x="1361" y="347"/>
                  </a:lnTo>
                  <a:lnTo>
                    <a:pt x="1365" y="344"/>
                  </a:lnTo>
                  <a:lnTo>
                    <a:pt x="1366" y="341"/>
                  </a:lnTo>
                  <a:lnTo>
                    <a:pt x="1366" y="337"/>
                  </a:lnTo>
                  <a:lnTo>
                    <a:pt x="1365" y="332"/>
                  </a:lnTo>
                  <a:lnTo>
                    <a:pt x="1351" y="299"/>
                  </a:lnTo>
                  <a:lnTo>
                    <a:pt x="1346" y="268"/>
                  </a:lnTo>
                  <a:lnTo>
                    <a:pt x="1350" y="235"/>
                  </a:lnTo>
                  <a:lnTo>
                    <a:pt x="1351" y="232"/>
                  </a:lnTo>
                  <a:lnTo>
                    <a:pt x="1351" y="228"/>
                  </a:lnTo>
                  <a:lnTo>
                    <a:pt x="1351" y="223"/>
                  </a:lnTo>
                  <a:lnTo>
                    <a:pt x="1366" y="187"/>
                  </a:lnTo>
                  <a:lnTo>
                    <a:pt x="1386" y="152"/>
                  </a:lnTo>
                  <a:lnTo>
                    <a:pt x="1411" y="119"/>
                  </a:lnTo>
                  <a:lnTo>
                    <a:pt x="1439" y="88"/>
                  </a:lnTo>
                  <a:lnTo>
                    <a:pt x="1469" y="61"/>
                  </a:lnTo>
                  <a:lnTo>
                    <a:pt x="1498" y="38"/>
                  </a:lnTo>
                  <a:lnTo>
                    <a:pt x="1541" y="28"/>
                  </a:lnTo>
                  <a:lnTo>
                    <a:pt x="1583" y="27"/>
                  </a:lnTo>
                  <a:lnTo>
                    <a:pt x="1621" y="30"/>
                  </a:lnTo>
                  <a:lnTo>
                    <a:pt x="1654" y="35"/>
                  </a:lnTo>
                  <a:lnTo>
                    <a:pt x="1679" y="42"/>
                  </a:lnTo>
                  <a:lnTo>
                    <a:pt x="1655" y="60"/>
                  </a:lnTo>
                  <a:lnTo>
                    <a:pt x="1636" y="85"/>
                  </a:lnTo>
                  <a:lnTo>
                    <a:pt x="1621" y="111"/>
                  </a:lnTo>
                  <a:lnTo>
                    <a:pt x="1609" y="139"/>
                  </a:lnTo>
                  <a:lnTo>
                    <a:pt x="1599" y="164"/>
                  </a:lnTo>
                  <a:lnTo>
                    <a:pt x="1599" y="169"/>
                  </a:lnTo>
                  <a:lnTo>
                    <a:pt x="1599" y="172"/>
                  </a:lnTo>
                  <a:lnTo>
                    <a:pt x="1603" y="175"/>
                  </a:lnTo>
                  <a:lnTo>
                    <a:pt x="1606" y="177"/>
                  </a:lnTo>
                  <a:lnTo>
                    <a:pt x="1609" y="179"/>
                  </a:lnTo>
                  <a:lnTo>
                    <a:pt x="1614" y="179"/>
                  </a:lnTo>
                  <a:lnTo>
                    <a:pt x="1617" y="177"/>
                  </a:lnTo>
                  <a:lnTo>
                    <a:pt x="1621" y="174"/>
                  </a:lnTo>
                  <a:lnTo>
                    <a:pt x="1622" y="171"/>
                  </a:lnTo>
                  <a:lnTo>
                    <a:pt x="1629" y="152"/>
                  </a:lnTo>
                  <a:lnTo>
                    <a:pt x="1639" y="131"/>
                  </a:lnTo>
                  <a:lnTo>
                    <a:pt x="1649" y="109"/>
                  </a:lnTo>
                  <a:lnTo>
                    <a:pt x="1662" y="88"/>
                  </a:lnTo>
                  <a:lnTo>
                    <a:pt x="1679" y="71"/>
                  </a:lnTo>
                  <a:lnTo>
                    <a:pt x="1695" y="60"/>
                  </a:lnTo>
                  <a:lnTo>
                    <a:pt x="1715" y="55"/>
                  </a:lnTo>
                  <a:lnTo>
                    <a:pt x="1718" y="55"/>
                  </a:lnTo>
                  <a:lnTo>
                    <a:pt x="1721" y="52"/>
                  </a:lnTo>
                  <a:lnTo>
                    <a:pt x="1725" y="48"/>
                  </a:lnTo>
                  <a:lnTo>
                    <a:pt x="1725" y="45"/>
                  </a:lnTo>
                  <a:lnTo>
                    <a:pt x="1725" y="42"/>
                  </a:lnTo>
                  <a:lnTo>
                    <a:pt x="1773" y="37"/>
                  </a:lnTo>
                  <a:lnTo>
                    <a:pt x="1812" y="38"/>
                  </a:lnTo>
                  <a:lnTo>
                    <a:pt x="1849" y="43"/>
                  </a:lnTo>
                  <a:lnTo>
                    <a:pt x="1878" y="52"/>
                  </a:lnTo>
                  <a:lnTo>
                    <a:pt x="1903" y="63"/>
                  </a:lnTo>
                  <a:lnTo>
                    <a:pt x="1923" y="75"/>
                  </a:lnTo>
                  <a:lnTo>
                    <a:pt x="1940" y="88"/>
                  </a:lnTo>
                  <a:lnTo>
                    <a:pt x="1951" y="98"/>
                  </a:lnTo>
                  <a:lnTo>
                    <a:pt x="1959" y="108"/>
                  </a:lnTo>
                  <a:lnTo>
                    <a:pt x="1923" y="123"/>
                  </a:lnTo>
                  <a:lnTo>
                    <a:pt x="1890" y="141"/>
                  </a:lnTo>
                  <a:lnTo>
                    <a:pt x="1859" y="162"/>
                  </a:lnTo>
                  <a:lnTo>
                    <a:pt x="1832" y="189"/>
                  </a:lnTo>
                  <a:lnTo>
                    <a:pt x="1830" y="189"/>
                  </a:lnTo>
                  <a:lnTo>
                    <a:pt x="1771" y="200"/>
                  </a:lnTo>
                  <a:lnTo>
                    <a:pt x="1713" y="217"/>
                  </a:lnTo>
                  <a:lnTo>
                    <a:pt x="1659" y="238"/>
                  </a:lnTo>
                  <a:lnTo>
                    <a:pt x="1607" y="265"/>
                  </a:lnTo>
                  <a:lnTo>
                    <a:pt x="1560" y="296"/>
                  </a:lnTo>
                  <a:lnTo>
                    <a:pt x="1517" y="334"/>
                  </a:lnTo>
                  <a:lnTo>
                    <a:pt x="1477" y="377"/>
                  </a:lnTo>
                  <a:lnTo>
                    <a:pt x="1444" y="425"/>
                  </a:lnTo>
                  <a:lnTo>
                    <a:pt x="1416" y="481"/>
                  </a:lnTo>
                  <a:lnTo>
                    <a:pt x="1411" y="489"/>
                  </a:lnTo>
                  <a:lnTo>
                    <a:pt x="1401" y="456"/>
                  </a:lnTo>
                  <a:lnTo>
                    <a:pt x="1384" y="423"/>
                  </a:lnTo>
                  <a:lnTo>
                    <a:pt x="1363" y="395"/>
                  </a:lnTo>
                  <a:lnTo>
                    <a:pt x="1337" y="372"/>
                  </a:lnTo>
                  <a:lnTo>
                    <a:pt x="1304" y="354"/>
                  </a:lnTo>
                  <a:lnTo>
                    <a:pt x="1300" y="354"/>
                  </a:lnTo>
                  <a:lnTo>
                    <a:pt x="1297" y="354"/>
                  </a:lnTo>
                  <a:lnTo>
                    <a:pt x="1294" y="357"/>
                  </a:lnTo>
                  <a:lnTo>
                    <a:pt x="1292" y="360"/>
                  </a:lnTo>
                  <a:lnTo>
                    <a:pt x="1290" y="364"/>
                  </a:lnTo>
                  <a:lnTo>
                    <a:pt x="1290" y="367"/>
                  </a:lnTo>
                  <a:lnTo>
                    <a:pt x="1292" y="372"/>
                  </a:lnTo>
                  <a:lnTo>
                    <a:pt x="1294" y="375"/>
                  </a:lnTo>
                  <a:lnTo>
                    <a:pt x="1299" y="377"/>
                  </a:lnTo>
                  <a:lnTo>
                    <a:pt x="1325" y="394"/>
                  </a:lnTo>
                  <a:lnTo>
                    <a:pt x="1346" y="415"/>
                  </a:lnTo>
                  <a:lnTo>
                    <a:pt x="1366" y="443"/>
                  </a:lnTo>
                  <a:lnTo>
                    <a:pt x="1381" y="473"/>
                  </a:lnTo>
                  <a:lnTo>
                    <a:pt x="1389" y="506"/>
                  </a:lnTo>
                  <a:lnTo>
                    <a:pt x="1394" y="539"/>
                  </a:lnTo>
                  <a:lnTo>
                    <a:pt x="1381" y="603"/>
                  </a:lnTo>
                  <a:lnTo>
                    <a:pt x="1378" y="668"/>
                  </a:lnTo>
                  <a:lnTo>
                    <a:pt x="1383" y="734"/>
                  </a:lnTo>
                  <a:lnTo>
                    <a:pt x="1394" y="798"/>
                  </a:lnTo>
                  <a:lnTo>
                    <a:pt x="1414" y="861"/>
                  </a:lnTo>
                  <a:lnTo>
                    <a:pt x="1373" y="830"/>
                  </a:lnTo>
                  <a:lnTo>
                    <a:pt x="1325" y="803"/>
                  </a:lnTo>
                  <a:lnTo>
                    <a:pt x="1272" y="783"/>
                  </a:lnTo>
                  <a:lnTo>
                    <a:pt x="1267" y="782"/>
                  </a:lnTo>
                  <a:lnTo>
                    <a:pt x="1264" y="783"/>
                  </a:lnTo>
                  <a:lnTo>
                    <a:pt x="1261" y="785"/>
                  </a:lnTo>
                  <a:lnTo>
                    <a:pt x="1259" y="788"/>
                  </a:lnTo>
                  <a:lnTo>
                    <a:pt x="1257" y="793"/>
                  </a:lnTo>
                  <a:lnTo>
                    <a:pt x="1257" y="797"/>
                  </a:lnTo>
                  <a:lnTo>
                    <a:pt x="1259" y="802"/>
                  </a:lnTo>
                  <a:lnTo>
                    <a:pt x="1262" y="805"/>
                  </a:lnTo>
                  <a:lnTo>
                    <a:pt x="1266" y="807"/>
                  </a:lnTo>
                  <a:lnTo>
                    <a:pt x="1308" y="823"/>
                  </a:lnTo>
                  <a:lnTo>
                    <a:pt x="1348" y="843"/>
                  </a:lnTo>
                  <a:lnTo>
                    <a:pt x="1384" y="868"/>
                  </a:lnTo>
                  <a:lnTo>
                    <a:pt x="1414" y="896"/>
                  </a:lnTo>
                  <a:lnTo>
                    <a:pt x="1441" y="929"/>
                  </a:lnTo>
                  <a:lnTo>
                    <a:pt x="1462" y="967"/>
                  </a:lnTo>
                  <a:lnTo>
                    <a:pt x="1475" y="1008"/>
                  </a:lnTo>
                  <a:lnTo>
                    <a:pt x="1484" y="1054"/>
                  </a:lnTo>
                  <a:lnTo>
                    <a:pt x="1484" y="1101"/>
                  </a:lnTo>
                  <a:lnTo>
                    <a:pt x="1479" y="1149"/>
                  </a:lnTo>
                  <a:lnTo>
                    <a:pt x="1465" y="1193"/>
                  </a:lnTo>
                  <a:lnTo>
                    <a:pt x="1441" y="1211"/>
                  </a:lnTo>
                  <a:lnTo>
                    <a:pt x="1419" y="1233"/>
                  </a:lnTo>
                  <a:lnTo>
                    <a:pt x="1403" y="1259"/>
                  </a:lnTo>
                  <a:lnTo>
                    <a:pt x="1366" y="1263"/>
                  </a:lnTo>
                  <a:lnTo>
                    <a:pt x="1330" y="1259"/>
                  </a:lnTo>
                  <a:lnTo>
                    <a:pt x="1294" y="1251"/>
                  </a:lnTo>
                  <a:lnTo>
                    <a:pt x="1259" y="1238"/>
                  </a:lnTo>
                  <a:lnTo>
                    <a:pt x="1228" y="1220"/>
                  </a:lnTo>
                  <a:lnTo>
                    <a:pt x="1201" y="1195"/>
                  </a:lnTo>
                  <a:lnTo>
                    <a:pt x="1181" y="1165"/>
                  </a:lnTo>
                  <a:lnTo>
                    <a:pt x="1166" y="1132"/>
                  </a:lnTo>
                  <a:lnTo>
                    <a:pt x="1158" y="1092"/>
                  </a:lnTo>
                  <a:lnTo>
                    <a:pt x="1158" y="1056"/>
                  </a:lnTo>
                  <a:lnTo>
                    <a:pt x="1168" y="1023"/>
                  </a:lnTo>
                  <a:lnTo>
                    <a:pt x="1185" y="993"/>
                  </a:lnTo>
                  <a:lnTo>
                    <a:pt x="1206" y="967"/>
                  </a:lnTo>
                  <a:lnTo>
                    <a:pt x="1234" y="947"/>
                  </a:lnTo>
                  <a:lnTo>
                    <a:pt x="1266" y="930"/>
                  </a:lnTo>
                  <a:lnTo>
                    <a:pt x="1300" y="921"/>
                  </a:lnTo>
                  <a:lnTo>
                    <a:pt x="1304" y="919"/>
                  </a:lnTo>
                  <a:lnTo>
                    <a:pt x="1307" y="917"/>
                  </a:lnTo>
                  <a:lnTo>
                    <a:pt x="1308" y="914"/>
                  </a:lnTo>
                  <a:lnTo>
                    <a:pt x="1308" y="909"/>
                  </a:lnTo>
                  <a:lnTo>
                    <a:pt x="1307" y="906"/>
                  </a:lnTo>
                  <a:lnTo>
                    <a:pt x="1305" y="902"/>
                  </a:lnTo>
                  <a:lnTo>
                    <a:pt x="1302" y="899"/>
                  </a:lnTo>
                  <a:lnTo>
                    <a:pt x="1299" y="897"/>
                  </a:lnTo>
                  <a:lnTo>
                    <a:pt x="1294" y="897"/>
                  </a:lnTo>
                  <a:lnTo>
                    <a:pt x="1252" y="909"/>
                  </a:lnTo>
                  <a:lnTo>
                    <a:pt x="1218" y="929"/>
                  </a:lnTo>
                  <a:lnTo>
                    <a:pt x="1186" y="954"/>
                  </a:lnTo>
                  <a:lnTo>
                    <a:pt x="1163" y="983"/>
                  </a:lnTo>
                  <a:lnTo>
                    <a:pt x="1143" y="952"/>
                  </a:lnTo>
                  <a:lnTo>
                    <a:pt x="1128" y="919"/>
                  </a:lnTo>
                  <a:lnTo>
                    <a:pt x="1120" y="888"/>
                  </a:lnTo>
                  <a:lnTo>
                    <a:pt x="1120" y="854"/>
                  </a:lnTo>
                  <a:lnTo>
                    <a:pt x="1128" y="825"/>
                  </a:lnTo>
                  <a:lnTo>
                    <a:pt x="1145" y="793"/>
                  </a:lnTo>
                  <a:lnTo>
                    <a:pt x="1171" y="765"/>
                  </a:lnTo>
                  <a:lnTo>
                    <a:pt x="1203" y="742"/>
                  </a:lnTo>
                  <a:lnTo>
                    <a:pt x="1236" y="722"/>
                  </a:lnTo>
                  <a:lnTo>
                    <a:pt x="1272" y="709"/>
                  </a:lnTo>
                  <a:lnTo>
                    <a:pt x="1277" y="706"/>
                  </a:lnTo>
                  <a:lnTo>
                    <a:pt x="1279" y="702"/>
                  </a:lnTo>
                  <a:lnTo>
                    <a:pt x="1280" y="699"/>
                  </a:lnTo>
                  <a:lnTo>
                    <a:pt x="1280" y="694"/>
                  </a:lnTo>
                  <a:lnTo>
                    <a:pt x="1279" y="691"/>
                  </a:lnTo>
                  <a:lnTo>
                    <a:pt x="1277" y="688"/>
                  </a:lnTo>
                  <a:lnTo>
                    <a:pt x="1274" y="686"/>
                  </a:lnTo>
                  <a:lnTo>
                    <a:pt x="1270" y="684"/>
                  </a:lnTo>
                  <a:lnTo>
                    <a:pt x="1266" y="684"/>
                  </a:lnTo>
                  <a:lnTo>
                    <a:pt x="1224" y="702"/>
                  </a:lnTo>
                  <a:lnTo>
                    <a:pt x="1185" y="724"/>
                  </a:lnTo>
                  <a:lnTo>
                    <a:pt x="1170" y="683"/>
                  </a:lnTo>
                  <a:lnTo>
                    <a:pt x="1158" y="638"/>
                  </a:lnTo>
                  <a:lnTo>
                    <a:pt x="1152" y="592"/>
                  </a:lnTo>
                  <a:lnTo>
                    <a:pt x="1150" y="547"/>
                  </a:lnTo>
                  <a:lnTo>
                    <a:pt x="1155" y="503"/>
                  </a:lnTo>
                  <a:lnTo>
                    <a:pt x="1165" y="460"/>
                  </a:lnTo>
                  <a:lnTo>
                    <a:pt x="1183" y="418"/>
                  </a:lnTo>
                  <a:lnTo>
                    <a:pt x="1208" y="380"/>
                  </a:lnTo>
                  <a:lnTo>
                    <a:pt x="1241" y="347"/>
                  </a:lnTo>
                  <a:lnTo>
                    <a:pt x="1244" y="344"/>
                  </a:lnTo>
                  <a:lnTo>
                    <a:pt x="1244" y="339"/>
                  </a:lnTo>
                  <a:lnTo>
                    <a:pt x="1244" y="336"/>
                  </a:lnTo>
                  <a:lnTo>
                    <a:pt x="1242" y="332"/>
                  </a:lnTo>
                  <a:lnTo>
                    <a:pt x="1239" y="329"/>
                  </a:lnTo>
                  <a:lnTo>
                    <a:pt x="1236" y="327"/>
                  </a:lnTo>
                  <a:lnTo>
                    <a:pt x="1232" y="327"/>
                  </a:lnTo>
                  <a:lnTo>
                    <a:pt x="1228" y="327"/>
                  </a:lnTo>
                  <a:lnTo>
                    <a:pt x="1224" y="329"/>
                  </a:lnTo>
                  <a:lnTo>
                    <a:pt x="1191" y="362"/>
                  </a:lnTo>
                  <a:lnTo>
                    <a:pt x="1166" y="398"/>
                  </a:lnTo>
                  <a:lnTo>
                    <a:pt x="1147" y="438"/>
                  </a:lnTo>
                  <a:lnTo>
                    <a:pt x="1135" y="479"/>
                  </a:lnTo>
                  <a:lnTo>
                    <a:pt x="1128" y="522"/>
                  </a:lnTo>
                  <a:lnTo>
                    <a:pt x="1127" y="567"/>
                  </a:lnTo>
                  <a:lnTo>
                    <a:pt x="1130" y="612"/>
                  </a:lnTo>
                  <a:lnTo>
                    <a:pt x="1138" y="655"/>
                  </a:lnTo>
                  <a:lnTo>
                    <a:pt x="1150" y="698"/>
                  </a:lnTo>
                  <a:lnTo>
                    <a:pt x="1165" y="739"/>
                  </a:lnTo>
                  <a:lnTo>
                    <a:pt x="1145" y="755"/>
                  </a:lnTo>
                  <a:lnTo>
                    <a:pt x="1128" y="775"/>
                  </a:lnTo>
                  <a:lnTo>
                    <a:pt x="1109" y="803"/>
                  </a:lnTo>
                  <a:lnTo>
                    <a:pt x="1097" y="831"/>
                  </a:lnTo>
                  <a:lnTo>
                    <a:pt x="1059" y="808"/>
                  </a:lnTo>
                  <a:lnTo>
                    <a:pt x="1018" y="793"/>
                  </a:lnTo>
                  <a:lnTo>
                    <a:pt x="975" y="785"/>
                  </a:lnTo>
                  <a:lnTo>
                    <a:pt x="933" y="785"/>
                  </a:lnTo>
                  <a:lnTo>
                    <a:pt x="891" y="792"/>
                  </a:lnTo>
                  <a:lnTo>
                    <a:pt x="851" y="805"/>
                  </a:lnTo>
                  <a:lnTo>
                    <a:pt x="811" y="825"/>
                  </a:lnTo>
                  <a:lnTo>
                    <a:pt x="777" y="851"/>
                  </a:lnTo>
                  <a:lnTo>
                    <a:pt x="744" y="884"/>
                  </a:lnTo>
                  <a:lnTo>
                    <a:pt x="719" y="919"/>
                  </a:lnTo>
                  <a:lnTo>
                    <a:pt x="702" y="957"/>
                  </a:lnTo>
                  <a:lnTo>
                    <a:pt x="692" y="997"/>
                  </a:lnTo>
                  <a:lnTo>
                    <a:pt x="691" y="1038"/>
                  </a:lnTo>
                  <a:lnTo>
                    <a:pt x="691" y="1038"/>
                  </a:lnTo>
                  <a:lnTo>
                    <a:pt x="677" y="1069"/>
                  </a:lnTo>
                  <a:lnTo>
                    <a:pt x="661" y="1099"/>
                  </a:lnTo>
                  <a:lnTo>
                    <a:pt x="641" y="1125"/>
                  </a:lnTo>
                  <a:lnTo>
                    <a:pt x="616" y="1149"/>
                  </a:lnTo>
                  <a:lnTo>
                    <a:pt x="590" y="1167"/>
                  </a:lnTo>
                  <a:lnTo>
                    <a:pt x="560" y="1178"/>
                  </a:lnTo>
                  <a:lnTo>
                    <a:pt x="527" y="1185"/>
                  </a:lnTo>
                  <a:lnTo>
                    <a:pt x="492" y="1183"/>
                  </a:lnTo>
                  <a:lnTo>
                    <a:pt x="458" y="1175"/>
                  </a:lnTo>
                  <a:lnTo>
                    <a:pt x="426" y="1160"/>
                  </a:lnTo>
                  <a:lnTo>
                    <a:pt x="398" y="1139"/>
                  </a:lnTo>
                  <a:lnTo>
                    <a:pt x="377" y="1112"/>
                  </a:lnTo>
                  <a:lnTo>
                    <a:pt x="359" y="1084"/>
                  </a:lnTo>
                  <a:lnTo>
                    <a:pt x="347" y="1051"/>
                  </a:lnTo>
                  <a:lnTo>
                    <a:pt x="342" y="1016"/>
                  </a:lnTo>
                  <a:lnTo>
                    <a:pt x="344" y="982"/>
                  </a:lnTo>
                  <a:lnTo>
                    <a:pt x="344" y="977"/>
                  </a:lnTo>
                  <a:lnTo>
                    <a:pt x="342" y="973"/>
                  </a:lnTo>
                  <a:lnTo>
                    <a:pt x="340" y="970"/>
                  </a:lnTo>
                  <a:lnTo>
                    <a:pt x="337" y="968"/>
                  </a:lnTo>
                  <a:lnTo>
                    <a:pt x="332" y="967"/>
                  </a:lnTo>
                  <a:lnTo>
                    <a:pt x="329" y="967"/>
                  </a:lnTo>
                  <a:lnTo>
                    <a:pt x="326" y="968"/>
                  </a:lnTo>
                  <a:lnTo>
                    <a:pt x="322" y="972"/>
                  </a:lnTo>
                  <a:lnTo>
                    <a:pt x="321" y="975"/>
                  </a:lnTo>
                  <a:lnTo>
                    <a:pt x="319" y="1016"/>
                  </a:lnTo>
                  <a:lnTo>
                    <a:pt x="324" y="1053"/>
                  </a:lnTo>
                  <a:lnTo>
                    <a:pt x="335" y="1089"/>
                  </a:lnTo>
                  <a:lnTo>
                    <a:pt x="352" y="1120"/>
                  </a:lnTo>
                  <a:lnTo>
                    <a:pt x="326" y="1117"/>
                  </a:lnTo>
                  <a:lnTo>
                    <a:pt x="297" y="1119"/>
                  </a:lnTo>
                  <a:lnTo>
                    <a:pt x="271" y="1125"/>
                  </a:lnTo>
                  <a:lnTo>
                    <a:pt x="245" y="1137"/>
                  </a:lnTo>
                  <a:lnTo>
                    <a:pt x="223" y="1154"/>
                  </a:lnTo>
                  <a:lnTo>
                    <a:pt x="220" y="1157"/>
                  </a:lnTo>
                  <a:lnTo>
                    <a:pt x="218" y="1160"/>
                  </a:lnTo>
                  <a:lnTo>
                    <a:pt x="220" y="1165"/>
                  </a:lnTo>
                  <a:lnTo>
                    <a:pt x="221" y="1168"/>
                  </a:lnTo>
                  <a:lnTo>
                    <a:pt x="223" y="1170"/>
                  </a:lnTo>
                  <a:lnTo>
                    <a:pt x="228" y="1172"/>
                  </a:lnTo>
                  <a:lnTo>
                    <a:pt x="231" y="1173"/>
                  </a:lnTo>
                  <a:lnTo>
                    <a:pt x="235" y="1172"/>
                  </a:lnTo>
                  <a:lnTo>
                    <a:pt x="240" y="1170"/>
                  </a:lnTo>
                  <a:lnTo>
                    <a:pt x="263" y="1154"/>
                  </a:lnTo>
                  <a:lnTo>
                    <a:pt x="291" y="1145"/>
                  </a:lnTo>
                  <a:lnTo>
                    <a:pt x="319" y="1142"/>
                  </a:lnTo>
                  <a:lnTo>
                    <a:pt x="349" y="1144"/>
                  </a:lnTo>
                  <a:lnTo>
                    <a:pt x="375" y="1150"/>
                  </a:lnTo>
                  <a:lnTo>
                    <a:pt x="378" y="1150"/>
                  </a:lnTo>
                  <a:lnTo>
                    <a:pt x="410" y="1175"/>
                  </a:lnTo>
                  <a:lnTo>
                    <a:pt x="445" y="1195"/>
                  </a:lnTo>
                  <a:lnTo>
                    <a:pt x="486" y="1208"/>
                  </a:lnTo>
                  <a:lnTo>
                    <a:pt x="524" y="1211"/>
                  </a:lnTo>
                  <a:lnTo>
                    <a:pt x="560" y="1206"/>
                  </a:lnTo>
                  <a:lnTo>
                    <a:pt x="595" y="1193"/>
                  </a:lnTo>
                  <a:lnTo>
                    <a:pt x="626" y="1173"/>
                  </a:lnTo>
                  <a:lnTo>
                    <a:pt x="653" y="1147"/>
                  </a:lnTo>
                  <a:lnTo>
                    <a:pt x="677" y="1117"/>
                  </a:lnTo>
                  <a:lnTo>
                    <a:pt x="697" y="1084"/>
                  </a:lnTo>
                  <a:lnTo>
                    <a:pt x="710" y="1132"/>
                  </a:lnTo>
                  <a:lnTo>
                    <a:pt x="734" y="1178"/>
                  </a:lnTo>
                  <a:lnTo>
                    <a:pt x="763" y="1218"/>
                  </a:lnTo>
                  <a:lnTo>
                    <a:pt x="767" y="1221"/>
                  </a:lnTo>
                  <a:lnTo>
                    <a:pt x="772" y="1223"/>
                  </a:lnTo>
                  <a:lnTo>
                    <a:pt x="775" y="1221"/>
                  </a:lnTo>
                  <a:lnTo>
                    <a:pt x="778" y="1220"/>
                  </a:lnTo>
                  <a:lnTo>
                    <a:pt x="782" y="1218"/>
                  </a:lnTo>
                  <a:lnTo>
                    <a:pt x="783" y="1213"/>
                  </a:lnTo>
                  <a:lnTo>
                    <a:pt x="783" y="1210"/>
                  </a:lnTo>
                  <a:lnTo>
                    <a:pt x="783" y="1205"/>
                  </a:lnTo>
                  <a:lnTo>
                    <a:pt x="780" y="1201"/>
                  </a:lnTo>
                  <a:lnTo>
                    <a:pt x="753" y="1165"/>
                  </a:lnTo>
                  <a:lnTo>
                    <a:pt x="734" y="1125"/>
                  </a:lnTo>
                  <a:lnTo>
                    <a:pt x="720" y="1082"/>
                  </a:lnTo>
                  <a:lnTo>
                    <a:pt x="715" y="1040"/>
                  </a:lnTo>
                  <a:lnTo>
                    <a:pt x="719" y="997"/>
                  </a:lnTo>
                  <a:lnTo>
                    <a:pt x="732" y="954"/>
                  </a:lnTo>
                  <a:lnTo>
                    <a:pt x="752" y="912"/>
                  </a:lnTo>
                  <a:lnTo>
                    <a:pt x="777" y="881"/>
                  </a:lnTo>
                  <a:lnTo>
                    <a:pt x="806" y="854"/>
                  </a:lnTo>
                  <a:lnTo>
                    <a:pt x="838" y="835"/>
                  </a:lnTo>
                  <a:lnTo>
                    <a:pt x="874" y="820"/>
                  </a:lnTo>
                  <a:lnTo>
                    <a:pt x="912" y="812"/>
                  </a:lnTo>
                  <a:lnTo>
                    <a:pt x="950" y="808"/>
                  </a:lnTo>
                  <a:lnTo>
                    <a:pt x="988" y="812"/>
                  </a:lnTo>
                  <a:lnTo>
                    <a:pt x="1026" y="821"/>
                  </a:lnTo>
                  <a:lnTo>
                    <a:pt x="1061" y="836"/>
                  </a:lnTo>
                  <a:lnTo>
                    <a:pt x="1094" y="858"/>
                  </a:lnTo>
                  <a:lnTo>
                    <a:pt x="1097" y="897"/>
                  </a:lnTo>
                  <a:lnTo>
                    <a:pt x="1109" y="935"/>
                  </a:lnTo>
                  <a:lnTo>
                    <a:pt x="1127" y="972"/>
                  </a:lnTo>
                  <a:lnTo>
                    <a:pt x="1150" y="1006"/>
                  </a:lnTo>
                  <a:lnTo>
                    <a:pt x="1140" y="1038"/>
                  </a:lnTo>
                  <a:lnTo>
                    <a:pt x="1135" y="1074"/>
                  </a:lnTo>
                  <a:lnTo>
                    <a:pt x="1135" y="1111"/>
                  </a:lnTo>
                  <a:lnTo>
                    <a:pt x="1143" y="1147"/>
                  </a:lnTo>
                  <a:lnTo>
                    <a:pt x="1156" y="1178"/>
                  </a:lnTo>
                  <a:lnTo>
                    <a:pt x="1176" y="1206"/>
                  </a:lnTo>
                  <a:lnTo>
                    <a:pt x="1178" y="1210"/>
                  </a:lnTo>
                  <a:lnTo>
                    <a:pt x="1180" y="1213"/>
                  </a:lnTo>
                  <a:lnTo>
                    <a:pt x="1188" y="1220"/>
                  </a:lnTo>
                  <a:lnTo>
                    <a:pt x="1196" y="1228"/>
                  </a:lnTo>
                  <a:lnTo>
                    <a:pt x="1221" y="1246"/>
                  </a:lnTo>
                  <a:lnTo>
                    <a:pt x="1249" y="1263"/>
                  </a:lnTo>
                  <a:lnTo>
                    <a:pt x="1214" y="1279"/>
                  </a:lnTo>
                  <a:lnTo>
                    <a:pt x="1181" y="1302"/>
                  </a:lnTo>
                  <a:lnTo>
                    <a:pt x="1155" y="1327"/>
                  </a:lnTo>
                  <a:lnTo>
                    <a:pt x="1133" y="1358"/>
                  </a:lnTo>
                  <a:lnTo>
                    <a:pt x="1102" y="1317"/>
                  </a:lnTo>
                  <a:lnTo>
                    <a:pt x="1079" y="1272"/>
                  </a:lnTo>
                  <a:lnTo>
                    <a:pt x="1064" y="1226"/>
                  </a:lnTo>
                  <a:lnTo>
                    <a:pt x="1057" y="1177"/>
                  </a:lnTo>
                  <a:lnTo>
                    <a:pt x="1059" y="1173"/>
                  </a:lnTo>
                  <a:lnTo>
                    <a:pt x="1059" y="1168"/>
                  </a:lnTo>
                  <a:lnTo>
                    <a:pt x="1057" y="1165"/>
                  </a:lnTo>
                  <a:lnTo>
                    <a:pt x="1057" y="1163"/>
                  </a:lnTo>
                  <a:lnTo>
                    <a:pt x="1062" y="1119"/>
                  </a:lnTo>
                  <a:lnTo>
                    <a:pt x="1077" y="1076"/>
                  </a:lnTo>
                  <a:lnTo>
                    <a:pt x="1102" y="1033"/>
                  </a:lnTo>
                  <a:lnTo>
                    <a:pt x="1104" y="1030"/>
                  </a:lnTo>
                  <a:lnTo>
                    <a:pt x="1104" y="1025"/>
                  </a:lnTo>
                  <a:lnTo>
                    <a:pt x="1102" y="1021"/>
                  </a:lnTo>
                  <a:lnTo>
                    <a:pt x="1100" y="1020"/>
                  </a:lnTo>
                  <a:lnTo>
                    <a:pt x="1095" y="1016"/>
                  </a:lnTo>
                  <a:lnTo>
                    <a:pt x="1092" y="1016"/>
                  </a:lnTo>
                  <a:lnTo>
                    <a:pt x="1087" y="1016"/>
                  </a:lnTo>
                  <a:lnTo>
                    <a:pt x="1084" y="1018"/>
                  </a:lnTo>
                  <a:lnTo>
                    <a:pt x="1081" y="1021"/>
                  </a:lnTo>
                  <a:lnTo>
                    <a:pt x="1059" y="1056"/>
                  </a:lnTo>
                  <a:lnTo>
                    <a:pt x="1044" y="1092"/>
                  </a:lnTo>
                  <a:lnTo>
                    <a:pt x="1036" y="1130"/>
                  </a:lnTo>
                  <a:lnTo>
                    <a:pt x="1014" y="1102"/>
                  </a:lnTo>
                  <a:lnTo>
                    <a:pt x="990" y="1078"/>
                  </a:lnTo>
                  <a:lnTo>
                    <a:pt x="988" y="1053"/>
                  </a:lnTo>
                  <a:lnTo>
                    <a:pt x="988" y="1025"/>
                  </a:lnTo>
                  <a:lnTo>
                    <a:pt x="991" y="997"/>
                  </a:lnTo>
                  <a:lnTo>
                    <a:pt x="996" y="968"/>
                  </a:lnTo>
                  <a:lnTo>
                    <a:pt x="1006" y="944"/>
                  </a:lnTo>
                  <a:lnTo>
                    <a:pt x="1019" y="922"/>
                  </a:lnTo>
                  <a:lnTo>
                    <a:pt x="1038" y="904"/>
                  </a:lnTo>
                  <a:lnTo>
                    <a:pt x="1041" y="901"/>
                  </a:lnTo>
                  <a:lnTo>
                    <a:pt x="1043" y="896"/>
                  </a:lnTo>
                  <a:lnTo>
                    <a:pt x="1043" y="892"/>
                  </a:lnTo>
                  <a:lnTo>
                    <a:pt x="1041" y="888"/>
                  </a:lnTo>
                  <a:lnTo>
                    <a:pt x="1039" y="884"/>
                  </a:lnTo>
                  <a:lnTo>
                    <a:pt x="1036" y="883"/>
                  </a:lnTo>
                  <a:lnTo>
                    <a:pt x="1033" y="881"/>
                  </a:lnTo>
                  <a:lnTo>
                    <a:pt x="1029" y="881"/>
                  </a:lnTo>
                  <a:lnTo>
                    <a:pt x="1024" y="883"/>
                  </a:lnTo>
                  <a:lnTo>
                    <a:pt x="1001" y="904"/>
                  </a:lnTo>
                  <a:lnTo>
                    <a:pt x="985" y="930"/>
                  </a:lnTo>
                  <a:lnTo>
                    <a:pt x="973" y="960"/>
                  </a:lnTo>
                  <a:lnTo>
                    <a:pt x="967" y="992"/>
                  </a:lnTo>
                  <a:lnTo>
                    <a:pt x="963" y="1025"/>
                  </a:lnTo>
                  <a:lnTo>
                    <a:pt x="963" y="1056"/>
                  </a:lnTo>
                  <a:lnTo>
                    <a:pt x="930" y="1033"/>
                  </a:lnTo>
                  <a:lnTo>
                    <a:pt x="894" y="1016"/>
                  </a:lnTo>
                  <a:lnTo>
                    <a:pt x="856" y="1008"/>
                  </a:lnTo>
                  <a:lnTo>
                    <a:pt x="816" y="1006"/>
                  </a:lnTo>
                  <a:lnTo>
                    <a:pt x="775" y="1016"/>
                  </a:lnTo>
                  <a:lnTo>
                    <a:pt x="772" y="1018"/>
                  </a:lnTo>
                  <a:lnTo>
                    <a:pt x="768" y="1021"/>
                  </a:lnTo>
                  <a:lnTo>
                    <a:pt x="767" y="1025"/>
                  </a:lnTo>
                  <a:lnTo>
                    <a:pt x="767" y="1030"/>
                  </a:lnTo>
                  <a:lnTo>
                    <a:pt x="768" y="1033"/>
                  </a:lnTo>
                  <a:lnTo>
                    <a:pt x="770" y="1036"/>
                  </a:lnTo>
                  <a:lnTo>
                    <a:pt x="773" y="1038"/>
                  </a:lnTo>
                  <a:lnTo>
                    <a:pt x="778" y="1040"/>
                  </a:lnTo>
                  <a:lnTo>
                    <a:pt x="782" y="1040"/>
                  </a:lnTo>
                  <a:lnTo>
                    <a:pt x="821" y="1031"/>
                  </a:lnTo>
                  <a:lnTo>
                    <a:pt x="857" y="1033"/>
                  </a:lnTo>
                  <a:lnTo>
                    <a:pt x="894" y="1043"/>
                  </a:lnTo>
                  <a:lnTo>
                    <a:pt x="927" y="1059"/>
                  </a:lnTo>
                  <a:lnTo>
                    <a:pt x="958" y="1082"/>
                  </a:lnTo>
                  <a:lnTo>
                    <a:pt x="986" y="1109"/>
                  </a:lnTo>
                  <a:lnTo>
                    <a:pt x="1011" y="1139"/>
                  </a:lnTo>
                  <a:lnTo>
                    <a:pt x="1033" y="1170"/>
                  </a:lnTo>
                  <a:lnTo>
                    <a:pt x="1038" y="1225"/>
                  </a:lnTo>
                  <a:lnTo>
                    <a:pt x="1054" y="1277"/>
                  </a:lnTo>
                  <a:lnTo>
                    <a:pt x="1081" y="1329"/>
                  </a:lnTo>
                  <a:lnTo>
                    <a:pt x="1115" y="1375"/>
                  </a:lnTo>
                  <a:lnTo>
                    <a:pt x="1082" y="1388"/>
                  </a:lnTo>
                  <a:lnTo>
                    <a:pt x="1051" y="1405"/>
                  </a:lnTo>
                  <a:lnTo>
                    <a:pt x="1024" y="1424"/>
                  </a:lnTo>
                  <a:lnTo>
                    <a:pt x="1021" y="1428"/>
                  </a:lnTo>
                  <a:lnTo>
                    <a:pt x="980" y="1416"/>
                  </a:lnTo>
                  <a:lnTo>
                    <a:pt x="942" y="1396"/>
                  </a:lnTo>
                  <a:lnTo>
                    <a:pt x="907" y="1372"/>
                  </a:lnTo>
                  <a:lnTo>
                    <a:pt x="876" y="1340"/>
                  </a:lnTo>
                  <a:lnTo>
                    <a:pt x="849" y="1306"/>
                  </a:lnTo>
                  <a:lnTo>
                    <a:pt x="829" y="1269"/>
                  </a:lnTo>
                  <a:lnTo>
                    <a:pt x="826" y="1264"/>
                  </a:lnTo>
                  <a:lnTo>
                    <a:pt x="823" y="1263"/>
                  </a:lnTo>
                  <a:lnTo>
                    <a:pt x="820" y="1263"/>
                  </a:lnTo>
                  <a:lnTo>
                    <a:pt x="815" y="1263"/>
                  </a:lnTo>
                  <a:lnTo>
                    <a:pt x="811" y="1266"/>
                  </a:lnTo>
                  <a:lnTo>
                    <a:pt x="808" y="1268"/>
                  </a:lnTo>
                  <a:lnTo>
                    <a:pt x="806" y="1272"/>
                  </a:lnTo>
                  <a:lnTo>
                    <a:pt x="806" y="1276"/>
                  </a:lnTo>
                  <a:lnTo>
                    <a:pt x="808" y="1281"/>
                  </a:lnTo>
                  <a:lnTo>
                    <a:pt x="829" y="1319"/>
                  </a:lnTo>
                  <a:lnTo>
                    <a:pt x="856" y="1355"/>
                  </a:lnTo>
                  <a:lnTo>
                    <a:pt x="887" y="1386"/>
                  </a:lnTo>
                  <a:lnTo>
                    <a:pt x="922" y="1413"/>
                  </a:lnTo>
                  <a:lnTo>
                    <a:pt x="962" y="1433"/>
                  </a:lnTo>
                  <a:lnTo>
                    <a:pt x="1003" y="1448"/>
                  </a:lnTo>
                  <a:lnTo>
                    <a:pt x="985" y="1476"/>
                  </a:lnTo>
                  <a:lnTo>
                    <a:pt x="935" y="1489"/>
                  </a:lnTo>
                  <a:lnTo>
                    <a:pt x="891" y="1494"/>
                  </a:lnTo>
                  <a:lnTo>
                    <a:pt x="851" y="1492"/>
                  </a:lnTo>
                  <a:lnTo>
                    <a:pt x="813" y="1487"/>
                  </a:lnTo>
                  <a:lnTo>
                    <a:pt x="782" y="1479"/>
                  </a:lnTo>
                  <a:lnTo>
                    <a:pt x="752" y="1466"/>
                  </a:lnTo>
                  <a:lnTo>
                    <a:pt x="727" y="1451"/>
                  </a:lnTo>
                  <a:lnTo>
                    <a:pt x="706" y="1433"/>
                  </a:lnTo>
                  <a:lnTo>
                    <a:pt x="687" y="1415"/>
                  </a:lnTo>
                  <a:lnTo>
                    <a:pt x="671" y="1396"/>
                  </a:lnTo>
                  <a:lnTo>
                    <a:pt x="659" y="1380"/>
                  </a:lnTo>
                  <a:lnTo>
                    <a:pt x="649" y="1363"/>
                  </a:lnTo>
                  <a:lnTo>
                    <a:pt x="641" y="1350"/>
                  </a:lnTo>
                  <a:lnTo>
                    <a:pt x="636" y="1339"/>
                  </a:lnTo>
                  <a:lnTo>
                    <a:pt x="633" y="1332"/>
                  </a:lnTo>
                  <a:lnTo>
                    <a:pt x="633" y="1329"/>
                  </a:lnTo>
                  <a:lnTo>
                    <a:pt x="633" y="1330"/>
                  </a:lnTo>
                  <a:lnTo>
                    <a:pt x="633" y="1334"/>
                  </a:lnTo>
                  <a:lnTo>
                    <a:pt x="623" y="1299"/>
                  </a:lnTo>
                  <a:lnTo>
                    <a:pt x="620" y="1263"/>
                  </a:lnTo>
                  <a:lnTo>
                    <a:pt x="620" y="1259"/>
                  </a:lnTo>
                  <a:lnTo>
                    <a:pt x="616" y="1254"/>
                  </a:lnTo>
                  <a:lnTo>
                    <a:pt x="613" y="1253"/>
                  </a:lnTo>
                  <a:lnTo>
                    <a:pt x="610" y="1251"/>
                  </a:lnTo>
                  <a:lnTo>
                    <a:pt x="606" y="1251"/>
                  </a:lnTo>
                  <a:lnTo>
                    <a:pt x="601" y="1253"/>
                  </a:lnTo>
                  <a:lnTo>
                    <a:pt x="598" y="1254"/>
                  </a:lnTo>
                  <a:lnTo>
                    <a:pt x="596" y="1259"/>
                  </a:lnTo>
                  <a:lnTo>
                    <a:pt x="595" y="1263"/>
                  </a:lnTo>
                  <a:lnTo>
                    <a:pt x="598" y="1301"/>
                  </a:lnTo>
                  <a:lnTo>
                    <a:pt x="608" y="1337"/>
                  </a:lnTo>
                  <a:lnTo>
                    <a:pt x="623" y="1372"/>
                  </a:lnTo>
                  <a:lnTo>
                    <a:pt x="615" y="1386"/>
                  </a:lnTo>
                  <a:lnTo>
                    <a:pt x="601" y="1403"/>
                  </a:lnTo>
                  <a:lnTo>
                    <a:pt x="585" y="1418"/>
                  </a:lnTo>
                  <a:lnTo>
                    <a:pt x="563" y="1433"/>
                  </a:lnTo>
                  <a:lnTo>
                    <a:pt x="535" y="1446"/>
                  </a:lnTo>
                  <a:lnTo>
                    <a:pt x="502" y="1458"/>
                  </a:lnTo>
                  <a:lnTo>
                    <a:pt x="459" y="1466"/>
                  </a:lnTo>
                  <a:lnTo>
                    <a:pt x="410" y="1471"/>
                  </a:lnTo>
                  <a:lnTo>
                    <a:pt x="364" y="1471"/>
                  </a:lnTo>
                  <a:lnTo>
                    <a:pt x="321" y="1464"/>
                  </a:lnTo>
                  <a:lnTo>
                    <a:pt x="283" y="1454"/>
                  </a:lnTo>
                  <a:lnTo>
                    <a:pt x="250" y="1439"/>
                  </a:lnTo>
                  <a:lnTo>
                    <a:pt x="220" y="1421"/>
                  </a:lnTo>
                  <a:lnTo>
                    <a:pt x="195" y="1401"/>
                  </a:lnTo>
                  <a:lnTo>
                    <a:pt x="175" y="1380"/>
                  </a:lnTo>
                  <a:lnTo>
                    <a:pt x="157" y="1358"/>
                  </a:lnTo>
                  <a:lnTo>
                    <a:pt x="144" y="1339"/>
                  </a:lnTo>
                  <a:lnTo>
                    <a:pt x="132" y="1319"/>
                  </a:lnTo>
                  <a:lnTo>
                    <a:pt x="124" y="1304"/>
                  </a:lnTo>
                  <a:lnTo>
                    <a:pt x="119" y="1291"/>
                  </a:lnTo>
                  <a:lnTo>
                    <a:pt x="162" y="1306"/>
                  </a:lnTo>
                  <a:lnTo>
                    <a:pt x="207" y="1314"/>
                  </a:lnTo>
                  <a:lnTo>
                    <a:pt x="251" y="1315"/>
                  </a:lnTo>
                  <a:lnTo>
                    <a:pt x="296" y="1309"/>
                  </a:lnTo>
                  <a:lnTo>
                    <a:pt x="340" y="1296"/>
                  </a:lnTo>
                  <a:lnTo>
                    <a:pt x="385" y="1274"/>
                  </a:lnTo>
                  <a:lnTo>
                    <a:pt x="388" y="1271"/>
                  </a:lnTo>
                  <a:lnTo>
                    <a:pt x="390" y="1268"/>
                  </a:lnTo>
                  <a:lnTo>
                    <a:pt x="390" y="1263"/>
                  </a:lnTo>
                  <a:lnTo>
                    <a:pt x="390" y="1259"/>
                  </a:lnTo>
                  <a:lnTo>
                    <a:pt x="388" y="1256"/>
                  </a:lnTo>
                  <a:lnTo>
                    <a:pt x="385" y="1253"/>
                  </a:lnTo>
                  <a:lnTo>
                    <a:pt x="382" y="1251"/>
                  </a:lnTo>
                  <a:lnTo>
                    <a:pt x="377" y="1251"/>
                  </a:lnTo>
                  <a:lnTo>
                    <a:pt x="373" y="1253"/>
                  </a:lnTo>
                  <a:lnTo>
                    <a:pt x="331" y="1274"/>
                  </a:lnTo>
                  <a:lnTo>
                    <a:pt x="288" y="1286"/>
                  </a:lnTo>
                  <a:lnTo>
                    <a:pt x="245" y="1291"/>
                  </a:lnTo>
                  <a:lnTo>
                    <a:pt x="203" y="1289"/>
                  </a:lnTo>
                  <a:lnTo>
                    <a:pt x="160" y="1279"/>
                  </a:lnTo>
                  <a:lnTo>
                    <a:pt x="121" y="1264"/>
                  </a:lnTo>
                  <a:lnTo>
                    <a:pt x="81" y="1244"/>
                  </a:lnTo>
                  <a:lnTo>
                    <a:pt x="45" y="1218"/>
                  </a:lnTo>
                  <a:lnTo>
                    <a:pt x="25" y="1185"/>
                  </a:lnTo>
                  <a:lnTo>
                    <a:pt x="12" y="1150"/>
                  </a:lnTo>
                  <a:lnTo>
                    <a:pt x="5" y="1116"/>
                  </a:lnTo>
                  <a:lnTo>
                    <a:pt x="3" y="1084"/>
                  </a:lnTo>
                  <a:lnTo>
                    <a:pt x="5" y="1054"/>
                  </a:lnTo>
                  <a:lnTo>
                    <a:pt x="10" y="1030"/>
                  </a:lnTo>
                  <a:lnTo>
                    <a:pt x="15" y="1010"/>
                  </a:lnTo>
                  <a:lnTo>
                    <a:pt x="20" y="997"/>
                  </a:lnTo>
                  <a:lnTo>
                    <a:pt x="58" y="1036"/>
                  </a:lnTo>
                  <a:lnTo>
                    <a:pt x="103" y="1069"/>
                  </a:lnTo>
                  <a:lnTo>
                    <a:pt x="149" y="1097"/>
                  </a:lnTo>
                  <a:lnTo>
                    <a:pt x="154" y="1099"/>
                  </a:lnTo>
                  <a:lnTo>
                    <a:pt x="157" y="1099"/>
                  </a:lnTo>
                  <a:lnTo>
                    <a:pt x="160" y="1097"/>
                  </a:lnTo>
                  <a:lnTo>
                    <a:pt x="164" y="1094"/>
                  </a:lnTo>
                  <a:lnTo>
                    <a:pt x="165" y="1091"/>
                  </a:lnTo>
                  <a:lnTo>
                    <a:pt x="167" y="1087"/>
                  </a:lnTo>
                  <a:lnTo>
                    <a:pt x="167" y="1084"/>
                  </a:lnTo>
                  <a:lnTo>
                    <a:pt x="164" y="1079"/>
                  </a:lnTo>
                  <a:lnTo>
                    <a:pt x="160" y="1078"/>
                  </a:lnTo>
                  <a:lnTo>
                    <a:pt x="117" y="1051"/>
                  </a:lnTo>
                  <a:lnTo>
                    <a:pt x="76" y="1020"/>
                  </a:lnTo>
                  <a:lnTo>
                    <a:pt x="40" y="983"/>
                  </a:lnTo>
                  <a:lnTo>
                    <a:pt x="8" y="942"/>
                  </a:lnTo>
                  <a:lnTo>
                    <a:pt x="2" y="897"/>
                  </a:lnTo>
                  <a:lnTo>
                    <a:pt x="0" y="859"/>
                  </a:lnTo>
                  <a:lnTo>
                    <a:pt x="2" y="826"/>
                  </a:lnTo>
                  <a:lnTo>
                    <a:pt x="7" y="798"/>
                  </a:lnTo>
                  <a:lnTo>
                    <a:pt x="13" y="775"/>
                  </a:lnTo>
                  <a:lnTo>
                    <a:pt x="22" y="757"/>
                  </a:lnTo>
                  <a:lnTo>
                    <a:pt x="30" y="744"/>
                  </a:lnTo>
                  <a:lnTo>
                    <a:pt x="35" y="734"/>
                  </a:lnTo>
                  <a:lnTo>
                    <a:pt x="48" y="774"/>
                  </a:lnTo>
                  <a:lnTo>
                    <a:pt x="66" y="812"/>
                  </a:lnTo>
                  <a:lnTo>
                    <a:pt x="88" y="846"/>
                  </a:lnTo>
                  <a:lnTo>
                    <a:pt x="116" y="879"/>
                  </a:lnTo>
                  <a:lnTo>
                    <a:pt x="147" y="907"/>
                  </a:lnTo>
                  <a:lnTo>
                    <a:pt x="185" y="932"/>
                  </a:lnTo>
                  <a:lnTo>
                    <a:pt x="190" y="932"/>
                  </a:lnTo>
                  <a:lnTo>
                    <a:pt x="195" y="932"/>
                  </a:lnTo>
                  <a:lnTo>
                    <a:pt x="198" y="930"/>
                  </a:lnTo>
                  <a:lnTo>
                    <a:pt x="202" y="929"/>
                  </a:lnTo>
                  <a:lnTo>
                    <a:pt x="203" y="926"/>
                  </a:lnTo>
                  <a:lnTo>
                    <a:pt x="203" y="921"/>
                  </a:lnTo>
                  <a:lnTo>
                    <a:pt x="203" y="917"/>
                  </a:lnTo>
                  <a:lnTo>
                    <a:pt x="202" y="914"/>
                  </a:lnTo>
                  <a:lnTo>
                    <a:pt x="198" y="911"/>
                  </a:lnTo>
                  <a:lnTo>
                    <a:pt x="159" y="884"/>
                  </a:lnTo>
                  <a:lnTo>
                    <a:pt x="126" y="854"/>
                  </a:lnTo>
                  <a:lnTo>
                    <a:pt x="99" y="821"/>
                  </a:lnTo>
                  <a:lnTo>
                    <a:pt x="79" y="783"/>
                  </a:lnTo>
                  <a:lnTo>
                    <a:pt x="63" y="744"/>
                  </a:lnTo>
                  <a:lnTo>
                    <a:pt x="53" y="702"/>
                  </a:lnTo>
                  <a:lnTo>
                    <a:pt x="48" y="660"/>
                  </a:lnTo>
                  <a:lnTo>
                    <a:pt x="61" y="617"/>
                  </a:lnTo>
                  <a:lnTo>
                    <a:pt x="81" y="580"/>
                  </a:lnTo>
                  <a:lnTo>
                    <a:pt x="104" y="550"/>
                  </a:lnTo>
                  <a:lnTo>
                    <a:pt x="127" y="524"/>
                  </a:lnTo>
                  <a:lnTo>
                    <a:pt x="152" y="503"/>
                  </a:lnTo>
                  <a:lnTo>
                    <a:pt x="177" y="486"/>
                  </a:lnTo>
                  <a:lnTo>
                    <a:pt x="197" y="474"/>
                  </a:lnTo>
                  <a:lnTo>
                    <a:pt x="213" y="466"/>
                  </a:lnTo>
                  <a:lnTo>
                    <a:pt x="220" y="514"/>
                  </a:lnTo>
                  <a:lnTo>
                    <a:pt x="235" y="559"/>
                  </a:lnTo>
                  <a:lnTo>
                    <a:pt x="258" y="602"/>
                  </a:lnTo>
                  <a:lnTo>
                    <a:pt x="261" y="605"/>
                  </a:lnTo>
                  <a:lnTo>
                    <a:pt x="264" y="607"/>
                  </a:lnTo>
                  <a:lnTo>
                    <a:pt x="268" y="607"/>
                  </a:lnTo>
                  <a:lnTo>
                    <a:pt x="273" y="605"/>
                  </a:lnTo>
                  <a:lnTo>
                    <a:pt x="276" y="603"/>
                  </a:lnTo>
                  <a:lnTo>
                    <a:pt x="279" y="600"/>
                  </a:lnTo>
                  <a:lnTo>
                    <a:pt x="281" y="597"/>
                  </a:lnTo>
                  <a:lnTo>
                    <a:pt x="281" y="593"/>
                  </a:lnTo>
                  <a:lnTo>
                    <a:pt x="278" y="588"/>
                  </a:lnTo>
                  <a:lnTo>
                    <a:pt x="258" y="550"/>
                  </a:lnTo>
                  <a:lnTo>
                    <a:pt x="245" y="511"/>
                  </a:lnTo>
                  <a:lnTo>
                    <a:pt x="236" y="470"/>
                  </a:lnTo>
                  <a:lnTo>
                    <a:pt x="235" y="425"/>
                  </a:lnTo>
                  <a:lnTo>
                    <a:pt x="253" y="382"/>
                  </a:lnTo>
                  <a:lnTo>
                    <a:pt x="274" y="347"/>
                  </a:lnTo>
                  <a:lnTo>
                    <a:pt x="297" y="318"/>
                  </a:lnTo>
                  <a:lnTo>
                    <a:pt x="324" y="294"/>
                  </a:lnTo>
                  <a:lnTo>
                    <a:pt x="350" y="276"/>
                  </a:lnTo>
                  <a:lnTo>
                    <a:pt x="377" y="263"/>
                  </a:lnTo>
                  <a:lnTo>
                    <a:pt x="403" y="253"/>
                  </a:lnTo>
                  <a:lnTo>
                    <a:pt x="426" y="247"/>
                  </a:lnTo>
                  <a:lnTo>
                    <a:pt x="448" y="243"/>
                  </a:lnTo>
                  <a:lnTo>
                    <a:pt x="466" y="242"/>
                  </a:lnTo>
                  <a:lnTo>
                    <a:pt x="479" y="242"/>
                  </a:lnTo>
                  <a:lnTo>
                    <a:pt x="464" y="303"/>
                  </a:lnTo>
                  <a:lnTo>
                    <a:pt x="456" y="365"/>
                  </a:lnTo>
                  <a:lnTo>
                    <a:pt x="454" y="425"/>
                  </a:lnTo>
                  <a:lnTo>
                    <a:pt x="456" y="430"/>
                  </a:lnTo>
                  <a:lnTo>
                    <a:pt x="458" y="433"/>
                  </a:lnTo>
                  <a:lnTo>
                    <a:pt x="461" y="435"/>
                  </a:lnTo>
                  <a:lnTo>
                    <a:pt x="464" y="436"/>
                  </a:lnTo>
                  <a:lnTo>
                    <a:pt x="469" y="436"/>
                  </a:lnTo>
                  <a:lnTo>
                    <a:pt x="473" y="435"/>
                  </a:lnTo>
                  <a:lnTo>
                    <a:pt x="476" y="433"/>
                  </a:lnTo>
                  <a:lnTo>
                    <a:pt x="478" y="430"/>
                  </a:lnTo>
                  <a:lnTo>
                    <a:pt x="479" y="425"/>
                  </a:lnTo>
                  <a:lnTo>
                    <a:pt x="479" y="382"/>
                  </a:lnTo>
                  <a:lnTo>
                    <a:pt x="484" y="337"/>
                  </a:lnTo>
                  <a:lnTo>
                    <a:pt x="491" y="293"/>
                  </a:lnTo>
                  <a:lnTo>
                    <a:pt x="502" y="248"/>
                  </a:lnTo>
                  <a:lnTo>
                    <a:pt x="519" y="207"/>
                  </a:lnTo>
                  <a:lnTo>
                    <a:pt x="562" y="164"/>
                  </a:lnTo>
                  <a:lnTo>
                    <a:pt x="606" y="131"/>
                  </a:lnTo>
                  <a:lnTo>
                    <a:pt x="649" y="106"/>
                  </a:lnTo>
                  <a:lnTo>
                    <a:pt x="692" y="90"/>
                  </a:lnTo>
                  <a:lnTo>
                    <a:pt x="734" y="80"/>
                  </a:lnTo>
                  <a:lnTo>
                    <a:pt x="775" y="75"/>
                  </a:lnTo>
                  <a:lnTo>
                    <a:pt x="811" y="75"/>
                  </a:lnTo>
                  <a:lnTo>
                    <a:pt x="848" y="80"/>
                  </a:lnTo>
                  <a:lnTo>
                    <a:pt x="879" y="86"/>
                  </a:lnTo>
                  <a:lnTo>
                    <a:pt x="907" y="93"/>
                  </a:lnTo>
                  <a:lnTo>
                    <a:pt x="930" y="101"/>
                  </a:lnTo>
                  <a:lnTo>
                    <a:pt x="948" y="109"/>
                  </a:lnTo>
                  <a:lnTo>
                    <a:pt x="932" y="149"/>
                  </a:lnTo>
                  <a:lnTo>
                    <a:pt x="920" y="187"/>
                  </a:lnTo>
                  <a:lnTo>
                    <a:pt x="919" y="192"/>
                  </a:lnTo>
                  <a:lnTo>
                    <a:pt x="920" y="195"/>
                  </a:lnTo>
                  <a:lnTo>
                    <a:pt x="924" y="199"/>
                  </a:lnTo>
                  <a:lnTo>
                    <a:pt x="927" y="200"/>
                  </a:lnTo>
                  <a:lnTo>
                    <a:pt x="930" y="202"/>
                  </a:lnTo>
                  <a:lnTo>
                    <a:pt x="933" y="202"/>
                  </a:lnTo>
                  <a:lnTo>
                    <a:pt x="938" y="200"/>
                  </a:lnTo>
                  <a:lnTo>
                    <a:pt x="942" y="199"/>
                  </a:lnTo>
                  <a:lnTo>
                    <a:pt x="943" y="194"/>
                  </a:lnTo>
                  <a:lnTo>
                    <a:pt x="955" y="157"/>
                  </a:lnTo>
                  <a:lnTo>
                    <a:pt x="970" y="121"/>
                  </a:lnTo>
                  <a:lnTo>
                    <a:pt x="971" y="121"/>
                  </a:lnTo>
                  <a:lnTo>
                    <a:pt x="971" y="121"/>
                  </a:lnTo>
                  <a:lnTo>
                    <a:pt x="1016" y="78"/>
                  </a:lnTo>
                  <a:lnTo>
                    <a:pt x="1062" y="47"/>
                  </a:lnTo>
                  <a:lnTo>
                    <a:pt x="1109" y="23"/>
                  </a:lnTo>
                  <a:lnTo>
                    <a:pt x="1153" y="9"/>
                  </a:lnTo>
                  <a:lnTo>
                    <a:pt x="1196" y="2"/>
                  </a:lnTo>
                  <a:lnTo>
                    <a:pt x="1237"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9" name="Freeform 13"/>
            <p:cNvSpPr>
              <a:spLocks/>
            </p:cNvSpPr>
            <p:nvPr/>
          </p:nvSpPr>
          <p:spPr bwMode="auto">
            <a:xfrm>
              <a:off x="7843838" y="2376488"/>
              <a:ext cx="1255713" cy="890588"/>
            </a:xfrm>
            <a:custGeom>
              <a:avLst/>
              <a:gdLst>
                <a:gd name="T0" fmla="*/ 1355 w 1581"/>
                <a:gd name="T1" fmla="*/ 256 h 1122"/>
                <a:gd name="T2" fmla="*/ 1220 w 1581"/>
                <a:gd name="T3" fmla="*/ 251 h 1122"/>
                <a:gd name="T4" fmla="*/ 1140 w 1581"/>
                <a:gd name="T5" fmla="*/ 339 h 1122"/>
                <a:gd name="T6" fmla="*/ 980 w 1581"/>
                <a:gd name="T7" fmla="*/ 289 h 1122"/>
                <a:gd name="T8" fmla="*/ 851 w 1581"/>
                <a:gd name="T9" fmla="*/ 407 h 1122"/>
                <a:gd name="T10" fmla="*/ 518 w 1581"/>
                <a:gd name="T11" fmla="*/ 489 h 1122"/>
                <a:gd name="T12" fmla="*/ 356 w 1581"/>
                <a:gd name="T13" fmla="*/ 719 h 1122"/>
                <a:gd name="T14" fmla="*/ 103 w 1581"/>
                <a:gd name="T15" fmla="*/ 714 h 1122"/>
                <a:gd name="T16" fmla="*/ 240 w 1581"/>
                <a:gd name="T17" fmla="*/ 778 h 1122"/>
                <a:gd name="T18" fmla="*/ 283 w 1581"/>
                <a:gd name="T19" fmla="*/ 962 h 1122"/>
                <a:gd name="T20" fmla="*/ 294 w 1581"/>
                <a:gd name="T21" fmla="*/ 797 h 1122"/>
                <a:gd name="T22" fmla="*/ 446 w 1581"/>
                <a:gd name="T23" fmla="*/ 686 h 1122"/>
                <a:gd name="T24" fmla="*/ 569 w 1581"/>
                <a:gd name="T25" fmla="*/ 750 h 1122"/>
                <a:gd name="T26" fmla="*/ 521 w 1581"/>
                <a:gd name="T27" fmla="*/ 532 h 1122"/>
                <a:gd name="T28" fmla="*/ 803 w 1581"/>
                <a:gd name="T29" fmla="*/ 441 h 1122"/>
                <a:gd name="T30" fmla="*/ 1140 w 1581"/>
                <a:gd name="T31" fmla="*/ 374 h 1122"/>
                <a:gd name="T32" fmla="*/ 1418 w 1581"/>
                <a:gd name="T33" fmla="*/ 291 h 1122"/>
                <a:gd name="T34" fmla="*/ 1467 w 1581"/>
                <a:gd name="T35" fmla="*/ 481 h 1122"/>
                <a:gd name="T36" fmla="*/ 1332 w 1581"/>
                <a:gd name="T37" fmla="*/ 554 h 1122"/>
                <a:gd name="T38" fmla="*/ 1502 w 1581"/>
                <a:gd name="T39" fmla="*/ 622 h 1122"/>
                <a:gd name="T40" fmla="*/ 1276 w 1581"/>
                <a:gd name="T41" fmla="*/ 759 h 1122"/>
                <a:gd name="T42" fmla="*/ 1221 w 1581"/>
                <a:gd name="T43" fmla="*/ 722 h 1122"/>
                <a:gd name="T44" fmla="*/ 1193 w 1581"/>
                <a:gd name="T45" fmla="*/ 868 h 1122"/>
                <a:gd name="T46" fmla="*/ 1046 w 1581"/>
                <a:gd name="T47" fmla="*/ 770 h 1122"/>
                <a:gd name="T48" fmla="*/ 1028 w 1581"/>
                <a:gd name="T49" fmla="*/ 952 h 1122"/>
                <a:gd name="T50" fmla="*/ 830 w 1581"/>
                <a:gd name="T51" fmla="*/ 874 h 1122"/>
                <a:gd name="T52" fmla="*/ 767 w 1581"/>
                <a:gd name="T53" fmla="*/ 1030 h 1122"/>
                <a:gd name="T54" fmla="*/ 593 w 1581"/>
                <a:gd name="T55" fmla="*/ 973 h 1122"/>
                <a:gd name="T56" fmla="*/ 440 w 1581"/>
                <a:gd name="T57" fmla="*/ 1094 h 1122"/>
                <a:gd name="T58" fmla="*/ 663 w 1581"/>
                <a:gd name="T59" fmla="*/ 879 h 1122"/>
                <a:gd name="T60" fmla="*/ 892 w 1581"/>
                <a:gd name="T61" fmla="*/ 749 h 1122"/>
                <a:gd name="T62" fmla="*/ 1211 w 1581"/>
                <a:gd name="T63" fmla="*/ 603 h 1122"/>
                <a:gd name="T64" fmla="*/ 1358 w 1581"/>
                <a:gd name="T65" fmla="*/ 640 h 1122"/>
                <a:gd name="T66" fmla="*/ 1330 w 1581"/>
                <a:gd name="T67" fmla="*/ 445 h 1122"/>
                <a:gd name="T68" fmla="*/ 1269 w 1581"/>
                <a:gd name="T69" fmla="*/ 504 h 1122"/>
                <a:gd name="T70" fmla="*/ 897 w 1581"/>
                <a:gd name="T71" fmla="*/ 555 h 1122"/>
                <a:gd name="T72" fmla="*/ 1002 w 1581"/>
                <a:gd name="T73" fmla="*/ 631 h 1122"/>
                <a:gd name="T74" fmla="*/ 755 w 1581"/>
                <a:gd name="T75" fmla="*/ 707 h 1122"/>
                <a:gd name="T76" fmla="*/ 655 w 1581"/>
                <a:gd name="T77" fmla="*/ 580 h 1122"/>
                <a:gd name="T78" fmla="*/ 729 w 1581"/>
                <a:gd name="T79" fmla="*/ 778 h 1122"/>
                <a:gd name="T80" fmla="*/ 435 w 1581"/>
                <a:gd name="T81" fmla="*/ 843 h 1122"/>
                <a:gd name="T82" fmla="*/ 413 w 1581"/>
                <a:gd name="T83" fmla="*/ 858 h 1122"/>
                <a:gd name="T84" fmla="*/ 273 w 1581"/>
                <a:gd name="T85" fmla="*/ 1064 h 1122"/>
                <a:gd name="T86" fmla="*/ 143 w 1581"/>
                <a:gd name="T87" fmla="*/ 818 h 1122"/>
                <a:gd name="T88" fmla="*/ 106 w 1581"/>
                <a:gd name="T89" fmla="*/ 901 h 1122"/>
                <a:gd name="T90" fmla="*/ 35 w 1581"/>
                <a:gd name="T91" fmla="*/ 858 h 1122"/>
                <a:gd name="T92" fmla="*/ 91 w 1581"/>
                <a:gd name="T93" fmla="*/ 635 h 1122"/>
                <a:gd name="T94" fmla="*/ 96 w 1581"/>
                <a:gd name="T95" fmla="*/ 559 h 1122"/>
                <a:gd name="T96" fmla="*/ 157 w 1581"/>
                <a:gd name="T97" fmla="*/ 418 h 1122"/>
                <a:gd name="T98" fmla="*/ 245 w 1581"/>
                <a:gd name="T99" fmla="*/ 526 h 1122"/>
                <a:gd name="T100" fmla="*/ 280 w 1581"/>
                <a:gd name="T101" fmla="*/ 321 h 1122"/>
                <a:gd name="T102" fmla="*/ 466 w 1581"/>
                <a:gd name="T103" fmla="*/ 380 h 1122"/>
                <a:gd name="T104" fmla="*/ 504 w 1581"/>
                <a:gd name="T105" fmla="*/ 298 h 1122"/>
                <a:gd name="T106" fmla="*/ 635 w 1581"/>
                <a:gd name="T107" fmla="*/ 177 h 1122"/>
                <a:gd name="T108" fmla="*/ 749 w 1581"/>
                <a:gd name="T109" fmla="*/ 294 h 1122"/>
                <a:gd name="T110" fmla="*/ 787 w 1581"/>
                <a:gd name="T111" fmla="*/ 159 h 1122"/>
                <a:gd name="T112" fmla="*/ 1044 w 1581"/>
                <a:gd name="T113" fmla="*/ 164 h 1122"/>
                <a:gd name="T114" fmla="*/ 1120 w 1581"/>
                <a:gd name="T115" fmla="*/ 243 h 1122"/>
                <a:gd name="T116" fmla="*/ 1188 w 1581"/>
                <a:gd name="T117" fmla="*/ 5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1" h="1122">
                  <a:moveTo>
                    <a:pt x="1226" y="0"/>
                  </a:moveTo>
                  <a:lnTo>
                    <a:pt x="1261" y="4"/>
                  </a:lnTo>
                  <a:lnTo>
                    <a:pt x="1292" y="15"/>
                  </a:lnTo>
                  <a:lnTo>
                    <a:pt x="1319" y="33"/>
                  </a:lnTo>
                  <a:lnTo>
                    <a:pt x="1340" y="58"/>
                  </a:lnTo>
                  <a:lnTo>
                    <a:pt x="1357" y="88"/>
                  </a:lnTo>
                  <a:lnTo>
                    <a:pt x="1368" y="121"/>
                  </a:lnTo>
                  <a:lnTo>
                    <a:pt x="1375" y="159"/>
                  </a:lnTo>
                  <a:lnTo>
                    <a:pt x="1373" y="195"/>
                  </a:lnTo>
                  <a:lnTo>
                    <a:pt x="1367" y="227"/>
                  </a:lnTo>
                  <a:lnTo>
                    <a:pt x="1355" y="256"/>
                  </a:lnTo>
                  <a:lnTo>
                    <a:pt x="1337" y="281"/>
                  </a:lnTo>
                  <a:lnTo>
                    <a:pt x="1315" y="303"/>
                  </a:lnTo>
                  <a:lnTo>
                    <a:pt x="1289" y="319"/>
                  </a:lnTo>
                  <a:lnTo>
                    <a:pt x="1261" y="332"/>
                  </a:lnTo>
                  <a:lnTo>
                    <a:pt x="1231" y="342"/>
                  </a:lnTo>
                  <a:lnTo>
                    <a:pt x="1198" y="347"/>
                  </a:lnTo>
                  <a:lnTo>
                    <a:pt x="1165" y="351"/>
                  </a:lnTo>
                  <a:lnTo>
                    <a:pt x="1188" y="324"/>
                  </a:lnTo>
                  <a:lnTo>
                    <a:pt x="1206" y="293"/>
                  </a:lnTo>
                  <a:lnTo>
                    <a:pt x="1220" y="256"/>
                  </a:lnTo>
                  <a:lnTo>
                    <a:pt x="1220" y="251"/>
                  </a:lnTo>
                  <a:lnTo>
                    <a:pt x="1220" y="248"/>
                  </a:lnTo>
                  <a:lnTo>
                    <a:pt x="1216" y="245"/>
                  </a:lnTo>
                  <a:lnTo>
                    <a:pt x="1213" y="243"/>
                  </a:lnTo>
                  <a:lnTo>
                    <a:pt x="1210" y="242"/>
                  </a:lnTo>
                  <a:lnTo>
                    <a:pt x="1205" y="242"/>
                  </a:lnTo>
                  <a:lnTo>
                    <a:pt x="1201" y="243"/>
                  </a:lnTo>
                  <a:lnTo>
                    <a:pt x="1198" y="247"/>
                  </a:lnTo>
                  <a:lnTo>
                    <a:pt x="1196" y="250"/>
                  </a:lnTo>
                  <a:lnTo>
                    <a:pt x="1183" y="286"/>
                  </a:lnTo>
                  <a:lnTo>
                    <a:pt x="1163" y="316"/>
                  </a:lnTo>
                  <a:lnTo>
                    <a:pt x="1140" y="339"/>
                  </a:lnTo>
                  <a:lnTo>
                    <a:pt x="1114" y="357"/>
                  </a:lnTo>
                  <a:lnTo>
                    <a:pt x="1084" y="370"/>
                  </a:lnTo>
                  <a:lnTo>
                    <a:pt x="1051" y="379"/>
                  </a:lnTo>
                  <a:lnTo>
                    <a:pt x="1018" y="380"/>
                  </a:lnTo>
                  <a:lnTo>
                    <a:pt x="983" y="377"/>
                  </a:lnTo>
                  <a:lnTo>
                    <a:pt x="947" y="369"/>
                  </a:lnTo>
                  <a:lnTo>
                    <a:pt x="967" y="337"/>
                  </a:lnTo>
                  <a:lnTo>
                    <a:pt x="983" y="301"/>
                  </a:lnTo>
                  <a:lnTo>
                    <a:pt x="983" y="296"/>
                  </a:lnTo>
                  <a:lnTo>
                    <a:pt x="983" y="293"/>
                  </a:lnTo>
                  <a:lnTo>
                    <a:pt x="980" y="289"/>
                  </a:lnTo>
                  <a:lnTo>
                    <a:pt x="977" y="288"/>
                  </a:lnTo>
                  <a:lnTo>
                    <a:pt x="973" y="286"/>
                  </a:lnTo>
                  <a:lnTo>
                    <a:pt x="968" y="286"/>
                  </a:lnTo>
                  <a:lnTo>
                    <a:pt x="965" y="288"/>
                  </a:lnTo>
                  <a:lnTo>
                    <a:pt x="962" y="289"/>
                  </a:lnTo>
                  <a:lnTo>
                    <a:pt x="960" y="294"/>
                  </a:lnTo>
                  <a:lnTo>
                    <a:pt x="945" y="327"/>
                  </a:lnTo>
                  <a:lnTo>
                    <a:pt x="927" y="354"/>
                  </a:lnTo>
                  <a:lnTo>
                    <a:pt x="906" y="377"/>
                  </a:lnTo>
                  <a:lnTo>
                    <a:pt x="881" y="394"/>
                  </a:lnTo>
                  <a:lnTo>
                    <a:pt x="851" y="407"/>
                  </a:lnTo>
                  <a:lnTo>
                    <a:pt x="820" y="415"/>
                  </a:lnTo>
                  <a:lnTo>
                    <a:pt x="785" y="418"/>
                  </a:lnTo>
                  <a:lnTo>
                    <a:pt x="749" y="418"/>
                  </a:lnTo>
                  <a:lnTo>
                    <a:pt x="714" y="413"/>
                  </a:lnTo>
                  <a:lnTo>
                    <a:pt x="679" y="410"/>
                  </a:lnTo>
                  <a:lnTo>
                    <a:pt x="645" y="408"/>
                  </a:lnTo>
                  <a:lnTo>
                    <a:pt x="608" y="415"/>
                  </a:lnTo>
                  <a:lnTo>
                    <a:pt x="579" y="427"/>
                  </a:lnTo>
                  <a:lnTo>
                    <a:pt x="554" y="443"/>
                  </a:lnTo>
                  <a:lnTo>
                    <a:pt x="534" y="465"/>
                  </a:lnTo>
                  <a:lnTo>
                    <a:pt x="518" y="489"/>
                  </a:lnTo>
                  <a:lnTo>
                    <a:pt x="503" y="516"/>
                  </a:lnTo>
                  <a:lnTo>
                    <a:pt x="501" y="517"/>
                  </a:lnTo>
                  <a:lnTo>
                    <a:pt x="499" y="521"/>
                  </a:lnTo>
                  <a:lnTo>
                    <a:pt x="488" y="544"/>
                  </a:lnTo>
                  <a:lnTo>
                    <a:pt x="481" y="569"/>
                  </a:lnTo>
                  <a:lnTo>
                    <a:pt x="465" y="612"/>
                  </a:lnTo>
                  <a:lnTo>
                    <a:pt x="443" y="653"/>
                  </a:lnTo>
                  <a:lnTo>
                    <a:pt x="427" y="674"/>
                  </a:lnTo>
                  <a:lnTo>
                    <a:pt x="404" y="693"/>
                  </a:lnTo>
                  <a:lnTo>
                    <a:pt x="380" y="707"/>
                  </a:lnTo>
                  <a:lnTo>
                    <a:pt x="356" y="719"/>
                  </a:lnTo>
                  <a:lnTo>
                    <a:pt x="331" y="732"/>
                  </a:lnTo>
                  <a:lnTo>
                    <a:pt x="308" y="747"/>
                  </a:lnTo>
                  <a:lnTo>
                    <a:pt x="308" y="747"/>
                  </a:lnTo>
                  <a:lnTo>
                    <a:pt x="275" y="754"/>
                  </a:lnTo>
                  <a:lnTo>
                    <a:pt x="238" y="755"/>
                  </a:lnTo>
                  <a:lnTo>
                    <a:pt x="204" y="752"/>
                  </a:lnTo>
                  <a:lnTo>
                    <a:pt x="171" y="745"/>
                  </a:lnTo>
                  <a:lnTo>
                    <a:pt x="139" y="734"/>
                  </a:lnTo>
                  <a:lnTo>
                    <a:pt x="111" y="717"/>
                  </a:lnTo>
                  <a:lnTo>
                    <a:pt x="108" y="714"/>
                  </a:lnTo>
                  <a:lnTo>
                    <a:pt x="103" y="714"/>
                  </a:lnTo>
                  <a:lnTo>
                    <a:pt x="100" y="716"/>
                  </a:lnTo>
                  <a:lnTo>
                    <a:pt x="95" y="717"/>
                  </a:lnTo>
                  <a:lnTo>
                    <a:pt x="93" y="719"/>
                  </a:lnTo>
                  <a:lnTo>
                    <a:pt x="91" y="724"/>
                  </a:lnTo>
                  <a:lnTo>
                    <a:pt x="90" y="727"/>
                  </a:lnTo>
                  <a:lnTo>
                    <a:pt x="91" y="731"/>
                  </a:lnTo>
                  <a:lnTo>
                    <a:pt x="95" y="734"/>
                  </a:lnTo>
                  <a:lnTo>
                    <a:pt x="128" y="755"/>
                  </a:lnTo>
                  <a:lnTo>
                    <a:pt x="162" y="769"/>
                  </a:lnTo>
                  <a:lnTo>
                    <a:pt x="200" y="777"/>
                  </a:lnTo>
                  <a:lnTo>
                    <a:pt x="240" y="778"/>
                  </a:lnTo>
                  <a:lnTo>
                    <a:pt x="278" y="777"/>
                  </a:lnTo>
                  <a:lnTo>
                    <a:pt x="273" y="785"/>
                  </a:lnTo>
                  <a:lnTo>
                    <a:pt x="268" y="793"/>
                  </a:lnTo>
                  <a:lnTo>
                    <a:pt x="265" y="802"/>
                  </a:lnTo>
                  <a:lnTo>
                    <a:pt x="255" y="840"/>
                  </a:lnTo>
                  <a:lnTo>
                    <a:pt x="253" y="879"/>
                  </a:lnTo>
                  <a:lnTo>
                    <a:pt x="260" y="919"/>
                  </a:lnTo>
                  <a:lnTo>
                    <a:pt x="273" y="955"/>
                  </a:lnTo>
                  <a:lnTo>
                    <a:pt x="276" y="960"/>
                  </a:lnTo>
                  <a:lnTo>
                    <a:pt x="280" y="962"/>
                  </a:lnTo>
                  <a:lnTo>
                    <a:pt x="283" y="962"/>
                  </a:lnTo>
                  <a:lnTo>
                    <a:pt x="286" y="962"/>
                  </a:lnTo>
                  <a:lnTo>
                    <a:pt x="291" y="960"/>
                  </a:lnTo>
                  <a:lnTo>
                    <a:pt x="293" y="957"/>
                  </a:lnTo>
                  <a:lnTo>
                    <a:pt x="294" y="952"/>
                  </a:lnTo>
                  <a:lnTo>
                    <a:pt x="296" y="949"/>
                  </a:lnTo>
                  <a:lnTo>
                    <a:pt x="294" y="944"/>
                  </a:lnTo>
                  <a:lnTo>
                    <a:pt x="285" y="916"/>
                  </a:lnTo>
                  <a:lnTo>
                    <a:pt x="278" y="886"/>
                  </a:lnTo>
                  <a:lnTo>
                    <a:pt x="278" y="854"/>
                  </a:lnTo>
                  <a:lnTo>
                    <a:pt x="283" y="825"/>
                  </a:lnTo>
                  <a:lnTo>
                    <a:pt x="294" y="797"/>
                  </a:lnTo>
                  <a:lnTo>
                    <a:pt x="311" y="772"/>
                  </a:lnTo>
                  <a:lnTo>
                    <a:pt x="314" y="770"/>
                  </a:lnTo>
                  <a:lnTo>
                    <a:pt x="318" y="770"/>
                  </a:lnTo>
                  <a:lnTo>
                    <a:pt x="319" y="767"/>
                  </a:lnTo>
                  <a:lnTo>
                    <a:pt x="321" y="764"/>
                  </a:lnTo>
                  <a:lnTo>
                    <a:pt x="323" y="760"/>
                  </a:lnTo>
                  <a:lnTo>
                    <a:pt x="341" y="749"/>
                  </a:lnTo>
                  <a:lnTo>
                    <a:pt x="361" y="742"/>
                  </a:lnTo>
                  <a:lnTo>
                    <a:pt x="394" y="729"/>
                  </a:lnTo>
                  <a:lnTo>
                    <a:pt x="422" y="711"/>
                  </a:lnTo>
                  <a:lnTo>
                    <a:pt x="446" y="686"/>
                  </a:lnTo>
                  <a:lnTo>
                    <a:pt x="466" y="660"/>
                  </a:lnTo>
                  <a:lnTo>
                    <a:pt x="483" y="628"/>
                  </a:lnTo>
                  <a:lnTo>
                    <a:pt x="496" y="674"/>
                  </a:lnTo>
                  <a:lnTo>
                    <a:pt x="519" y="717"/>
                  </a:lnTo>
                  <a:lnTo>
                    <a:pt x="549" y="755"/>
                  </a:lnTo>
                  <a:lnTo>
                    <a:pt x="552" y="759"/>
                  </a:lnTo>
                  <a:lnTo>
                    <a:pt x="557" y="759"/>
                  </a:lnTo>
                  <a:lnTo>
                    <a:pt x="560" y="759"/>
                  </a:lnTo>
                  <a:lnTo>
                    <a:pt x="564" y="757"/>
                  </a:lnTo>
                  <a:lnTo>
                    <a:pt x="567" y="754"/>
                  </a:lnTo>
                  <a:lnTo>
                    <a:pt x="569" y="750"/>
                  </a:lnTo>
                  <a:lnTo>
                    <a:pt x="569" y="745"/>
                  </a:lnTo>
                  <a:lnTo>
                    <a:pt x="569" y="742"/>
                  </a:lnTo>
                  <a:lnTo>
                    <a:pt x="565" y="737"/>
                  </a:lnTo>
                  <a:lnTo>
                    <a:pt x="544" y="711"/>
                  </a:lnTo>
                  <a:lnTo>
                    <a:pt x="526" y="681"/>
                  </a:lnTo>
                  <a:lnTo>
                    <a:pt x="513" y="650"/>
                  </a:lnTo>
                  <a:lnTo>
                    <a:pt x="504" y="615"/>
                  </a:lnTo>
                  <a:lnTo>
                    <a:pt x="504" y="582"/>
                  </a:lnTo>
                  <a:lnTo>
                    <a:pt x="513" y="547"/>
                  </a:lnTo>
                  <a:lnTo>
                    <a:pt x="516" y="542"/>
                  </a:lnTo>
                  <a:lnTo>
                    <a:pt x="521" y="532"/>
                  </a:lnTo>
                  <a:lnTo>
                    <a:pt x="521" y="531"/>
                  </a:lnTo>
                  <a:lnTo>
                    <a:pt x="539" y="503"/>
                  </a:lnTo>
                  <a:lnTo>
                    <a:pt x="559" y="476"/>
                  </a:lnTo>
                  <a:lnTo>
                    <a:pt x="585" y="455"/>
                  </a:lnTo>
                  <a:lnTo>
                    <a:pt x="615" y="438"/>
                  </a:lnTo>
                  <a:lnTo>
                    <a:pt x="645" y="430"/>
                  </a:lnTo>
                  <a:lnTo>
                    <a:pt x="676" y="430"/>
                  </a:lnTo>
                  <a:lnTo>
                    <a:pt x="707" y="433"/>
                  </a:lnTo>
                  <a:lnTo>
                    <a:pt x="741" y="437"/>
                  </a:lnTo>
                  <a:lnTo>
                    <a:pt x="774" y="441"/>
                  </a:lnTo>
                  <a:lnTo>
                    <a:pt x="803" y="441"/>
                  </a:lnTo>
                  <a:lnTo>
                    <a:pt x="840" y="437"/>
                  </a:lnTo>
                  <a:lnTo>
                    <a:pt x="873" y="427"/>
                  </a:lnTo>
                  <a:lnTo>
                    <a:pt x="902" y="410"/>
                  </a:lnTo>
                  <a:lnTo>
                    <a:pt x="929" y="389"/>
                  </a:lnTo>
                  <a:lnTo>
                    <a:pt x="973" y="400"/>
                  </a:lnTo>
                  <a:lnTo>
                    <a:pt x="1018" y="405"/>
                  </a:lnTo>
                  <a:lnTo>
                    <a:pt x="1061" y="402"/>
                  </a:lnTo>
                  <a:lnTo>
                    <a:pt x="1101" y="390"/>
                  </a:lnTo>
                  <a:lnTo>
                    <a:pt x="1137" y="372"/>
                  </a:lnTo>
                  <a:lnTo>
                    <a:pt x="1139" y="374"/>
                  </a:lnTo>
                  <a:lnTo>
                    <a:pt x="1140" y="374"/>
                  </a:lnTo>
                  <a:lnTo>
                    <a:pt x="1190" y="374"/>
                  </a:lnTo>
                  <a:lnTo>
                    <a:pt x="1238" y="365"/>
                  </a:lnTo>
                  <a:lnTo>
                    <a:pt x="1279" y="351"/>
                  </a:lnTo>
                  <a:lnTo>
                    <a:pt x="1317" y="329"/>
                  </a:lnTo>
                  <a:lnTo>
                    <a:pt x="1348" y="301"/>
                  </a:lnTo>
                  <a:lnTo>
                    <a:pt x="1372" y="266"/>
                  </a:lnTo>
                  <a:lnTo>
                    <a:pt x="1372" y="271"/>
                  </a:lnTo>
                  <a:lnTo>
                    <a:pt x="1373" y="275"/>
                  </a:lnTo>
                  <a:lnTo>
                    <a:pt x="1377" y="278"/>
                  </a:lnTo>
                  <a:lnTo>
                    <a:pt x="1380" y="280"/>
                  </a:lnTo>
                  <a:lnTo>
                    <a:pt x="1418" y="291"/>
                  </a:lnTo>
                  <a:lnTo>
                    <a:pt x="1459" y="296"/>
                  </a:lnTo>
                  <a:lnTo>
                    <a:pt x="1499" y="298"/>
                  </a:lnTo>
                  <a:lnTo>
                    <a:pt x="1540" y="296"/>
                  </a:lnTo>
                  <a:lnTo>
                    <a:pt x="1581" y="291"/>
                  </a:lnTo>
                  <a:lnTo>
                    <a:pt x="1557" y="313"/>
                  </a:lnTo>
                  <a:lnTo>
                    <a:pt x="1537" y="337"/>
                  </a:lnTo>
                  <a:lnTo>
                    <a:pt x="1522" y="364"/>
                  </a:lnTo>
                  <a:lnTo>
                    <a:pt x="1514" y="394"/>
                  </a:lnTo>
                  <a:lnTo>
                    <a:pt x="1509" y="423"/>
                  </a:lnTo>
                  <a:lnTo>
                    <a:pt x="1491" y="453"/>
                  </a:lnTo>
                  <a:lnTo>
                    <a:pt x="1467" y="481"/>
                  </a:lnTo>
                  <a:lnTo>
                    <a:pt x="1441" y="503"/>
                  </a:lnTo>
                  <a:lnTo>
                    <a:pt x="1410" y="521"/>
                  </a:lnTo>
                  <a:lnTo>
                    <a:pt x="1377" y="531"/>
                  </a:lnTo>
                  <a:lnTo>
                    <a:pt x="1340" y="532"/>
                  </a:lnTo>
                  <a:lnTo>
                    <a:pt x="1335" y="534"/>
                  </a:lnTo>
                  <a:lnTo>
                    <a:pt x="1332" y="536"/>
                  </a:lnTo>
                  <a:lnTo>
                    <a:pt x="1330" y="539"/>
                  </a:lnTo>
                  <a:lnTo>
                    <a:pt x="1329" y="542"/>
                  </a:lnTo>
                  <a:lnTo>
                    <a:pt x="1329" y="547"/>
                  </a:lnTo>
                  <a:lnTo>
                    <a:pt x="1330" y="551"/>
                  </a:lnTo>
                  <a:lnTo>
                    <a:pt x="1332" y="554"/>
                  </a:lnTo>
                  <a:lnTo>
                    <a:pt x="1335" y="555"/>
                  </a:lnTo>
                  <a:lnTo>
                    <a:pt x="1340" y="557"/>
                  </a:lnTo>
                  <a:lnTo>
                    <a:pt x="1381" y="554"/>
                  </a:lnTo>
                  <a:lnTo>
                    <a:pt x="1419" y="542"/>
                  </a:lnTo>
                  <a:lnTo>
                    <a:pt x="1454" y="524"/>
                  </a:lnTo>
                  <a:lnTo>
                    <a:pt x="1484" y="499"/>
                  </a:lnTo>
                  <a:lnTo>
                    <a:pt x="1509" y="468"/>
                  </a:lnTo>
                  <a:lnTo>
                    <a:pt x="1515" y="499"/>
                  </a:lnTo>
                  <a:lnTo>
                    <a:pt x="1525" y="529"/>
                  </a:lnTo>
                  <a:lnTo>
                    <a:pt x="1510" y="575"/>
                  </a:lnTo>
                  <a:lnTo>
                    <a:pt x="1502" y="622"/>
                  </a:lnTo>
                  <a:lnTo>
                    <a:pt x="1502" y="668"/>
                  </a:lnTo>
                  <a:lnTo>
                    <a:pt x="1510" y="712"/>
                  </a:lnTo>
                  <a:lnTo>
                    <a:pt x="1527" y="755"/>
                  </a:lnTo>
                  <a:lnTo>
                    <a:pt x="1495" y="775"/>
                  </a:lnTo>
                  <a:lnTo>
                    <a:pt x="1464" y="793"/>
                  </a:lnTo>
                  <a:lnTo>
                    <a:pt x="1431" y="805"/>
                  </a:lnTo>
                  <a:lnTo>
                    <a:pt x="1398" y="812"/>
                  </a:lnTo>
                  <a:lnTo>
                    <a:pt x="1363" y="810"/>
                  </a:lnTo>
                  <a:lnTo>
                    <a:pt x="1330" y="800"/>
                  </a:lnTo>
                  <a:lnTo>
                    <a:pt x="1297" y="780"/>
                  </a:lnTo>
                  <a:lnTo>
                    <a:pt x="1276" y="759"/>
                  </a:lnTo>
                  <a:lnTo>
                    <a:pt x="1256" y="736"/>
                  </a:lnTo>
                  <a:lnTo>
                    <a:pt x="1241" y="711"/>
                  </a:lnTo>
                  <a:lnTo>
                    <a:pt x="1239" y="706"/>
                  </a:lnTo>
                  <a:lnTo>
                    <a:pt x="1236" y="704"/>
                  </a:lnTo>
                  <a:lnTo>
                    <a:pt x="1231" y="704"/>
                  </a:lnTo>
                  <a:lnTo>
                    <a:pt x="1228" y="704"/>
                  </a:lnTo>
                  <a:lnTo>
                    <a:pt x="1225" y="707"/>
                  </a:lnTo>
                  <a:lnTo>
                    <a:pt x="1221" y="709"/>
                  </a:lnTo>
                  <a:lnTo>
                    <a:pt x="1220" y="714"/>
                  </a:lnTo>
                  <a:lnTo>
                    <a:pt x="1220" y="717"/>
                  </a:lnTo>
                  <a:lnTo>
                    <a:pt x="1221" y="722"/>
                  </a:lnTo>
                  <a:lnTo>
                    <a:pt x="1238" y="752"/>
                  </a:lnTo>
                  <a:lnTo>
                    <a:pt x="1261" y="778"/>
                  </a:lnTo>
                  <a:lnTo>
                    <a:pt x="1286" y="802"/>
                  </a:lnTo>
                  <a:lnTo>
                    <a:pt x="1315" y="820"/>
                  </a:lnTo>
                  <a:lnTo>
                    <a:pt x="1324" y="825"/>
                  </a:lnTo>
                  <a:lnTo>
                    <a:pt x="1332" y="828"/>
                  </a:lnTo>
                  <a:lnTo>
                    <a:pt x="1320" y="836"/>
                  </a:lnTo>
                  <a:lnTo>
                    <a:pt x="1289" y="851"/>
                  </a:lnTo>
                  <a:lnTo>
                    <a:pt x="1258" y="863"/>
                  </a:lnTo>
                  <a:lnTo>
                    <a:pt x="1225" y="868"/>
                  </a:lnTo>
                  <a:lnTo>
                    <a:pt x="1193" y="868"/>
                  </a:lnTo>
                  <a:lnTo>
                    <a:pt x="1160" y="859"/>
                  </a:lnTo>
                  <a:lnTo>
                    <a:pt x="1127" y="841"/>
                  </a:lnTo>
                  <a:lnTo>
                    <a:pt x="1102" y="821"/>
                  </a:lnTo>
                  <a:lnTo>
                    <a:pt x="1082" y="797"/>
                  </a:lnTo>
                  <a:lnTo>
                    <a:pt x="1066" y="770"/>
                  </a:lnTo>
                  <a:lnTo>
                    <a:pt x="1063" y="767"/>
                  </a:lnTo>
                  <a:lnTo>
                    <a:pt x="1059" y="764"/>
                  </a:lnTo>
                  <a:lnTo>
                    <a:pt x="1056" y="764"/>
                  </a:lnTo>
                  <a:lnTo>
                    <a:pt x="1053" y="765"/>
                  </a:lnTo>
                  <a:lnTo>
                    <a:pt x="1049" y="767"/>
                  </a:lnTo>
                  <a:lnTo>
                    <a:pt x="1046" y="770"/>
                  </a:lnTo>
                  <a:lnTo>
                    <a:pt x="1044" y="774"/>
                  </a:lnTo>
                  <a:lnTo>
                    <a:pt x="1044" y="778"/>
                  </a:lnTo>
                  <a:lnTo>
                    <a:pt x="1044" y="782"/>
                  </a:lnTo>
                  <a:lnTo>
                    <a:pt x="1066" y="818"/>
                  </a:lnTo>
                  <a:lnTo>
                    <a:pt x="1091" y="846"/>
                  </a:lnTo>
                  <a:lnTo>
                    <a:pt x="1120" y="866"/>
                  </a:lnTo>
                  <a:lnTo>
                    <a:pt x="1150" y="879"/>
                  </a:lnTo>
                  <a:lnTo>
                    <a:pt x="1122" y="904"/>
                  </a:lnTo>
                  <a:lnTo>
                    <a:pt x="1092" y="926"/>
                  </a:lnTo>
                  <a:lnTo>
                    <a:pt x="1061" y="942"/>
                  </a:lnTo>
                  <a:lnTo>
                    <a:pt x="1028" y="952"/>
                  </a:lnTo>
                  <a:lnTo>
                    <a:pt x="993" y="957"/>
                  </a:lnTo>
                  <a:lnTo>
                    <a:pt x="959" y="952"/>
                  </a:lnTo>
                  <a:lnTo>
                    <a:pt x="922" y="939"/>
                  </a:lnTo>
                  <a:lnTo>
                    <a:pt x="894" y="922"/>
                  </a:lnTo>
                  <a:lnTo>
                    <a:pt x="869" y="901"/>
                  </a:lnTo>
                  <a:lnTo>
                    <a:pt x="850" y="876"/>
                  </a:lnTo>
                  <a:lnTo>
                    <a:pt x="845" y="873"/>
                  </a:lnTo>
                  <a:lnTo>
                    <a:pt x="841" y="871"/>
                  </a:lnTo>
                  <a:lnTo>
                    <a:pt x="838" y="871"/>
                  </a:lnTo>
                  <a:lnTo>
                    <a:pt x="833" y="871"/>
                  </a:lnTo>
                  <a:lnTo>
                    <a:pt x="830" y="874"/>
                  </a:lnTo>
                  <a:lnTo>
                    <a:pt x="828" y="876"/>
                  </a:lnTo>
                  <a:lnTo>
                    <a:pt x="826" y="879"/>
                  </a:lnTo>
                  <a:lnTo>
                    <a:pt x="826" y="884"/>
                  </a:lnTo>
                  <a:lnTo>
                    <a:pt x="828" y="888"/>
                  </a:lnTo>
                  <a:lnTo>
                    <a:pt x="853" y="917"/>
                  </a:lnTo>
                  <a:lnTo>
                    <a:pt x="883" y="942"/>
                  </a:lnTo>
                  <a:lnTo>
                    <a:pt x="914" y="962"/>
                  </a:lnTo>
                  <a:lnTo>
                    <a:pt x="881" y="993"/>
                  </a:lnTo>
                  <a:lnTo>
                    <a:pt x="845" y="1015"/>
                  </a:lnTo>
                  <a:lnTo>
                    <a:pt x="807" y="1026"/>
                  </a:lnTo>
                  <a:lnTo>
                    <a:pt x="767" y="1030"/>
                  </a:lnTo>
                  <a:lnTo>
                    <a:pt x="727" y="1025"/>
                  </a:lnTo>
                  <a:lnTo>
                    <a:pt x="688" y="1011"/>
                  </a:lnTo>
                  <a:lnTo>
                    <a:pt x="650" y="990"/>
                  </a:lnTo>
                  <a:lnTo>
                    <a:pt x="613" y="962"/>
                  </a:lnTo>
                  <a:lnTo>
                    <a:pt x="608" y="959"/>
                  </a:lnTo>
                  <a:lnTo>
                    <a:pt x="605" y="959"/>
                  </a:lnTo>
                  <a:lnTo>
                    <a:pt x="600" y="959"/>
                  </a:lnTo>
                  <a:lnTo>
                    <a:pt x="597" y="962"/>
                  </a:lnTo>
                  <a:lnTo>
                    <a:pt x="593" y="965"/>
                  </a:lnTo>
                  <a:lnTo>
                    <a:pt x="592" y="970"/>
                  </a:lnTo>
                  <a:lnTo>
                    <a:pt x="593" y="973"/>
                  </a:lnTo>
                  <a:lnTo>
                    <a:pt x="597" y="978"/>
                  </a:lnTo>
                  <a:lnTo>
                    <a:pt x="633" y="1008"/>
                  </a:lnTo>
                  <a:lnTo>
                    <a:pt x="673" y="1031"/>
                  </a:lnTo>
                  <a:lnTo>
                    <a:pt x="712" y="1046"/>
                  </a:lnTo>
                  <a:lnTo>
                    <a:pt x="678" y="1078"/>
                  </a:lnTo>
                  <a:lnTo>
                    <a:pt x="641" y="1101"/>
                  </a:lnTo>
                  <a:lnTo>
                    <a:pt x="602" y="1116"/>
                  </a:lnTo>
                  <a:lnTo>
                    <a:pt x="560" y="1122"/>
                  </a:lnTo>
                  <a:lnTo>
                    <a:pt x="521" y="1120"/>
                  </a:lnTo>
                  <a:lnTo>
                    <a:pt x="480" y="1112"/>
                  </a:lnTo>
                  <a:lnTo>
                    <a:pt x="440" y="1094"/>
                  </a:lnTo>
                  <a:lnTo>
                    <a:pt x="402" y="1068"/>
                  </a:lnTo>
                  <a:lnTo>
                    <a:pt x="432" y="1043"/>
                  </a:lnTo>
                  <a:lnTo>
                    <a:pt x="456" y="1013"/>
                  </a:lnTo>
                  <a:lnTo>
                    <a:pt x="475" y="978"/>
                  </a:lnTo>
                  <a:lnTo>
                    <a:pt x="486" y="940"/>
                  </a:lnTo>
                  <a:lnTo>
                    <a:pt x="489" y="899"/>
                  </a:lnTo>
                  <a:lnTo>
                    <a:pt x="526" y="907"/>
                  </a:lnTo>
                  <a:lnTo>
                    <a:pt x="564" y="909"/>
                  </a:lnTo>
                  <a:lnTo>
                    <a:pt x="600" y="904"/>
                  </a:lnTo>
                  <a:lnTo>
                    <a:pt x="636" y="892"/>
                  </a:lnTo>
                  <a:lnTo>
                    <a:pt x="663" y="879"/>
                  </a:lnTo>
                  <a:lnTo>
                    <a:pt x="688" y="863"/>
                  </a:lnTo>
                  <a:lnTo>
                    <a:pt x="711" y="843"/>
                  </a:lnTo>
                  <a:lnTo>
                    <a:pt x="731" y="821"/>
                  </a:lnTo>
                  <a:lnTo>
                    <a:pt x="747" y="795"/>
                  </a:lnTo>
                  <a:lnTo>
                    <a:pt x="757" y="769"/>
                  </a:lnTo>
                  <a:lnTo>
                    <a:pt x="760" y="739"/>
                  </a:lnTo>
                  <a:lnTo>
                    <a:pt x="774" y="744"/>
                  </a:lnTo>
                  <a:lnTo>
                    <a:pt x="787" y="749"/>
                  </a:lnTo>
                  <a:lnTo>
                    <a:pt x="821" y="755"/>
                  </a:lnTo>
                  <a:lnTo>
                    <a:pt x="858" y="755"/>
                  </a:lnTo>
                  <a:lnTo>
                    <a:pt x="892" y="749"/>
                  </a:lnTo>
                  <a:lnTo>
                    <a:pt x="927" y="737"/>
                  </a:lnTo>
                  <a:lnTo>
                    <a:pt x="960" y="719"/>
                  </a:lnTo>
                  <a:lnTo>
                    <a:pt x="987" y="696"/>
                  </a:lnTo>
                  <a:lnTo>
                    <a:pt x="1010" y="669"/>
                  </a:lnTo>
                  <a:lnTo>
                    <a:pt x="1025" y="636"/>
                  </a:lnTo>
                  <a:lnTo>
                    <a:pt x="1066" y="643"/>
                  </a:lnTo>
                  <a:lnTo>
                    <a:pt x="1106" y="643"/>
                  </a:lnTo>
                  <a:lnTo>
                    <a:pt x="1144" y="636"/>
                  </a:lnTo>
                  <a:lnTo>
                    <a:pt x="1178" y="623"/>
                  </a:lnTo>
                  <a:lnTo>
                    <a:pt x="1210" y="603"/>
                  </a:lnTo>
                  <a:lnTo>
                    <a:pt x="1211" y="603"/>
                  </a:lnTo>
                  <a:lnTo>
                    <a:pt x="1215" y="602"/>
                  </a:lnTo>
                  <a:lnTo>
                    <a:pt x="1238" y="593"/>
                  </a:lnTo>
                  <a:lnTo>
                    <a:pt x="1259" y="593"/>
                  </a:lnTo>
                  <a:lnTo>
                    <a:pt x="1282" y="600"/>
                  </a:lnTo>
                  <a:lnTo>
                    <a:pt x="1304" y="612"/>
                  </a:lnTo>
                  <a:lnTo>
                    <a:pt x="1324" y="625"/>
                  </a:lnTo>
                  <a:lnTo>
                    <a:pt x="1340" y="640"/>
                  </a:lnTo>
                  <a:lnTo>
                    <a:pt x="1345" y="643"/>
                  </a:lnTo>
                  <a:lnTo>
                    <a:pt x="1350" y="643"/>
                  </a:lnTo>
                  <a:lnTo>
                    <a:pt x="1353" y="643"/>
                  </a:lnTo>
                  <a:lnTo>
                    <a:pt x="1358" y="640"/>
                  </a:lnTo>
                  <a:lnTo>
                    <a:pt x="1360" y="636"/>
                  </a:lnTo>
                  <a:lnTo>
                    <a:pt x="1362" y="631"/>
                  </a:lnTo>
                  <a:lnTo>
                    <a:pt x="1360" y="628"/>
                  </a:lnTo>
                  <a:lnTo>
                    <a:pt x="1358" y="623"/>
                  </a:lnTo>
                  <a:lnTo>
                    <a:pt x="1335" y="603"/>
                  </a:lnTo>
                  <a:lnTo>
                    <a:pt x="1309" y="585"/>
                  </a:lnTo>
                  <a:lnTo>
                    <a:pt x="1281" y="574"/>
                  </a:lnTo>
                  <a:lnTo>
                    <a:pt x="1251" y="567"/>
                  </a:lnTo>
                  <a:lnTo>
                    <a:pt x="1281" y="531"/>
                  </a:lnTo>
                  <a:lnTo>
                    <a:pt x="1307" y="489"/>
                  </a:lnTo>
                  <a:lnTo>
                    <a:pt x="1330" y="445"/>
                  </a:lnTo>
                  <a:lnTo>
                    <a:pt x="1330" y="440"/>
                  </a:lnTo>
                  <a:lnTo>
                    <a:pt x="1330" y="437"/>
                  </a:lnTo>
                  <a:lnTo>
                    <a:pt x="1329" y="432"/>
                  </a:lnTo>
                  <a:lnTo>
                    <a:pt x="1325" y="430"/>
                  </a:lnTo>
                  <a:lnTo>
                    <a:pt x="1322" y="427"/>
                  </a:lnTo>
                  <a:lnTo>
                    <a:pt x="1319" y="427"/>
                  </a:lnTo>
                  <a:lnTo>
                    <a:pt x="1315" y="427"/>
                  </a:lnTo>
                  <a:lnTo>
                    <a:pt x="1312" y="428"/>
                  </a:lnTo>
                  <a:lnTo>
                    <a:pt x="1309" y="433"/>
                  </a:lnTo>
                  <a:lnTo>
                    <a:pt x="1291" y="470"/>
                  </a:lnTo>
                  <a:lnTo>
                    <a:pt x="1269" y="504"/>
                  </a:lnTo>
                  <a:lnTo>
                    <a:pt x="1246" y="536"/>
                  </a:lnTo>
                  <a:lnTo>
                    <a:pt x="1218" y="564"/>
                  </a:lnTo>
                  <a:lnTo>
                    <a:pt x="1188" y="587"/>
                  </a:lnTo>
                  <a:lnTo>
                    <a:pt x="1155" y="603"/>
                  </a:lnTo>
                  <a:lnTo>
                    <a:pt x="1119" y="615"/>
                  </a:lnTo>
                  <a:lnTo>
                    <a:pt x="1079" y="618"/>
                  </a:lnTo>
                  <a:lnTo>
                    <a:pt x="1036" y="615"/>
                  </a:lnTo>
                  <a:lnTo>
                    <a:pt x="990" y="603"/>
                  </a:lnTo>
                  <a:lnTo>
                    <a:pt x="944" y="584"/>
                  </a:lnTo>
                  <a:lnTo>
                    <a:pt x="902" y="557"/>
                  </a:lnTo>
                  <a:lnTo>
                    <a:pt x="897" y="555"/>
                  </a:lnTo>
                  <a:lnTo>
                    <a:pt x="894" y="555"/>
                  </a:lnTo>
                  <a:lnTo>
                    <a:pt x="891" y="557"/>
                  </a:lnTo>
                  <a:lnTo>
                    <a:pt x="888" y="560"/>
                  </a:lnTo>
                  <a:lnTo>
                    <a:pt x="886" y="564"/>
                  </a:lnTo>
                  <a:lnTo>
                    <a:pt x="884" y="567"/>
                  </a:lnTo>
                  <a:lnTo>
                    <a:pt x="884" y="572"/>
                  </a:lnTo>
                  <a:lnTo>
                    <a:pt x="886" y="575"/>
                  </a:lnTo>
                  <a:lnTo>
                    <a:pt x="889" y="579"/>
                  </a:lnTo>
                  <a:lnTo>
                    <a:pt x="924" y="600"/>
                  </a:lnTo>
                  <a:lnTo>
                    <a:pt x="962" y="618"/>
                  </a:lnTo>
                  <a:lnTo>
                    <a:pt x="1002" y="631"/>
                  </a:lnTo>
                  <a:lnTo>
                    <a:pt x="987" y="660"/>
                  </a:lnTo>
                  <a:lnTo>
                    <a:pt x="967" y="684"/>
                  </a:lnTo>
                  <a:lnTo>
                    <a:pt x="942" y="702"/>
                  </a:lnTo>
                  <a:lnTo>
                    <a:pt x="914" y="716"/>
                  </a:lnTo>
                  <a:lnTo>
                    <a:pt x="883" y="726"/>
                  </a:lnTo>
                  <a:lnTo>
                    <a:pt x="851" y="729"/>
                  </a:lnTo>
                  <a:lnTo>
                    <a:pt x="818" y="729"/>
                  </a:lnTo>
                  <a:lnTo>
                    <a:pt x="787" y="722"/>
                  </a:lnTo>
                  <a:lnTo>
                    <a:pt x="759" y="712"/>
                  </a:lnTo>
                  <a:lnTo>
                    <a:pt x="757" y="712"/>
                  </a:lnTo>
                  <a:lnTo>
                    <a:pt x="755" y="707"/>
                  </a:lnTo>
                  <a:lnTo>
                    <a:pt x="752" y="706"/>
                  </a:lnTo>
                  <a:lnTo>
                    <a:pt x="749" y="704"/>
                  </a:lnTo>
                  <a:lnTo>
                    <a:pt x="744" y="704"/>
                  </a:lnTo>
                  <a:lnTo>
                    <a:pt x="717" y="683"/>
                  </a:lnTo>
                  <a:lnTo>
                    <a:pt x="694" y="653"/>
                  </a:lnTo>
                  <a:lnTo>
                    <a:pt x="678" y="622"/>
                  </a:lnTo>
                  <a:lnTo>
                    <a:pt x="668" y="589"/>
                  </a:lnTo>
                  <a:lnTo>
                    <a:pt x="666" y="584"/>
                  </a:lnTo>
                  <a:lnTo>
                    <a:pt x="663" y="580"/>
                  </a:lnTo>
                  <a:lnTo>
                    <a:pt x="660" y="580"/>
                  </a:lnTo>
                  <a:lnTo>
                    <a:pt x="655" y="580"/>
                  </a:lnTo>
                  <a:lnTo>
                    <a:pt x="651" y="580"/>
                  </a:lnTo>
                  <a:lnTo>
                    <a:pt x="648" y="582"/>
                  </a:lnTo>
                  <a:lnTo>
                    <a:pt x="645" y="585"/>
                  </a:lnTo>
                  <a:lnTo>
                    <a:pt x="643" y="590"/>
                  </a:lnTo>
                  <a:lnTo>
                    <a:pt x="645" y="595"/>
                  </a:lnTo>
                  <a:lnTo>
                    <a:pt x="656" y="635"/>
                  </a:lnTo>
                  <a:lnTo>
                    <a:pt x="676" y="669"/>
                  </a:lnTo>
                  <a:lnTo>
                    <a:pt x="703" y="701"/>
                  </a:lnTo>
                  <a:lnTo>
                    <a:pt x="736" y="726"/>
                  </a:lnTo>
                  <a:lnTo>
                    <a:pt x="736" y="754"/>
                  </a:lnTo>
                  <a:lnTo>
                    <a:pt x="729" y="778"/>
                  </a:lnTo>
                  <a:lnTo>
                    <a:pt x="716" y="802"/>
                  </a:lnTo>
                  <a:lnTo>
                    <a:pt x="699" y="821"/>
                  </a:lnTo>
                  <a:lnTo>
                    <a:pt x="678" y="840"/>
                  </a:lnTo>
                  <a:lnTo>
                    <a:pt x="655" y="854"/>
                  </a:lnTo>
                  <a:lnTo>
                    <a:pt x="630" y="868"/>
                  </a:lnTo>
                  <a:lnTo>
                    <a:pt x="607" y="878"/>
                  </a:lnTo>
                  <a:lnTo>
                    <a:pt x="570" y="886"/>
                  </a:lnTo>
                  <a:lnTo>
                    <a:pt x="534" y="886"/>
                  </a:lnTo>
                  <a:lnTo>
                    <a:pt x="499" y="878"/>
                  </a:lnTo>
                  <a:lnTo>
                    <a:pt x="466" y="863"/>
                  </a:lnTo>
                  <a:lnTo>
                    <a:pt x="435" y="843"/>
                  </a:lnTo>
                  <a:lnTo>
                    <a:pt x="410" y="818"/>
                  </a:lnTo>
                  <a:lnTo>
                    <a:pt x="407" y="815"/>
                  </a:lnTo>
                  <a:lnTo>
                    <a:pt x="402" y="813"/>
                  </a:lnTo>
                  <a:lnTo>
                    <a:pt x="399" y="813"/>
                  </a:lnTo>
                  <a:lnTo>
                    <a:pt x="395" y="816"/>
                  </a:lnTo>
                  <a:lnTo>
                    <a:pt x="392" y="818"/>
                  </a:lnTo>
                  <a:lnTo>
                    <a:pt x="390" y="821"/>
                  </a:lnTo>
                  <a:lnTo>
                    <a:pt x="390" y="826"/>
                  </a:lnTo>
                  <a:lnTo>
                    <a:pt x="390" y="831"/>
                  </a:lnTo>
                  <a:lnTo>
                    <a:pt x="392" y="835"/>
                  </a:lnTo>
                  <a:lnTo>
                    <a:pt x="413" y="858"/>
                  </a:lnTo>
                  <a:lnTo>
                    <a:pt x="438" y="876"/>
                  </a:lnTo>
                  <a:lnTo>
                    <a:pt x="465" y="891"/>
                  </a:lnTo>
                  <a:lnTo>
                    <a:pt x="465" y="927"/>
                  </a:lnTo>
                  <a:lnTo>
                    <a:pt x="456" y="960"/>
                  </a:lnTo>
                  <a:lnTo>
                    <a:pt x="443" y="990"/>
                  </a:lnTo>
                  <a:lnTo>
                    <a:pt x="423" y="1016"/>
                  </a:lnTo>
                  <a:lnTo>
                    <a:pt x="400" y="1038"/>
                  </a:lnTo>
                  <a:lnTo>
                    <a:pt x="372" y="1054"/>
                  </a:lnTo>
                  <a:lnTo>
                    <a:pt x="342" y="1064"/>
                  </a:lnTo>
                  <a:lnTo>
                    <a:pt x="306" y="1066"/>
                  </a:lnTo>
                  <a:lnTo>
                    <a:pt x="273" y="1064"/>
                  </a:lnTo>
                  <a:lnTo>
                    <a:pt x="243" y="1058"/>
                  </a:lnTo>
                  <a:lnTo>
                    <a:pt x="217" y="1049"/>
                  </a:lnTo>
                  <a:lnTo>
                    <a:pt x="210" y="1046"/>
                  </a:lnTo>
                  <a:lnTo>
                    <a:pt x="184" y="1026"/>
                  </a:lnTo>
                  <a:lnTo>
                    <a:pt x="164" y="1003"/>
                  </a:lnTo>
                  <a:lnTo>
                    <a:pt x="147" y="975"/>
                  </a:lnTo>
                  <a:lnTo>
                    <a:pt x="138" y="945"/>
                  </a:lnTo>
                  <a:lnTo>
                    <a:pt x="133" y="914"/>
                  </a:lnTo>
                  <a:lnTo>
                    <a:pt x="131" y="881"/>
                  </a:lnTo>
                  <a:lnTo>
                    <a:pt x="134" y="850"/>
                  </a:lnTo>
                  <a:lnTo>
                    <a:pt x="143" y="818"/>
                  </a:lnTo>
                  <a:lnTo>
                    <a:pt x="143" y="815"/>
                  </a:lnTo>
                  <a:lnTo>
                    <a:pt x="143" y="810"/>
                  </a:lnTo>
                  <a:lnTo>
                    <a:pt x="139" y="807"/>
                  </a:lnTo>
                  <a:lnTo>
                    <a:pt x="136" y="805"/>
                  </a:lnTo>
                  <a:lnTo>
                    <a:pt x="133" y="803"/>
                  </a:lnTo>
                  <a:lnTo>
                    <a:pt x="128" y="805"/>
                  </a:lnTo>
                  <a:lnTo>
                    <a:pt x="124" y="805"/>
                  </a:lnTo>
                  <a:lnTo>
                    <a:pt x="121" y="808"/>
                  </a:lnTo>
                  <a:lnTo>
                    <a:pt x="119" y="812"/>
                  </a:lnTo>
                  <a:lnTo>
                    <a:pt x="109" y="856"/>
                  </a:lnTo>
                  <a:lnTo>
                    <a:pt x="106" y="901"/>
                  </a:lnTo>
                  <a:lnTo>
                    <a:pt x="113" y="942"/>
                  </a:lnTo>
                  <a:lnTo>
                    <a:pt x="106" y="926"/>
                  </a:lnTo>
                  <a:lnTo>
                    <a:pt x="103" y="912"/>
                  </a:lnTo>
                  <a:lnTo>
                    <a:pt x="101" y="904"/>
                  </a:lnTo>
                  <a:lnTo>
                    <a:pt x="100" y="901"/>
                  </a:lnTo>
                  <a:lnTo>
                    <a:pt x="98" y="901"/>
                  </a:lnTo>
                  <a:lnTo>
                    <a:pt x="90" y="901"/>
                  </a:lnTo>
                  <a:lnTo>
                    <a:pt x="80" y="896"/>
                  </a:lnTo>
                  <a:lnTo>
                    <a:pt x="67" y="889"/>
                  </a:lnTo>
                  <a:lnTo>
                    <a:pt x="52" y="876"/>
                  </a:lnTo>
                  <a:lnTo>
                    <a:pt x="35" y="858"/>
                  </a:lnTo>
                  <a:lnTo>
                    <a:pt x="20" y="830"/>
                  </a:lnTo>
                  <a:lnTo>
                    <a:pt x="7" y="793"/>
                  </a:lnTo>
                  <a:lnTo>
                    <a:pt x="0" y="757"/>
                  </a:lnTo>
                  <a:lnTo>
                    <a:pt x="2" y="724"/>
                  </a:lnTo>
                  <a:lnTo>
                    <a:pt x="10" y="693"/>
                  </a:lnTo>
                  <a:lnTo>
                    <a:pt x="24" y="665"/>
                  </a:lnTo>
                  <a:lnTo>
                    <a:pt x="40" y="640"/>
                  </a:lnTo>
                  <a:lnTo>
                    <a:pt x="55" y="620"/>
                  </a:lnTo>
                  <a:lnTo>
                    <a:pt x="70" y="605"/>
                  </a:lnTo>
                  <a:lnTo>
                    <a:pt x="80" y="595"/>
                  </a:lnTo>
                  <a:lnTo>
                    <a:pt x="91" y="635"/>
                  </a:lnTo>
                  <a:lnTo>
                    <a:pt x="93" y="640"/>
                  </a:lnTo>
                  <a:lnTo>
                    <a:pt x="96" y="641"/>
                  </a:lnTo>
                  <a:lnTo>
                    <a:pt x="101" y="643"/>
                  </a:lnTo>
                  <a:lnTo>
                    <a:pt x="105" y="643"/>
                  </a:lnTo>
                  <a:lnTo>
                    <a:pt x="109" y="641"/>
                  </a:lnTo>
                  <a:lnTo>
                    <a:pt x="113" y="640"/>
                  </a:lnTo>
                  <a:lnTo>
                    <a:pt x="114" y="636"/>
                  </a:lnTo>
                  <a:lnTo>
                    <a:pt x="116" y="633"/>
                  </a:lnTo>
                  <a:lnTo>
                    <a:pt x="114" y="628"/>
                  </a:lnTo>
                  <a:lnTo>
                    <a:pt x="103" y="593"/>
                  </a:lnTo>
                  <a:lnTo>
                    <a:pt x="96" y="559"/>
                  </a:lnTo>
                  <a:lnTo>
                    <a:pt x="95" y="526"/>
                  </a:lnTo>
                  <a:lnTo>
                    <a:pt x="100" y="493"/>
                  </a:lnTo>
                  <a:lnTo>
                    <a:pt x="111" y="461"/>
                  </a:lnTo>
                  <a:lnTo>
                    <a:pt x="131" y="433"/>
                  </a:lnTo>
                  <a:lnTo>
                    <a:pt x="147" y="435"/>
                  </a:lnTo>
                  <a:lnTo>
                    <a:pt x="151" y="435"/>
                  </a:lnTo>
                  <a:lnTo>
                    <a:pt x="156" y="432"/>
                  </a:lnTo>
                  <a:lnTo>
                    <a:pt x="157" y="430"/>
                  </a:lnTo>
                  <a:lnTo>
                    <a:pt x="159" y="425"/>
                  </a:lnTo>
                  <a:lnTo>
                    <a:pt x="159" y="422"/>
                  </a:lnTo>
                  <a:lnTo>
                    <a:pt x="157" y="418"/>
                  </a:lnTo>
                  <a:lnTo>
                    <a:pt x="156" y="415"/>
                  </a:lnTo>
                  <a:lnTo>
                    <a:pt x="152" y="412"/>
                  </a:lnTo>
                  <a:lnTo>
                    <a:pt x="184" y="392"/>
                  </a:lnTo>
                  <a:lnTo>
                    <a:pt x="217" y="379"/>
                  </a:lnTo>
                  <a:lnTo>
                    <a:pt x="215" y="394"/>
                  </a:lnTo>
                  <a:lnTo>
                    <a:pt x="214" y="435"/>
                  </a:lnTo>
                  <a:lnTo>
                    <a:pt x="220" y="478"/>
                  </a:lnTo>
                  <a:lnTo>
                    <a:pt x="235" y="519"/>
                  </a:lnTo>
                  <a:lnTo>
                    <a:pt x="237" y="522"/>
                  </a:lnTo>
                  <a:lnTo>
                    <a:pt x="240" y="524"/>
                  </a:lnTo>
                  <a:lnTo>
                    <a:pt x="245" y="526"/>
                  </a:lnTo>
                  <a:lnTo>
                    <a:pt x="248" y="524"/>
                  </a:lnTo>
                  <a:lnTo>
                    <a:pt x="252" y="522"/>
                  </a:lnTo>
                  <a:lnTo>
                    <a:pt x="255" y="519"/>
                  </a:lnTo>
                  <a:lnTo>
                    <a:pt x="256" y="516"/>
                  </a:lnTo>
                  <a:lnTo>
                    <a:pt x="256" y="511"/>
                  </a:lnTo>
                  <a:lnTo>
                    <a:pt x="255" y="506"/>
                  </a:lnTo>
                  <a:lnTo>
                    <a:pt x="240" y="465"/>
                  </a:lnTo>
                  <a:lnTo>
                    <a:pt x="237" y="425"/>
                  </a:lnTo>
                  <a:lnTo>
                    <a:pt x="243" y="387"/>
                  </a:lnTo>
                  <a:lnTo>
                    <a:pt x="256" y="352"/>
                  </a:lnTo>
                  <a:lnTo>
                    <a:pt x="280" y="321"/>
                  </a:lnTo>
                  <a:lnTo>
                    <a:pt x="308" y="294"/>
                  </a:lnTo>
                  <a:lnTo>
                    <a:pt x="342" y="271"/>
                  </a:lnTo>
                  <a:lnTo>
                    <a:pt x="382" y="255"/>
                  </a:lnTo>
                  <a:lnTo>
                    <a:pt x="425" y="263"/>
                  </a:lnTo>
                  <a:lnTo>
                    <a:pt x="468" y="266"/>
                  </a:lnTo>
                  <a:lnTo>
                    <a:pt x="471" y="266"/>
                  </a:lnTo>
                  <a:lnTo>
                    <a:pt x="473" y="265"/>
                  </a:lnTo>
                  <a:lnTo>
                    <a:pt x="491" y="265"/>
                  </a:lnTo>
                  <a:lnTo>
                    <a:pt x="480" y="303"/>
                  </a:lnTo>
                  <a:lnTo>
                    <a:pt x="471" y="342"/>
                  </a:lnTo>
                  <a:lnTo>
                    <a:pt x="466" y="380"/>
                  </a:lnTo>
                  <a:lnTo>
                    <a:pt x="468" y="385"/>
                  </a:lnTo>
                  <a:lnTo>
                    <a:pt x="470" y="389"/>
                  </a:lnTo>
                  <a:lnTo>
                    <a:pt x="473" y="392"/>
                  </a:lnTo>
                  <a:lnTo>
                    <a:pt x="476" y="392"/>
                  </a:lnTo>
                  <a:lnTo>
                    <a:pt x="480" y="392"/>
                  </a:lnTo>
                  <a:lnTo>
                    <a:pt x="484" y="392"/>
                  </a:lnTo>
                  <a:lnTo>
                    <a:pt x="488" y="389"/>
                  </a:lnTo>
                  <a:lnTo>
                    <a:pt x="489" y="385"/>
                  </a:lnTo>
                  <a:lnTo>
                    <a:pt x="491" y="380"/>
                  </a:lnTo>
                  <a:lnTo>
                    <a:pt x="496" y="339"/>
                  </a:lnTo>
                  <a:lnTo>
                    <a:pt x="504" y="298"/>
                  </a:lnTo>
                  <a:lnTo>
                    <a:pt x="519" y="260"/>
                  </a:lnTo>
                  <a:lnTo>
                    <a:pt x="522" y="258"/>
                  </a:lnTo>
                  <a:lnTo>
                    <a:pt x="526" y="256"/>
                  </a:lnTo>
                  <a:lnTo>
                    <a:pt x="527" y="253"/>
                  </a:lnTo>
                  <a:lnTo>
                    <a:pt x="527" y="250"/>
                  </a:lnTo>
                  <a:lnTo>
                    <a:pt x="527" y="247"/>
                  </a:lnTo>
                  <a:lnTo>
                    <a:pt x="542" y="225"/>
                  </a:lnTo>
                  <a:lnTo>
                    <a:pt x="559" y="209"/>
                  </a:lnTo>
                  <a:lnTo>
                    <a:pt x="580" y="194"/>
                  </a:lnTo>
                  <a:lnTo>
                    <a:pt x="605" y="184"/>
                  </a:lnTo>
                  <a:lnTo>
                    <a:pt x="635" y="177"/>
                  </a:lnTo>
                  <a:lnTo>
                    <a:pt x="661" y="175"/>
                  </a:lnTo>
                  <a:lnTo>
                    <a:pt x="689" y="179"/>
                  </a:lnTo>
                  <a:lnTo>
                    <a:pt x="716" y="184"/>
                  </a:lnTo>
                  <a:lnTo>
                    <a:pt x="741" y="190"/>
                  </a:lnTo>
                  <a:lnTo>
                    <a:pt x="732" y="218"/>
                  </a:lnTo>
                  <a:lnTo>
                    <a:pt x="731" y="250"/>
                  </a:lnTo>
                  <a:lnTo>
                    <a:pt x="736" y="286"/>
                  </a:lnTo>
                  <a:lnTo>
                    <a:pt x="737" y="289"/>
                  </a:lnTo>
                  <a:lnTo>
                    <a:pt x="741" y="293"/>
                  </a:lnTo>
                  <a:lnTo>
                    <a:pt x="744" y="294"/>
                  </a:lnTo>
                  <a:lnTo>
                    <a:pt x="749" y="294"/>
                  </a:lnTo>
                  <a:lnTo>
                    <a:pt x="752" y="293"/>
                  </a:lnTo>
                  <a:lnTo>
                    <a:pt x="755" y="291"/>
                  </a:lnTo>
                  <a:lnTo>
                    <a:pt x="759" y="288"/>
                  </a:lnTo>
                  <a:lnTo>
                    <a:pt x="759" y="285"/>
                  </a:lnTo>
                  <a:lnTo>
                    <a:pt x="759" y="280"/>
                  </a:lnTo>
                  <a:lnTo>
                    <a:pt x="755" y="245"/>
                  </a:lnTo>
                  <a:lnTo>
                    <a:pt x="757" y="215"/>
                  </a:lnTo>
                  <a:lnTo>
                    <a:pt x="765" y="190"/>
                  </a:lnTo>
                  <a:lnTo>
                    <a:pt x="767" y="187"/>
                  </a:lnTo>
                  <a:lnTo>
                    <a:pt x="769" y="184"/>
                  </a:lnTo>
                  <a:lnTo>
                    <a:pt x="787" y="159"/>
                  </a:lnTo>
                  <a:lnTo>
                    <a:pt x="810" y="141"/>
                  </a:lnTo>
                  <a:lnTo>
                    <a:pt x="840" y="128"/>
                  </a:lnTo>
                  <a:lnTo>
                    <a:pt x="871" y="119"/>
                  </a:lnTo>
                  <a:lnTo>
                    <a:pt x="904" y="116"/>
                  </a:lnTo>
                  <a:lnTo>
                    <a:pt x="939" y="119"/>
                  </a:lnTo>
                  <a:lnTo>
                    <a:pt x="973" y="126"/>
                  </a:lnTo>
                  <a:lnTo>
                    <a:pt x="1006" y="139"/>
                  </a:lnTo>
                  <a:lnTo>
                    <a:pt x="1008" y="142"/>
                  </a:lnTo>
                  <a:lnTo>
                    <a:pt x="1013" y="144"/>
                  </a:lnTo>
                  <a:lnTo>
                    <a:pt x="1016" y="146"/>
                  </a:lnTo>
                  <a:lnTo>
                    <a:pt x="1044" y="164"/>
                  </a:lnTo>
                  <a:lnTo>
                    <a:pt x="1066" y="187"/>
                  </a:lnTo>
                  <a:lnTo>
                    <a:pt x="1084" y="213"/>
                  </a:lnTo>
                  <a:lnTo>
                    <a:pt x="1096" y="245"/>
                  </a:lnTo>
                  <a:lnTo>
                    <a:pt x="1097" y="250"/>
                  </a:lnTo>
                  <a:lnTo>
                    <a:pt x="1101" y="253"/>
                  </a:lnTo>
                  <a:lnTo>
                    <a:pt x="1104" y="253"/>
                  </a:lnTo>
                  <a:lnTo>
                    <a:pt x="1109" y="255"/>
                  </a:lnTo>
                  <a:lnTo>
                    <a:pt x="1112" y="253"/>
                  </a:lnTo>
                  <a:lnTo>
                    <a:pt x="1116" y="251"/>
                  </a:lnTo>
                  <a:lnTo>
                    <a:pt x="1119" y="248"/>
                  </a:lnTo>
                  <a:lnTo>
                    <a:pt x="1120" y="243"/>
                  </a:lnTo>
                  <a:lnTo>
                    <a:pt x="1119" y="238"/>
                  </a:lnTo>
                  <a:lnTo>
                    <a:pt x="1106" y="202"/>
                  </a:lnTo>
                  <a:lnTo>
                    <a:pt x="1086" y="172"/>
                  </a:lnTo>
                  <a:lnTo>
                    <a:pt x="1061" y="146"/>
                  </a:lnTo>
                  <a:lnTo>
                    <a:pt x="1031" y="124"/>
                  </a:lnTo>
                  <a:lnTo>
                    <a:pt x="1046" y="95"/>
                  </a:lnTo>
                  <a:lnTo>
                    <a:pt x="1068" y="68"/>
                  </a:lnTo>
                  <a:lnTo>
                    <a:pt x="1094" y="47"/>
                  </a:lnTo>
                  <a:lnTo>
                    <a:pt x="1124" y="28"/>
                  </a:lnTo>
                  <a:lnTo>
                    <a:pt x="1155" y="15"/>
                  </a:lnTo>
                  <a:lnTo>
                    <a:pt x="1188" y="5"/>
                  </a:lnTo>
                  <a:lnTo>
                    <a:pt x="1226" y="0"/>
                  </a:lnTo>
                  <a:close/>
                </a:path>
              </a:pathLst>
            </a:custGeom>
            <a:solidFill>
              <a:schemeClr val="accent3">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grpSp>
        <p:nvGrpSpPr>
          <p:cNvPr id="1046" name="Group 1045"/>
          <p:cNvGrpSpPr/>
          <p:nvPr/>
        </p:nvGrpSpPr>
        <p:grpSpPr>
          <a:xfrm>
            <a:off x="514350" y="1996957"/>
            <a:ext cx="1485900" cy="884900"/>
            <a:chOff x="684212" y="1670536"/>
            <a:chExt cx="1981200" cy="1179865"/>
          </a:xfrm>
        </p:grpSpPr>
        <p:sp>
          <p:nvSpPr>
            <p:cNvPr id="14" name="TextBox 13"/>
            <p:cNvSpPr txBox="1"/>
            <p:nvPr/>
          </p:nvSpPr>
          <p:spPr>
            <a:xfrm>
              <a:off x="684212" y="2316922"/>
              <a:ext cx="1981200" cy="533479"/>
            </a:xfrm>
            <a:prstGeom prst="rect">
              <a:avLst/>
            </a:prstGeom>
            <a:noFill/>
          </p:spPr>
          <p:txBody>
            <a:bodyPr wrap="square" rtlCol="0">
              <a:spAutoFit/>
            </a:bodyPr>
            <a:lstStyle/>
            <a:p>
              <a:pPr defTabSz="914240"/>
              <a:r>
                <a:rPr lang="en-US" sz="2000" b="1" kern="0" dirty="0">
                  <a:solidFill>
                    <a:prstClr val="black">
                      <a:lumMod val="75000"/>
                      <a:lumOff val="25000"/>
                    </a:prstClr>
                  </a:solidFill>
                  <a:latin typeface="Arial" panose="020B0604020202020204" pitchFamily="34" charset="0"/>
                  <a:cs typeface="Arial" pitchFamily="34" charset="0"/>
                </a:rPr>
                <a:t>63%</a:t>
              </a:r>
              <a:endParaRPr lang="en-US" sz="20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5" name="TextBox 14"/>
            <p:cNvSpPr txBox="1"/>
            <p:nvPr/>
          </p:nvSpPr>
          <p:spPr>
            <a:xfrm>
              <a:off x="684212" y="1670536"/>
              <a:ext cx="1981200" cy="697626"/>
            </a:xfrm>
            <a:prstGeom prst="rect">
              <a:avLst/>
            </a:prstGeom>
            <a:noFill/>
          </p:spPr>
          <p:txBody>
            <a:bodyPr wrap="square" rtlCol="0">
              <a:spAutoFit/>
            </a:bodyPr>
            <a:lstStyle/>
            <a:p>
              <a:pPr defTabSz="914240"/>
              <a:r>
                <a:rPr lang="en-IN" sz="1400" b="1" dirty="0">
                  <a:solidFill>
                    <a:srgbClr val="E04040"/>
                  </a:solidFill>
                  <a:latin typeface="Arial" panose="020B0604020202020204" pitchFamily="34" charset="0"/>
                  <a:cs typeface="Arial" panose="020B0604020202020204" pitchFamily="34" charset="0"/>
                </a:rPr>
                <a:t>VULNERABLE TO BURNOUT</a:t>
              </a:r>
            </a:p>
          </p:txBody>
        </p:sp>
      </p:grpSp>
      <p:grpSp>
        <p:nvGrpSpPr>
          <p:cNvPr id="1045" name="Group 1044"/>
          <p:cNvGrpSpPr/>
          <p:nvPr/>
        </p:nvGrpSpPr>
        <p:grpSpPr>
          <a:xfrm>
            <a:off x="480866" y="4419236"/>
            <a:ext cx="1486029" cy="1098300"/>
            <a:chOff x="639566" y="4459602"/>
            <a:chExt cx="1981371" cy="1464396"/>
          </a:xfrm>
        </p:grpSpPr>
        <p:sp>
          <p:nvSpPr>
            <p:cNvPr id="50" name="TextBox 49"/>
            <p:cNvSpPr txBox="1"/>
            <p:nvPr/>
          </p:nvSpPr>
          <p:spPr>
            <a:xfrm>
              <a:off x="639738" y="5390518"/>
              <a:ext cx="1981199" cy="533480"/>
            </a:xfrm>
            <a:prstGeom prst="rect">
              <a:avLst/>
            </a:prstGeom>
            <a:noFill/>
          </p:spPr>
          <p:txBody>
            <a:bodyPr wrap="square" rtlCol="0">
              <a:spAutoFit/>
            </a:bodyPr>
            <a:lstStyle/>
            <a:p>
              <a:pPr defTabSz="914240"/>
              <a:r>
                <a:rPr lang="en-US" sz="2000" b="1" kern="0" dirty="0">
                  <a:solidFill>
                    <a:prstClr val="black">
                      <a:lumMod val="75000"/>
                      <a:lumOff val="25000"/>
                    </a:prstClr>
                  </a:solidFill>
                  <a:latin typeface="Arial" panose="020B0604020202020204" pitchFamily="34" charset="0"/>
                  <a:cs typeface="Arial" pitchFamily="34" charset="0"/>
                </a:rPr>
                <a:t>20%</a:t>
              </a:r>
              <a:endParaRPr lang="en-US" sz="20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51" name="TextBox 50"/>
            <p:cNvSpPr txBox="1"/>
            <p:nvPr/>
          </p:nvSpPr>
          <p:spPr>
            <a:xfrm>
              <a:off x="639566" y="4459602"/>
              <a:ext cx="1981200" cy="984883"/>
            </a:xfrm>
            <a:prstGeom prst="rect">
              <a:avLst/>
            </a:prstGeom>
            <a:noFill/>
          </p:spPr>
          <p:txBody>
            <a:bodyPr wrap="square" rtlCol="0">
              <a:spAutoFit/>
            </a:bodyPr>
            <a:lstStyle/>
            <a:p>
              <a:pPr defTabSz="914240"/>
              <a:r>
                <a:rPr lang="en-IN" sz="1400" b="1" dirty="0">
                  <a:solidFill>
                    <a:srgbClr val="F1C96C">
                      <a:lumMod val="75000"/>
                    </a:srgbClr>
                  </a:solidFill>
                  <a:latin typeface="Arial" panose="020B0604020202020204" pitchFamily="34" charset="0"/>
                  <a:cs typeface="Arial" panose="020B0604020202020204" pitchFamily="34" charset="0"/>
                </a:rPr>
                <a:t>RECOVERED FROM BURNOUT</a:t>
              </a:r>
            </a:p>
          </p:txBody>
        </p:sp>
      </p:grpSp>
      <p:grpSp>
        <p:nvGrpSpPr>
          <p:cNvPr id="1025" name="Group 1024"/>
          <p:cNvGrpSpPr/>
          <p:nvPr/>
        </p:nvGrpSpPr>
        <p:grpSpPr>
          <a:xfrm>
            <a:off x="3200400" y="2570000"/>
            <a:ext cx="2687934" cy="2306364"/>
            <a:chOff x="4265612" y="2038642"/>
            <a:chExt cx="3583912" cy="3075152"/>
          </a:xfrm>
        </p:grpSpPr>
        <p:sp>
          <p:nvSpPr>
            <p:cNvPr id="16" name="Oval 15"/>
            <p:cNvSpPr/>
            <p:nvPr/>
          </p:nvSpPr>
          <p:spPr>
            <a:xfrm>
              <a:off x="4265612" y="2038642"/>
              <a:ext cx="231112" cy="231112"/>
            </a:xfrm>
            <a:prstGeom prst="ellipse">
              <a:avLst/>
            </a:prstGeom>
            <a:solidFill>
              <a:schemeClr val="accent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IN">
                <a:solidFill>
                  <a:prstClr val="white"/>
                </a:solidFill>
              </a:endParaRPr>
            </a:p>
          </p:txBody>
        </p:sp>
        <p:sp>
          <p:nvSpPr>
            <p:cNvPr id="26" name="Oval 25"/>
            <p:cNvSpPr/>
            <p:nvPr/>
          </p:nvSpPr>
          <p:spPr>
            <a:xfrm>
              <a:off x="4265612" y="4882682"/>
              <a:ext cx="231112" cy="231112"/>
            </a:xfrm>
            <a:prstGeom prst="ellipse">
              <a:avLst/>
            </a:prstGeom>
            <a:solidFill>
              <a:schemeClr val="accent3"/>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IN">
                <a:solidFill>
                  <a:prstClr val="white"/>
                </a:solidFill>
              </a:endParaRPr>
            </a:p>
          </p:txBody>
        </p:sp>
        <p:sp>
          <p:nvSpPr>
            <p:cNvPr id="27" name="Oval 26"/>
            <p:cNvSpPr/>
            <p:nvPr/>
          </p:nvSpPr>
          <p:spPr>
            <a:xfrm>
              <a:off x="7618412" y="2038642"/>
              <a:ext cx="231112" cy="231112"/>
            </a:xfrm>
            <a:prstGeom prst="ellipse">
              <a:avLst/>
            </a:prstGeom>
            <a:solidFill>
              <a:schemeClr val="accent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IN">
                <a:solidFill>
                  <a:prstClr val="white"/>
                </a:solidFill>
              </a:endParaRPr>
            </a:p>
          </p:txBody>
        </p:sp>
        <p:sp>
          <p:nvSpPr>
            <p:cNvPr id="28" name="Oval 27"/>
            <p:cNvSpPr/>
            <p:nvPr/>
          </p:nvSpPr>
          <p:spPr>
            <a:xfrm>
              <a:off x="7618412" y="4882682"/>
              <a:ext cx="231112" cy="231112"/>
            </a:xfrm>
            <a:prstGeom prst="ellipse">
              <a:avLst/>
            </a:prstGeom>
            <a:solidFill>
              <a:schemeClr val="tx2">
                <a:lumMod val="60000"/>
                <a:lumOff val="4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IN">
                <a:solidFill>
                  <a:prstClr val="white"/>
                </a:solidFill>
              </a:endParaRPr>
            </a:p>
          </p:txBody>
        </p:sp>
      </p:grpSp>
      <p:grpSp>
        <p:nvGrpSpPr>
          <p:cNvPr id="1029" name="Group 1028"/>
          <p:cNvGrpSpPr/>
          <p:nvPr/>
        </p:nvGrpSpPr>
        <p:grpSpPr>
          <a:xfrm>
            <a:off x="3429001" y="2757473"/>
            <a:ext cx="2234509" cy="239207"/>
            <a:chOff x="4570412" y="2323774"/>
            <a:chExt cx="2979345" cy="318942"/>
          </a:xfrm>
        </p:grpSpPr>
        <p:cxnSp>
          <p:nvCxnSpPr>
            <p:cNvPr id="1028" name="Straight Connector 1027"/>
            <p:cNvCxnSpPr/>
            <p:nvPr/>
          </p:nvCxnSpPr>
          <p:spPr>
            <a:xfrm>
              <a:off x="4570412" y="2323774"/>
              <a:ext cx="413570" cy="31894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164475" y="2323774"/>
              <a:ext cx="385282" cy="30889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V="1">
            <a:off x="3429001" y="4215043"/>
            <a:ext cx="2234509" cy="458582"/>
            <a:chOff x="4570412" y="2323772"/>
            <a:chExt cx="2979345" cy="611443"/>
          </a:xfrm>
        </p:grpSpPr>
        <p:cxnSp>
          <p:nvCxnSpPr>
            <p:cNvPr id="41" name="Straight Connector 40"/>
            <p:cNvCxnSpPr/>
            <p:nvPr/>
          </p:nvCxnSpPr>
          <p:spPr>
            <a:xfrm>
              <a:off x="4570412" y="2323772"/>
              <a:ext cx="394536" cy="30572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60685" y="2323774"/>
              <a:ext cx="789072" cy="61144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9" name="Freeform 6"/>
          <p:cNvSpPr>
            <a:spLocks/>
          </p:cNvSpPr>
          <p:nvPr/>
        </p:nvSpPr>
        <p:spPr bwMode="auto">
          <a:xfrm>
            <a:off x="1935565" y="2113459"/>
            <a:ext cx="1124929" cy="1013530"/>
          </a:xfrm>
          <a:custGeom>
            <a:avLst/>
            <a:gdLst>
              <a:gd name="T0" fmla="*/ 367 w 1131"/>
              <a:gd name="T1" fmla="*/ 92 h 1019"/>
              <a:gd name="T2" fmla="*/ 403 w 1131"/>
              <a:gd name="T3" fmla="*/ 121 h 1019"/>
              <a:gd name="T4" fmla="*/ 394 w 1131"/>
              <a:gd name="T5" fmla="*/ 132 h 1019"/>
              <a:gd name="T6" fmla="*/ 351 w 1131"/>
              <a:gd name="T7" fmla="*/ 223 h 1019"/>
              <a:gd name="T8" fmla="*/ 451 w 1131"/>
              <a:gd name="T9" fmla="*/ 157 h 1019"/>
              <a:gd name="T10" fmla="*/ 490 w 1131"/>
              <a:gd name="T11" fmla="*/ 175 h 1019"/>
              <a:gd name="T12" fmla="*/ 380 w 1131"/>
              <a:gd name="T13" fmla="*/ 238 h 1019"/>
              <a:gd name="T14" fmla="*/ 480 w 1131"/>
              <a:gd name="T15" fmla="*/ 261 h 1019"/>
              <a:gd name="T16" fmla="*/ 511 w 1131"/>
              <a:gd name="T17" fmla="*/ 253 h 1019"/>
              <a:gd name="T18" fmla="*/ 453 w 1131"/>
              <a:gd name="T19" fmla="*/ 284 h 1019"/>
              <a:gd name="T20" fmla="*/ 386 w 1131"/>
              <a:gd name="T21" fmla="*/ 328 h 1019"/>
              <a:gd name="T22" fmla="*/ 480 w 1131"/>
              <a:gd name="T23" fmla="*/ 388 h 1019"/>
              <a:gd name="T24" fmla="*/ 447 w 1131"/>
              <a:gd name="T25" fmla="*/ 403 h 1019"/>
              <a:gd name="T26" fmla="*/ 384 w 1131"/>
              <a:gd name="T27" fmla="*/ 436 h 1019"/>
              <a:gd name="T28" fmla="*/ 309 w 1131"/>
              <a:gd name="T29" fmla="*/ 367 h 1019"/>
              <a:gd name="T30" fmla="*/ 134 w 1131"/>
              <a:gd name="T31" fmla="*/ 599 h 1019"/>
              <a:gd name="T32" fmla="*/ 480 w 1131"/>
              <a:gd name="T33" fmla="*/ 712 h 1019"/>
              <a:gd name="T34" fmla="*/ 603 w 1131"/>
              <a:gd name="T35" fmla="*/ 833 h 1019"/>
              <a:gd name="T36" fmla="*/ 736 w 1131"/>
              <a:gd name="T37" fmla="*/ 781 h 1019"/>
              <a:gd name="T38" fmla="*/ 857 w 1131"/>
              <a:gd name="T39" fmla="*/ 582 h 1019"/>
              <a:gd name="T40" fmla="*/ 845 w 1131"/>
              <a:gd name="T41" fmla="*/ 628 h 1019"/>
              <a:gd name="T42" fmla="*/ 1089 w 1131"/>
              <a:gd name="T43" fmla="*/ 708 h 1019"/>
              <a:gd name="T44" fmla="*/ 974 w 1131"/>
              <a:gd name="T45" fmla="*/ 632 h 1019"/>
              <a:gd name="T46" fmla="*/ 839 w 1131"/>
              <a:gd name="T47" fmla="*/ 699 h 1019"/>
              <a:gd name="T48" fmla="*/ 910 w 1131"/>
              <a:gd name="T49" fmla="*/ 699 h 1019"/>
              <a:gd name="T50" fmla="*/ 805 w 1131"/>
              <a:gd name="T51" fmla="*/ 720 h 1019"/>
              <a:gd name="T52" fmla="*/ 782 w 1131"/>
              <a:gd name="T53" fmla="*/ 774 h 1019"/>
              <a:gd name="T54" fmla="*/ 853 w 1131"/>
              <a:gd name="T55" fmla="*/ 758 h 1019"/>
              <a:gd name="T56" fmla="*/ 818 w 1131"/>
              <a:gd name="T57" fmla="*/ 810 h 1019"/>
              <a:gd name="T58" fmla="*/ 882 w 1131"/>
              <a:gd name="T59" fmla="*/ 808 h 1019"/>
              <a:gd name="T60" fmla="*/ 824 w 1131"/>
              <a:gd name="T61" fmla="*/ 824 h 1019"/>
              <a:gd name="T62" fmla="*/ 772 w 1131"/>
              <a:gd name="T63" fmla="*/ 791 h 1019"/>
              <a:gd name="T64" fmla="*/ 789 w 1131"/>
              <a:gd name="T65" fmla="*/ 864 h 1019"/>
              <a:gd name="T66" fmla="*/ 730 w 1131"/>
              <a:gd name="T67" fmla="*/ 812 h 1019"/>
              <a:gd name="T68" fmla="*/ 659 w 1131"/>
              <a:gd name="T69" fmla="*/ 829 h 1019"/>
              <a:gd name="T70" fmla="*/ 713 w 1131"/>
              <a:gd name="T71" fmla="*/ 944 h 1019"/>
              <a:gd name="T72" fmla="*/ 613 w 1131"/>
              <a:gd name="T73" fmla="*/ 843 h 1019"/>
              <a:gd name="T74" fmla="*/ 530 w 1131"/>
              <a:gd name="T75" fmla="*/ 1017 h 1019"/>
              <a:gd name="T76" fmla="*/ 478 w 1131"/>
              <a:gd name="T77" fmla="*/ 724 h 1019"/>
              <a:gd name="T78" fmla="*/ 119 w 1131"/>
              <a:gd name="T79" fmla="*/ 616 h 1019"/>
              <a:gd name="T80" fmla="*/ 219 w 1131"/>
              <a:gd name="T81" fmla="*/ 321 h 1019"/>
              <a:gd name="T82" fmla="*/ 104 w 1131"/>
              <a:gd name="T83" fmla="*/ 407 h 1019"/>
              <a:gd name="T84" fmla="*/ 88 w 1131"/>
              <a:gd name="T85" fmla="*/ 378 h 1019"/>
              <a:gd name="T86" fmla="*/ 100 w 1131"/>
              <a:gd name="T87" fmla="*/ 346 h 1019"/>
              <a:gd name="T88" fmla="*/ 123 w 1131"/>
              <a:gd name="T89" fmla="*/ 322 h 1019"/>
              <a:gd name="T90" fmla="*/ 159 w 1131"/>
              <a:gd name="T91" fmla="*/ 290 h 1019"/>
              <a:gd name="T92" fmla="*/ 0 w 1131"/>
              <a:gd name="T93" fmla="*/ 232 h 1019"/>
              <a:gd name="T94" fmla="*/ 108 w 1131"/>
              <a:gd name="T95" fmla="*/ 263 h 1019"/>
              <a:gd name="T96" fmla="*/ 44 w 1131"/>
              <a:gd name="T97" fmla="*/ 217 h 1019"/>
              <a:gd name="T98" fmla="*/ 106 w 1131"/>
              <a:gd name="T99" fmla="*/ 202 h 1019"/>
              <a:gd name="T100" fmla="*/ 192 w 1131"/>
              <a:gd name="T101" fmla="*/ 244 h 1019"/>
              <a:gd name="T102" fmla="*/ 204 w 1131"/>
              <a:gd name="T103" fmla="*/ 202 h 1019"/>
              <a:gd name="T104" fmla="*/ 90 w 1131"/>
              <a:gd name="T105" fmla="*/ 146 h 1019"/>
              <a:gd name="T106" fmla="*/ 127 w 1131"/>
              <a:gd name="T107" fmla="*/ 94 h 1019"/>
              <a:gd name="T108" fmla="*/ 182 w 1131"/>
              <a:gd name="T109" fmla="*/ 121 h 1019"/>
              <a:gd name="T110" fmla="*/ 190 w 1131"/>
              <a:gd name="T111" fmla="*/ 98 h 1019"/>
              <a:gd name="T112" fmla="*/ 265 w 1131"/>
              <a:gd name="T113" fmla="*/ 182 h 1019"/>
              <a:gd name="T114" fmla="*/ 194 w 1131"/>
              <a:gd name="T115" fmla="*/ 36 h 1019"/>
              <a:gd name="T116" fmla="*/ 240 w 1131"/>
              <a:gd name="T117" fmla="*/ 83 h 1019"/>
              <a:gd name="T118" fmla="*/ 302 w 1131"/>
              <a:gd name="T119" fmla="*/ 194 h 1019"/>
              <a:gd name="T120" fmla="*/ 353 w 1131"/>
              <a:gd name="T121" fmla="*/ 102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1" h="1019">
                <a:moveTo>
                  <a:pt x="338" y="0"/>
                </a:moveTo>
                <a:lnTo>
                  <a:pt x="338" y="0"/>
                </a:lnTo>
                <a:lnTo>
                  <a:pt x="342" y="4"/>
                </a:lnTo>
                <a:lnTo>
                  <a:pt x="344" y="8"/>
                </a:lnTo>
                <a:lnTo>
                  <a:pt x="348" y="12"/>
                </a:lnTo>
                <a:lnTo>
                  <a:pt x="353" y="29"/>
                </a:lnTo>
                <a:lnTo>
                  <a:pt x="357" y="48"/>
                </a:lnTo>
                <a:lnTo>
                  <a:pt x="361" y="88"/>
                </a:lnTo>
                <a:lnTo>
                  <a:pt x="363" y="86"/>
                </a:lnTo>
                <a:lnTo>
                  <a:pt x="365" y="84"/>
                </a:lnTo>
                <a:lnTo>
                  <a:pt x="365" y="83"/>
                </a:lnTo>
                <a:lnTo>
                  <a:pt x="378" y="65"/>
                </a:lnTo>
                <a:lnTo>
                  <a:pt x="392" y="48"/>
                </a:lnTo>
                <a:lnTo>
                  <a:pt x="380" y="67"/>
                </a:lnTo>
                <a:lnTo>
                  <a:pt x="369" y="88"/>
                </a:lnTo>
                <a:lnTo>
                  <a:pt x="367" y="92"/>
                </a:lnTo>
                <a:lnTo>
                  <a:pt x="365" y="98"/>
                </a:lnTo>
                <a:lnTo>
                  <a:pt x="365" y="104"/>
                </a:lnTo>
                <a:lnTo>
                  <a:pt x="365" y="109"/>
                </a:lnTo>
                <a:lnTo>
                  <a:pt x="365" y="117"/>
                </a:lnTo>
                <a:lnTo>
                  <a:pt x="367" y="123"/>
                </a:lnTo>
                <a:lnTo>
                  <a:pt x="365" y="129"/>
                </a:lnTo>
                <a:lnTo>
                  <a:pt x="363" y="134"/>
                </a:lnTo>
                <a:lnTo>
                  <a:pt x="361" y="140"/>
                </a:lnTo>
                <a:lnTo>
                  <a:pt x="357" y="146"/>
                </a:lnTo>
                <a:lnTo>
                  <a:pt x="353" y="150"/>
                </a:lnTo>
                <a:lnTo>
                  <a:pt x="365" y="144"/>
                </a:lnTo>
                <a:lnTo>
                  <a:pt x="375" y="136"/>
                </a:lnTo>
                <a:lnTo>
                  <a:pt x="382" y="132"/>
                </a:lnTo>
                <a:lnTo>
                  <a:pt x="388" y="127"/>
                </a:lnTo>
                <a:lnTo>
                  <a:pt x="396" y="123"/>
                </a:lnTo>
                <a:lnTo>
                  <a:pt x="403" y="121"/>
                </a:lnTo>
                <a:lnTo>
                  <a:pt x="409" y="121"/>
                </a:lnTo>
                <a:lnTo>
                  <a:pt x="415" y="117"/>
                </a:lnTo>
                <a:lnTo>
                  <a:pt x="421" y="113"/>
                </a:lnTo>
                <a:lnTo>
                  <a:pt x="424" y="109"/>
                </a:lnTo>
                <a:lnTo>
                  <a:pt x="426" y="104"/>
                </a:lnTo>
                <a:lnTo>
                  <a:pt x="430" y="100"/>
                </a:lnTo>
                <a:lnTo>
                  <a:pt x="436" y="96"/>
                </a:lnTo>
                <a:lnTo>
                  <a:pt x="432" y="102"/>
                </a:lnTo>
                <a:lnTo>
                  <a:pt x="428" y="109"/>
                </a:lnTo>
                <a:lnTo>
                  <a:pt x="426" y="115"/>
                </a:lnTo>
                <a:lnTo>
                  <a:pt x="423" y="121"/>
                </a:lnTo>
                <a:lnTo>
                  <a:pt x="417" y="125"/>
                </a:lnTo>
                <a:lnTo>
                  <a:pt x="411" y="127"/>
                </a:lnTo>
                <a:lnTo>
                  <a:pt x="403" y="129"/>
                </a:lnTo>
                <a:lnTo>
                  <a:pt x="398" y="131"/>
                </a:lnTo>
                <a:lnTo>
                  <a:pt x="394" y="132"/>
                </a:lnTo>
                <a:lnTo>
                  <a:pt x="390" y="136"/>
                </a:lnTo>
                <a:lnTo>
                  <a:pt x="386" y="140"/>
                </a:lnTo>
                <a:lnTo>
                  <a:pt x="363" y="155"/>
                </a:lnTo>
                <a:lnTo>
                  <a:pt x="342" y="175"/>
                </a:lnTo>
                <a:lnTo>
                  <a:pt x="340" y="177"/>
                </a:lnTo>
                <a:lnTo>
                  <a:pt x="336" y="180"/>
                </a:lnTo>
                <a:lnTo>
                  <a:pt x="334" y="182"/>
                </a:lnTo>
                <a:lnTo>
                  <a:pt x="334" y="186"/>
                </a:lnTo>
                <a:lnTo>
                  <a:pt x="334" y="190"/>
                </a:lnTo>
                <a:lnTo>
                  <a:pt x="334" y="196"/>
                </a:lnTo>
                <a:lnTo>
                  <a:pt x="332" y="200"/>
                </a:lnTo>
                <a:lnTo>
                  <a:pt x="334" y="205"/>
                </a:lnTo>
                <a:lnTo>
                  <a:pt x="338" y="209"/>
                </a:lnTo>
                <a:lnTo>
                  <a:pt x="342" y="213"/>
                </a:lnTo>
                <a:lnTo>
                  <a:pt x="346" y="219"/>
                </a:lnTo>
                <a:lnTo>
                  <a:pt x="351" y="223"/>
                </a:lnTo>
                <a:lnTo>
                  <a:pt x="355" y="225"/>
                </a:lnTo>
                <a:lnTo>
                  <a:pt x="361" y="227"/>
                </a:lnTo>
                <a:lnTo>
                  <a:pt x="367" y="227"/>
                </a:lnTo>
                <a:lnTo>
                  <a:pt x="373" y="225"/>
                </a:lnTo>
                <a:lnTo>
                  <a:pt x="376" y="225"/>
                </a:lnTo>
                <a:lnTo>
                  <a:pt x="378" y="223"/>
                </a:lnTo>
                <a:lnTo>
                  <a:pt x="380" y="219"/>
                </a:lnTo>
                <a:lnTo>
                  <a:pt x="386" y="217"/>
                </a:lnTo>
                <a:lnTo>
                  <a:pt x="390" y="215"/>
                </a:lnTo>
                <a:lnTo>
                  <a:pt x="398" y="211"/>
                </a:lnTo>
                <a:lnTo>
                  <a:pt x="405" y="209"/>
                </a:lnTo>
                <a:lnTo>
                  <a:pt x="411" y="205"/>
                </a:lnTo>
                <a:lnTo>
                  <a:pt x="423" y="196"/>
                </a:lnTo>
                <a:lnTo>
                  <a:pt x="434" y="184"/>
                </a:lnTo>
                <a:lnTo>
                  <a:pt x="442" y="171"/>
                </a:lnTo>
                <a:lnTo>
                  <a:pt x="451" y="157"/>
                </a:lnTo>
                <a:lnTo>
                  <a:pt x="467" y="142"/>
                </a:lnTo>
                <a:lnTo>
                  <a:pt x="486" y="131"/>
                </a:lnTo>
                <a:lnTo>
                  <a:pt x="505" y="121"/>
                </a:lnTo>
                <a:lnTo>
                  <a:pt x="503" y="121"/>
                </a:lnTo>
                <a:lnTo>
                  <a:pt x="503" y="123"/>
                </a:lnTo>
                <a:lnTo>
                  <a:pt x="501" y="125"/>
                </a:lnTo>
                <a:lnTo>
                  <a:pt x="496" y="129"/>
                </a:lnTo>
                <a:lnTo>
                  <a:pt x="488" y="134"/>
                </a:lnTo>
                <a:lnTo>
                  <a:pt x="478" y="140"/>
                </a:lnTo>
                <a:lnTo>
                  <a:pt x="461" y="157"/>
                </a:lnTo>
                <a:lnTo>
                  <a:pt x="447" y="177"/>
                </a:lnTo>
                <a:lnTo>
                  <a:pt x="434" y="198"/>
                </a:lnTo>
                <a:lnTo>
                  <a:pt x="457" y="190"/>
                </a:lnTo>
                <a:lnTo>
                  <a:pt x="478" y="184"/>
                </a:lnTo>
                <a:lnTo>
                  <a:pt x="484" y="180"/>
                </a:lnTo>
                <a:lnTo>
                  <a:pt x="490" y="175"/>
                </a:lnTo>
                <a:lnTo>
                  <a:pt x="494" y="171"/>
                </a:lnTo>
                <a:lnTo>
                  <a:pt x="497" y="165"/>
                </a:lnTo>
                <a:lnTo>
                  <a:pt x="501" y="161"/>
                </a:lnTo>
                <a:lnTo>
                  <a:pt x="505" y="159"/>
                </a:lnTo>
                <a:lnTo>
                  <a:pt x="499" y="167"/>
                </a:lnTo>
                <a:lnTo>
                  <a:pt x="496" y="175"/>
                </a:lnTo>
                <a:lnTo>
                  <a:pt x="490" y="180"/>
                </a:lnTo>
                <a:lnTo>
                  <a:pt x="484" y="186"/>
                </a:lnTo>
                <a:lnTo>
                  <a:pt x="467" y="194"/>
                </a:lnTo>
                <a:lnTo>
                  <a:pt x="449" y="202"/>
                </a:lnTo>
                <a:lnTo>
                  <a:pt x="415" y="215"/>
                </a:lnTo>
                <a:lnTo>
                  <a:pt x="407" y="221"/>
                </a:lnTo>
                <a:lnTo>
                  <a:pt x="399" y="225"/>
                </a:lnTo>
                <a:lnTo>
                  <a:pt x="392" y="230"/>
                </a:lnTo>
                <a:lnTo>
                  <a:pt x="384" y="234"/>
                </a:lnTo>
                <a:lnTo>
                  <a:pt x="380" y="238"/>
                </a:lnTo>
                <a:lnTo>
                  <a:pt x="376" y="244"/>
                </a:lnTo>
                <a:lnTo>
                  <a:pt x="375" y="250"/>
                </a:lnTo>
                <a:lnTo>
                  <a:pt x="373" y="255"/>
                </a:lnTo>
                <a:lnTo>
                  <a:pt x="375" y="263"/>
                </a:lnTo>
                <a:lnTo>
                  <a:pt x="378" y="269"/>
                </a:lnTo>
                <a:lnTo>
                  <a:pt x="386" y="271"/>
                </a:lnTo>
                <a:lnTo>
                  <a:pt x="396" y="271"/>
                </a:lnTo>
                <a:lnTo>
                  <a:pt x="405" y="271"/>
                </a:lnTo>
                <a:lnTo>
                  <a:pt x="419" y="269"/>
                </a:lnTo>
                <a:lnTo>
                  <a:pt x="432" y="267"/>
                </a:lnTo>
                <a:lnTo>
                  <a:pt x="440" y="265"/>
                </a:lnTo>
                <a:lnTo>
                  <a:pt x="449" y="263"/>
                </a:lnTo>
                <a:lnTo>
                  <a:pt x="457" y="261"/>
                </a:lnTo>
                <a:lnTo>
                  <a:pt x="465" y="261"/>
                </a:lnTo>
                <a:lnTo>
                  <a:pt x="472" y="261"/>
                </a:lnTo>
                <a:lnTo>
                  <a:pt x="480" y="261"/>
                </a:lnTo>
                <a:lnTo>
                  <a:pt x="486" y="259"/>
                </a:lnTo>
                <a:lnTo>
                  <a:pt x="492" y="257"/>
                </a:lnTo>
                <a:lnTo>
                  <a:pt x="497" y="253"/>
                </a:lnTo>
                <a:lnTo>
                  <a:pt x="503" y="250"/>
                </a:lnTo>
                <a:lnTo>
                  <a:pt x="509" y="244"/>
                </a:lnTo>
                <a:lnTo>
                  <a:pt x="517" y="240"/>
                </a:lnTo>
                <a:lnTo>
                  <a:pt x="524" y="236"/>
                </a:lnTo>
                <a:lnTo>
                  <a:pt x="532" y="234"/>
                </a:lnTo>
                <a:lnTo>
                  <a:pt x="553" y="232"/>
                </a:lnTo>
                <a:lnTo>
                  <a:pt x="572" y="236"/>
                </a:lnTo>
                <a:lnTo>
                  <a:pt x="590" y="244"/>
                </a:lnTo>
                <a:lnTo>
                  <a:pt x="572" y="240"/>
                </a:lnTo>
                <a:lnTo>
                  <a:pt x="551" y="238"/>
                </a:lnTo>
                <a:lnTo>
                  <a:pt x="532" y="240"/>
                </a:lnTo>
                <a:lnTo>
                  <a:pt x="517" y="248"/>
                </a:lnTo>
                <a:lnTo>
                  <a:pt x="511" y="253"/>
                </a:lnTo>
                <a:lnTo>
                  <a:pt x="505" y="257"/>
                </a:lnTo>
                <a:lnTo>
                  <a:pt x="497" y="263"/>
                </a:lnTo>
                <a:lnTo>
                  <a:pt x="490" y="267"/>
                </a:lnTo>
                <a:lnTo>
                  <a:pt x="472" y="271"/>
                </a:lnTo>
                <a:lnTo>
                  <a:pt x="451" y="273"/>
                </a:lnTo>
                <a:lnTo>
                  <a:pt x="478" y="290"/>
                </a:lnTo>
                <a:lnTo>
                  <a:pt x="505" y="307"/>
                </a:lnTo>
                <a:lnTo>
                  <a:pt x="536" y="321"/>
                </a:lnTo>
                <a:lnTo>
                  <a:pt x="528" y="321"/>
                </a:lnTo>
                <a:lnTo>
                  <a:pt x="522" y="319"/>
                </a:lnTo>
                <a:lnTo>
                  <a:pt x="517" y="317"/>
                </a:lnTo>
                <a:lnTo>
                  <a:pt x="511" y="315"/>
                </a:lnTo>
                <a:lnTo>
                  <a:pt x="488" y="303"/>
                </a:lnTo>
                <a:lnTo>
                  <a:pt x="465" y="290"/>
                </a:lnTo>
                <a:lnTo>
                  <a:pt x="459" y="288"/>
                </a:lnTo>
                <a:lnTo>
                  <a:pt x="453" y="284"/>
                </a:lnTo>
                <a:lnTo>
                  <a:pt x="447" y="282"/>
                </a:lnTo>
                <a:lnTo>
                  <a:pt x="442" y="280"/>
                </a:lnTo>
                <a:lnTo>
                  <a:pt x="432" y="282"/>
                </a:lnTo>
                <a:lnTo>
                  <a:pt x="424" y="284"/>
                </a:lnTo>
                <a:lnTo>
                  <a:pt x="415" y="286"/>
                </a:lnTo>
                <a:lnTo>
                  <a:pt x="403" y="288"/>
                </a:lnTo>
                <a:lnTo>
                  <a:pt x="390" y="290"/>
                </a:lnTo>
                <a:lnTo>
                  <a:pt x="386" y="292"/>
                </a:lnTo>
                <a:lnTo>
                  <a:pt x="382" y="294"/>
                </a:lnTo>
                <a:lnTo>
                  <a:pt x="378" y="299"/>
                </a:lnTo>
                <a:lnTo>
                  <a:pt x="376" y="303"/>
                </a:lnTo>
                <a:lnTo>
                  <a:pt x="375" y="307"/>
                </a:lnTo>
                <a:lnTo>
                  <a:pt x="375" y="313"/>
                </a:lnTo>
                <a:lnTo>
                  <a:pt x="378" y="319"/>
                </a:lnTo>
                <a:lnTo>
                  <a:pt x="382" y="322"/>
                </a:lnTo>
                <a:lnTo>
                  <a:pt x="386" y="328"/>
                </a:lnTo>
                <a:lnTo>
                  <a:pt x="390" y="330"/>
                </a:lnTo>
                <a:lnTo>
                  <a:pt x="396" y="334"/>
                </a:lnTo>
                <a:lnTo>
                  <a:pt x="399" y="338"/>
                </a:lnTo>
                <a:lnTo>
                  <a:pt x="401" y="340"/>
                </a:lnTo>
                <a:lnTo>
                  <a:pt x="405" y="340"/>
                </a:lnTo>
                <a:lnTo>
                  <a:pt x="405" y="340"/>
                </a:lnTo>
                <a:lnTo>
                  <a:pt x="405" y="342"/>
                </a:lnTo>
                <a:lnTo>
                  <a:pt x="407" y="344"/>
                </a:lnTo>
                <a:lnTo>
                  <a:pt x="430" y="353"/>
                </a:lnTo>
                <a:lnTo>
                  <a:pt x="453" y="363"/>
                </a:lnTo>
                <a:lnTo>
                  <a:pt x="463" y="369"/>
                </a:lnTo>
                <a:lnTo>
                  <a:pt x="474" y="376"/>
                </a:lnTo>
                <a:lnTo>
                  <a:pt x="482" y="384"/>
                </a:lnTo>
                <a:lnTo>
                  <a:pt x="486" y="397"/>
                </a:lnTo>
                <a:lnTo>
                  <a:pt x="482" y="394"/>
                </a:lnTo>
                <a:lnTo>
                  <a:pt x="480" y="388"/>
                </a:lnTo>
                <a:lnTo>
                  <a:pt x="476" y="386"/>
                </a:lnTo>
                <a:lnTo>
                  <a:pt x="461" y="374"/>
                </a:lnTo>
                <a:lnTo>
                  <a:pt x="442" y="365"/>
                </a:lnTo>
                <a:lnTo>
                  <a:pt x="423" y="359"/>
                </a:lnTo>
                <a:lnTo>
                  <a:pt x="426" y="363"/>
                </a:lnTo>
                <a:lnTo>
                  <a:pt x="428" y="369"/>
                </a:lnTo>
                <a:lnTo>
                  <a:pt x="432" y="374"/>
                </a:lnTo>
                <a:lnTo>
                  <a:pt x="434" y="380"/>
                </a:lnTo>
                <a:lnTo>
                  <a:pt x="438" y="386"/>
                </a:lnTo>
                <a:lnTo>
                  <a:pt x="440" y="392"/>
                </a:lnTo>
                <a:lnTo>
                  <a:pt x="444" y="395"/>
                </a:lnTo>
                <a:lnTo>
                  <a:pt x="447" y="399"/>
                </a:lnTo>
                <a:lnTo>
                  <a:pt x="449" y="401"/>
                </a:lnTo>
                <a:lnTo>
                  <a:pt x="453" y="403"/>
                </a:lnTo>
                <a:lnTo>
                  <a:pt x="455" y="405"/>
                </a:lnTo>
                <a:lnTo>
                  <a:pt x="447" y="403"/>
                </a:lnTo>
                <a:lnTo>
                  <a:pt x="440" y="397"/>
                </a:lnTo>
                <a:lnTo>
                  <a:pt x="436" y="394"/>
                </a:lnTo>
                <a:lnTo>
                  <a:pt x="430" y="386"/>
                </a:lnTo>
                <a:lnTo>
                  <a:pt x="426" y="380"/>
                </a:lnTo>
                <a:lnTo>
                  <a:pt x="419" y="367"/>
                </a:lnTo>
                <a:lnTo>
                  <a:pt x="407" y="355"/>
                </a:lnTo>
                <a:lnTo>
                  <a:pt x="394" y="347"/>
                </a:lnTo>
                <a:lnTo>
                  <a:pt x="392" y="347"/>
                </a:lnTo>
                <a:lnTo>
                  <a:pt x="388" y="347"/>
                </a:lnTo>
                <a:lnTo>
                  <a:pt x="386" y="347"/>
                </a:lnTo>
                <a:lnTo>
                  <a:pt x="388" y="357"/>
                </a:lnTo>
                <a:lnTo>
                  <a:pt x="390" y="367"/>
                </a:lnTo>
                <a:lnTo>
                  <a:pt x="390" y="378"/>
                </a:lnTo>
                <a:lnTo>
                  <a:pt x="388" y="390"/>
                </a:lnTo>
                <a:lnTo>
                  <a:pt x="386" y="399"/>
                </a:lnTo>
                <a:lnTo>
                  <a:pt x="384" y="436"/>
                </a:lnTo>
                <a:lnTo>
                  <a:pt x="382" y="474"/>
                </a:lnTo>
                <a:lnTo>
                  <a:pt x="380" y="470"/>
                </a:lnTo>
                <a:lnTo>
                  <a:pt x="380" y="465"/>
                </a:lnTo>
                <a:lnTo>
                  <a:pt x="380" y="459"/>
                </a:lnTo>
                <a:lnTo>
                  <a:pt x="376" y="434"/>
                </a:lnTo>
                <a:lnTo>
                  <a:pt x="376" y="407"/>
                </a:lnTo>
                <a:lnTo>
                  <a:pt x="380" y="390"/>
                </a:lnTo>
                <a:lnTo>
                  <a:pt x="380" y="372"/>
                </a:lnTo>
                <a:lnTo>
                  <a:pt x="378" y="363"/>
                </a:lnTo>
                <a:lnTo>
                  <a:pt x="376" y="351"/>
                </a:lnTo>
                <a:lnTo>
                  <a:pt x="373" y="344"/>
                </a:lnTo>
                <a:lnTo>
                  <a:pt x="359" y="338"/>
                </a:lnTo>
                <a:lnTo>
                  <a:pt x="348" y="338"/>
                </a:lnTo>
                <a:lnTo>
                  <a:pt x="334" y="344"/>
                </a:lnTo>
                <a:lnTo>
                  <a:pt x="325" y="349"/>
                </a:lnTo>
                <a:lnTo>
                  <a:pt x="309" y="367"/>
                </a:lnTo>
                <a:lnTo>
                  <a:pt x="296" y="386"/>
                </a:lnTo>
                <a:lnTo>
                  <a:pt x="288" y="409"/>
                </a:lnTo>
                <a:lnTo>
                  <a:pt x="278" y="430"/>
                </a:lnTo>
                <a:lnTo>
                  <a:pt x="263" y="457"/>
                </a:lnTo>
                <a:lnTo>
                  <a:pt x="244" y="478"/>
                </a:lnTo>
                <a:lnTo>
                  <a:pt x="221" y="497"/>
                </a:lnTo>
                <a:lnTo>
                  <a:pt x="211" y="503"/>
                </a:lnTo>
                <a:lnTo>
                  <a:pt x="204" y="509"/>
                </a:lnTo>
                <a:lnTo>
                  <a:pt x="194" y="516"/>
                </a:lnTo>
                <a:lnTo>
                  <a:pt x="184" y="522"/>
                </a:lnTo>
                <a:lnTo>
                  <a:pt x="179" y="530"/>
                </a:lnTo>
                <a:lnTo>
                  <a:pt x="173" y="536"/>
                </a:lnTo>
                <a:lnTo>
                  <a:pt x="167" y="543"/>
                </a:lnTo>
                <a:lnTo>
                  <a:pt x="154" y="559"/>
                </a:lnTo>
                <a:lnTo>
                  <a:pt x="142" y="578"/>
                </a:lnTo>
                <a:lnTo>
                  <a:pt x="134" y="599"/>
                </a:lnTo>
                <a:lnTo>
                  <a:pt x="131" y="622"/>
                </a:lnTo>
                <a:lnTo>
                  <a:pt x="133" y="643"/>
                </a:lnTo>
                <a:lnTo>
                  <a:pt x="142" y="660"/>
                </a:lnTo>
                <a:lnTo>
                  <a:pt x="154" y="674"/>
                </a:lnTo>
                <a:lnTo>
                  <a:pt x="177" y="691"/>
                </a:lnTo>
                <a:lnTo>
                  <a:pt x="204" y="701"/>
                </a:lnTo>
                <a:lnTo>
                  <a:pt x="232" y="708"/>
                </a:lnTo>
                <a:lnTo>
                  <a:pt x="250" y="710"/>
                </a:lnTo>
                <a:lnTo>
                  <a:pt x="269" y="710"/>
                </a:lnTo>
                <a:lnTo>
                  <a:pt x="307" y="712"/>
                </a:lnTo>
                <a:lnTo>
                  <a:pt x="344" y="712"/>
                </a:lnTo>
                <a:lnTo>
                  <a:pt x="380" y="712"/>
                </a:lnTo>
                <a:lnTo>
                  <a:pt x="415" y="710"/>
                </a:lnTo>
                <a:lnTo>
                  <a:pt x="447" y="704"/>
                </a:lnTo>
                <a:lnTo>
                  <a:pt x="465" y="706"/>
                </a:lnTo>
                <a:lnTo>
                  <a:pt x="480" y="712"/>
                </a:lnTo>
                <a:lnTo>
                  <a:pt x="503" y="724"/>
                </a:lnTo>
                <a:lnTo>
                  <a:pt x="520" y="743"/>
                </a:lnTo>
                <a:lnTo>
                  <a:pt x="536" y="764"/>
                </a:lnTo>
                <a:lnTo>
                  <a:pt x="547" y="787"/>
                </a:lnTo>
                <a:lnTo>
                  <a:pt x="547" y="791"/>
                </a:lnTo>
                <a:lnTo>
                  <a:pt x="549" y="795"/>
                </a:lnTo>
                <a:lnTo>
                  <a:pt x="551" y="799"/>
                </a:lnTo>
                <a:lnTo>
                  <a:pt x="553" y="804"/>
                </a:lnTo>
                <a:lnTo>
                  <a:pt x="553" y="808"/>
                </a:lnTo>
                <a:lnTo>
                  <a:pt x="559" y="816"/>
                </a:lnTo>
                <a:lnTo>
                  <a:pt x="565" y="820"/>
                </a:lnTo>
                <a:lnTo>
                  <a:pt x="570" y="825"/>
                </a:lnTo>
                <a:lnTo>
                  <a:pt x="578" y="829"/>
                </a:lnTo>
                <a:lnTo>
                  <a:pt x="588" y="833"/>
                </a:lnTo>
                <a:lnTo>
                  <a:pt x="597" y="835"/>
                </a:lnTo>
                <a:lnTo>
                  <a:pt x="603" y="833"/>
                </a:lnTo>
                <a:lnTo>
                  <a:pt x="611" y="831"/>
                </a:lnTo>
                <a:lnTo>
                  <a:pt x="617" y="827"/>
                </a:lnTo>
                <a:lnTo>
                  <a:pt x="622" y="824"/>
                </a:lnTo>
                <a:lnTo>
                  <a:pt x="634" y="818"/>
                </a:lnTo>
                <a:lnTo>
                  <a:pt x="643" y="810"/>
                </a:lnTo>
                <a:lnTo>
                  <a:pt x="645" y="810"/>
                </a:lnTo>
                <a:lnTo>
                  <a:pt x="647" y="808"/>
                </a:lnTo>
                <a:lnTo>
                  <a:pt x="651" y="806"/>
                </a:lnTo>
                <a:lnTo>
                  <a:pt x="655" y="804"/>
                </a:lnTo>
                <a:lnTo>
                  <a:pt x="663" y="800"/>
                </a:lnTo>
                <a:lnTo>
                  <a:pt x="672" y="797"/>
                </a:lnTo>
                <a:lnTo>
                  <a:pt x="682" y="795"/>
                </a:lnTo>
                <a:lnTo>
                  <a:pt x="703" y="791"/>
                </a:lnTo>
                <a:lnTo>
                  <a:pt x="724" y="789"/>
                </a:lnTo>
                <a:lnTo>
                  <a:pt x="730" y="785"/>
                </a:lnTo>
                <a:lnTo>
                  <a:pt x="736" y="781"/>
                </a:lnTo>
                <a:lnTo>
                  <a:pt x="741" y="776"/>
                </a:lnTo>
                <a:lnTo>
                  <a:pt x="745" y="770"/>
                </a:lnTo>
                <a:lnTo>
                  <a:pt x="749" y="762"/>
                </a:lnTo>
                <a:lnTo>
                  <a:pt x="784" y="720"/>
                </a:lnTo>
                <a:lnTo>
                  <a:pt x="814" y="678"/>
                </a:lnTo>
                <a:lnTo>
                  <a:pt x="816" y="676"/>
                </a:lnTo>
                <a:lnTo>
                  <a:pt x="816" y="674"/>
                </a:lnTo>
                <a:lnTo>
                  <a:pt x="818" y="670"/>
                </a:lnTo>
                <a:lnTo>
                  <a:pt x="822" y="668"/>
                </a:lnTo>
                <a:lnTo>
                  <a:pt x="824" y="664"/>
                </a:lnTo>
                <a:lnTo>
                  <a:pt x="828" y="658"/>
                </a:lnTo>
                <a:lnTo>
                  <a:pt x="830" y="651"/>
                </a:lnTo>
                <a:lnTo>
                  <a:pt x="832" y="641"/>
                </a:lnTo>
                <a:lnTo>
                  <a:pt x="837" y="618"/>
                </a:lnTo>
                <a:lnTo>
                  <a:pt x="847" y="599"/>
                </a:lnTo>
                <a:lnTo>
                  <a:pt x="857" y="582"/>
                </a:lnTo>
                <a:lnTo>
                  <a:pt x="887" y="524"/>
                </a:lnTo>
                <a:lnTo>
                  <a:pt x="887" y="522"/>
                </a:lnTo>
                <a:lnTo>
                  <a:pt x="889" y="518"/>
                </a:lnTo>
                <a:lnTo>
                  <a:pt x="891" y="514"/>
                </a:lnTo>
                <a:lnTo>
                  <a:pt x="893" y="511"/>
                </a:lnTo>
                <a:lnTo>
                  <a:pt x="895" y="509"/>
                </a:lnTo>
                <a:lnTo>
                  <a:pt x="897" y="507"/>
                </a:lnTo>
                <a:lnTo>
                  <a:pt x="901" y="507"/>
                </a:lnTo>
                <a:lnTo>
                  <a:pt x="905" y="509"/>
                </a:lnTo>
                <a:lnTo>
                  <a:pt x="907" y="513"/>
                </a:lnTo>
                <a:lnTo>
                  <a:pt x="905" y="514"/>
                </a:lnTo>
                <a:lnTo>
                  <a:pt x="903" y="516"/>
                </a:lnTo>
                <a:lnTo>
                  <a:pt x="903" y="520"/>
                </a:lnTo>
                <a:lnTo>
                  <a:pt x="878" y="566"/>
                </a:lnTo>
                <a:lnTo>
                  <a:pt x="853" y="610"/>
                </a:lnTo>
                <a:lnTo>
                  <a:pt x="845" y="628"/>
                </a:lnTo>
                <a:lnTo>
                  <a:pt x="841" y="649"/>
                </a:lnTo>
                <a:lnTo>
                  <a:pt x="839" y="657"/>
                </a:lnTo>
                <a:lnTo>
                  <a:pt x="859" y="651"/>
                </a:lnTo>
                <a:lnTo>
                  <a:pt x="874" y="643"/>
                </a:lnTo>
                <a:lnTo>
                  <a:pt x="880" y="639"/>
                </a:lnTo>
                <a:lnTo>
                  <a:pt x="885" y="633"/>
                </a:lnTo>
                <a:lnTo>
                  <a:pt x="889" y="626"/>
                </a:lnTo>
                <a:lnTo>
                  <a:pt x="895" y="622"/>
                </a:lnTo>
                <a:lnTo>
                  <a:pt x="914" y="614"/>
                </a:lnTo>
                <a:lnTo>
                  <a:pt x="935" y="612"/>
                </a:lnTo>
                <a:lnTo>
                  <a:pt x="956" y="616"/>
                </a:lnTo>
                <a:lnTo>
                  <a:pt x="978" y="622"/>
                </a:lnTo>
                <a:lnTo>
                  <a:pt x="1012" y="635"/>
                </a:lnTo>
                <a:lnTo>
                  <a:pt x="1043" y="655"/>
                </a:lnTo>
                <a:lnTo>
                  <a:pt x="1068" y="681"/>
                </a:lnTo>
                <a:lnTo>
                  <a:pt x="1089" y="708"/>
                </a:lnTo>
                <a:lnTo>
                  <a:pt x="1131" y="766"/>
                </a:lnTo>
                <a:lnTo>
                  <a:pt x="1131" y="768"/>
                </a:lnTo>
                <a:lnTo>
                  <a:pt x="1129" y="772"/>
                </a:lnTo>
                <a:lnTo>
                  <a:pt x="1127" y="772"/>
                </a:lnTo>
                <a:lnTo>
                  <a:pt x="1124" y="772"/>
                </a:lnTo>
                <a:lnTo>
                  <a:pt x="1122" y="770"/>
                </a:lnTo>
                <a:lnTo>
                  <a:pt x="1120" y="766"/>
                </a:lnTo>
                <a:lnTo>
                  <a:pt x="1118" y="764"/>
                </a:lnTo>
                <a:lnTo>
                  <a:pt x="1091" y="731"/>
                </a:lnTo>
                <a:lnTo>
                  <a:pt x="1076" y="708"/>
                </a:lnTo>
                <a:lnTo>
                  <a:pt x="1060" y="687"/>
                </a:lnTo>
                <a:lnTo>
                  <a:pt x="1051" y="678"/>
                </a:lnTo>
                <a:lnTo>
                  <a:pt x="1041" y="668"/>
                </a:lnTo>
                <a:lnTo>
                  <a:pt x="1029" y="660"/>
                </a:lnTo>
                <a:lnTo>
                  <a:pt x="993" y="641"/>
                </a:lnTo>
                <a:lnTo>
                  <a:pt x="974" y="632"/>
                </a:lnTo>
                <a:lnTo>
                  <a:pt x="953" y="626"/>
                </a:lnTo>
                <a:lnTo>
                  <a:pt x="935" y="624"/>
                </a:lnTo>
                <a:lnTo>
                  <a:pt x="918" y="624"/>
                </a:lnTo>
                <a:lnTo>
                  <a:pt x="905" y="630"/>
                </a:lnTo>
                <a:lnTo>
                  <a:pt x="899" y="635"/>
                </a:lnTo>
                <a:lnTo>
                  <a:pt x="893" y="641"/>
                </a:lnTo>
                <a:lnTo>
                  <a:pt x="889" y="645"/>
                </a:lnTo>
                <a:lnTo>
                  <a:pt x="883" y="651"/>
                </a:lnTo>
                <a:lnTo>
                  <a:pt x="868" y="658"/>
                </a:lnTo>
                <a:lnTo>
                  <a:pt x="853" y="664"/>
                </a:lnTo>
                <a:lnTo>
                  <a:pt x="837" y="670"/>
                </a:lnTo>
                <a:lnTo>
                  <a:pt x="826" y="680"/>
                </a:lnTo>
                <a:lnTo>
                  <a:pt x="816" y="691"/>
                </a:lnTo>
                <a:lnTo>
                  <a:pt x="807" y="704"/>
                </a:lnTo>
                <a:lnTo>
                  <a:pt x="822" y="699"/>
                </a:lnTo>
                <a:lnTo>
                  <a:pt x="839" y="699"/>
                </a:lnTo>
                <a:lnTo>
                  <a:pt x="847" y="703"/>
                </a:lnTo>
                <a:lnTo>
                  <a:pt x="853" y="704"/>
                </a:lnTo>
                <a:lnTo>
                  <a:pt x="872" y="703"/>
                </a:lnTo>
                <a:lnTo>
                  <a:pt x="887" y="699"/>
                </a:lnTo>
                <a:lnTo>
                  <a:pt x="895" y="697"/>
                </a:lnTo>
                <a:lnTo>
                  <a:pt x="901" y="693"/>
                </a:lnTo>
                <a:lnTo>
                  <a:pt x="905" y="691"/>
                </a:lnTo>
                <a:lnTo>
                  <a:pt x="907" y="687"/>
                </a:lnTo>
                <a:lnTo>
                  <a:pt x="910" y="685"/>
                </a:lnTo>
                <a:lnTo>
                  <a:pt x="912" y="683"/>
                </a:lnTo>
                <a:lnTo>
                  <a:pt x="916" y="685"/>
                </a:lnTo>
                <a:lnTo>
                  <a:pt x="918" y="687"/>
                </a:lnTo>
                <a:lnTo>
                  <a:pt x="918" y="689"/>
                </a:lnTo>
                <a:lnTo>
                  <a:pt x="916" y="693"/>
                </a:lnTo>
                <a:lnTo>
                  <a:pt x="914" y="697"/>
                </a:lnTo>
                <a:lnTo>
                  <a:pt x="910" y="699"/>
                </a:lnTo>
                <a:lnTo>
                  <a:pt x="907" y="703"/>
                </a:lnTo>
                <a:lnTo>
                  <a:pt x="899" y="706"/>
                </a:lnTo>
                <a:lnTo>
                  <a:pt x="891" y="708"/>
                </a:lnTo>
                <a:lnTo>
                  <a:pt x="874" y="714"/>
                </a:lnTo>
                <a:lnTo>
                  <a:pt x="853" y="716"/>
                </a:lnTo>
                <a:lnTo>
                  <a:pt x="847" y="714"/>
                </a:lnTo>
                <a:lnTo>
                  <a:pt x="841" y="712"/>
                </a:lnTo>
                <a:lnTo>
                  <a:pt x="835" y="710"/>
                </a:lnTo>
                <a:lnTo>
                  <a:pt x="832" y="708"/>
                </a:lnTo>
                <a:lnTo>
                  <a:pt x="830" y="708"/>
                </a:lnTo>
                <a:lnTo>
                  <a:pt x="828" y="708"/>
                </a:lnTo>
                <a:lnTo>
                  <a:pt x="824" y="708"/>
                </a:lnTo>
                <a:lnTo>
                  <a:pt x="820" y="710"/>
                </a:lnTo>
                <a:lnTo>
                  <a:pt x="816" y="712"/>
                </a:lnTo>
                <a:lnTo>
                  <a:pt x="810" y="714"/>
                </a:lnTo>
                <a:lnTo>
                  <a:pt x="805" y="720"/>
                </a:lnTo>
                <a:lnTo>
                  <a:pt x="799" y="724"/>
                </a:lnTo>
                <a:lnTo>
                  <a:pt x="795" y="729"/>
                </a:lnTo>
                <a:lnTo>
                  <a:pt x="789" y="733"/>
                </a:lnTo>
                <a:lnTo>
                  <a:pt x="782" y="741"/>
                </a:lnTo>
                <a:lnTo>
                  <a:pt x="774" y="751"/>
                </a:lnTo>
                <a:lnTo>
                  <a:pt x="766" y="760"/>
                </a:lnTo>
                <a:lnTo>
                  <a:pt x="759" y="768"/>
                </a:lnTo>
                <a:lnTo>
                  <a:pt x="751" y="777"/>
                </a:lnTo>
                <a:lnTo>
                  <a:pt x="745" y="787"/>
                </a:lnTo>
                <a:lnTo>
                  <a:pt x="753" y="787"/>
                </a:lnTo>
                <a:lnTo>
                  <a:pt x="759" y="785"/>
                </a:lnTo>
                <a:lnTo>
                  <a:pt x="762" y="783"/>
                </a:lnTo>
                <a:lnTo>
                  <a:pt x="768" y="779"/>
                </a:lnTo>
                <a:lnTo>
                  <a:pt x="774" y="777"/>
                </a:lnTo>
                <a:lnTo>
                  <a:pt x="778" y="776"/>
                </a:lnTo>
                <a:lnTo>
                  <a:pt x="782" y="774"/>
                </a:lnTo>
                <a:lnTo>
                  <a:pt x="784" y="772"/>
                </a:lnTo>
                <a:lnTo>
                  <a:pt x="791" y="770"/>
                </a:lnTo>
                <a:lnTo>
                  <a:pt x="797" y="768"/>
                </a:lnTo>
                <a:lnTo>
                  <a:pt x="805" y="768"/>
                </a:lnTo>
                <a:lnTo>
                  <a:pt x="822" y="760"/>
                </a:lnTo>
                <a:lnTo>
                  <a:pt x="837" y="751"/>
                </a:lnTo>
                <a:lnTo>
                  <a:pt x="841" y="749"/>
                </a:lnTo>
                <a:lnTo>
                  <a:pt x="847" y="747"/>
                </a:lnTo>
                <a:lnTo>
                  <a:pt x="853" y="747"/>
                </a:lnTo>
                <a:lnTo>
                  <a:pt x="857" y="747"/>
                </a:lnTo>
                <a:lnTo>
                  <a:pt x="859" y="749"/>
                </a:lnTo>
                <a:lnTo>
                  <a:pt x="860" y="751"/>
                </a:lnTo>
                <a:lnTo>
                  <a:pt x="860" y="752"/>
                </a:lnTo>
                <a:lnTo>
                  <a:pt x="859" y="756"/>
                </a:lnTo>
                <a:lnTo>
                  <a:pt x="857" y="756"/>
                </a:lnTo>
                <a:lnTo>
                  <a:pt x="853" y="758"/>
                </a:lnTo>
                <a:lnTo>
                  <a:pt x="849" y="758"/>
                </a:lnTo>
                <a:lnTo>
                  <a:pt x="843" y="760"/>
                </a:lnTo>
                <a:lnTo>
                  <a:pt x="835" y="764"/>
                </a:lnTo>
                <a:lnTo>
                  <a:pt x="830" y="770"/>
                </a:lnTo>
                <a:lnTo>
                  <a:pt x="822" y="774"/>
                </a:lnTo>
                <a:lnTo>
                  <a:pt x="814" y="776"/>
                </a:lnTo>
                <a:lnTo>
                  <a:pt x="805" y="777"/>
                </a:lnTo>
                <a:lnTo>
                  <a:pt x="797" y="781"/>
                </a:lnTo>
                <a:lnTo>
                  <a:pt x="797" y="783"/>
                </a:lnTo>
                <a:lnTo>
                  <a:pt x="799" y="789"/>
                </a:lnTo>
                <a:lnTo>
                  <a:pt x="799" y="793"/>
                </a:lnTo>
                <a:lnTo>
                  <a:pt x="801" y="797"/>
                </a:lnTo>
                <a:lnTo>
                  <a:pt x="805" y="800"/>
                </a:lnTo>
                <a:lnTo>
                  <a:pt x="809" y="804"/>
                </a:lnTo>
                <a:lnTo>
                  <a:pt x="814" y="808"/>
                </a:lnTo>
                <a:lnTo>
                  <a:pt x="818" y="810"/>
                </a:lnTo>
                <a:lnTo>
                  <a:pt x="824" y="812"/>
                </a:lnTo>
                <a:lnTo>
                  <a:pt x="830" y="814"/>
                </a:lnTo>
                <a:lnTo>
                  <a:pt x="834" y="814"/>
                </a:lnTo>
                <a:lnTo>
                  <a:pt x="835" y="812"/>
                </a:lnTo>
                <a:lnTo>
                  <a:pt x="837" y="810"/>
                </a:lnTo>
                <a:lnTo>
                  <a:pt x="839" y="808"/>
                </a:lnTo>
                <a:lnTo>
                  <a:pt x="841" y="806"/>
                </a:lnTo>
                <a:lnTo>
                  <a:pt x="845" y="802"/>
                </a:lnTo>
                <a:lnTo>
                  <a:pt x="851" y="799"/>
                </a:lnTo>
                <a:lnTo>
                  <a:pt x="857" y="797"/>
                </a:lnTo>
                <a:lnTo>
                  <a:pt x="862" y="797"/>
                </a:lnTo>
                <a:lnTo>
                  <a:pt x="868" y="799"/>
                </a:lnTo>
                <a:lnTo>
                  <a:pt x="872" y="800"/>
                </a:lnTo>
                <a:lnTo>
                  <a:pt x="876" y="802"/>
                </a:lnTo>
                <a:lnTo>
                  <a:pt x="880" y="806"/>
                </a:lnTo>
                <a:lnTo>
                  <a:pt x="882" y="808"/>
                </a:lnTo>
                <a:lnTo>
                  <a:pt x="882" y="812"/>
                </a:lnTo>
                <a:lnTo>
                  <a:pt x="880" y="814"/>
                </a:lnTo>
                <a:lnTo>
                  <a:pt x="876" y="816"/>
                </a:lnTo>
                <a:lnTo>
                  <a:pt x="872" y="814"/>
                </a:lnTo>
                <a:lnTo>
                  <a:pt x="870" y="812"/>
                </a:lnTo>
                <a:lnTo>
                  <a:pt x="866" y="810"/>
                </a:lnTo>
                <a:lnTo>
                  <a:pt x="860" y="808"/>
                </a:lnTo>
                <a:lnTo>
                  <a:pt x="857" y="808"/>
                </a:lnTo>
                <a:lnTo>
                  <a:pt x="853" y="810"/>
                </a:lnTo>
                <a:lnTo>
                  <a:pt x="851" y="812"/>
                </a:lnTo>
                <a:lnTo>
                  <a:pt x="847" y="816"/>
                </a:lnTo>
                <a:lnTo>
                  <a:pt x="845" y="820"/>
                </a:lnTo>
                <a:lnTo>
                  <a:pt x="841" y="822"/>
                </a:lnTo>
                <a:lnTo>
                  <a:pt x="835" y="824"/>
                </a:lnTo>
                <a:lnTo>
                  <a:pt x="830" y="824"/>
                </a:lnTo>
                <a:lnTo>
                  <a:pt x="824" y="824"/>
                </a:lnTo>
                <a:lnTo>
                  <a:pt x="818" y="820"/>
                </a:lnTo>
                <a:lnTo>
                  <a:pt x="812" y="818"/>
                </a:lnTo>
                <a:lnTo>
                  <a:pt x="805" y="814"/>
                </a:lnTo>
                <a:lnTo>
                  <a:pt x="799" y="810"/>
                </a:lnTo>
                <a:lnTo>
                  <a:pt x="793" y="806"/>
                </a:lnTo>
                <a:lnTo>
                  <a:pt x="791" y="800"/>
                </a:lnTo>
                <a:lnTo>
                  <a:pt x="789" y="799"/>
                </a:lnTo>
                <a:lnTo>
                  <a:pt x="789" y="795"/>
                </a:lnTo>
                <a:lnTo>
                  <a:pt x="789" y="791"/>
                </a:lnTo>
                <a:lnTo>
                  <a:pt x="787" y="787"/>
                </a:lnTo>
                <a:lnTo>
                  <a:pt x="786" y="785"/>
                </a:lnTo>
                <a:lnTo>
                  <a:pt x="784" y="785"/>
                </a:lnTo>
                <a:lnTo>
                  <a:pt x="780" y="787"/>
                </a:lnTo>
                <a:lnTo>
                  <a:pt x="778" y="789"/>
                </a:lnTo>
                <a:lnTo>
                  <a:pt x="776" y="791"/>
                </a:lnTo>
                <a:lnTo>
                  <a:pt x="772" y="791"/>
                </a:lnTo>
                <a:lnTo>
                  <a:pt x="761" y="797"/>
                </a:lnTo>
                <a:lnTo>
                  <a:pt x="747" y="799"/>
                </a:lnTo>
                <a:lnTo>
                  <a:pt x="732" y="799"/>
                </a:lnTo>
                <a:lnTo>
                  <a:pt x="738" y="804"/>
                </a:lnTo>
                <a:lnTo>
                  <a:pt x="745" y="808"/>
                </a:lnTo>
                <a:lnTo>
                  <a:pt x="751" y="814"/>
                </a:lnTo>
                <a:lnTo>
                  <a:pt x="757" y="820"/>
                </a:lnTo>
                <a:lnTo>
                  <a:pt x="761" y="827"/>
                </a:lnTo>
                <a:lnTo>
                  <a:pt x="762" y="835"/>
                </a:lnTo>
                <a:lnTo>
                  <a:pt x="766" y="843"/>
                </a:lnTo>
                <a:lnTo>
                  <a:pt x="770" y="850"/>
                </a:lnTo>
                <a:lnTo>
                  <a:pt x="776" y="856"/>
                </a:lnTo>
                <a:lnTo>
                  <a:pt x="782" y="860"/>
                </a:lnTo>
                <a:lnTo>
                  <a:pt x="786" y="860"/>
                </a:lnTo>
                <a:lnTo>
                  <a:pt x="789" y="862"/>
                </a:lnTo>
                <a:lnTo>
                  <a:pt x="789" y="864"/>
                </a:lnTo>
                <a:lnTo>
                  <a:pt x="789" y="868"/>
                </a:lnTo>
                <a:lnTo>
                  <a:pt x="787" y="870"/>
                </a:lnTo>
                <a:lnTo>
                  <a:pt x="784" y="871"/>
                </a:lnTo>
                <a:lnTo>
                  <a:pt x="780" y="871"/>
                </a:lnTo>
                <a:lnTo>
                  <a:pt x="774" y="870"/>
                </a:lnTo>
                <a:lnTo>
                  <a:pt x="770" y="866"/>
                </a:lnTo>
                <a:lnTo>
                  <a:pt x="766" y="864"/>
                </a:lnTo>
                <a:lnTo>
                  <a:pt x="762" y="858"/>
                </a:lnTo>
                <a:lnTo>
                  <a:pt x="759" y="852"/>
                </a:lnTo>
                <a:lnTo>
                  <a:pt x="755" y="845"/>
                </a:lnTo>
                <a:lnTo>
                  <a:pt x="753" y="837"/>
                </a:lnTo>
                <a:lnTo>
                  <a:pt x="749" y="831"/>
                </a:lnTo>
                <a:lnTo>
                  <a:pt x="745" y="824"/>
                </a:lnTo>
                <a:lnTo>
                  <a:pt x="741" y="820"/>
                </a:lnTo>
                <a:lnTo>
                  <a:pt x="736" y="816"/>
                </a:lnTo>
                <a:lnTo>
                  <a:pt x="730" y="812"/>
                </a:lnTo>
                <a:lnTo>
                  <a:pt x="724" y="808"/>
                </a:lnTo>
                <a:lnTo>
                  <a:pt x="718" y="804"/>
                </a:lnTo>
                <a:lnTo>
                  <a:pt x="711" y="802"/>
                </a:lnTo>
                <a:lnTo>
                  <a:pt x="705" y="802"/>
                </a:lnTo>
                <a:lnTo>
                  <a:pt x="697" y="804"/>
                </a:lnTo>
                <a:lnTo>
                  <a:pt x="691" y="806"/>
                </a:lnTo>
                <a:lnTo>
                  <a:pt x="684" y="808"/>
                </a:lnTo>
                <a:lnTo>
                  <a:pt x="676" y="810"/>
                </a:lnTo>
                <a:lnTo>
                  <a:pt x="668" y="812"/>
                </a:lnTo>
                <a:lnTo>
                  <a:pt x="661" y="816"/>
                </a:lnTo>
                <a:lnTo>
                  <a:pt x="657" y="818"/>
                </a:lnTo>
                <a:lnTo>
                  <a:pt x="651" y="818"/>
                </a:lnTo>
                <a:lnTo>
                  <a:pt x="647" y="822"/>
                </a:lnTo>
                <a:lnTo>
                  <a:pt x="645" y="824"/>
                </a:lnTo>
                <a:lnTo>
                  <a:pt x="641" y="825"/>
                </a:lnTo>
                <a:lnTo>
                  <a:pt x="659" y="829"/>
                </a:lnTo>
                <a:lnTo>
                  <a:pt x="670" y="839"/>
                </a:lnTo>
                <a:lnTo>
                  <a:pt x="678" y="852"/>
                </a:lnTo>
                <a:lnTo>
                  <a:pt x="684" y="870"/>
                </a:lnTo>
                <a:lnTo>
                  <a:pt x="688" y="887"/>
                </a:lnTo>
                <a:lnTo>
                  <a:pt x="693" y="904"/>
                </a:lnTo>
                <a:lnTo>
                  <a:pt x="701" y="918"/>
                </a:lnTo>
                <a:lnTo>
                  <a:pt x="703" y="921"/>
                </a:lnTo>
                <a:lnTo>
                  <a:pt x="707" y="925"/>
                </a:lnTo>
                <a:lnTo>
                  <a:pt x="709" y="929"/>
                </a:lnTo>
                <a:lnTo>
                  <a:pt x="713" y="931"/>
                </a:lnTo>
                <a:lnTo>
                  <a:pt x="716" y="933"/>
                </a:lnTo>
                <a:lnTo>
                  <a:pt x="718" y="937"/>
                </a:lnTo>
                <a:lnTo>
                  <a:pt x="718" y="939"/>
                </a:lnTo>
                <a:lnTo>
                  <a:pt x="718" y="943"/>
                </a:lnTo>
                <a:lnTo>
                  <a:pt x="716" y="944"/>
                </a:lnTo>
                <a:lnTo>
                  <a:pt x="713" y="944"/>
                </a:lnTo>
                <a:lnTo>
                  <a:pt x="711" y="944"/>
                </a:lnTo>
                <a:lnTo>
                  <a:pt x="707" y="941"/>
                </a:lnTo>
                <a:lnTo>
                  <a:pt x="705" y="939"/>
                </a:lnTo>
                <a:lnTo>
                  <a:pt x="701" y="935"/>
                </a:lnTo>
                <a:lnTo>
                  <a:pt x="697" y="931"/>
                </a:lnTo>
                <a:lnTo>
                  <a:pt x="693" y="927"/>
                </a:lnTo>
                <a:lnTo>
                  <a:pt x="691" y="925"/>
                </a:lnTo>
                <a:lnTo>
                  <a:pt x="682" y="908"/>
                </a:lnTo>
                <a:lnTo>
                  <a:pt x="676" y="887"/>
                </a:lnTo>
                <a:lnTo>
                  <a:pt x="674" y="875"/>
                </a:lnTo>
                <a:lnTo>
                  <a:pt x="670" y="862"/>
                </a:lnTo>
                <a:lnTo>
                  <a:pt x="665" y="850"/>
                </a:lnTo>
                <a:lnTo>
                  <a:pt x="657" y="841"/>
                </a:lnTo>
                <a:lnTo>
                  <a:pt x="643" y="837"/>
                </a:lnTo>
                <a:lnTo>
                  <a:pt x="628" y="839"/>
                </a:lnTo>
                <a:lnTo>
                  <a:pt x="613" y="843"/>
                </a:lnTo>
                <a:lnTo>
                  <a:pt x="597" y="845"/>
                </a:lnTo>
                <a:lnTo>
                  <a:pt x="582" y="845"/>
                </a:lnTo>
                <a:lnTo>
                  <a:pt x="570" y="837"/>
                </a:lnTo>
                <a:lnTo>
                  <a:pt x="559" y="829"/>
                </a:lnTo>
                <a:lnTo>
                  <a:pt x="565" y="862"/>
                </a:lnTo>
                <a:lnTo>
                  <a:pt x="565" y="898"/>
                </a:lnTo>
                <a:lnTo>
                  <a:pt x="563" y="933"/>
                </a:lnTo>
                <a:lnTo>
                  <a:pt x="555" y="967"/>
                </a:lnTo>
                <a:lnTo>
                  <a:pt x="545" y="1000"/>
                </a:lnTo>
                <a:lnTo>
                  <a:pt x="544" y="1004"/>
                </a:lnTo>
                <a:lnTo>
                  <a:pt x="542" y="1008"/>
                </a:lnTo>
                <a:lnTo>
                  <a:pt x="540" y="1014"/>
                </a:lnTo>
                <a:lnTo>
                  <a:pt x="538" y="1017"/>
                </a:lnTo>
                <a:lnTo>
                  <a:pt x="536" y="1019"/>
                </a:lnTo>
                <a:lnTo>
                  <a:pt x="532" y="1019"/>
                </a:lnTo>
                <a:lnTo>
                  <a:pt x="530" y="1017"/>
                </a:lnTo>
                <a:lnTo>
                  <a:pt x="528" y="1014"/>
                </a:lnTo>
                <a:lnTo>
                  <a:pt x="528" y="1012"/>
                </a:lnTo>
                <a:lnTo>
                  <a:pt x="530" y="1008"/>
                </a:lnTo>
                <a:lnTo>
                  <a:pt x="532" y="1004"/>
                </a:lnTo>
                <a:lnTo>
                  <a:pt x="532" y="1000"/>
                </a:lnTo>
                <a:lnTo>
                  <a:pt x="547" y="956"/>
                </a:lnTo>
                <a:lnTo>
                  <a:pt x="553" y="923"/>
                </a:lnTo>
                <a:lnTo>
                  <a:pt x="553" y="887"/>
                </a:lnTo>
                <a:lnTo>
                  <a:pt x="551" y="850"/>
                </a:lnTo>
                <a:lnTo>
                  <a:pt x="544" y="820"/>
                </a:lnTo>
                <a:lnTo>
                  <a:pt x="540" y="804"/>
                </a:lnTo>
                <a:lnTo>
                  <a:pt x="536" y="789"/>
                </a:lnTo>
                <a:lnTo>
                  <a:pt x="522" y="764"/>
                </a:lnTo>
                <a:lnTo>
                  <a:pt x="505" y="743"/>
                </a:lnTo>
                <a:lnTo>
                  <a:pt x="484" y="726"/>
                </a:lnTo>
                <a:lnTo>
                  <a:pt x="478" y="724"/>
                </a:lnTo>
                <a:lnTo>
                  <a:pt x="471" y="720"/>
                </a:lnTo>
                <a:lnTo>
                  <a:pt x="463" y="718"/>
                </a:lnTo>
                <a:lnTo>
                  <a:pt x="455" y="718"/>
                </a:lnTo>
                <a:lnTo>
                  <a:pt x="438" y="718"/>
                </a:lnTo>
                <a:lnTo>
                  <a:pt x="419" y="720"/>
                </a:lnTo>
                <a:lnTo>
                  <a:pt x="350" y="728"/>
                </a:lnTo>
                <a:lnTo>
                  <a:pt x="315" y="726"/>
                </a:lnTo>
                <a:lnTo>
                  <a:pt x="278" y="724"/>
                </a:lnTo>
                <a:lnTo>
                  <a:pt x="246" y="722"/>
                </a:lnTo>
                <a:lnTo>
                  <a:pt x="213" y="714"/>
                </a:lnTo>
                <a:lnTo>
                  <a:pt x="182" y="706"/>
                </a:lnTo>
                <a:lnTo>
                  <a:pt x="157" y="693"/>
                </a:lnTo>
                <a:lnTo>
                  <a:pt x="142" y="680"/>
                </a:lnTo>
                <a:lnTo>
                  <a:pt x="129" y="662"/>
                </a:lnTo>
                <a:lnTo>
                  <a:pt x="121" y="641"/>
                </a:lnTo>
                <a:lnTo>
                  <a:pt x="119" y="616"/>
                </a:lnTo>
                <a:lnTo>
                  <a:pt x="121" y="605"/>
                </a:lnTo>
                <a:lnTo>
                  <a:pt x="123" y="595"/>
                </a:lnTo>
                <a:lnTo>
                  <a:pt x="127" y="585"/>
                </a:lnTo>
                <a:lnTo>
                  <a:pt x="140" y="561"/>
                </a:lnTo>
                <a:lnTo>
                  <a:pt x="156" y="537"/>
                </a:lnTo>
                <a:lnTo>
                  <a:pt x="173" y="518"/>
                </a:lnTo>
                <a:lnTo>
                  <a:pt x="192" y="497"/>
                </a:lnTo>
                <a:lnTo>
                  <a:pt x="211" y="478"/>
                </a:lnTo>
                <a:lnTo>
                  <a:pt x="227" y="455"/>
                </a:lnTo>
                <a:lnTo>
                  <a:pt x="238" y="430"/>
                </a:lnTo>
                <a:lnTo>
                  <a:pt x="252" y="403"/>
                </a:lnTo>
                <a:lnTo>
                  <a:pt x="248" y="376"/>
                </a:lnTo>
                <a:lnTo>
                  <a:pt x="240" y="349"/>
                </a:lnTo>
                <a:lnTo>
                  <a:pt x="236" y="338"/>
                </a:lnTo>
                <a:lnTo>
                  <a:pt x="229" y="328"/>
                </a:lnTo>
                <a:lnTo>
                  <a:pt x="219" y="321"/>
                </a:lnTo>
                <a:lnTo>
                  <a:pt x="207" y="319"/>
                </a:lnTo>
                <a:lnTo>
                  <a:pt x="204" y="319"/>
                </a:lnTo>
                <a:lnTo>
                  <a:pt x="200" y="319"/>
                </a:lnTo>
                <a:lnTo>
                  <a:pt x="198" y="321"/>
                </a:lnTo>
                <a:lnTo>
                  <a:pt x="194" y="322"/>
                </a:lnTo>
                <a:lnTo>
                  <a:pt x="192" y="324"/>
                </a:lnTo>
                <a:lnTo>
                  <a:pt x="188" y="328"/>
                </a:lnTo>
                <a:lnTo>
                  <a:pt x="184" y="330"/>
                </a:lnTo>
                <a:lnTo>
                  <a:pt x="179" y="336"/>
                </a:lnTo>
                <a:lnTo>
                  <a:pt x="173" y="340"/>
                </a:lnTo>
                <a:lnTo>
                  <a:pt x="167" y="344"/>
                </a:lnTo>
                <a:lnTo>
                  <a:pt x="163" y="349"/>
                </a:lnTo>
                <a:lnTo>
                  <a:pt x="157" y="355"/>
                </a:lnTo>
                <a:lnTo>
                  <a:pt x="131" y="392"/>
                </a:lnTo>
                <a:lnTo>
                  <a:pt x="119" y="401"/>
                </a:lnTo>
                <a:lnTo>
                  <a:pt x="104" y="407"/>
                </a:lnTo>
                <a:lnTo>
                  <a:pt x="88" y="413"/>
                </a:lnTo>
                <a:lnTo>
                  <a:pt x="73" y="418"/>
                </a:lnTo>
                <a:lnTo>
                  <a:pt x="75" y="417"/>
                </a:lnTo>
                <a:lnTo>
                  <a:pt x="77" y="417"/>
                </a:lnTo>
                <a:lnTo>
                  <a:pt x="79" y="415"/>
                </a:lnTo>
                <a:lnTo>
                  <a:pt x="86" y="411"/>
                </a:lnTo>
                <a:lnTo>
                  <a:pt x="94" y="407"/>
                </a:lnTo>
                <a:lnTo>
                  <a:pt x="104" y="403"/>
                </a:lnTo>
                <a:lnTo>
                  <a:pt x="111" y="399"/>
                </a:lnTo>
                <a:lnTo>
                  <a:pt x="119" y="394"/>
                </a:lnTo>
                <a:lnTo>
                  <a:pt x="131" y="382"/>
                </a:lnTo>
                <a:lnTo>
                  <a:pt x="138" y="369"/>
                </a:lnTo>
                <a:lnTo>
                  <a:pt x="148" y="353"/>
                </a:lnTo>
                <a:lnTo>
                  <a:pt x="127" y="361"/>
                </a:lnTo>
                <a:lnTo>
                  <a:pt x="106" y="367"/>
                </a:lnTo>
                <a:lnTo>
                  <a:pt x="88" y="378"/>
                </a:lnTo>
                <a:lnTo>
                  <a:pt x="94" y="370"/>
                </a:lnTo>
                <a:lnTo>
                  <a:pt x="100" y="365"/>
                </a:lnTo>
                <a:lnTo>
                  <a:pt x="108" y="361"/>
                </a:lnTo>
                <a:lnTo>
                  <a:pt x="115" y="357"/>
                </a:lnTo>
                <a:lnTo>
                  <a:pt x="133" y="351"/>
                </a:lnTo>
                <a:lnTo>
                  <a:pt x="148" y="344"/>
                </a:lnTo>
                <a:lnTo>
                  <a:pt x="154" y="338"/>
                </a:lnTo>
                <a:lnTo>
                  <a:pt x="157" y="332"/>
                </a:lnTo>
                <a:lnTo>
                  <a:pt x="161" y="328"/>
                </a:lnTo>
                <a:lnTo>
                  <a:pt x="140" y="328"/>
                </a:lnTo>
                <a:lnTo>
                  <a:pt x="123" y="332"/>
                </a:lnTo>
                <a:lnTo>
                  <a:pt x="117" y="334"/>
                </a:lnTo>
                <a:lnTo>
                  <a:pt x="113" y="338"/>
                </a:lnTo>
                <a:lnTo>
                  <a:pt x="109" y="342"/>
                </a:lnTo>
                <a:lnTo>
                  <a:pt x="106" y="346"/>
                </a:lnTo>
                <a:lnTo>
                  <a:pt x="100" y="346"/>
                </a:lnTo>
                <a:lnTo>
                  <a:pt x="94" y="346"/>
                </a:lnTo>
                <a:lnTo>
                  <a:pt x="88" y="346"/>
                </a:lnTo>
                <a:lnTo>
                  <a:pt x="63" y="344"/>
                </a:lnTo>
                <a:lnTo>
                  <a:pt x="60" y="344"/>
                </a:lnTo>
                <a:lnTo>
                  <a:pt x="56" y="344"/>
                </a:lnTo>
                <a:lnTo>
                  <a:pt x="52" y="342"/>
                </a:lnTo>
                <a:lnTo>
                  <a:pt x="63" y="342"/>
                </a:lnTo>
                <a:lnTo>
                  <a:pt x="75" y="342"/>
                </a:lnTo>
                <a:lnTo>
                  <a:pt x="83" y="342"/>
                </a:lnTo>
                <a:lnTo>
                  <a:pt x="90" y="342"/>
                </a:lnTo>
                <a:lnTo>
                  <a:pt x="98" y="340"/>
                </a:lnTo>
                <a:lnTo>
                  <a:pt x="104" y="338"/>
                </a:lnTo>
                <a:lnTo>
                  <a:pt x="109" y="334"/>
                </a:lnTo>
                <a:lnTo>
                  <a:pt x="113" y="330"/>
                </a:lnTo>
                <a:lnTo>
                  <a:pt x="117" y="326"/>
                </a:lnTo>
                <a:lnTo>
                  <a:pt x="123" y="322"/>
                </a:lnTo>
                <a:lnTo>
                  <a:pt x="131" y="321"/>
                </a:lnTo>
                <a:lnTo>
                  <a:pt x="146" y="319"/>
                </a:lnTo>
                <a:lnTo>
                  <a:pt x="161" y="319"/>
                </a:lnTo>
                <a:lnTo>
                  <a:pt x="175" y="315"/>
                </a:lnTo>
                <a:lnTo>
                  <a:pt x="181" y="313"/>
                </a:lnTo>
                <a:lnTo>
                  <a:pt x="184" y="309"/>
                </a:lnTo>
                <a:lnTo>
                  <a:pt x="188" y="305"/>
                </a:lnTo>
                <a:lnTo>
                  <a:pt x="196" y="299"/>
                </a:lnTo>
                <a:lnTo>
                  <a:pt x="204" y="296"/>
                </a:lnTo>
                <a:lnTo>
                  <a:pt x="198" y="290"/>
                </a:lnTo>
                <a:lnTo>
                  <a:pt x="192" y="288"/>
                </a:lnTo>
                <a:lnTo>
                  <a:pt x="186" y="284"/>
                </a:lnTo>
                <a:lnTo>
                  <a:pt x="181" y="282"/>
                </a:lnTo>
                <a:lnTo>
                  <a:pt x="173" y="284"/>
                </a:lnTo>
                <a:lnTo>
                  <a:pt x="167" y="288"/>
                </a:lnTo>
                <a:lnTo>
                  <a:pt x="159" y="290"/>
                </a:lnTo>
                <a:lnTo>
                  <a:pt x="152" y="290"/>
                </a:lnTo>
                <a:lnTo>
                  <a:pt x="131" y="286"/>
                </a:lnTo>
                <a:lnTo>
                  <a:pt x="113" y="278"/>
                </a:lnTo>
                <a:lnTo>
                  <a:pt x="96" y="269"/>
                </a:lnTo>
                <a:lnTo>
                  <a:pt x="90" y="267"/>
                </a:lnTo>
                <a:lnTo>
                  <a:pt x="85" y="263"/>
                </a:lnTo>
                <a:lnTo>
                  <a:pt x="79" y="261"/>
                </a:lnTo>
                <a:lnTo>
                  <a:pt x="71" y="261"/>
                </a:lnTo>
                <a:lnTo>
                  <a:pt x="63" y="263"/>
                </a:lnTo>
                <a:lnTo>
                  <a:pt x="58" y="263"/>
                </a:lnTo>
                <a:lnTo>
                  <a:pt x="52" y="263"/>
                </a:lnTo>
                <a:lnTo>
                  <a:pt x="36" y="259"/>
                </a:lnTo>
                <a:lnTo>
                  <a:pt x="23" y="250"/>
                </a:lnTo>
                <a:lnTo>
                  <a:pt x="12" y="242"/>
                </a:lnTo>
                <a:lnTo>
                  <a:pt x="0" y="232"/>
                </a:lnTo>
                <a:lnTo>
                  <a:pt x="0" y="232"/>
                </a:lnTo>
                <a:lnTo>
                  <a:pt x="0" y="232"/>
                </a:lnTo>
                <a:lnTo>
                  <a:pt x="2" y="232"/>
                </a:lnTo>
                <a:lnTo>
                  <a:pt x="6" y="234"/>
                </a:lnTo>
                <a:lnTo>
                  <a:pt x="10" y="236"/>
                </a:lnTo>
                <a:lnTo>
                  <a:pt x="13" y="238"/>
                </a:lnTo>
                <a:lnTo>
                  <a:pt x="23" y="242"/>
                </a:lnTo>
                <a:lnTo>
                  <a:pt x="31" y="246"/>
                </a:lnTo>
                <a:lnTo>
                  <a:pt x="40" y="251"/>
                </a:lnTo>
                <a:lnTo>
                  <a:pt x="44" y="253"/>
                </a:lnTo>
                <a:lnTo>
                  <a:pt x="50" y="255"/>
                </a:lnTo>
                <a:lnTo>
                  <a:pt x="54" y="257"/>
                </a:lnTo>
                <a:lnTo>
                  <a:pt x="60" y="257"/>
                </a:lnTo>
                <a:lnTo>
                  <a:pt x="67" y="255"/>
                </a:lnTo>
                <a:lnTo>
                  <a:pt x="73" y="255"/>
                </a:lnTo>
                <a:lnTo>
                  <a:pt x="92" y="257"/>
                </a:lnTo>
                <a:lnTo>
                  <a:pt x="108" y="263"/>
                </a:lnTo>
                <a:lnTo>
                  <a:pt x="121" y="271"/>
                </a:lnTo>
                <a:lnTo>
                  <a:pt x="138" y="276"/>
                </a:lnTo>
                <a:lnTo>
                  <a:pt x="156" y="278"/>
                </a:lnTo>
                <a:lnTo>
                  <a:pt x="171" y="275"/>
                </a:lnTo>
                <a:lnTo>
                  <a:pt x="186" y="269"/>
                </a:lnTo>
                <a:lnTo>
                  <a:pt x="190" y="267"/>
                </a:lnTo>
                <a:lnTo>
                  <a:pt x="192" y="265"/>
                </a:lnTo>
                <a:lnTo>
                  <a:pt x="192" y="263"/>
                </a:lnTo>
                <a:lnTo>
                  <a:pt x="194" y="259"/>
                </a:lnTo>
                <a:lnTo>
                  <a:pt x="136" y="250"/>
                </a:lnTo>
                <a:lnTo>
                  <a:pt x="127" y="248"/>
                </a:lnTo>
                <a:lnTo>
                  <a:pt x="117" y="246"/>
                </a:lnTo>
                <a:lnTo>
                  <a:pt x="108" y="242"/>
                </a:lnTo>
                <a:lnTo>
                  <a:pt x="100" y="238"/>
                </a:lnTo>
                <a:lnTo>
                  <a:pt x="71" y="228"/>
                </a:lnTo>
                <a:lnTo>
                  <a:pt x="44" y="217"/>
                </a:lnTo>
                <a:lnTo>
                  <a:pt x="81" y="227"/>
                </a:lnTo>
                <a:lnTo>
                  <a:pt x="100" y="232"/>
                </a:lnTo>
                <a:lnTo>
                  <a:pt x="109" y="236"/>
                </a:lnTo>
                <a:lnTo>
                  <a:pt x="117" y="238"/>
                </a:lnTo>
                <a:lnTo>
                  <a:pt x="131" y="240"/>
                </a:lnTo>
                <a:lnTo>
                  <a:pt x="142" y="240"/>
                </a:lnTo>
                <a:lnTo>
                  <a:pt x="167" y="244"/>
                </a:lnTo>
                <a:lnTo>
                  <a:pt x="163" y="240"/>
                </a:lnTo>
                <a:lnTo>
                  <a:pt x="159" y="236"/>
                </a:lnTo>
                <a:lnTo>
                  <a:pt x="156" y="230"/>
                </a:lnTo>
                <a:lnTo>
                  <a:pt x="152" y="225"/>
                </a:lnTo>
                <a:lnTo>
                  <a:pt x="146" y="219"/>
                </a:lnTo>
                <a:lnTo>
                  <a:pt x="138" y="213"/>
                </a:lnTo>
                <a:lnTo>
                  <a:pt x="131" y="209"/>
                </a:lnTo>
                <a:lnTo>
                  <a:pt x="123" y="207"/>
                </a:lnTo>
                <a:lnTo>
                  <a:pt x="106" y="202"/>
                </a:lnTo>
                <a:lnTo>
                  <a:pt x="86" y="198"/>
                </a:lnTo>
                <a:lnTo>
                  <a:pt x="96" y="198"/>
                </a:lnTo>
                <a:lnTo>
                  <a:pt x="106" y="200"/>
                </a:lnTo>
                <a:lnTo>
                  <a:pt x="113" y="200"/>
                </a:lnTo>
                <a:lnTo>
                  <a:pt x="119" y="200"/>
                </a:lnTo>
                <a:lnTo>
                  <a:pt x="127" y="202"/>
                </a:lnTo>
                <a:lnTo>
                  <a:pt x="134" y="203"/>
                </a:lnTo>
                <a:lnTo>
                  <a:pt x="142" y="207"/>
                </a:lnTo>
                <a:lnTo>
                  <a:pt x="150" y="211"/>
                </a:lnTo>
                <a:lnTo>
                  <a:pt x="156" y="215"/>
                </a:lnTo>
                <a:lnTo>
                  <a:pt x="159" y="221"/>
                </a:lnTo>
                <a:lnTo>
                  <a:pt x="165" y="227"/>
                </a:lnTo>
                <a:lnTo>
                  <a:pt x="169" y="232"/>
                </a:lnTo>
                <a:lnTo>
                  <a:pt x="177" y="236"/>
                </a:lnTo>
                <a:lnTo>
                  <a:pt x="184" y="240"/>
                </a:lnTo>
                <a:lnTo>
                  <a:pt x="192" y="244"/>
                </a:lnTo>
                <a:lnTo>
                  <a:pt x="200" y="246"/>
                </a:lnTo>
                <a:lnTo>
                  <a:pt x="209" y="248"/>
                </a:lnTo>
                <a:lnTo>
                  <a:pt x="211" y="248"/>
                </a:lnTo>
                <a:lnTo>
                  <a:pt x="215" y="248"/>
                </a:lnTo>
                <a:lnTo>
                  <a:pt x="219" y="248"/>
                </a:lnTo>
                <a:lnTo>
                  <a:pt x="221" y="246"/>
                </a:lnTo>
                <a:lnTo>
                  <a:pt x="223" y="242"/>
                </a:lnTo>
                <a:lnTo>
                  <a:pt x="223" y="238"/>
                </a:lnTo>
                <a:lnTo>
                  <a:pt x="225" y="232"/>
                </a:lnTo>
                <a:lnTo>
                  <a:pt x="223" y="227"/>
                </a:lnTo>
                <a:lnTo>
                  <a:pt x="221" y="221"/>
                </a:lnTo>
                <a:lnTo>
                  <a:pt x="217" y="215"/>
                </a:lnTo>
                <a:lnTo>
                  <a:pt x="213" y="209"/>
                </a:lnTo>
                <a:lnTo>
                  <a:pt x="209" y="203"/>
                </a:lnTo>
                <a:lnTo>
                  <a:pt x="207" y="203"/>
                </a:lnTo>
                <a:lnTo>
                  <a:pt x="204" y="202"/>
                </a:lnTo>
                <a:lnTo>
                  <a:pt x="198" y="200"/>
                </a:lnTo>
                <a:lnTo>
                  <a:pt x="192" y="198"/>
                </a:lnTo>
                <a:lnTo>
                  <a:pt x="186" y="196"/>
                </a:lnTo>
                <a:lnTo>
                  <a:pt x="175" y="192"/>
                </a:lnTo>
                <a:lnTo>
                  <a:pt x="163" y="188"/>
                </a:lnTo>
                <a:lnTo>
                  <a:pt x="154" y="182"/>
                </a:lnTo>
                <a:lnTo>
                  <a:pt x="144" y="179"/>
                </a:lnTo>
                <a:lnTo>
                  <a:pt x="136" y="177"/>
                </a:lnTo>
                <a:lnTo>
                  <a:pt x="129" y="173"/>
                </a:lnTo>
                <a:lnTo>
                  <a:pt x="121" y="171"/>
                </a:lnTo>
                <a:lnTo>
                  <a:pt x="117" y="169"/>
                </a:lnTo>
                <a:lnTo>
                  <a:pt x="113" y="165"/>
                </a:lnTo>
                <a:lnTo>
                  <a:pt x="106" y="159"/>
                </a:lnTo>
                <a:lnTo>
                  <a:pt x="100" y="155"/>
                </a:lnTo>
                <a:lnTo>
                  <a:pt x="94" y="152"/>
                </a:lnTo>
                <a:lnTo>
                  <a:pt x="90" y="146"/>
                </a:lnTo>
                <a:lnTo>
                  <a:pt x="102" y="154"/>
                </a:lnTo>
                <a:lnTo>
                  <a:pt x="115" y="159"/>
                </a:lnTo>
                <a:lnTo>
                  <a:pt x="140" y="171"/>
                </a:lnTo>
                <a:lnTo>
                  <a:pt x="169" y="180"/>
                </a:lnTo>
                <a:lnTo>
                  <a:pt x="198" y="190"/>
                </a:lnTo>
                <a:lnTo>
                  <a:pt x="194" y="180"/>
                </a:lnTo>
                <a:lnTo>
                  <a:pt x="188" y="171"/>
                </a:lnTo>
                <a:lnTo>
                  <a:pt x="182" y="163"/>
                </a:lnTo>
                <a:lnTo>
                  <a:pt x="175" y="157"/>
                </a:lnTo>
                <a:lnTo>
                  <a:pt x="169" y="154"/>
                </a:lnTo>
                <a:lnTo>
                  <a:pt x="163" y="148"/>
                </a:lnTo>
                <a:lnTo>
                  <a:pt x="157" y="144"/>
                </a:lnTo>
                <a:lnTo>
                  <a:pt x="157" y="142"/>
                </a:lnTo>
                <a:lnTo>
                  <a:pt x="125" y="92"/>
                </a:lnTo>
                <a:lnTo>
                  <a:pt x="127" y="92"/>
                </a:lnTo>
                <a:lnTo>
                  <a:pt x="127" y="94"/>
                </a:lnTo>
                <a:lnTo>
                  <a:pt x="129" y="96"/>
                </a:lnTo>
                <a:lnTo>
                  <a:pt x="140" y="111"/>
                </a:lnTo>
                <a:lnTo>
                  <a:pt x="152" y="127"/>
                </a:lnTo>
                <a:lnTo>
                  <a:pt x="157" y="132"/>
                </a:lnTo>
                <a:lnTo>
                  <a:pt x="161" y="136"/>
                </a:lnTo>
                <a:lnTo>
                  <a:pt x="167" y="142"/>
                </a:lnTo>
                <a:lnTo>
                  <a:pt x="177" y="148"/>
                </a:lnTo>
                <a:lnTo>
                  <a:pt x="186" y="154"/>
                </a:lnTo>
                <a:lnTo>
                  <a:pt x="182" y="138"/>
                </a:lnTo>
                <a:lnTo>
                  <a:pt x="175" y="125"/>
                </a:lnTo>
                <a:lnTo>
                  <a:pt x="165" y="113"/>
                </a:lnTo>
                <a:lnTo>
                  <a:pt x="157" y="104"/>
                </a:lnTo>
                <a:lnTo>
                  <a:pt x="163" y="107"/>
                </a:lnTo>
                <a:lnTo>
                  <a:pt x="171" y="111"/>
                </a:lnTo>
                <a:lnTo>
                  <a:pt x="177" y="115"/>
                </a:lnTo>
                <a:lnTo>
                  <a:pt x="182" y="121"/>
                </a:lnTo>
                <a:lnTo>
                  <a:pt x="188" y="127"/>
                </a:lnTo>
                <a:lnTo>
                  <a:pt x="192" y="140"/>
                </a:lnTo>
                <a:lnTo>
                  <a:pt x="194" y="154"/>
                </a:lnTo>
                <a:lnTo>
                  <a:pt x="198" y="169"/>
                </a:lnTo>
                <a:lnTo>
                  <a:pt x="209" y="186"/>
                </a:lnTo>
                <a:lnTo>
                  <a:pt x="225" y="200"/>
                </a:lnTo>
                <a:lnTo>
                  <a:pt x="225" y="200"/>
                </a:lnTo>
                <a:lnTo>
                  <a:pt x="244" y="200"/>
                </a:lnTo>
                <a:lnTo>
                  <a:pt x="259" y="194"/>
                </a:lnTo>
                <a:lnTo>
                  <a:pt x="236" y="163"/>
                </a:lnTo>
                <a:lnTo>
                  <a:pt x="215" y="131"/>
                </a:lnTo>
                <a:lnTo>
                  <a:pt x="209" y="123"/>
                </a:lnTo>
                <a:lnTo>
                  <a:pt x="206" y="115"/>
                </a:lnTo>
                <a:lnTo>
                  <a:pt x="200" y="107"/>
                </a:lnTo>
                <a:lnTo>
                  <a:pt x="196" y="102"/>
                </a:lnTo>
                <a:lnTo>
                  <a:pt x="190" y="98"/>
                </a:lnTo>
                <a:lnTo>
                  <a:pt x="184" y="94"/>
                </a:lnTo>
                <a:lnTo>
                  <a:pt x="177" y="86"/>
                </a:lnTo>
                <a:lnTo>
                  <a:pt x="167" y="81"/>
                </a:lnTo>
                <a:lnTo>
                  <a:pt x="148" y="69"/>
                </a:lnTo>
                <a:lnTo>
                  <a:pt x="129" y="58"/>
                </a:lnTo>
                <a:lnTo>
                  <a:pt x="131" y="58"/>
                </a:lnTo>
                <a:lnTo>
                  <a:pt x="133" y="60"/>
                </a:lnTo>
                <a:lnTo>
                  <a:pt x="154" y="67"/>
                </a:lnTo>
                <a:lnTo>
                  <a:pt x="171" y="77"/>
                </a:lnTo>
                <a:lnTo>
                  <a:pt x="190" y="88"/>
                </a:lnTo>
                <a:lnTo>
                  <a:pt x="207" y="104"/>
                </a:lnTo>
                <a:lnTo>
                  <a:pt x="215" y="113"/>
                </a:lnTo>
                <a:lnTo>
                  <a:pt x="221" y="125"/>
                </a:lnTo>
                <a:lnTo>
                  <a:pt x="234" y="144"/>
                </a:lnTo>
                <a:lnTo>
                  <a:pt x="250" y="163"/>
                </a:lnTo>
                <a:lnTo>
                  <a:pt x="265" y="182"/>
                </a:lnTo>
                <a:lnTo>
                  <a:pt x="267" y="179"/>
                </a:lnTo>
                <a:lnTo>
                  <a:pt x="267" y="175"/>
                </a:lnTo>
                <a:lnTo>
                  <a:pt x="269" y="173"/>
                </a:lnTo>
                <a:lnTo>
                  <a:pt x="269" y="169"/>
                </a:lnTo>
                <a:lnTo>
                  <a:pt x="269" y="152"/>
                </a:lnTo>
                <a:lnTo>
                  <a:pt x="263" y="136"/>
                </a:lnTo>
                <a:lnTo>
                  <a:pt x="255" y="123"/>
                </a:lnTo>
                <a:lnTo>
                  <a:pt x="242" y="106"/>
                </a:lnTo>
                <a:lnTo>
                  <a:pt x="227" y="92"/>
                </a:lnTo>
                <a:lnTo>
                  <a:pt x="221" y="86"/>
                </a:lnTo>
                <a:lnTo>
                  <a:pt x="215" y="81"/>
                </a:lnTo>
                <a:lnTo>
                  <a:pt x="211" y="77"/>
                </a:lnTo>
                <a:lnTo>
                  <a:pt x="206" y="67"/>
                </a:lnTo>
                <a:lnTo>
                  <a:pt x="200" y="58"/>
                </a:lnTo>
                <a:lnTo>
                  <a:pt x="182" y="15"/>
                </a:lnTo>
                <a:lnTo>
                  <a:pt x="194" y="36"/>
                </a:lnTo>
                <a:lnTo>
                  <a:pt x="206" y="56"/>
                </a:lnTo>
                <a:lnTo>
                  <a:pt x="219" y="75"/>
                </a:lnTo>
                <a:lnTo>
                  <a:pt x="236" y="90"/>
                </a:lnTo>
                <a:lnTo>
                  <a:pt x="230" y="73"/>
                </a:lnTo>
                <a:lnTo>
                  <a:pt x="232" y="56"/>
                </a:lnTo>
                <a:lnTo>
                  <a:pt x="236" y="38"/>
                </a:lnTo>
                <a:lnTo>
                  <a:pt x="240" y="21"/>
                </a:lnTo>
                <a:lnTo>
                  <a:pt x="238" y="2"/>
                </a:lnTo>
                <a:lnTo>
                  <a:pt x="240" y="4"/>
                </a:lnTo>
                <a:lnTo>
                  <a:pt x="242" y="8"/>
                </a:lnTo>
                <a:lnTo>
                  <a:pt x="242" y="10"/>
                </a:lnTo>
                <a:lnTo>
                  <a:pt x="244" y="21"/>
                </a:lnTo>
                <a:lnTo>
                  <a:pt x="242" y="36"/>
                </a:lnTo>
                <a:lnTo>
                  <a:pt x="240" y="52"/>
                </a:lnTo>
                <a:lnTo>
                  <a:pt x="238" y="67"/>
                </a:lnTo>
                <a:lnTo>
                  <a:pt x="240" y="83"/>
                </a:lnTo>
                <a:lnTo>
                  <a:pt x="244" y="88"/>
                </a:lnTo>
                <a:lnTo>
                  <a:pt x="248" y="96"/>
                </a:lnTo>
                <a:lnTo>
                  <a:pt x="254" y="102"/>
                </a:lnTo>
                <a:lnTo>
                  <a:pt x="259" y="111"/>
                </a:lnTo>
                <a:lnTo>
                  <a:pt x="265" y="121"/>
                </a:lnTo>
                <a:lnTo>
                  <a:pt x="273" y="134"/>
                </a:lnTo>
                <a:lnTo>
                  <a:pt x="280" y="148"/>
                </a:lnTo>
                <a:lnTo>
                  <a:pt x="284" y="163"/>
                </a:lnTo>
                <a:lnTo>
                  <a:pt x="282" y="180"/>
                </a:lnTo>
                <a:lnTo>
                  <a:pt x="284" y="182"/>
                </a:lnTo>
                <a:lnTo>
                  <a:pt x="288" y="186"/>
                </a:lnTo>
                <a:lnTo>
                  <a:pt x="292" y="188"/>
                </a:lnTo>
                <a:lnTo>
                  <a:pt x="294" y="190"/>
                </a:lnTo>
                <a:lnTo>
                  <a:pt x="296" y="192"/>
                </a:lnTo>
                <a:lnTo>
                  <a:pt x="300" y="192"/>
                </a:lnTo>
                <a:lnTo>
                  <a:pt x="302" y="194"/>
                </a:lnTo>
                <a:lnTo>
                  <a:pt x="303" y="192"/>
                </a:lnTo>
                <a:lnTo>
                  <a:pt x="307" y="190"/>
                </a:lnTo>
                <a:lnTo>
                  <a:pt x="309" y="186"/>
                </a:lnTo>
                <a:lnTo>
                  <a:pt x="313" y="184"/>
                </a:lnTo>
                <a:lnTo>
                  <a:pt x="317" y="180"/>
                </a:lnTo>
                <a:lnTo>
                  <a:pt x="323" y="173"/>
                </a:lnTo>
                <a:lnTo>
                  <a:pt x="328" y="165"/>
                </a:lnTo>
                <a:lnTo>
                  <a:pt x="334" y="157"/>
                </a:lnTo>
                <a:lnTo>
                  <a:pt x="340" y="148"/>
                </a:lnTo>
                <a:lnTo>
                  <a:pt x="346" y="140"/>
                </a:lnTo>
                <a:lnTo>
                  <a:pt x="351" y="132"/>
                </a:lnTo>
                <a:lnTo>
                  <a:pt x="353" y="129"/>
                </a:lnTo>
                <a:lnTo>
                  <a:pt x="355" y="121"/>
                </a:lnTo>
                <a:lnTo>
                  <a:pt x="355" y="113"/>
                </a:lnTo>
                <a:lnTo>
                  <a:pt x="355" y="107"/>
                </a:lnTo>
                <a:lnTo>
                  <a:pt x="353" y="102"/>
                </a:lnTo>
                <a:lnTo>
                  <a:pt x="351" y="96"/>
                </a:lnTo>
                <a:lnTo>
                  <a:pt x="351" y="88"/>
                </a:lnTo>
                <a:lnTo>
                  <a:pt x="351" y="81"/>
                </a:lnTo>
                <a:lnTo>
                  <a:pt x="351" y="61"/>
                </a:lnTo>
                <a:lnTo>
                  <a:pt x="350" y="42"/>
                </a:lnTo>
                <a:lnTo>
                  <a:pt x="348" y="23"/>
                </a:lnTo>
                <a:lnTo>
                  <a:pt x="344" y="12"/>
                </a:lnTo>
                <a:lnTo>
                  <a:pt x="338" y="2"/>
                </a:lnTo>
                <a:lnTo>
                  <a:pt x="338"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grpSp>
        <p:nvGrpSpPr>
          <p:cNvPr id="1040" name="Group 1039"/>
          <p:cNvGrpSpPr/>
          <p:nvPr/>
        </p:nvGrpSpPr>
        <p:grpSpPr>
          <a:xfrm>
            <a:off x="1936389" y="4702483"/>
            <a:ext cx="1123281" cy="682646"/>
            <a:chOff x="2772841" y="5033406"/>
            <a:chExt cx="1497708" cy="910194"/>
          </a:xfrm>
        </p:grpSpPr>
        <p:grpSp>
          <p:nvGrpSpPr>
            <p:cNvPr id="1038" name="Group 1037"/>
            <p:cNvGrpSpPr/>
            <p:nvPr/>
          </p:nvGrpSpPr>
          <p:grpSpPr>
            <a:xfrm>
              <a:off x="2772841" y="5225969"/>
              <a:ext cx="1497708" cy="525069"/>
              <a:chOff x="2772841" y="5286901"/>
              <a:chExt cx="1497708" cy="525069"/>
            </a:xfrm>
          </p:grpSpPr>
          <p:grpSp>
            <p:nvGrpSpPr>
              <p:cNvPr id="52" name="Group 51"/>
              <p:cNvGrpSpPr/>
              <p:nvPr/>
            </p:nvGrpSpPr>
            <p:grpSpPr>
              <a:xfrm>
                <a:off x="3655988" y="5286901"/>
                <a:ext cx="614561" cy="525069"/>
                <a:chOff x="1854200" y="3775075"/>
                <a:chExt cx="1395413" cy="1192213"/>
              </a:xfrm>
              <a:solidFill>
                <a:schemeClr val="accent3"/>
              </a:solidFill>
            </p:grpSpPr>
            <p:sp>
              <p:nvSpPr>
                <p:cNvPr id="53" name="Freeform 22"/>
                <p:cNvSpPr>
                  <a:spLocks/>
                </p:cNvSpPr>
                <p:nvPr/>
              </p:nvSpPr>
              <p:spPr bwMode="auto">
                <a:xfrm>
                  <a:off x="2744788" y="4568825"/>
                  <a:ext cx="407988" cy="266700"/>
                </a:xfrm>
                <a:custGeom>
                  <a:avLst/>
                  <a:gdLst>
                    <a:gd name="T0" fmla="*/ 117 w 257"/>
                    <a:gd name="T1" fmla="*/ 0 h 168"/>
                    <a:gd name="T2" fmla="*/ 122 w 257"/>
                    <a:gd name="T3" fmla="*/ 7 h 168"/>
                    <a:gd name="T4" fmla="*/ 128 w 257"/>
                    <a:gd name="T5" fmla="*/ 13 h 168"/>
                    <a:gd name="T6" fmla="*/ 134 w 257"/>
                    <a:gd name="T7" fmla="*/ 19 h 168"/>
                    <a:gd name="T8" fmla="*/ 155 w 257"/>
                    <a:gd name="T9" fmla="*/ 26 h 168"/>
                    <a:gd name="T10" fmla="*/ 178 w 257"/>
                    <a:gd name="T11" fmla="*/ 28 h 168"/>
                    <a:gd name="T12" fmla="*/ 199 w 257"/>
                    <a:gd name="T13" fmla="*/ 24 h 168"/>
                    <a:gd name="T14" fmla="*/ 199 w 257"/>
                    <a:gd name="T15" fmla="*/ 26 h 168"/>
                    <a:gd name="T16" fmla="*/ 217 w 257"/>
                    <a:gd name="T17" fmla="*/ 38 h 168"/>
                    <a:gd name="T18" fmla="*/ 236 w 257"/>
                    <a:gd name="T19" fmla="*/ 44 h 168"/>
                    <a:gd name="T20" fmla="*/ 257 w 257"/>
                    <a:gd name="T21" fmla="*/ 44 h 168"/>
                    <a:gd name="T22" fmla="*/ 249 w 257"/>
                    <a:gd name="T23" fmla="*/ 46 h 168"/>
                    <a:gd name="T24" fmla="*/ 242 w 257"/>
                    <a:gd name="T25" fmla="*/ 48 h 168"/>
                    <a:gd name="T26" fmla="*/ 236 w 257"/>
                    <a:gd name="T27" fmla="*/ 49 h 168"/>
                    <a:gd name="T28" fmla="*/ 232 w 257"/>
                    <a:gd name="T29" fmla="*/ 49 h 168"/>
                    <a:gd name="T30" fmla="*/ 230 w 257"/>
                    <a:gd name="T31" fmla="*/ 49 h 168"/>
                    <a:gd name="T32" fmla="*/ 226 w 257"/>
                    <a:gd name="T33" fmla="*/ 74 h 168"/>
                    <a:gd name="T34" fmla="*/ 215 w 257"/>
                    <a:gd name="T35" fmla="*/ 97 h 168"/>
                    <a:gd name="T36" fmla="*/ 199 w 257"/>
                    <a:gd name="T37" fmla="*/ 115 h 168"/>
                    <a:gd name="T38" fmla="*/ 178 w 257"/>
                    <a:gd name="T39" fmla="*/ 130 h 168"/>
                    <a:gd name="T40" fmla="*/ 157 w 257"/>
                    <a:gd name="T41" fmla="*/ 144 h 168"/>
                    <a:gd name="T42" fmla="*/ 134 w 257"/>
                    <a:gd name="T43" fmla="*/ 153 h 168"/>
                    <a:gd name="T44" fmla="*/ 111 w 257"/>
                    <a:gd name="T45" fmla="*/ 161 h 168"/>
                    <a:gd name="T46" fmla="*/ 92 w 257"/>
                    <a:gd name="T47" fmla="*/ 167 h 168"/>
                    <a:gd name="T48" fmla="*/ 76 w 257"/>
                    <a:gd name="T49" fmla="*/ 168 h 168"/>
                    <a:gd name="T50" fmla="*/ 51 w 257"/>
                    <a:gd name="T51" fmla="*/ 167 h 168"/>
                    <a:gd name="T52" fmla="*/ 28 w 257"/>
                    <a:gd name="T53" fmla="*/ 159 h 168"/>
                    <a:gd name="T54" fmla="*/ 13 w 257"/>
                    <a:gd name="T55" fmla="*/ 147 h 168"/>
                    <a:gd name="T56" fmla="*/ 3 w 257"/>
                    <a:gd name="T57" fmla="*/ 134 h 168"/>
                    <a:gd name="T58" fmla="*/ 0 w 257"/>
                    <a:gd name="T59" fmla="*/ 117 h 168"/>
                    <a:gd name="T60" fmla="*/ 1 w 257"/>
                    <a:gd name="T61" fmla="*/ 99 h 168"/>
                    <a:gd name="T62" fmla="*/ 5 w 257"/>
                    <a:gd name="T63" fmla="*/ 80 h 168"/>
                    <a:gd name="T64" fmla="*/ 15 w 257"/>
                    <a:gd name="T65" fmla="*/ 65 h 168"/>
                    <a:gd name="T66" fmla="*/ 36 w 257"/>
                    <a:gd name="T67" fmla="*/ 40 h 168"/>
                    <a:gd name="T68" fmla="*/ 63 w 257"/>
                    <a:gd name="T69" fmla="*/ 21 h 168"/>
                    <a:gd name="T70" fmla="*/ 63 w 257"/>
                    <a:gd name="T71" fmla="*/ 21 h 168"/>
                    <a:gd name="T72" fmla="*/ 69 w 257"/>
                    <a:gd name="T73" fmla="*/ 17 h 168"/>
                    <a:gd name="T74" fmla="*/ 86 w 257"/>
                    <a:gd name="T75" fmla="*/ 17 h 168"/>
                    <a:gd name="T76" fmla="*/ 101 w 257"/>
                    <a:gd name="T77" fmla="*/ 9 h 168"/>
                    <a:gd name="T78" fmla="*/ 117 w 257"/>
                    <a:gd name="T7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168">
                      <a:moveTo>
                        <a:pt x="117" y="0"/>
                      </a:moveTo>
                      <a:lnTo>
                        <a:pt x="122" y="7"/>
                      </a:lnTo>
                      <a:lnTo>
                        <a:pt x="128" y="13"/>
                      </a:lnTo>
                      <a:lnTo>
                        <a:pt x="134" y="19"/>
                      </a:lnTo>
                      <a:lnTo>
                        <a:pt x="155" y="26"/>
                      </a:lnTo>
                      <a:lnTo>
                        <a:pt x="178" y="28"/>
                      </a:lnTo>
                      <a:lnTo>
                        <a:pt x="199" y="24"/>
                      </a:lnTo>
                      <a:lnTo>
                        <a:pt x="199" y="26"/>
                      </a:lnTo>
                      <a:lnTo>
                        <a:pt x="217" y="38"/>
                      </a:lnTo>
                      <a:lnTo>
                        <a:pt x="236" y="44"/>
                      </a:lnTo>
                      <a:lnTo>
                        <a:pt x="257" y="44"/>
                      </a:lnTo>
                      <a:lnTo>
                        <a:pt x="249" y="46"/>
                      </a:lnTo>
                      <a:lnTo>
                        <a:pt x="242" y="48"/>
                      </a:lnTo>
                      <a:lnTo>
                        <a:pt x="236" y="49"/>
                      </a:lnTo>
                      <a:lnTo>
                        <a:pt x="232" y="49"/>
                      </a:lnTo>
                      <a:lnTo>
                        <a:pt x="230" y="49"/>
                      </a:lnTo>
                      <a:lnTo>
                        <a:pt x="226" y="74"/>
                      </a:lnTo>
                      <a:lnTo>
                        <a:pt x="215" y="97"/>
                      </a:lnTo>
                      <a:lnTo>
                        <a:pt x="199" y="115"/>
                      </a:lnTo>
                      <a:lnTo>
                        <a:pt x="178" y="130"/>
                      </a:lnTo>
                      <a:lnTo>
                        <a:pt x="157" y="144"/>
                      </a:lnTo>
                      <a:lnTo>
                        <a:pt x="134" y="153"/>
                      </a:lnTo>
                      <a:lnTo>
                        <a:pt x="111" y="161"/>
                      </a:lnTo>
                      <a:lnTo>
                        <a:pt x="92" y="167"/>
                      </a:lnTo>
                      <a:lnTo>
                        <a:pt x="76" y="168"/>
                      </a:lnTo>
                      <a:lnTo>
                        <a:pt x="51" y="167"/>
                      </a:lnTo>
                      <a:lnTo>
                        <a:pt x="28" y="159"/>
                      </a:lnTo>
                      <a:lnTo>
                        <a:pt x="13" y="147"/>
                      </a:lnTo>
                      <a:lnTo>
                        <a:pt x="3" y="134"/>
                      </a:lnTo>
                      <a:lnTo>
                        <a:pt x="0" y="117"/>
                      </a:lnTo>
                      <a:lnTo>
                        <a:pt x="1" y="99"/>
                      </a:lnTo>
                      <a:lnTo>
                        <a:pt x="5" y="80"/>
                      </a:lnTo>
                      <a:lnTo>
                        <a:pt x="15" y="65"/>
                      </a:lnTo>
                      <a:lnTo>
                        <a:pt x="36" y="40"/>
                      </a:lnTo>
                      <a:lnTo>
                        <a:pt x="63" y="21"/>
                      </a:lnTo>
                      <a:lnTo>
                        <a:pt x="63" y="21"/>
                      </a:lnTo>
                      <a:lnTo>
                        <a:pt x="69" y="17"/>
                      </a:lnTo>
                      <a:lnTo>
                        <a:pt x="86" y="17"/>
                      </a:lnTo>
                      <a:lnTo>
                        <a:pt x="101" y="9"/>
                      </a:lnTo>
                      <a:lnTo>
                        <a:pt x="11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54" name="Freeform 23"/>
                <p:cNvSpPr>
                  <a:spLocks/>
                </p:cNvSpPr>
                <p:nvPr/>
              </p:nvSpPr>
              <p:spPr bwMode="auto">
                <a:xfrm>
                  <a:off x="2625725" y="4616450"/>
                  <a:ext cx="179388" cy="142875"/>
                </a:xfrm>
                <a:custGeom>
                  <a:avLst/>
                  <a:gdLst>
                    <a:gd name="T0" fmla="*/ 113 w 113"/>
                    <a:gd name="T1" fmla="*/ 0 h 90"/>
                    <a:gd name="T2" fmla="*/ 96 w 113"/>
                    <a:gd name="T3" fmla="*/ 18 h 90"/>
                    <a:gd name="T4" fmla="*/ 82 w 113"/>
                    <a:gd name="T5" fmla="*/ 35 h 90"/>
                    <a:gd name="T6" fmla="*/ 73 w 113"/>
                    <a:gd name="T7" fmla="*/ 54 h 90"/>
                    <a:gd name="T8" fmla="*/ 69 w 113"/>
                    <a:gd name="T9" fmla="*/ 75 h 90"/>
                    <a:gd name="T10" fmla="*/ 67 w 113"/>
                    <a:gd name="T11" fmla="*/ 75 h 90"/>
                    <a:gd name="T12" fmla="*/ 59 w 113"/>
                    <a:gd name="T13" fmla="*/ 87 h 90"/>
                    <a:gd name="T14" fmla="*/ 50 w 113"/>
                    <a:gd name="T15" fmla="*/ 90 h 90"/>
                    <a:gd name="T16" fmla="*/ 36 w 113"/>
                    <a:gd name="T17" fmla="*/ 90 h 90"/>
                    <a:gd name="T18" fmla="*/ 23 w 113"/>
                    <a:gd name="T19" fmla="*/ 87 h 90"/>
                    <a:gd name="T20" fmla="*/ 13 w 113"/>
                    <a:gd name="T21" fmla="*/ 79 h 90"/>
                    <a:gd name="T22" fmla="*/ 3 w 113"/>
                    <a:gd name="T23" fmla="*/ 62 h 90"/>
                    <a:gd name="T24" fmla="*/ 0 w 113"/>
                    <a:gd name="T25" fmla="*/ 42 h 90"/>
                    <a:gd name="T26" fmla="*/ 9 w 113"/>
                    <a:gd name="T27" fmla="*/ 39 h 90"/>
                    <a:gd name="T28" fmla="*/ 17 w 113"/>
                    <a:gd name="T29" fmla="*/ 33 h 90"/>
                    <a:gd name="T30" fmla="*/ 25 w 113"/>
                    <a:gd name="T31" fmla="*/ 25 h 90"/>
                    <a:gd name="T32" fmla="*/ 44 w 113"/>
                    <a:gd name="T33" fmla="*/ 27 h 90"/>
                    <a:gd name="T34" fmla="*/ 61 w 113"/>
                    <a:gd name="T35" fmla="*/ 23 h 90"/>
                    <a:gd name="T36" fmla="*/ 78 w 113"/>
                    <a:gd name="T37" fmla="*/ 14 h 90"/>
                    <a:gd name="T38" fmla="*/ 92 w 113"/>
                    <a:gd name="T39" fmla="*/ 2 h 90"/>
                    <a:gd name="T40" fmla="*/ 101 w 113"/>
                    <a:gd name="T41" fmla="*/ 2 h 90"/>
                    <a:gd name="T42" fmla="*/ 113 w 113"/>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90">
                      <a:moveTo>
                        <a:pt x="113" y="0"/>
                      </a:moveTo>
                      <a:lnTo>
                        <a:pt x="96" y="18"/>
                      </a:lnTo>
                      <a:lnTo>
                        <a:pt x="82" y="35"/>
                      </a:lnTo>
                      <a:lnTo>
                        <a:pt x="73" y="54"/>
                      </a:lnTo>
                      <a:lnTo>
                        <a:pt x="69" y="75"/>
                      </a:lnTo>
                      <a:lnTo>
                        <a:pt x="67" y="75"/>
                      </a:lnTo>
                      <a:lnTo>
                        <a:pt x="59" y="87"/>
                      </a:lnTo>
                      <a:lnTo>
                        <a:pt x="50" y="90"/>
                      </a:lnTo>
                      <a:lnTo>
                        <a:pt x="36" y="90"/>
                      </a:lnTo>
                      <a:lnTo>
                        <a:pt x="23" y="87"/>
                      </a:lnTo>
                      <a:lnTo>
                        <a:pt x="13" y="79"/>
                      </a:lnTo>
                      <a:lnTo>
                        <a:pt x="3" y="62"/>
                      </a:lnTo>
                      <a:lnTo>
                        <a:pt x="0" y="42"/>
                      </a:lnTo>
                      <a:lnTo>
                        <a:pt x="9" y="39"/>
                      </a:lnTo>
                      <a:lnTo>
                        <a:pt x="17" y="33"/>
                      </a:lnTo>
                      <a:lnTo>
                        <a:pt x="25" y="25"/>
                      </a:lnTo>
                      <a:lnTo>
                        <a:pt x="44" y="27"/>
                      </a:lnTo>
                      <a:lnTo>
                        <a:pt x="61" y="23"/>
                      </a:lnTo>
                      <a:lnTo>
                        <a:pt x="78" y="14"/>
                      </a:lnTo>
                      <a:lnTo>
                        <a:pt x="92" y="2"/>
                      </a:lnTo>
                      <a:lnTo>
                        <a:pt x="101" y="2"/>
                      </a:lnTo>
                      <a:lnTo>
                        <a:pt x="11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55" name="Freeform 24"/>
                <p:cNvSpPr>
                  <a:spLocks noEditPoints="1"/>
                </p:cNvSpPr>
                <p:nvPr/>
              </p:nvSpPr>
              <p:spPr bwMode="auto">
                <a:xfrm>
                  <a:off x="2924175" y="4241800"/>
                  <a:ext cx="325438" cy="387350"/>
                </a:xfrm>
                <a:custGeom>
                  <a:avLst/>
                  <a:gdLst>
                    <a:gd name="T0" fmla="*/ 100 w 205"/>
                    <a:gd name="T1" fmla="*/ 35 h 244"/>
                    <a:gd name="T2" fmla="*/ 102 w 205"/>
                    <a:gd name="T3" fmla="*/ 40 h 244"/>
                    <a:gd name="T4" fmla="*/ 148 w 205"/>
                    <a:gd name="T5" fmla="*/ 85 h 244"/>
                    <a:gd name="T6" fmla="*/ 138 w 205"/>
                    <a:gd name="T7" fmla="*/ 142 h 244"/>
                    <a:gd name="T8" fmla="*/ 86 w 205"/>
                    <a:gd name="T9" fmla="*/ 167 h 244"/>
                    <a:gd name="T10" fmla="*/ 82 w 205"/>
                    <a:gd name="T11" fmla="*/ 173 h 244"/>
                    <a:gd name="T12" fmla="*/ 105 w 205"/>
                    <a:gd name="T13" fmla="*/ 171 h 244"/>
                    <a:gd name="T14" fmla="*/ 144 w 205"/>
                    <a:gd name="T15" fmla="*/ 173 h 244"/>
                    <a:gd name="T16" fmla="*/ 159 w 205"/>
                    <a:gd name="T17" fmla="*/ 196 h 244"/>
                    <a:gd name="T18" fmla="*/ 161 w 205"/>
                    <a:gd name="T19" fmla="*/ 190 h 244"/>
                    <a:gd name="T20" fmla="*/ 146 w 205"/>
                    <a:gd name="T21" fmla="*/ 152 h 244"/>
                    <a:gd name="T22" fmla="*/ 153 w 205"/>
                    <a:gd name="T23" fmla="*/ 129 h 244"/>
                    <a:gd name="T24" fmla="*/ 153 w 205"/>
                    <a:gd name="T25" fmla="*/ 83 h 244"/>
                    <a:gd name="T26" fmla="*/ 104 w 205"/>
                    <a:gd name="T27" fmla="*/ 33 h 244"/>
                    <a:gd name="T28" fmla="*/ 182 w 205"/>
                    <a:gd name="T29" fmla="*/ 21 h 244"/>
                    <a:gd name="T30" fmla="*/ 190 w 205"/>
                    <a:gd name="T31" fmla="*/ 65 h 244"/>
                    <a:gd name="T32" fmla="*/ 171 w 205"/>
                    <a:gd name="T33" fmla="*/ 94 h 244"/>
                    <a:gd name="T34" fmla="*/ 173 w 205"/>
                    <a:gd name="T35" fmla="*/ 100 h 244"/>
                    <a:gd name="T36" fmla="*/ 188 w 205"/>
                    <a:gd name="T37" fmla="*/ 83 h 244"/>
                    <a:gd name="T38" fmla="*/ 205 w 205"/>
                    <a:gd name="T39" fmla="*/ 125 h 244"/>
                    <a:gd name="T40" fmla="*/ 190 w 205"/>
                    <a:gd name="T41" fmla="*/ 154 h 244"/>
                    <a:gd name="T42" fmla="*/ 173 w 205"/>
                    <a:gd name="T43" fmla="*/ 165 h 244"/>
                    <a:gd name="T44" fmla="*/ 173 w 205"/>
                    <a:gd name="T45" fmla="*/ 171 h 244"/>
                    <a:gd name="T46" fmla="*/ 190 w 205"/>
                    <a:gd name="T47" fmla="*/ 163 h 244"/>
                    <a:gd name="T48" fmla="*/ 203 w 205"/>
                    <a:gd name="T49" fmla="*/ 196 h 244"/>
                    <a:gd name="T50" fmla="*/ 182 w 205"/>
                    <a:gd name="T51" fmla="*/ 232 h 244"/>
                    <a:gd name="T52" fmla="*/ 157 w 205"/>
                    <a:gd name="T53" fmla="*/ 240 h 244"/>
                    <a:gd name="T54" fmla="*/ 94 w 205"/>
                    <a:gd name="T55" fmla="*/ 229 h 244"/>
                    <a:gd name="T56" fmla="*/ 130 w 205"/>
                    <a:gd name="T57" fmla="*/ 200 h 244"/>
                    <a:gd name="T58" fmla="*/ 127 w 205"/>
                    <a:gd name="T59" fmla="*/ 196 h 244"/>
                    <a:gd name="T60" fmla="*/ 79 w 205"/>
                    <a:gd name="T61" fmla="*/ 227 h 244"/>
                    <a:gd name="T62" fmla="*/ 11 w 205"/>
                    <a:gd name="T63" fmla="*/ 207 h 244"/>
                    <a:gd name="T64" fmla="*/ 0 w 205"/>
                    <a:gd name="T65" fmla="*/ 163 h 244"/>
                    <a:gd name="T66" fmla="*/ 15 w 205"/>
                    <a:gd name="T67" fmla="*/ 161 h 244"/>
                    <a:gd name="T68" fmla="*/ 27 w 205"/>
                    <a:gd name="T69" fmla="*/ 165 h 244"/>
                    <a:gd name="T70" fmla="*/ 17 w 205"/>
                    <a:gd name="T71" fmla="*/ 154 h 244"/>
                    <a:gd name="T72" fmla="*/ 8 w 205"/>
                    <a:gd name="T73" fmla="*/ 138 h 244"/>
                    <a:gd name="T74" fmla="*/ 4 w 205"/>
                    <a:gd name="T75" fmla="*/ 125 h 244"/>
                    <a:gd name="T76" fmla="*/ 4 w 205"/>
                    <a:gd name="T77" fmla="*/ 106 h 244"/>
                    <a:gd name="T78" fmla="*/ 6 w 205"/>
                    <a:gd name="T79" fmla="*/ 94 h 244"/>
                    <a:gd name="T80" fmla="*/ 31 w 205"/>
                    <a:gd name="T81" fmla="*/ 71 h 244"/>
                    <a:gd name="T82" fmla="*/ 82 w 205"/>
                    <a:gd name="T83" fmla="*/ 79 h 244"/>
                    <a:gd name="T84" fmla="*/ 94 w 205"/>
                    <a:gd name="T85" fmla="*/ 92 h 244"/>
                    <a:gd name="T86" fmla="*/ 98 w 205"/>
                    <a:gd name="T87" fmla="*/ 133 h 244"/>
                    <a:gd name="T88" fmla="*/ 102 w 205"/>
                    <a:gd name="T89" fmla="*/ 136 h 244"/>
                    <a:gd name="T90" fmla="*/ 105 w 205"/>
                    <a:gd name="T91" fmla="*/ 117 h 244"/>
                    <a:gd name="T92" fmla="*/ 117 w 205"/>
                    <a:gd name="T93" fmla="*/ 102 h 244"/>
                    <a:gd name="T94" fmla="*/ 134 w 205"/>
                    <a:gd name="T95" fmla="*/ 98 h 244"/>
                    <a:gd name="T96" fmla="*/ 132 w 205"/>
                    <a:gd name="T97" fmla="*/ 92 h 244"/>
                    <a:gd name="T98" fmla="*/ 107 w 205"/>
                    <a:gd name="T99" fmla="*/ 96 h 244"/>
                    <a:gd name="T100" fmla="*/ 94 w 205"/>
                    <a:gd name="T101" fmla="*/ 81 h 244"/>
                    <a:gd name="T102" fmla="*/ 71 w 205"/>
                    <a:gd name="T103" fmla="*/ 63 h 244"/>
                    <a:gd name="T104" fmla="*/ 88 w 205"/>
                    <a:gd name="T105" fmla="*/ 19 h 244"/>
                    <a:gd name="T106" fmla="*/ 144 w 205"/>
                    <a:gd name="T107" fmla="*/ 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244">
                      <a:moveTo>
                        <a:pt x="104" y="33"/>
                      </a:moveTo>
                      <a:lnTo>
                        <a:pt x="100" y="33"/>
                      </a:lnTo>
                      <a:lnTo>
                        <a:pt x="100" y="35"/>
                      </a:lnTo>
                      <a:lnTo>
                        <a:pt x="98" y="37"/>
                      </a:lnTo>
                      <a:lnTo>
                        <a:pt x="100" y="39"/>
                      </a:lnTo>
                      <a:lnTo>
                        <a:pt x="102" y="40"/>
                      </a:lnTo>
                      <a:lnTo>
                        <a:pt x="121" y="48"/>
                      </a:lnTo>
                      <a:lnTo>
                        <a:pt x="136" y="63"/>
                      </a:lnTo>
                      <a:lnTo>
                        <a:pt x="148" y="85"/>
                      </a:lnTo>
                      <a:lnTo>
                        <a:pt x="152" y="106"/>
                      </a:lnTo>
                      <a:lnTo>
                        <a:pt x="148" y="125"/>
                      </a:lnTo>
                      <a:lnTo>
                        <a:pt x="138" y="142"/>
                      </a:lnTo>
                      <a:lnTo>
                        <a:pt x="123" y="156"/>
                      </a:lnTo>
                      <a:lnTo>
                        <a:pt x="105" y="163"/>
                      </a:lnTo>
                      <a:lnTo>
                        <a:pt x="86" y="167"/>
                      </a:lnTo>
                      <a:lnTo>
                        <a:pt x="82" y="169"/>
                      </a:lnTo>
                      <a:lnTo>
                        <a:pt x="82" y="171"/>
                      </a:lnTo>
                      <a:lnTo>
                        <a:pt x="82" y="173"/>
                      </a:lnTo>
                      <a:lnTo>
                        <a:pt x="82" y="175"/>
                      </a:lnTo>
                      <a:lnTo>
                        <a:pt x="86" y="175"/>
                      </a:lnTo>
                      <a:lnTo>
                        <a:pt x="105" y="171"/>
                      </a:lnTo>
                      <a:lnTo>
                        <a:pt x="125" y="163"/>
                      </a:lnTo>
                      <a:lnTo>
                        <a:pt x="140" y="150"/>
                      </a:lnTo>
                      <a:lnTo>
                        <a:pt x="144" y="173"/>
                      </a:lnTo>
                      <a:lnTo>
                        <a:pt x="155" y="194"/>
                      </a:lnTo>
                      <a:lnTo>
                        <a:pt x="157" y="196"/>
                      </a:lnTo>
                      <a:lnTo>
                        <a:pt x="159" y="196"/>
                      </a:lnTo>
                      <a:lnTo>
                        <a:pt x="161" y="194"/>
                      </a:lnTo>
                      <a:lnTo>
                        <a:pt x="161" y="192"/>
                      </a:lnTo>
                      <a:lnTo>
                        <a:pt x="161" y="190"/>
                      </a:lnTo>
                      <a:lnTo>
                        <a:pt x="153" y="179"/>
                      </a:lnTo>
                      <a:lnTo>
                        <a:pt x="148" y="165"/>
                      </a:lnTo>
                      <a:lnTo>
                        <a:pt x="146" y="152"/>
                      </a:lnTo>
                      <a:lnTo>
                        <a:pt x="148" y="138"/>
                      </a:lnTo>
                      <a:lnTo>
                        <a:pt x="148" y="138"/>
                      </a:lnTo>
                      <a:lnTo>
                        <a:pt x="153" y="129"/>
                      </a:lnTo>
                      <a:lnTo>
                        <a:pt x="155" y="119"/>
                      </a:lnTo>
                      <a:lnTo>
                        <a:pt x="157" y="108"/>
                      </a:lnTo>
                      <a:lnTo>
                        <a:pt x="153" y="83"/>
                      </a:lnTo>
                      <a:lnTo>
                        <a:pt x="142" y="62"/>
                      </a:lnTo>
                      <a:lnTo>
                        <a:pt x="125" y="44"/>
                      </a:lnTo>
                      <a:lnTo>
                        <a:pt x="104" y="33"/>
                      </a:lnTo>
                      <a:close/>
                      <a:moveTo>
                        <a:pt x="157" y="0"/>
                      </a:moveTo>
                      <a:lnTo>
                        <a:pt x="173" y="10"/>
                      </a:lnTo>
                      <a:lnTo>
                        <a:pt x="182" y="21"/>
                      </a:lnTo>
                      <a:lnTo>
                        <a:pt x="188" y="37"/>
                      </a:lnTo>
                      <a:lnTo>
                        <a:pt x="190" y="52"/>
                      </a:lnTo>
                      <a:lnTo>
                        <a:pt x="190" y="65"/>
                      </a:lnTo>
                      <a:lnTo>
                        <a:pt x="184" y="75"/>
                      </a:lnTo>
                      <a:lnTo>
                        <a:pt x="178" y="85"/>
                      </a:lnTo>
                      <a:lnTo>
                        <a:pt x="171" y="94"/>
                      </a:lnTo>
                      <a:lnTo>
                        <a:pt x="169" y="96"/>
                      </a:lnTo>
                      <a:lnTo>
                        <a:pt x="171" y="100"/>
                      </a:lnTo>
                      <a:lnTo>
                        <a:pt x="173" y="100"/>
                      </a:lnTo>
                      <a:lnTo>
                        <a:pt x="175" y="100"/>
                      </a:lnTo>
                      <a:lnTo>
                        <a:pt x="182" y="90"/>
                      </a:lnTo>
                      <a:lnTo>
                        <a:pt x="188" y="83"/>
                      </a:lnTo>
                      <a:lnTo>
                        <a:pt x="200" y="96"/>
                      </a:lnTo>
                      <a:lnTo>
                        <a:pt x="205" y="111"/>
                      </a:lnTo>
                      <a:lnTo>
                        <a:pt x="205" y="125"/>
                      </a:lnTo>
                      <a:lnTo>
                        <a:pt x="203" y="136"/>
                      </a:lnTo>
                      <a:lnTo>
                        <a:pt x="198" y="146"/>
                      </a:lnTo>
                      <a:lnTo>
                        <a:pt x="190" y="154"/>
                      </a:lnTo>
                      <a:lnTo>
                        <a:pt x="182" y="159"/>
                      </a:lnTo>
                      <a:lnTo>
                        <a:pt x="175" y="165"/>
                      </a:lnTo>
                      <a:lnTo>
                        <a:pt x="173" y="165"/>
                      </a:lnTo>
                      <a:lnTo>
                        <a:pt x="171" y="167"/>
                      </a:lnTo>
                      <a:lnTo>
                        <a:pt x="173" y="169"/>
                      </a:lnTo>
                      <a:lnTo>
                        <a:pt x="173" y="171"/>
                      </a:lnTo>
                      <a:lnTo>
                        <a:pt x="177" y="171"/>
                      </a:lnTo>
                      <a:lnTo>
                        <a:pt x="182" y="167"/>
                      </a:lnTo>
                      <a:lnTo>
                        <a:pt x="190" y="163"/>
                      </a:lnTo>
                      <a:lnTo>
                        <a:pt x="196" y="158"/>
                      </a:lnTo>
                      <a:lnTo>
                        <a:pt x="201" y="179"/>
                      </a:lnTo>
                      <a:lnTo>
                        <a:pt x="203" y="196"/>
                      </a:lnTo>
                      <a:lnTo>
                        <a:pt x="200" y="211"/>
                      </a:lnTo>
                      <a:lnTo>
                        <a:pt x="192" y="223"/>
                      </a:lnTo>
                      <a:lnTo>
                        <a:pt x="182" y="232"/>
                      </a:lnTo>
                      <a:lnTo>
                        <a:pt x="180" y="230"/>
                      </a:lnTo>
                      <a:lnTo>
                        <a:pt x="178" y="232"/>
                      </a:lnTo>
                      <a:lnTo>
                        <a:pt x="157" y="240"/>
                      </a:lnTo>
                      <a:lnTo>
                        <a:pt x="134" y="244"/>
                      </a:lnTo>
                      <a:lnTo>
                        <a:pt x="113" y="240"/>
                      </a:lnTo>
                      <a:lnTo>
                        <a:pt x="94" y="229"/>
                      </a:lnTo>
                      <a:lnTo>
                        <a:pt x="113" y="217"/>
                      </a:lnTo>
                      <a:lnTo>
                        <a:pt x="130" y="202"/>
                      </a:lnTo>
                      <a:lnTo>
                        <a:pt x="130" y="200"/>
                      </a:lnTo>
                      <a:lnTo>
                        <a:pt x="130" y="198"/>
                      </a:lnTo>
                      <a:lnTo>
                        <a:pt x="129" y="196"/>
                      </a:lnTo>
                      <a:lnTo>
                        <a:pt x="127" y="196"/>
                      </a:lnTo>
                      <a:lnTo>
                        <a:pt x="125" y="196"/>
                      </a:lnTo>
                      <a:lnTo>
                        <a:pt x="105" y="215"/>
                      </a:lnTo>
                      <a:lnTo>
                        <a:pt x="79" y="227"/>
                      </a:lnTo>
                      <a:lnTo>
                        <a:pt x="52" y="227"/>
                      </a:lnTo>
                      <a:lnTo>
                        <a:pt x="25" y="219"/>
                      </a:lnTo>
                      <a:lnTo>
                        <a:pt x="11" y="207"/>
                      </a:lnTo>
                      <a:lnTo>
                        <a:pt x="4" y="194"/>
                      </a:lnTo>
                      <a:lnTo>
                        <a:pt x="0" y="179"/>
                      </a:lnTo>
                      <a:lnTo>
                        <a:pt x="0" y="163"/>
                      </a:lnTo>
                      <a:lnTo>
                        <a:pt x="4" y="146"/>
                      </a:lnTo>
                      <a:lnTo>
                        <a:pt x="9" y="154"/>
                      </a:lnTo>
                      <a:lnTo>
                        <a:pt x="15" y="161"/>
                      </a:lnTo>
                      <a:lnTo>
                        <a:pt x="23" y="167"/>
                      </a:lnTo>
                      <a:lnTo>
                        <a:pt x="25" y="167"/>
                      </a:lnTo>
                      <a:lnTo>
                        <a:pt x="27" y="165"/>
                      </a:lnTo>
                      <a:lnTo>
                        <a:pt x="27" y="163"/>
                      </a:lnTo>
                      <a:lnTo>
                        <a:pt x="25" y="161"/>
                      </a:lnTo>
                      <a:lnTo>
                        <a:pt x="17" y="154"/>
                      </a:lnTo>
                      <a:lnTo>
                        <a:pt x="11" y="146"/>
                      </a:lnTo>
                      <a:lnTo>
                        <a:pt x="8" y="138"/>
                      </a:lnTo>
                      <a:lnTo>
                        <a:pt x="8" y="138"/>
                      </a:lnTo>
                      <a:lnTo>
                        <a:pt x="8" y="136"/>
                      </a:lnTo>
                      <a:lnTo>
                        <a:pt x="6" y="135"/>
                      </a:lnTo>
                      <a:lnTo>
                        <a:pt x="4" y="125"/>
                      </a:lnTo>
                      <a:lnTo>
                        <a:pt x="2" y="117"/>
                      </a:lnTo>
                      <a:lnTo>
                        <a:pt x="2" y="108"/>
                      </a:lnTo>
                      <a:lnTo>
                        <a:pt x="4" y="106"/>
                      </a:lnTo>
                      <a:lnTo>
                        <a:pt x="4" y="104"/>
                      </a:lnTo>
                      <a:lnTo>
                        <a:pt x="4" y="102"/>
                      </a:lnTo>
                      <a:lnTo>
                        <a:pt x="6" y="94"/>
                      </a:lnTo>
                      <a:lnTo>
                        <a:pt x="11" y="87"/>
                      </a:lnTo>
                      <a:lnTo>
                        <a:pt x="15" y="81"/>
                      </a:lnTo>
                      <a:lnTo>
                        <a:pt x="31" y="71"/>
                      </a:lnTo>
                      <a:lnTo>
                        <a:pt x="50" y="67"/>
                      </a:lnTo>
                      <a:lnTo>
                        <a:pt x="67" y="69"/>
                      </a:lnTo>
                      <a:lnTo>
                        <a:pt x="82" y="79"/>
                      </a:lnTo>
                      <a:lnTo>
                        <a:pt x="88" y="85"/>
                      </a:lnTo>
                      <a:lnTo>
                        <a:pt x="92" y="90"/>
                      </a:lnTo>
                      <a:lnTo>
                        <a:pt x="94" y="92"/>
                      </a:lnTo>
                      <a:lnTo>
                        <a:pt x="94" y="94"/>
                      </a:lnTo>
                      <a:lnTo>
                        <a:pt x="98" y="113"/>
                      </a:lnTo>
                      <a:lnTo>
                        <a:pt x="98" y="133"/>
                      </a:lnTo>
                      <a:lnTo>
                        <a:pt x="98" y="135"/>
                      </a:lnTo>
                      <a:lnTo>
                        <a:pt x="100" y="136"/>
                      </a:lnTo>
                      <a:lnTo>
                        <a:pt x="102" y="136"/>
                      </a:lnTo>
                      <a:lnTo>
                        <a:pt x="104" y="136"/>
                      </a:lnTo>
                      <a:lnTo>
                        <a:pt x="104" y="135"/>
                      </a:lnTo>
                      <a:lnTo>
                        <a:pt x="105" y="117"/>
                      </a:lnTo>
                      <a:lnTo>
                        <a:pt x="104" y="100"/>
                      </a:lnTo>
                      <a:lnTo>
                        <a:pt x="109" y="102"/>
                      </a:lnTo>
                      <a:lnTo>
                        <a:pt x="117" y="102"/>
                      </a:lnTo>
                      <a:lnTo>
                        <a:pt x="125" y="102"/>
                      </a:lnTo>
                      <a:lnTo>
                        <a:pt x="132" y="98"/>
                      </a:lnTo>
                      <a:lnTo>
                        <a:pt x="134" y="98"/>
                      </a:lnTo>
                      <a:lnTo>
                        <a:pt x="134" y="96"/>
                      </a:lnTo>
                      <a:lnTo>
                        <a:pt x="134" y="94"/>
                      </a:lnTo>
                      <a:lnTo>
                        <a:pt x="132" y="92"/>
                      </a:lnTo>
                      <a:lnTo>
                        <a:pt x="130" y="92"/>
                      </a:lnTo>
                      <a:lnTo>
                        <a:pt x="119" y="96"/>
                      </a:lnTo>
                      <a:lnTo>
                        <a:pt x="107" y="96"/>
                      </a:lnTo>
                      <a:lnTo>
                        <a:pt x="100" y="90"/>
                      </a:lnTo>
                      <a:lnTo>
                        <a:pt x="100" y="88"/>
                      </a:lnTo>
                      <a:lnTo>
                        <a:pt x="94" y="81"/>
                      </a:lnTo>
                      <a:lnTo>
                        <a:pt x="88" y="73"/>
                      </a:lnTo>
                      <a:lnTo>
                        <a:pt x="81" y="67"/>
                      </a:lnTo>
                      <a:lnTo>
                        <a:pt x="71" y="63"/>
                      </a:lnTo>
                      <a:lnTo>
                        <a:pt x="82" y="50"/>
                      </a:lnTo>
                      <a:lnTo>
                        <a:pt x="88" y="37"/>
                      </a:lnTo>
                      <a:lnTo>
                        <a:pt x="88" y="19"/>
                      </a:lnTo>
                      <a:lnTo>
                        <a:pt x="107" y="21"/>
                      </a:lnTo>
                      <a:lnTo>
                        <a:pt x="127" y="19"/>
                      </a:lnTo>
                      <a:lnTo>
                        <a:pt x="144" y="12"/>
                      </a:lnTo>
                      <a:lnTo>
                        <a:pt x="1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56" name="Freeform 25"/>
                <p:cNvSpPr>
                  <a:spLocks/>
                </p:cNvSpPr>
                <p:nvPr/>
              </p:nvSpPr>
              <p:spPr bwMode="auto">
                <a:xfrm>
                  <a:off x="2698750" y="4754563"/>
                  <a:ext cx="182563" cy="212725"/>
                </a:xfrm>
                <a:custGeom>
                  <a:avLst/>
                  <a:gdLst>
                    <a:gd name="T0" fmla="*/ 23 w 115"/>
                    <a:gd name="T1" fmla="*/ 0 h 134"/>
                    <a:gd name="T2" fmla="*/ 25 w 115"/>
                    <a:gd name="T3" fmla="*/ 15 h 134"/>
                    <a:gd name="T4" fmla="*/ 32 w 115"/>
                    <a:gd name="T5" fmla="*/ 30 h 134"/>
                    <a:gd name="T6" fmla="*/ 44 w 115"/>
                    <a:gd name="T7" fmla="*/ 42 h 134"/>
                    <a:gd name="T8" fmla="*/ 65 w 115"/>
                    <a:gd name="T9" fmla="*/ 51 h 134"/>
                    <a:gd name="T10" fmla="*/ 90 w 115"/>
                    <a:gd name="T11" fmla="*/ 57 h 134"/>
                    <a:gd name="T12" fmla="*/ 92 w 115"/>
                    <a:gd name="T13" fmla="*/ 69 h 134"/>
                    <a:gd name="T14" fmla="*/ 96 w 115"/>
                    <a:gd name="T15" fmla="*/ 82 h 134"/>
                    <a:gd name="T16" fmla="*/ 103 w 115"/>
                    <a:gd name="T17" fmla="*/ 96 h 134"/>
                    <a:gd name="T18" fmla="*/ 109 w 115"/>
                    <a:gd name="T19" fmla="*/ 107 h 134"/>
                    <a:gd name="T20" fmla="*/ 113 w 115"/>
                    <a:gd name="T21" fmla="*/ 119 h 134"/>
                    <a:gd name="T22" fmla="*/ 115 w 115"/>
                    <a:gd name="T23" fmla="*/ 126 h 134"/>
                    <a:gd name="T24" fmla="*/ 111 w 115"/>
                    <a:gd name="T25" fmla="*/ 128 h 134"/>
                    <a:gd name="T26" fmla="*/ 100 w 115"/>
                    <a:gd name="T27" fmla="*/ 130 h 134"/>
                    <a:gd name="T28" fmla="*/ 86 w 115"/>
                    <a:gd name="T29" fmla="*/ 130 h 134"/>
                    <a:gd name="T30" fmla="*/ 75 w 115"/>
                    <a:gd name="T31" fmla="*/ 132 h 134"/>
                    <a:gd name="T32" fmla="*/ 69 w 115"/>
                    <a:gd name="T33" fmla="*/ 134 h 134"/>
                    <a:gd name="T34" fmla="*/ 42 w 115"/>
                    <a:gd name="T35" fmla="*/ 111 h 134"/>
                    <a:gd name="T36" fmla="*/ 23 w 115"/>
                    <a:gd name="T37" fmla="*/ 86 h 134"/>
                    <a:gd name="T38" fmla="*/ 11 w 115"/>
                    <a:gd name="T39" fmla="*/ 61 h 134"/>
                    <a:gd name="T40" fmla="*/ 4 w 115"/>
                    <a:gd name="T41" fmla="*/ 40 h 134"/>
                    <a:gd name="T42" fmla="*/ 0 w 115"/>
                    <a:gd name="T43" fmla="*/ 23 h 134"/>
                    <a:gd name="T44" fmla="*/ 0 w 115"/>
                    <a:gd name="T45" fmla="*/ 11 h 134"/>
                    <a:gd name="T46" fmla="*/ 7 w 115"/>
                    <a:gd name="T47" fmla="*/ 9 h 134"/>
                    <a:gd name="T48" fmla="*/ 15 w 115"/>
                    <a:gd name="T49" fmla="*/ 5 h 134"/>
                    <a:gd name="T50" fmla="*/ 23 w 115"/>
                    <a:gd name="T5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34">
                      <a:moveTo>
                        <a:pt x="23" y="0"/>
                      </a:moveTo>
                      <a:lnTo>
                        <a:pt x="25" y="15"/>
                      </a:lnTo>
                      <a:lnTo>
                        <a:pt x="32" y="30"/>
                      </a:lnTo>
                      <a:lnTo>
                        <a:pt x="44" y="42"/>
                      </a:lnTo>
                      <a:lnTo>
                        <a:pt x="65" y="51"/>
                      </a:lnTo>
                      <a:lnTo>
                        <a:pt x="90" y="57"/>
                      </a:lnTo>
                      <a:lnTo>
                        <a:pt x="92" y="69"/>
                      </a:lnTo>
                      <a:lnTo>
                        <a:pt x="96" y="82"/>
                      </a:lnTo>
                      <a:lnTo>
                        <a:pt x="103" y="96"/>
                      </a:lnTo>
                      <a:lnTo>
                        <a:pt x="109" y="107"/>
                      </a:lnTo>
                      <a:lnTo>
                        <a:pt x="113" y="119"/>
                      </a:lnTo>
                      <a:lnTo>
                        <a:pt x="115" y="126"/>
                      </a:lnTo>
                      <a:lnTo>
                        <a:pt x="111" y="128"/>
                      </a:lnTo>
                      <a:lnTo>
                        <a:pt x="100" y="130"/>
                      </a:lnTo>
                      <a:lnTo>
                        <a:pt x="86" y="130"/>
                      </a:lnTo>
                      <a:lnTo>
                        <a:pt x="75" y="132"/>
                      </a:lnTo>
                      <a:lnTo>
                        <a:pt x="69" y="134"/>
                      </a:lnTo>
                      <a:lnTo>
                        <a:pt x="42" y="111"/>
                      </a:lnTo>
                      <a:lnTo>
                        <a:pt x="23" y="86"/>
                      </a:lnTo>
                      <a:lnTo>
                        <a:pt x="11" y="61"/>
                      </a:lnTo>
                      <a:lnTo>
                        <a:pt x="4" y="40"/>
                      </a:lnTo>
                      <a:lnTo>
                        <a:pt x="0" y="23"/>
                      </a:lnTo>
                      <a:lnTo>
                        <a:pt x="0" y="11"/>
                      </a:lnTo>
                      <a:lnTo>
                        <a:pt x="7" y="9"/>
                      </a:lnTo>
                      <a:lnTo>
                        <a:pt x="15" y="5"/>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57" name="Freeform 26"/>
                <p:cNvSpPr>
                  <a:spLocks/>
                </p:cNvSpPr>
                <p:nvPr/>
              </p:nvSpPr>
              <p:spPr bwMode="auto">
                <a:xfrm>
                  <a:off x="2473325" y="3824288"/>
                  <a:ext cx="693738" cy="523875"/>
                </a:xfrm>
                <a:custGeom>
                  <a:avLst/>
                  <a:gdLst>
                    <a:gd name="T0" fmla="*/ 195 w 437"/>
                    <a:gd name="T1" fmla="*/ 42 h 330"/>
                    <a:gd name="T2" fmla="*/ 192 w 437"/>
                    <a:gd name="T3" fmla="*/ 62 h 330"/>
                    <a:gd name="T4" fmla="*/ 282 w 437"/>
                    <a:gd name="T5" fmla="*/ 48 h 330"/>
                    <a:gd name="T6" fmla="*/ 292 w 437"/>
                    <a:gd name="T7" fmla="*/ 87 h 330"/>
                    <a:gd name="T8" fmla="*/ 316 w 437"/>
                    <a:gd name="T9" fmla="*/ 85 h 330"/>
                    <a:gd name="T10" fmla="*/ 388 w 437"/>
                    <a:gd name="T11" fmla="*/ 144 h 330"/>
                    <a:gd name="T12" fmla="*/ 359 w 437"/>
                    <a:gd name="T13" fmla="*/ 173 h 330"/>
                    <a:gd name="T14" fmla="*/ 405 w 437"/>
                    <a:gd name="T15" fmla="*/ 175 h 330"/>
                    <a:gd name="T16" fmla="*/ 434 w 437"/>
                    <a:gd name="T17" fmla="*/ 250 h 330"/>
                    <a:gd name="T18" fmla="*/ 388 w 437"/>
                    <a:gd name="T19" fmla="*/ 278 h 330"/>
                    <a:gd name="T20" fmla="*/ 353 w 437"/>
                    <a:gd name="T21" fmla="*/ 246 h 330"/>
                    <a:gd name="T22" fmla="*/ 361 w 437"/>
                    <a:gd name="T23" fmla="*/ 313 h 330"/>
                    <a:gd name="T24" fmla="*/ 293 w 437"/>
                    <a:gd name="T25" fmla="*/ 328 h 330"/>
                    <a:gd name="T26" fmla="*/ 318 w 437"/>
                    <a:gd name="T27" fmla="*/ 275 h 330"/>
                    <a:gd name="T28" fmla="*/ 261 w 437"/>
                    <a:gd name="T29" fmla="*/ 217 h 330"/>
                    <a:gd name="T30" fmla="*/ 242 w 437"/>
                    <a:gd name="T31" fmla="*/ 188 h 330"/>
                    <a:gd name="T32" fmla="*/ 236 w 437"/>
                    <a:gd name="T33" fmla="*/ 234 h 330"/>
                    <a:gd name="T34" fmla="*/ 282 w 437"/>
                    <a:gd name="T35" fmla="*/ 236 h 330"/>
                    <a:gd name="T36" fmla="*/ 276 w 437"/>
                    <a:gd name="T37" fmla="*/ 325 h 330"/>
                    <a:gd name="T38" fmla="*/ 226 w 437"/>
                    <a:gd name="T39" fmla="*/ 254 h 330"/>
                    <a:gd name="T40" fmla="*/ 140 w 437"/>
                    <a:gd name="T41" fmla="*/ 286 h 330"/>
                    <a:gd name="T42" fmla="*/ 149 w 437"/>
                    <a:gd name="T43" fmla="*/ 229 h 330"/>
                    <a:gd name="T44" fmla="*/ 128 w 437"/>
                    <a:gd name="T45" fmla="*/ 173 h 330"/>
                    <a:gd name="T46" fmla="*/ 176 w 437"/>
                    <a:gd name="T47" fmla="*/ 125 h 330"/>
                    <a:gd name="T48" fmla="*/ 211 w 437"/>
                    <a:gd name="T49" fmla="*/ 194 h 330"/>
                    <a:gd name="T50" fmla="*/ 219 w 437"/>
                    <a:gd name="T51" fmla="*/ 196 h 330"/>
                    <a:gd name="T52" fmla="*/ 290 w 437"/>
                    <a:gd name="T53" fmla="*/ 177 h 330"/>
                    <a:gd name="T54" fmla="*/ 272 w 437"/>
                    <a:gd name="T55" fmla="*/ 173 h 330"/>
                    <a:gd name="T56" fmla="*/ 220 w 437"/>
                    <a:gd name="T57" fmla="*/ 144 h 330"/>
                    <a:gd name="T58" fmla="*/ 155 w 437"/>
                    <a:gd name="T59" fmla="*/ 121 h 330"/>
                    <a:gd name="T60" fmla="*/ 84 w 437"/>
                    <a:gd name="T61" fmla="*/ 144 h 330"/>
                    <a:gd name="T62" fmla="*/ 73 w 437"/>
                    <a:gd name="T63" fmla="*/ 156 h 330"/>
                    <a:gd name="T64" fmla="*/ 126 w 437"/>
                    <a:gd name="T65" fmla="*/ 190 h 330"/>
                    <a:gd name="T66" fmla="*/ 130 w 437"/>
                    <a:gd name="T67" fmla="*/ 269 h 330"/>
                    <a:gd name="T68" fmla="*/ 57 w 437"/>
                    <a:gd name="T69" fmla="*/ 298 h 330"/>
                    <a:gd name="T70" fmla="*/ 73 w 437"/>
                    <a:gd name="T71" fmla="*/ 213 h 330"/>
                    <a:gd name="T72" fmla="*/ 92 w 437"/>
                    <a:gd name="T73" fmla="*/ 88 h 330"/>
                    <a:gd name="T74" fmla="*/ 176 w 437"/>
                    <a:gd name="T75" fmla="*/ 104 h 330"/>
                    <a:gd name="T76" fmla="*/ 236 w 437"/>
                    <a:gd name="T77" fmla="*/ 85 h 330"/>
                    <a:gd name="T78" fmla="*/ 247 w 437"/>
                    <a:gd name="T79" fmla="*/ 133 h 330"/>
                    <a:gd name="T80" fmla="*/ 272 w 437"/>
                    <a:gd name="T81" fmla="*/ 133 h 330"/>
                    <a:gd name="T82" fmla="*/ 316 w 437"/>
                    <a:gd name="T83" fmla="*/ 144 h 330"/>
                    <a:gd name="T84" fmla="*/ 336 w 437"/>
                    <a:gd name="T85" fmla="*/ 200 h 330"/>
                    <a:gd name="T86" fmla="*/ 340 w 437"/>
                    <a:gd name="T87" fmla="*/ 227 h 330"/>
                    <a:gd name="T88" fmla="*/ 393 w 437"/>
                    <a:gd name="T89" fmla="*/ 213 h 330"/>
                    <a:gd name="T90" fmla="*/ 351 w 437"/>
                    <a:gd name="T91" fmla="*/ 186 h 330"/>
                    <a:gd name="T92" fmla="*/ 326 w 437"/>
                    <a:gd name="T93" fmla="*/ 146 h 330"/>
                    <a:gd name="T94" fmla="*/ 278 w 437"/>
                    <a:gd name="T95" fmla="*/ 96 h 330"/>
                    <a:gd name="T96" fmla="*/ 169 w 437"/>
                    <a:gd name="T97" fmla="*/ 81 h 330"/>
                    <a:gd name="T98" fmla="*/ 44 w 437"/>
                    <a:gd name="T99" fmla="*/ 140 h 330"/>
                    <a:gd name="T100" fmla="*/ 74 w 437"/>
                    <a:gd name="T101" fmla="*/ 255 h 330"/>
                    <a:gd name="T102" fmla="*/ 28 w 437"/>
                    <a:gd name="T103" fmla="*/ 277 h 330"/>
                    <a:gd name="T104" fmla="*/ 3 w 437"/>
                    <a:gd name="T105" fmla="*/ 186 h 330"/>
                    <a:gd name="T106" fmla="*/ 86 w 437"/>
                    <a:gd name="T107" fmla="*/ 37 h 330"/>
                    <a:gd name="T108" fmla="*/ 103 w 437"/>
                    <a:gd name="T109" fmla="*/ 60 h 330"/>
                    <a:gd name="T110" fmla="*/ 153 w 437"/>
                    <a:gd name="T111" fmla="*/ 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0">
                      <a:moveTo>
                        <a:pt x="176" y="0"/>
                      </a:moveTo>
                      <a:lnTo>
                        <a:pt x="199" y="6"/>
                      </a:lnTo>
                      <a:lnTo>
                        <a:pt x="217" y="14"/>
                      </a:lnTo>
                      <a:lnTo>
                        <a:pt x="228" y="23"/>
                      </a:lnTo>
                      <a:lnTo>
                        <a:pt x="209" y="29"/>
                      </a:lnTo>
                      <a:lnTo>
                        <a:pt x="195" y="42"/>
                      </a:lnTo>
                      <a:lnTo>
                        <a:pt x="186" y="60"/>
                      </a:lnTo>
                      <a:lnTo>
                        <a:pt x="186" y="62"/>
                      </a:lnTo>
                      <a:lnTo>
                        <a:pt x="188" y="63"/>
                      </a:lnTo>
                      <a:lnTo>
                        <a:pt x="190" y="63"/>
                      </a:lnTo>
                      <a:lnTo>
                        <a:pt x="192" y="63"/>
                      </a:lnTo>
                      <a:lnTo>
                        <a:pt x="192" y="62"/>
                      </a:lnTo>
                      <a:lnTo>
                        <a:pt x="201" y="44"/>
                      </a:lnTo>
                      <a:lnTo>
                        <a:pt x="217" y="33"/>
                      </a:lnTo>
                      <a:lnTo>
                        <a:pt x="234" y="29"/>
                      </a:lnTo>
                      <a:lnTo>
                        <a:pt x="255" y="31"/>
                      </a:lnTo>
                      <a:lnTo>
                        <a:pt x="270" y="39"/>
                      </a:lnTo>
                      <a:lnTo>
                        <a:pt x="282" y="48"/>
                      </a:lnTo>
                      <a:lnTo>
                        <a:pt x="290" y="58"/>
                      </a:lnTo>
                      <a:lnTo>
                        <a:pt x="293" y="69"/>
                      </a:lnTo>
                      <a:lnTo>
                        <a:pt x="295" y="77"/>
                      </a:lnTo>
                      <a:lnTo>
                        <a:pt x="295" y="85"/>
                      </a:lnTo>
                      <a:lnTo>
                        <a:pt x="293" y="85"/>
                      </a:lnTo>
                      <a:lnTo>
                        <a:pt x="292" y="87"/>
                      </a:lnTo>
                      <a:lnTo>
                        <a:pt x="292" y="88"/>
                      </a:lnTo>
                      <a:lnTo>
                        <a:pt x="292" y="90"/>
                      </a:lnTo>
                      <a:lnTo>
                        <a:pt x="293" y="92"/>
                      </a:lnTo>
                      <a:lnTo>
                        <a:pt x="295" y="90"/>
                      </a:lnTo>
                      <a:lnTo>
                        <a:pt x="307" y="87"/>
                      </a:lnTo>
                      <a:lnTo>
                        <a:pt x="316" y="85"/>
                      </a:lnTo>
                      <a:lnTo>
                        <a:pt x="332" y="85"/>
                      </a:lnTo>
                      <a:lnTo>
                        <a:pt x="347" y="88"/>
                      </a:lnTo>
                      <a:lnTo>
                        <a:pt x="363" y="98"/>
                      </a:lnTo>
                      <a:lnTo>
                        <a:pt x="376" y="111"/>
                      </a:lnTo>
                      <a:lnTo>
                        <a:pt x="386" y="129"/>
                      </a:lnTo>
                      <a:lnTo>
                        <a:pt x="388" y="144"/>
                      </a:lnTo>
                      <a:lnTo>
                        <a:pt x="386" y="154"/>
                      </a:lnTo>
                      <a:lnTo>
                        <a:pt x="380" y="161"/>
                      </a:lnTo>
                      <a:lnTo>
                        <a:pt x="370" y="165"/>
                      </a:lnTo>
                      <a:lnTo>
                        <a:pt x="361" y="169"/>
                      </a:lnTo>
                      <a:lnTo>
                        <a:pt x="359" y="171"/>
                      </a:lnTo>
                      <a:lnTo>
                        <a:pt x="359" y="173"/>
                      </a:lnTo>
                      <a:lnTo>
                        <a:pt x="361" y="175"/>
                      </a:lnTo>
                      <a:lnTo>
                        <a:pt x="363" y="177"/>
                      </a:lnTo>
                      <a:lnTo>
                        <a:pt x="365" y="175"/>
                      </a:lnTo>
                      <a:lnTo>
                        <a:pt x="372" y="171"/>
                      </a:lnTo>
                      <a:lnTo>
                        <a:pt x="380" y="169"/>
                      </a:lnTo>
                      <a:lnTo>
                        <a:pt x="405" y="175"/>
                      </a:lnTo>
                      <a:lnTo>
                        <a:pt x="422" y="186"/>
                      </a:lnTo>
                      <a:lnTo>
                        <a:pt x="432" y="198"/>
                      </a:lnTo>
                      <a:lnTo>
                        <a:pt x="437" y="211"/>
                      </a:lnTo>
                      <a:lnTo>
                        <a:pt x="437" y="227"/>
                      </a:lnTo>
                      <a:lnTo>
                        <a:pt x="437" y="238"/>
                      </a:lnTo>
                      <a:lnTo>
                        <a:pt x="434" y="250"/>
                      </a:lnTo>
                      <a:lnTo>
                        <a:pt x="432" y="257"/>
                      </a:lnTo>
                      <a:lnTo>
                        <a:pt x="430" y="259"/>
                      </a:lnTo>
                      <a:lnTo>
                        <a:pt x="436" y="261"/>
                      </a:lnTo>
                      <a:lnTo>
                        <a:pt x="422" y="271"/>
                      </a:lnTo>
                      <a:lnTo>
                        <a:pt x="405" y="277"/>
                      </a:lnTo>
                      <a:lnTo>
                        <a:pt x="388" y="278"/>
                      </a:lnTo>
                      <a:lnTo>
                        <a:pt x="370" y="275"/>
                      </a:lnTo>
                      <a:lnTo>
                        <a:pt x="366" y="261"/>
                      </a:lnTo>
                      <a:lnTo>
                        <a:pt x="359" y="246"/>
                      </a:lnTo>
                      <a:lnTo>
                        <a:pt x="357" y="244"/>
                      </a:lnTo>
                      <a:lnTo>
                        <a:pt x="355" y="244"/>
                      </a:lnTo>
                      <a:lnTo>
                        <a:pt x="353" y="246"/>
                      </a:lnTo>
                      <a:lnTo>
                        <a:pt x="351" y="248"/>
                      </a:lnTo>
                      <a:lnTo>
                        <a:pt x="353" y="250"/>
                      </a:lnTo>
                      <a:lnTo>
                        <a:pt x="361" y="265"/>
                      </a:lnTo>
                      <a:lnTo>
                        <a:pt x="366" y="282"/>
                      </a:lnTo>
                      <a:lnTo>
                        <a:pt x="366" y="298"/>
                      </a:lnTo>
                      <a:lnTo>
                        <a:pt x="361" y="313"/>
                      </a:lnTo>
                      <a:lnTo>
                        <a:pt x="347" y="325"/>
                      </a:lnTo>
                      <a:lnTo>
                        <a:pt x="328" y="325"/>
                      </a:lnTo>
                      <a:lnTo>
                        <a:pt x="309" y="328"/>
                      </a:lnTo>
                      <a:lnTo>
                        <a:pt x="307" y="328"/>
                      </a:lnTo>
                      <a:lnTo>
                        <a:pt x="305" y="326"/>
                      </a:lnTo>
                      <a:lnTo>
                        <a:pt x="293" y="328"/>
                      </a:lnTo>
                      <a:lnTo>
                        <a:pt x="282" y="330"/>
                      </a:lnTo>
                      <a:lnTo>
                        <a:pt x="288" y="328"/>
                      </a:lnTo>
                      <a:lnTo>
                        <a:pt x="293" y="325"/>
                      </a:lnTo>
                      <a:lnTo>
                        <a:pt x="309" y="313"/>
                      </a:lnTo>
                      <a:lnTo>
                        <a:pt x="316" y="294"/>
                      </a:lnTo>
                      <a:lnTo>
                        <a:pt x="318" y="275"/>
                      </a:lnTo>
                      <a:lnTo>
                        <a:pt x="313" y="255"/>
                      </a:lnTo>
                      <a:lnTo>
                        <a:pt x="303" y="242"/>
                      </a:lnTo>
                      <a:lnTo>
                        <a:pt x="290" y="232"/>
                      </a:lnTo>
                      <a:lnTo>
                        <a:pt x="274" y="227"/>
                      </a:lnTo>
                      <a:lnTo>
                        <a:pt x="274" y="227"/>
                      </a:lnTo>
                      <a:lnTo>
                        <a:pt x="261" y="217"/>
                      </a:lnTo>
                      <a:lnTo>
                        <a:pt x="253" y="206"/>
                      </a:lnTo>
                      <a:lnTo>
                        <a:pt x="249" y="190"/>
                      </a:lnTo>
                      <a:lnTo>
                        <a:pt x="247" y="188"/>
                      </a:lnTo>
                      <a:lnTo>
                        <a:pt x="245" y="188"/>
                      </a:lnTo>
                      <a:lnTo>
                        <a:pt x="244" y="188"/>
                      </a:lnTo>
                      <a:lnTo>
                        <a:pt x="242" y="188"/>
                      </a:lnTo>
                      <a:lnTo>
                        <a:pt x="242" y="190"/>
                      </a:lnTo>
                      <a:lnTo>
                        <a:pt x="247" y="211"/>
                      </a:lnTo>
                      <a:lnTo>
                        <a:pt x="261" y="227"/>
                      </a:lnTo>
                      <a:lnTo>
                        <a:pt x="249" y="229"/>
                      </a:lnTo>
                      <a:lnTo>
                        <a:pt x="238" y="232"/>
                      </a:lnTo>
                      <a:lnTo>
                        <a:pt x="236" y="234"/>
                      </a:lnTo>
                      <a:lnTo>
                        <a:pt x="236" y="236"/>
                      </a:lnTo>
                      <a:lnTo>
                        <a:pt x="236" y="236"/>
                      </a:lnTo>
                      <a:lnTo>
                        <a:pt x="238" y="238"/>
                      </a:lnTo>
                      <a:lnTo>
                        <a:pt x="240" y="238"/>
                      </a:lnTo>
                      <a:lnTo>
                        <a:pt x="263" y="232"/>
                      </a:lnTo>
                      <a:lnTo>
                        <a:pt x="282" y="236"/>
                      </a:lnTo>
                      <a:lnTo>
                        <a:pt x="299" y="248"/>
                      </a:lnTo>
                      <a:lnTo>
                        <a:pt x="311" y="267"/>
                      </a:lnTo>
                      <a:lnTo>
                        <a:pt x="313" y="288"/>
                      </a:lnTo>
                      <a:lnTo>
                        <a:pt x="305" y="305"/>
                      </a:lnTo>
                      <a:lnTo>
                        <a:pt x="290" y="319"/>
                      </a:lnTo>
                      <a:lnTo>
                        <a:pt x="276" y="325"/>
                      </a:lnTo>
                      <a:lnTo>
                        <a:pt x="259" y="325"/>
                      </a:lnTo>
                      <a:lnTo>
                        <a:pt x="244" y="321"/>
                      </a:lnTo>
                      <a:lnTo>
                        <a:pt x="249" y="302"/>
                      </a:lnTo>
                      <a:lnTo>
                        <a:pt x="245" y="278"/>
                      </a:lnTo>
                      <a:lnTo>
                        <a:pt x="238" y="263"/>
                      </a:lnTo>
                      <a:lnTo>
                        <a:pt x="226" y="254"/>
                      </a:lnTo>
                      <a:lnTo>
                        <a:pt x="211" y="248"/>
                      </a:lnTo>
                      <a:lnTo>
                        <a:pt x="194" y="248"/>
                      </a:lnTo>
                      <a:lnTo>
                        <a:pt x="176" y="252"/>
                      </a:lnTo>
                      <a:lnTo>
                        <a:pt x="161" y="259"/>
                      </a:lnTo>
                      <a:lnTo>
                        <a:pt x="149" y="271"/>
                      </a:lnTo>
                      <a:lnTo>
                        <a:pt x="140" y="286"/>
                      </a:lnTo>
                      <a:lnTo>
                        <a:pt x="134" y="282"/>
                      </a:lnTo>
                      <a:lnTo>
                        <a:pt x="126" y="280"/>
                      </a:lnTo>
                      <a:lnTo>
                        <a:pt x="138" y="269"/>
                      </a:lnTo>
                      <a:lnTo>
                        <a:pt x="146" y="254"/>
                      </a:lnTo>
                      <a:lnTo>
                        <a:pt x="149" y="238"/>
                      </a:lnTo>
                      <a:lnTo>
                        <a:pt x="149" y="229"/>
                      </a:lnTo>
                      <a:lnTo>
                        <a:pt x="149" y="221"/>
                      </a:lnTo>
                      <a:lnTo>
                        <a:pt x="147" y="213"/>
                      </a:lnTo>
                      <a:lnTo>
                        <a:pt x="140" y="200"/>
                      </a:lnTo>
                      <a:lnTo>
                        <a:pt x="132" y="188"/>
                      </a:lnTo>
                      <a:lnTo>
                        <a:pt x="128" y="175"/>
                      </a:lnTo>
                      <a:lnTo>
                        <a:pt x="128" y="173"/>
                      </a:lnTo>
                      <a:lnTo>
                        <a:pt x="128" y="173"/>
                      </a:lnTo>
                      <a:lnTo>
                        <a:pt x="132" y="158"/>
                      </a:lnTo>
                      <a:lnTo>
                        <a:pt x="138" y="144"/>
                      </a:lnTo>
                      <a:lnTo>
                        <a:pt x="147" y="133"/>
                      </a:lnTo>
                      <a:lnTo>
                        <a:pt x="161" y="127"/>
                      </a:lnTo>
                      <a:lnTo>
                        <a:pt x="176" y="125"/>
                      </a:lnTo>
                      <a:lnTo>
                        <a:pt x="192" y="129"/>
                      </a:lnTo>
                      <a:lnTo>
                        <a:pt x="205" y="136"/>
                      </a:lnTo>
                      <a:lnTo>
                        <a:pt x="215" y="148"/>
                      </a:lnTo>
                      <a:lnTo>
                        <a:pt x="219" y="163"/>
                      </a:lnTo>
                      <a:lnTo>
                        <a:pt x="217" y="177"/>
                      </a:lnTo>
                      <a:lnTo>
                        <a:pt x="211" y="194"/>
                      </a:lnTo>
                      <a:lnTo>
                        <a:pt x="199" y="211"/>
                      </a:lnTo>
                      <a:lnTo>
                        <a:pt x="199" y="213"/>
                      </a:lnTo>
                      <a:lnTo>
                        <a:pt x="199" y="215"/>
                      </a:lnTo>
                      <a:lnTo>
                        <a:pt x="203" y="217"/>
                      </a:lnTo>
                      <a:lnTo>
                        <a:pt x="205" y="215"/>
                      </a:lnTo>
                      <a:lnTo>
                        <a:pt x="219" y="196"/>
                      </a:lnTo>
                      <a:lnTo>
                        <a:pt x="224" y="173"/>
                      </a:lnTo>
                      <a:lnTo>
                        <a:pt x="226" y="167"/>
                      </a:lnTo>
                      <a:lnTo>
                        <a:pt x="240" y="175"/>
                      </a:lnTo>
                      <a:lnTo>
                        <a:pt x="255" y="179"/>
                      </a:lnTo>
                      <a:lnTo>
                        <a:pt x="272" y="179"/>
                      </a:lnTo>
                      <a:lnTo>
                        <a:pt x="290" y="177"/>
                      </a:lnTo>
                      <a:lnTo>
                        <a:pt x="290" y="175"/>
                      </a:lnTo>
                      <a:lnTo>
                        <a:pt x="292" y="173"/>
                      </a:lnTo>
                      <a:lnTo>
                        <a:pt x="290" y="171"/>
                      </a:lnTo>
                      <a:lnTo>
                        <a:pt x="290" y="169"/>
                      </a:lnTo>
                      <a:lnTo>
                        <a:pt x="288" y="169"/>
                      </a:lnTo>
                      <a:lnTo>
                        <a:pt x="272" y="173"/>
                      </a:lnTo>
                      <a:lnTo>
                        <a:pt x="259" y="173"/>
                      </a:lnTo>
                      <a:lnTo>
                        <a:pt x="245" y="171"/>
                      </a:lnTo>
                      <a:lnTo>
                        <a:pt x="232" y="163"/>
                      </a:lnTo>
                      <a:lnTo>
                        <a:pt x="224" y="152"/>
                      </a:lnTo>
                      <a:lnTo>
                        <a:pt x="222" y="152"/>
                      </a:lnTo>
                      <a:lnTo>
                        <a:pt x="220" y="144"/>
                      </a:lnTo>
                      <a:lnTo>
                        <a:pt x="215" y="136"/>
                      </a:lnTo>
                      <a:lnTo>
                        <a:pt x="211" y="131"/>
                      </a:lnTo>
                      <a:lnTo>
                        <a:pt x="203" y="125"/>
                      </a:lnTo>
                      <a:lnTo>
                        <a:pt x="195" y="123"/>
                      </a:lnTo>
                      <a:lnTo>
                        <a:pt x="174" y="119"/>
                      </a:lnTo>
                      <a:lnTo>
                        <a:pt x="155" y="121"/>
                      </a:lnTo>
                      <a:lnTo>
                        <a:pt x="140" y="129"/>
                      </a:lnTo>
                      <a:lnTo>
                        <a:pt x="130" y="142"/>
                      </a:lnTo>
                      <a:lnTo>
                        <a:pt x="124" y="158"/>
                      </a:lnTo>
                      <a:lnTo>
                        <a:pt x="115" y="146"/>
                      </a:lnTo>
                      <a:lnTo>
                        <a:pt x="99" y="142"/>
                      </a:lnTo>
                      <a:lnTo>
                        <a:pt x="84" y="144"/>
                      </a:lnTo>
                      <a:lnTo>
                        <a:pt x="69" y="150"/>
                      </a:lnTo>
                      <a:lnTo>
                        <a:pt x="67" y="150"/>
                      </a:lnTo>
                      <a:lnTo>
                        <a:pt x="67" y="152"/>
                      </a:lnTo>
                      <a:lnTo>
                        <a:pt x="69" y="154"/>
                      </a:lnTo>
                      <a:lnTo>
                        <a:pt x="69" y="156"/>
                      </a:lnTo>
                      <a:lnTo>
                        <a:pt x="73" y="156"/>
                      </a:lnTo>
                      <a:lnTo>
                        <a:pt x="86" y="150"/>
                      </a:lnTo>
                      <a:lnTo>
                        <a:pt x="99" y="148"/>
                      </a:lnTo>
                      <a:lnTo>
                        <a:pt x="111" y="154"/>
                      </a:lnTo>
                      <a:lnTo>
                        <a:pt x="119" y="163"/>
                      </a:lnTo>
                      <a:lnTo>
                        <a:pt x="123" y="179"/>
                      </a:lnTo>
                      <a:lnTo>
                        <a:pt x="126" y="190"/>
                      </a:lnTo>
                      <a:lnTo>
                        <a:pt x="132" y="202"/>
                      </a:lnTo>
                      <a:lnTo>
                        <a:pt x="140" y="213"/>
                      </a:lnTo>
                      <a:lnTo>
                        <a:pt x="144" y="225"/>
                      </a:lnTo>
                      <a:lnTo>
                        <a:pt x="142" y="240"/>
                      </a:lnTo>
                      <a:lnTo>
                        <a:pt x="138" y="255"/>
                      </a:lnTo>
                      <a:lnTo>
                        <a:pt x="130" y="269"/>
                      </a:lnTo>
                      <a:lnTo>
                        <a:pt x="117" y="278"/>
                      </a:lnTo>
                      <a:lnTo>
                        <a:pt x="115" y="280"/>
                      </a:lnTo>
                      <a:lnTo>
                        <a:pt x="98" y="282"/>
                      </a:lnTo>
                      <a:lnTo>
                        <a:pt x="80" y="288"/>
                      </a:lnTo>
                      <a:lnTo>
                        <a:pt x="69" y="302"/>
                      </a:lnTo>
                      <a:lnTo>
                        <a:pt x="57" y="298"/>
                      </a:lnTo>
                      <a:lnTo>
                        <a:pt x="65" y="290"/>
                      </a:lnTo>
                      <a:lnTo>
                        <a:pt x="73" y="282"/>
                      </a:lnTo>
                      <a:lnTo>
                        <a:pt x="78" y="271"/>
                      </a:lnTo>
                      <a:lnTo>
                        <a:pt x="84" y="252"/>
                      </a:lnTo>
                      <a:lnTo>
                        <a:pt x="80" y="232"/>
                      </a:lnTo>
                      <a:lnTo>
                        <a:pt x="73" y="213"/>
                      </a:lnTo>
                      <a:lnTo>
                        <a:pt x="63" y="196"/>
                      </a:lnTo>
                      <a:lnTo>
                        <a:pt x="53" y="171"/>
                      </a:lnTo>
                      <a:lnTo>
                        <a:pt x="50" y="148"/>
                      </a:lnTo>
                      <a:lnTo>
                        <a:pt x="57" y="125"/>
                      </a:lnTo>
                      <a:lnTo>
                        <a:pt x="71" y="104"/>
                      </a:lnTo>
                      <a:lnTo>
                        <a:pt x="92" y="88"/>
                      </a:lnTo>
                      <a:lnTo>
                        <a:pt x="115" y="81"/>
                      </a:lnTo>
                      <a:lnTo>
                        <a:pt x="138" y="79"/>
                      </a:lnTo>
                      <a:lnTo>
                        <a:pt x="161" y="85"/>
                      </a:lnTo>
                      <a:lnTo>
                        <a:pt x="184" y="96"/>
                      </a:lnTo>
                      <a:lnTo>
                        <a:pt x="176" y="102"/>
                      </a:lnTo>
                      <a:lnTo>
                        <a:pt x="176" y="104"/>
                      </a:lnTo>
                      <a:lnTo>
                        <a:pt x="176" y="108"/>
                      </a:lnTo>
                      <a:lnTo>
                        <a:pt x="178" y="108"/>
                      </a:lnTo>
                      <a:lnTo>
                        <a:pt x="182" y="108"/>
                      </a:lnTo>
                      <a:lnTo>
                        <a:pt x="199" y="96"/>
                      </a:lnTo>
                      <a:lnTo>
                        <a:pt x="217" y="87"/>
                      </a:lnTo>
                      <a:lnTo>
                        <a:pt x="236" y="85"/>
                      </a:lnTo>
                      <a:lnTo>
                        <a:pt x="253" y="88"/>
                      </a:lnTo>
                      <a:lnTo>
                        <a:pt x="268" y="98"/>
                      </a:lnTo>
                      <a:lnTo>
                        <a:pt x="280" y="110"/>
                      </a:lnTo>
                      <a:lnTo>
                        <a:pt x="292" y="127"/>
                      </a:lnTo>
                      <a:lnTo>
                        <a:pt x="268" y="127"/>
                      </a:lnTo>
                      <a:lnTo>
                        <a:pt x="247" y="133"/>
                      </a:lnTo>
                      <a:lnTo>
                        <a:pt x="245" y="135"/>
                      </a:lnTo>
                      <a:lnTo>
                        <a:pt x="245" y="136"/>
                      </a:lnTo>
                      <a:lnTo>
                        <a:pt x="247" y="138"/>
                      </a:lnTo>
                      <a:lnTo>
                        <a:pt x="249" y="138"/>
                      </a:lnTo>
                      <a:lnTo>
                        <a:pt x="251" y="138"/>
                      </a:lnTo>
                      <a:lnTo>
                        <a:pt x="272" y="133"/>
                      </a:lnTo>
                      <a:lnTo>
                        <a:pt x="295" y="135"/>
                      </a:lnTo>
                      <a:lnTo>
                        <a:pt x="297" y="136"/>
                      </a:lnTo>
                      <a:lnTo>
                        <a:pt x="299" y="135"/>
                      </a:lnTo>
                      <a:lnTo>
                        <a:pt x="301" y="136"/>
                      </a:lnTo>
                      <a:lnTo>
                        <a:pt x="309" y="140"/>
                      </a:lnTo>
                      <a:lnTo>
                        <a:pt x="316" y="144"/>
                      </a:lnTo>
                      <a:lnTo>
                        <a:pt x="322" y="150"/>
                      </a:lnTo>
                      <a:lnTo>
                        <a:pt x="326" y="156"/>
                      </a:lnTo>
                      <a:lnTo>
                        <a:pt x="330" y="163"/>
                      </a:lnTo>
                      <a:lnTo>
                        <a:pt x="330" y="165"/>
                      </a:lnTo>
                      <a:lnTo>
                        <a:pt x="332" y="171"/>
                      </a:lnTo>
                      <a:lnTo>
                        <a:pt x="336" y="200"/>
                      </a:lnTo>
                      <a:lnTo>
                        <a:pt x="332" y="225"/>
                      </a:lnTo>
                      <a:lnTo>
                        <a:pt x="334" y="227"/>
                      </a:lnTo>
                      <a:lnTo>
                        <a:pt x="334" y="229"/>
                      </a:lnTo>
                      <a:lnTo>
                        <a:pt x="336" y="229"/>
                      </a:lnTo>
                      <a:lnTo>
                        <a:pt x="338" y="229"/>
                      </a:lnTo>
                      <a:lnTo>
                        <a:pt x="340" y="227"/>
                      </a:lnTo>
                      <a:lnTo>
                        <a:pt x="341" y="207"/>
                      </a:lnTo>
                      <a:lnTo>
                        <a:pt x="341" y="188"/>
                      </a:lnTo>
                      <a:lnTo>
                        <a:pt x="355" y="200"/>
                      </a:lnTo>
                      <a:lnTo>
                        <a:pt x="372" y="209"/>
                      </a:lnTo>
                      <a:lnTo>
                        <a:pt x="391" y="213"/>
                      </a:lnTo>
                      <a:lnTo>
                        <a:pt x="393" y="213"/>
                      </a:lnTo>
                      <a:lnTo>
                        <a:pt x="395" y="211"/>
                      </a:lnTo>
                      <a:lnTo>
                        <a:pt x="395" y="209"/>
                      </a:lnTo>
                      <a:lnTo>
                        <a:pt x="393" y="207"/>
                      </a:lnTo>
                      <a:lnTo>
                        <a:pt x="391" y="207"/>
                      </a:lnTo>
                      <a:lnTo>
                        <a:pt x="370" y="200"/>
                      </a:lnTo>
                      <a:lnTo>
                        <a:pt x="351" y="186"/>
                      </a:lnTo>
                      <a:lnTo>
                        <a:pt x="338" y="169"/>
                      </a:lnTo>
                      <a:lnTo>
                        <a:pt x="338" y="165"/>
                      </a:lnTo>
                      <a:lnTo>
                        <a:pt x="336" y="163"/>
                      </a:lnTo>
                      <a:lnTo>
                        <a:pt x="336" y="161"/>
                      </a:lnTo>
                      <a:lnTo>
                        <a:pt x="332" y="154"/>
                      </a:lnTo>
                      <a:lnTo>
                        <a:pt x="326" y="146"/>
                      </a:lnTo>
                      <a:lnTo>
                        <a:pt x="318" y="138"/>
                      </a:lnTo>
                      <a:lnTo>
                        <a:pt x="311" y="133"/>
                      </a:lnTo>
                      <a:lnTo>
                        <a:pt x="305" y="131"/>
                      </a:lnTo>
                      <a:lnTo>
                        <a:pt x="299" y="129"/>
                      </a:lnTo>
                      <a:lnTo>
                        <a:pt x="290" y="111"/>
                      </a:lnTo>
                      <a:lnTo>
                        <a:pt x="278" y="96"/>
                      </a:lnTo>
                      <a:lnTo>
                        <a:pt x="265" y="87"/>
                      </a:lnTo>
                      <a:lnTo>
                        <a:pt x="247" y="79"/>
                      </a:lnTo>
                      <a:lnTo>
                        <a:pt x="228" y="79"/>
                      </a:lnTo>
                      <a:lnTo>
                        <a:pt x="209" y="83"/>
                      </a:lnTo>
                      <a:lnTo>
                        <a:pt x="190" y="92"/>
                      </a:lnTo>
                      <a:lnTo>
                        <a:pt x="169" y="81"/>
                      </a:lnTo>
                      <a:lnTo>
                        <a:pt x="146" y="73"/>
                      </a:lnTo>
                      <a:lnTo>
                        <a:pt x="123" y="71"/>
                      </a:lnTo>
                      <a:lnTo>
                        <a:pt x="98" y="77"/>
                      </a:lnTo>
                      <a:lnTo>
                        <a:pt x="74" y="92"/>
                      </a:lnTo>
                      <a:lnTo>
                        <a:pt x="55" y="113"/>
                      </a:lnTo>
                      <a:lnTo>
                        <a:pt x="44" y="140"/>
                      </a:lnTo>
                      <a:lnTo>
                        <a:pt x="42" y="161"/>
                      </a:lnTo>
                      <a:lnTo>
                        <a:pt x="50" y="181"/>
                      </a:lnTo>
                      <a:lnTo>
                        <a:pt x="57" y="200"/>
                      </a:lnTo>
                      <a:lnTo>
                        <a:pt x="69" y="219"/>
                      </a:lnTo>
                      <a:lnTo>
                        <a:pt x="74" y="236"/>
                      </a:lnTo>
                      <a:lnTo>
                        <a:pt x="74" y="255"/>
                      </a:lnTo>
                      <a:lnTo>
                        <a:pt x="71" y="271"/>
                      </a:lnTo>
                      <a:lnTo>
                        <a:pt x="61" y="286"/>
                      </a:lnTo>
                      <a:lnTo>
                        <a:pt x="46" y="296"/>
                      </a:lnTo>
                      <a:lnTo>
                        <a:pt x="30" y="298"/>
                      </a:lnTo>
                      <a:lnTo>
                        <a:pt x="25" y="298"/>
                      </a:lnTo>
                      <a:lnTo>
                        <a:pt x="28" y="277"/>
                      </a:lnTo>
                      <a:lnTo>
                        <a:pt x="28" y="255"/>
                      </a:lnTo>
                      <a:lnTo>
                        <a:pt x="26" y="246"/>
                      </a:lnTo>
                      <a:lnTo>
                        <a:pt x="23" y="234"/>
                      </a:lnTo>
                      <a:lnTo>
                        <a:pt x="17" y="227"/>
                      </a:lnTo>
                      <a:lnTo>
                        <a:pt x="17" y="225"/>
                      </a:lnTo>
                      <a:lnTo>
                        <a:pt x="3" y="186"/>
                      </a:lnTo>
                      <a:lnTo>
                        <a:pt x="0" y="148"/>
                      </a:lnTo>
                      <a:lnTo>
                        <a:pt x="7" y="110"/>
                      </a:lnTo>
                      <a:lnTo>
                        <a:pt x="21" y="85"/>
                      </a:lnTo>
                      <a:lnTo>
                        <a:pt x="38" y="63"/>
                      </a:lnTo>
                      <a:lnTo>
                        <a:pt x="61" y="48"/>
                      </a:lnTo>
                      <a:lnTo>
                        <a:pt x="86" y="37"/>
                      </a:lnTo>
                      <a:lnTo>
                        <a:pt x="113" y="31"/>
                      </a:lnTo>
                      <a:lnTo>
                        <a:pt x="107" y="39"/>
                      </a:lnTo>
                      <a:lnTo>
                        <a:pt x="103" y="46"/>
                      </a:lnTo>
                      <a:lnTo>
                        <a:pt x="101" y="56"/>
                      </a:lnTo>
                      <a:lnTo>
                        <a:pt x="101" y="58"/>
                      </a:lnTo>
                      <a:lnTo>
                        <a:pt x="103" y="60"/>
                      </a:lnTo>
                      <a:lnTo>
                        <a:pt x="105" y="60"/>
                      </a:lnTo>
                      <a:lnTo>
                        <a:pt x="107" y="60"/>
                      </a:lnTo>
                      <a:lnTo>
                        <a:pt x="107" y="58"/>
                      </a:lnTo>
                      <a:lnTo>
                        <a:pt x="117" y="35"/>
                      </a:lnTo>
                      <a:lnTo>
                        <a:pt x="134" y="19"/>
                      </a:lnTo>
                      <a:lnTo>
                        <a:pt x="153" y="8"/>
                      </a:lnTo>
                      <a:lnTo>
                        <a:pt x="17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58" name="Freeform 27"/>
                <p:cNvSpPr>
                  <a:spLocks noEditPoints="1"/>
                </p:cNvSpPr>
                <p:nvPr/>
              </p:nvSpPr>
              <p:spPr bwMode="auto">
                <a:xfrm>
                  <a:off x="1854200" y="3775075"/>
                  <a:ext cx="865188" cy="661988"/>
                </a:xfrm>
                <a:custGeom>
                  <a:avLst/>
                  <a:gdLst>
                    <a:gd name="T0" fmla="*/ 199 w 545"/>
                    <a:gd name="T1" fmla="*/ 162 h 417"/>
                    <a:gd name="T2" fmla="*/ 119 w 545"/>
                    <a:gd name="T3" fmla="*/ 231 h 417"/>
                    <a:gd name="T4" fmla="*/ 186 w 545"/>
                    <a:gd name="T5" fmla="*/ 194 h 417"/>
                    <a:gd name="T6" fmla="*/ 201 w 545"/>
                    <a:gd name="T7" fmla="*/ 173 h 417"/>
                    <a:gd name="T8" fmla="*/ 299 w 545"/>
                    <a:gd name="T9" fmla="*/ 166 h 417"/>
                    <a:gd name="T10" fmla="*/ 301 w 545"/>
                    <a:gd name="T11" fmla="*/ 127 h 417"/>
                    <a:gd name="T12" fmla="*/ 284 w 545"/>
                    <a:gd name="T13" fmla="*/ 129 h 417"/>
                    <a:gd name="T14" fmla="*/ 215 w 545"/>
                    <a:gd name="T15" fmla="*/ 142 h 417"/>
                    <a:gd name="T16" fmla="*/ 397 w 545"/>
                    <a:gd name="T17" fmla="*/ 18 h 417"/>
                    <a:gd name="T18" fmla="*/ 303 w 545"/>
                    <a:gd name="T19" fmla="*/ 68 h 417"/>
                    <a:gd name="T20" fmla="*/ 184 w 545"/>
                    <a:gd name="T21" fmla="*/ 77 h 417"/>
                    <a:gd name="T22" fmla="*/ 94 w 545"/>
                    <a:gd name="T23" fmla="*/ 185 h 417"/>
                    <a:gd name="T24" fmla="*/ 165 w 545"/>
                    <a:gd name="T25" fmla="*/ 281 h 417"/>
                    <a:gd name="T26" fmla="*/ 174 w 545"/>
                    <a:gd name="T27" fmla="*/ 288 h 417"/>
                    <a:gd name="T28" fmla="*/ 186 w 545"/>
                    <a:gd name="T29" fmla="*/ 248 h 417"/>
                    <a:gd name="T30" fmla="*/ 92 w 545"/>
                    <a:gd name="T31" fmla="*/ 214 h 417"/>
                    <a:gd name="T32" fmla="*/ 186 w 545"/>
                    <a:gd name="T33" fmla="*/ 87 h 417"/>
                    <a:gd name="T34" fmla="*/ 317 w 545"/>
                    <a:gd name="T35" fmla="*/ 66 h 417"/>
                    <a:gd name="T36" fmla="*/ 378 w 545"/>
                    <a:gd name="T37" fmla="*/ 96 h 417"/>
                    <a:gd name="T38" fmla="*/ 399 w 545"/>
                    <a:gd name="T39" fmla="*/ 25 h 417"/>
                    <a:gd name="T40" fmla="*/ 445 w 545"/>
                    <a:gd name="T41" fmla="*/ 50 h 417"/>
                    <a:gd name="T42" fmla="*/ 480 w 545"/>
                    <a:gd name="T43" fmla="*/ 14 h 417"/>
                    <a:gd name="T44" fmla="*/ 509 w 545"/>
                    <a:gd name="T45" fmla="*/ 54 h 417"/>
                    <a:gd name="T46" fmla="*/ 363 w 545"/>
                    <a:gd name="T47" fmla="*/ 100 h 417"/>
                    <a:gd name="T48" fmla="*/ 382 w 545"/>
                    <a:gd name="T49" fmla="*/ 181 h 417"/>
                    <a:gd name="T50" fmla="*/ 351 w 545"/>
                    <a:gd name="T51" fmla="*/ 225 h 417"/>
                    <a:gd name="T52" fmla="*/ 390 w 545"/>
                    <a:gd name="T53" fmla="*/ 352 h 417"/>
                    <a:gd name="T54" fmla="*/ 363 w 545"/>
                    <a:gd name="T55" fmla="*/ 256 h 417"/>
                    <a:gd name="T56" fmla="*/ 315 w 545"/>
                    <a:gd name="T57" fmla="*/ 229 h 417"/>
                    <a:gd name="T58" fmla="*/ 351 w 545"/>
                    <a:gd name="T59" fmla="*/ 190 h 417"/>
                    <a:gd name="T60" fmla="*/ 345 w 545"/>
                    <a:gd name="T61" fmla="*/ 93 h 417"/>
                    <a:gd name="T62" fmla="*/ 313 w 545"/>
                    <a:gd name="T63" fmla="*/ 215 h 417"/>
                    <a:gd name="T64" fmla="*/ 192 w 545"/>
                    <a:gd name="T65" fmla="*/ 290 h 417"/>
                    <a:gd name="T66" fmla="*/ 96 w 545"/>
                    <a:gd name="T67" fmla="*/ 271 h 417"/>
                    <a:gd name="T68" fmla="*/ 61 w 545"/>
                    <a:gd name="T69" fmla="*/ 321 h 417"/>
                    <a:gd name="T70" fmla="*/ 113 w 545"/>
                    <a:gd name="T71" fmla="*/ 327 h 417"/>
                    <a:gd name="T72" fmla="*/ 215 w 545"/>
                    <a:gd name="T73" fmla="*/ 340 h 417"/>
                    <a:gd name="T74" fmla="*/ 242 w 545"/>
                    <a:gd name="T75" fmla="*/ 229 h 417"/>
                    <a:gd name="T76" fmla="*/ 317 w 545"/>
                    <a:gd name="T77" fmla="*/ 319 h 417"/>
                    <a:gd name="T78" fmla="*/ 299 w 545"/>
                    <a:gd name="T79" fmla="*/ 356 h 417"/>
                    <a:gd name="T80" fmla="*/ 303 w 545"/>
                    <a:gd name="T81" fmla="*/ 283 h 417"/>
                    <a:gd name="T82" fmla="*/ 280 w 545"/>
                    <a:gd name="T83" fmla="*/ 262 h 417"/>
                    <a:gd name="T84" fmla="*/ 251 w 545"/>
                    <a:gd name="T85" fmla="*/ 285 h 417"/>
                    <a:gd name="T86" fmla="*/ 257 w 545"/>
                    <a:gd name="T87" fmla="*/ 296 h 417"/>
                    <a:gd name="T88" fmla="*/ 261 w 545"/>
                    <a:gd name="T89" fmla="*/ 388 h 417"/>
                    <a:gd name="T90" fmla="*/ 255 w 545"/>
                    <a:gd name="T91" fmla="*/ 394 h 417"/>
                    <a:gd name="T92" fmla="*/ 176 w 545"/>
                    <a:gd name="T93" fmla="*/ 373 h 417"/>
                    <a:gd name="T94" fmla="*/ 165 w 545"/>
                    <a:gd name="T95" fmla="*/ 352 h 417"/>
                    <a:gd name="T96" fmla="*/ 69 w 545"/>
                    <a:gd name="T97" fmla="*/ 402 h 417"/>
                    <a:gd name="T98" fmla="*/ 107 w 545"/>
                    <a:gd name="T99" fmla="*/ 352 h 417"/>
                    <a:gd name="T100" fmla="*/ 0 w 545"/>
                    <a:gd name="T101" fmla="*/ 302 h 417"/>
                    <a:gd name="T102" fmla="*/ 44 w 545"/>
                    <a:gd name="T103" fmla="*/ 300 h 417"/>
                    <a:gd name="T104" fmla="*/ 52 w 545"/>
                    <a:gd name="T105" fmla="*/ 260 h 417"/>
                    <a:gd name="T106" fmla="*/ 13 w 545"/>
                    <a:gd name="T107" fmla="*/ 185 h 417"/>
                    <a:gd name="T108" fmla="*/ 77 w 545"/>
                    <a:gd name="T109" fmla="*/ 169 h 417"/>
                    <a:gd name="T110" fmla="*/ 125 w 545"/>
                    <a:gd name="T111" fmla="*/ 68 h 417"/>
                    <a:gd name="T112" fmla="*/ 134 w 545"/>
                    <a:gd name="T113" fmla="*/ 98 h 417"/>
                    <a:gd name="T114" fmla="*/ 259 w 545"/>
                    <a:gd name="T115" fmla="*/ 43 h 417"/>
                    <a:gd name="T116" fmla="*/ 269 w 545"/>
                    <a:gd name="T117" fmla="*/ 3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5" h="417">
                      <a:moveTo>
                        <a:pt x="196" y="102"/>
                      </a:moveTo>
                      <a:lnTo>
                        <a:pt x="192" y="102"/>
                      </a:lnTo>
                      <a:lnTo>
                        <a:pt x="192" y="106"/>
                      </a:lnTo>
                      <a:lnTo>
                        <a:pt x="192" y="108"/>
                      </a:lnTo>
                      <a:lnTo>
                        <a:pt x="198" y="114"/>
                      </a:lnTo>
                      <a:lnTo>
                        <a:pt x="203" y="121"/>
                      </a:lnTo>
                      <a:lnTo>
                        <a:pt x="207" y="131"/>
                      </a:lnTo>
                      <a:lnTo>
                        <a:pt x="207" y="148"/>
                      </a:lnTo>
                      <a:lnTo>
                        <a:pt x="199" y="162"/>
                      </a:lnTo>
                      <a:lnTo>
                        <a:pt x="188" y="175"/>
                      </a:lnTo>
                      <a:lnTo>
                        <a:pt x="173" y="185"/>
                      </a:lnTo>
                      <a:lnTo>
                        <a:pt x="163" y="185"/>
                      </a:lnTo>
                      <a:lnTo>
                        <a:pt x="153" y="187"/>
                      </a:lnTo>
                      <a:lnTo>
                        <a:pt x="144" y="190"/>
                      </a:lnTo>
                      <a:lnTo>
                        <a:pt x="128" y="206"/>
                      </a:lnTo>
                      <a:lnTo>
                        <a:pt x="117" y="227"/>
                      </a:lnTo>
                      <a:lnTo>
                        <a:pt x="117" y="229"/>
                      </a:lnTo>
                      <a:lnTo>
                        <a:pt x="119" y="231"/>
                      </a:lnTo>
                      <a:lnTo>
                        <a:pt x="121" y="231"/>
                      </a:lnTo>
                      <a:lnTo>
                        <a:pt x="123" y="231"/>
                      </a:lnTo>
                      <a:lnTo>
                        <a:pt x="125" y="229"/>
                      </a:lnTo>
                      <a:lnTo>
                        <a:pt x="128" y="219"/>
                      </a:lnTo>
                      <a:lnTo>
                        <a:pt x="134" y="212"/>
                      </a:lnTo>
                      <a:lnTo>
                        <a:pt x="140" y="204"/>
                      </a:lnTo>
                      <a:lnTo>
                        <a:pt x="155" y="192"/>
                      </a:lnTo>
                      <a:lnTo>
                        <a:pt x="169" y="190"/>
                      </a:lnTo>
                      <a:lnTo>
                        <a:pt x="186" y="194"/>
                      </a:lnTo>
                      <a:lnTo>
                        <a:pt x="199" y="202"/>
                      </a:lnTo>
                      <a:lnTo>
                        <a:pt x="213" y="212"/>
                      </a:lnTo>
                      <a:lnTo>
                        <a:pt x="217" y="212"/>
                      </a:lnTo>
                      <a:lnTo>
                        <a:pt x="219" y="212"/>
                      </a:lnTo>
                      <a:lnTo>
                        <a:pt x="219" y="210"/>
                      </a:lnTo>
                      <a:lnTo>
                        <a:pt x="219" y="206"/>
                      </a:lnTo>
                      <a:lnTo>
                        <a:pt x="201" y="194"/>
                      </a:lnTo>
                      <a:lnTo>
                        <a:pt x="182" y="187"/>
                      </a:lnTo>
                      <a:lnTo>
                        <a:pt x="201" y="173"/>
                      </a:lnTo>
                      <a:lnTo>
                        <a:pt x="213" y="154"/>
                      </a:lnTo>
                      <a:lnTo>
                        <a:pt x="221" y="146"/>
                      </a:lnTo>
                      <a:lnTo>
                        <a:pt x="230" y="141"/>
                      </a:lnTo>
                      <a:lnTo>
                        <a:pt x="249" y="135"/>
                      </a:lnTo>
                      <a:lnTo>
                        <a:pt x="267" y="139"/>
                      </a:lnTo>
                      <a:lnTo>
                        <a:pt x="282" y="150"/>
                      </a:lnTo>
                      <a:lnTo>
                        <a:pt x="295" y="166"/>
                      </a:lnTo>
                      <a:lnTo>
                        <a:pt x="297" y="166"/>
                      </a:lnTo>
                      <a:lnTo>
                        <a:pt x="299" y="166"/>
                      </a:lnTo>
                      <a:lnTo>
                        <a:pt x="301" y="166"/>
                      </a:lnTo>
                      <a:lnTo>
                        <a:pt x="301" y="164"/>
                      </a:lnTo>
                      <a:lnTo>
                        <a:pt x="301" y="162"/>
                      </a:lnTo>
                      <a:lnTo>
                        <a:pt x="295" y="152"/>
                      </a:lnTo>
                      <a:lnTo>
                        <a:pt x="288" y="144"/>
                      </a:lnTo>
                      <a:lnTo>
                        <a:pt x="278" y="139"/>
                      </a:lnTo>
                      <a:lnTo>
                        <a:pt x="288" y="135"/>
                      </a:lnTo>
                      <a:lnTo>
                        <a:pt x="294" y="133"/>
                      </a:lnTo>
                      <a:lnTo>
                        <a:pt x="301" y="127"/>
                      </a:lnTo>
                      <a:lnTo>
                        <a:pt x="305" y="121"/>
                      </a:lnTo>
                      <a:lnTo>
                        <a:pt x="307" y="119"/>
                      </a:lnTo>
                      <a:lnTo>
                        <a:pt x="305" y="118"/>
                      </a:lnTo>
                      <a:lnTo>
                        <a:pt x="303" y="116"/>
                      </a:lnTo>
                      <a:lnTo>
                        <a:pt x="301" y="116"/>
                      </a:lnTo>
                      <a:lnTo>
                        <a:pt x="299" y="118"/>
                      </a:lnTo>
                      <a:lnTo>
                        <a:pt x="295" y="123"/>
                      </a:lnTo>
                      <a:lnTo>
                        <a:pt x="290" y="127"/>
                      </a:lnTo>
                      <a:lnTo>
                        <a:pt x="284" y="129"/>
                      </a:lnTo>
                      <a:lnTo>
                        <a:pt x="276" y="131"/>
                      </a:lnTo>
                      <a:lnTo>
                        <a:pt x="269" y="133"/>
                      </a:lnTo>
                      <a:lnTo>
                        <a:pt x="269" y="133"/>
                      </a:lnTo>
                      <a:lnTo>
                        <a:pt x="261" y="129"/>
                      </a:lnTo>
                      <a:lnTo>
                        <a:pt x="253" y="129"/>
                      </a:lnTo>
                      <a:lnTo>
                        <a:pt x="244" y="129"/>
                      </a:lnTo>
                      <a:lnTo>
                        <a:pt x="232" y="131"/>
                      </a:lnTo>
                      <a:lnTo>
                        <a:pt x="223" y="137"/>
                      </a:lnTo>
                      <a:lnTo>
                        <a:pt x="215" y="142"/>
                      </a:lnTo>
                      <a:lnTo>
                        <a:pt x="215" y="137"/>
                      </a:lnTo>
                      <a:lnTo>
                        <a:pt x="209" y="118"/>
                      </a:lnTo>
                      <a:lnTo>
                        <a:pt x="198" y="102"/>
                      </a:lnTo>
                      <a:lnTo>
                        <a:pt x="196" y="102"/>
                      </a:lnTo>
                      <a:close/>
                      <a:moveTo>
                        <a:pt x="340" y="0"/>
                      </a:moveTo>
                      <a:lnTo>
                        <a:pt x="359" y="2"/>
                      </a:lnTo>
                      <a:lnTo>
                        <a:pt x="376" y="8"/>
                      </a:lnTo>
                      <a:lnTo>
                        <a:pt x="390" y="14"/>
                      </a:lnTo>
                      <a:lnTo>
                        <a:pt x="397" y="18"/>
                      </a:lnTo>
                      <a:lnTo>
                        <a:pt x="382" y="35"/>
                      </a:lnTo>
                      <a:lnTo>
                        <a:pt x="370" y="56"/>
                      </a:lnTo>
                      <a:lnTo>
                        <a:pt x="361" y="50"/>
                      </a:lnTo>
                      <a:lnTo>
                        <a:pt x="349" y="47"/>
                      </a:lnTo>
                      <a:lnTo>
                        <a:pt x="336" y="48"/>
                      </a:lnTo>
                      <a:lnTo>
                        <a:pt x="326" y="52"/>
                      </a:lnTo>
                      <a:lnTo>
                        <a:pt x="317" y="56"/>
                      </a:lnTo>
                      <a:lnTo>
                        <a:pt x="309" y="62"/>
                      </a:lnTo>
                      <a:lnTo>
                        <a:pt x="303" y="68"/>
                      </a:lnTo>
                      <a:lnTo>
                        <a:pt x="297" y="71"/>
                      </a:lnTo>
                      <a:lnTo>
                        <a:pt x="292" y="75"/>
                      </a:lnTo>
                      <a:lnTo>
                        <a:pt x="284" y="79"/>
                      </a:lnTo>
                      <a:lnTo>
                        <a:pt x="269" y="79"/>
                      </a:lnTo>
                      <a:lnTo>
                        <a:pt x="253" y="75"/>
                      </a:lnTo>
                      <a:lnTo>
                        <a:pt x="236" y="71"/>
                      </a:lnTo>
                      <a:lnTo>
                        <a:pt x="219" y="68"/>
                      </a:lnTo>
                      <a:lnTo>
                        <a:pt x="201" y="68"/>
                      </a:lnTo>
                      <a:lnTo>
                        <a:pt x="184" y="77"/>
                      </a:lnTo>
                      <a:lnTo>
                        <a:pt x="173" y="93"/>
                      </a:lnTo>
                      <a:lnTo>
                        <a:pt x="167" y="110"/>
                      </a:lnTo>
                      <a:lnTo>
                        <a:pt x="161" y="127"/>
                      </a:lnTo>
                      <a:lnTo>
                        <a:pt x="153" y="144"/>
                      </a:lnTo>
                      <a:lnTo>
                        <a:pt x="140" y="156"/>
                      </a:lnTo>
                      <a:lnTo>
                        <a:pt x="126" y="164"/>
                      </a:lnTo>
                      <a:lnTo>
                        <a:pt x="115" y="167"/>
                      </a:lnTo>
                      <a:lnTo>
                        <a:pt x="103" y="175"/>
                      </a:lnTo>
                      <a:lnTo>
                        <a:pt x="94" y="185"/>
                      </a:lnTo>
                      <a:lnTo>
                        <a:pt x="86" y="204"/>
                      </a:lnTo>
                      <a:lnTo>
                        <a:pt x="86" y="221"/>
                      </a:lnTo>
                      <a:lnTo>
                        <a:pt x="92" y="238"/>
                      </a:lnTo>
                      <a:lnTo>
                        <a:pt x="102" y="254"/>
                      </a:lnTo>
                      <a:lnTo>
                        <a:pt x="115" y="263"/>
                      </a:lnTo>
                      <a:lnTo>
                        <a:pt x="130" y="267"/>
                      </a:lnTo>
                      <a:lnTo>
                        <a:pt x="148" y="269"/>
                      </a:lnTo>
                      <a:lnTo>
                        <a:pt x="157" y="273"/>
                      </a:lnTo>
                      <a:lnTo>
                        <a:pt x="165" y="281"/>
                      </a:lnTo>
                      <a:lnTo>
                        <a:pt x="167" y="286"/>
                      </a:lnTo>
                      <a:lnTo>
                        <a:pt x="169" y="286"/>
                      </a:lnTo>
                      <a:lnTo>
                        <a:pt x="169" y="286"/>
                      </a:lnTo>
                      <a:lnTo>
                        <a:pt x="169" y="288"/>
                      </a:lnTo>
                      <a:lnTo>
                        <a:pt x="169" y="288"/>
                      </a:lnTo>
                      <a:lnTo>
                        <a:pt x="169" y="288"/>
                      </a:lnTo>
                      <a:lnTo>
                        <a:pt x="171" y="288"/>
                      </a:lnTo>
                      <a:lnTo>
                        <a:pt x="173" y="290"/>
                      </a:lnTo>
                      <a:lnTo>
                        <a:pt x="174" y="288"/>
                      </a:lnTo>
                      <a:lnTo>
                        <a:pt x="174" y="288"/>
                      </a:lnTo>
                      <a:lnTo>
                        <a:pt x="174" y="286"/>
                      </a:lnTo>
                      <a:lnTo>
                        <a:pt x="171" y="279"/>
                      </a:lnTo>
                      <a:lnTo>
                        <a:pt x="165" y="271"/>
                      </a:lnTo>
                      <a:lnTo>
                        <a:pt x="159" y="267"/>
                      </a:lnTo>
                      <a:lnTo>
                        <a:pt x="169" y="263"/>
                      </a:lnTo>
                      <a:lnTo>
                        <a:pt x="176" y="258"/>
                      </a:lnTo>
                      <a:lnTo>
                        <a:pt x="184" y="250"/>
                      </a:lnTo>
                      <a:lnTo>
                        <a:pt x="186" y="248"/>
                      </a:lnTo>
                      <a:lnTo>
                        <a:pt x="184" y="246"/>
                      </a:lnTo>
                      <a:lnTo>
                        <a:pt x="182" y="244"/>
                      </a:lnTo>
                      <a:lnTo>
                        <a:pt x="180" y="246"/>
                      </a:lnTo>
                      <a:lnTo>
                        <a:pt x="163" y="258"/>
                      </a:lnTo>
                      <a:lnTo>
                        <a:pt x="144" y="262"/>
                      </a:lnTo>
                      <a:lnTo>
                        <a:pt x="125" y="260"/>
                      </a:lnTo>
                      <a:lnTo>
                        <a:pt x="109" y="250"/>
                      </a:lnTo>
                      <a:lnTo>
                        <a:pt x="98" y="235"/>
                      </a:lnTo>
                      <a:lnTo>
                        <a:pt x="92" y="214"/>
                      </a:lnTo>
                      <a:lnTo>
                        <a:pt x="96" y="194"/>
                      </a:lnTo>
                      <a:lnTo>
                        <a:pt x="107" y="179"/>
                      </a:lnTo>
                      <a:lnTo>
                        <a:pt x="125" y="169"/>
                      </a:lnTo>
                      <a:lnTo>
                        <a:pt x="136" y="166"/>
                      </a:lnTo>
                      <a:lnTo>
                        <a:pt x="148" y="160"/>
                      </a:lnTo>
                      <a:lnTo>
                        <a:pt x="157" y="150"/>
                      </a:lnTo>
                      <a:lnTo>
                        <a:pt x="167" y="129"/>
                      </a:lnTo>
                      <a:lnTo>
                        <a:pt x="174" y="106"/>
                      </a:lnTo>
                      <a:lnTo>
                        <a:pt x="186" y="87"/>
                      </a:lnTo>
                      <a:lnTo>
                        <a:pt x="199" y="75"/>
                      </a:lnTo>
                      <a:lnTo>
                        <a:pt x="215" y="73"/>
                      </a:lnTo>
                      <a:lnTo>
                        <a:pt x="230" y="75"/>
                      </a:lnTo>
                      <a:lnTo>
                        <a:pt x="246" y="81"/>
                      </a:lnTo>
                      <a:lnTo>
                        <a:pt x="263" y="85"/>
                      </a:lnTo>
                      <a:lnTo>
                        <a:pt x="276" y="87"/>
                      </a:lnTo>
                      <a:lnTo>
                        <a:pt x="290" y="85"/>
                      </a:lnTo>
                      <a:lnTo>
                        <a:pt x="301" y="79"/>
                      </a:lnTo>
                      <a:lnTo>
                        <a:pt x="317" y="66"/>
                      </a:lnTo>
                      <a:lnTo>
                        <a:pt x="332" y="56"/>
                      </a:lnTo>
                      <a:lnTo>
                        <a:pt x="345" y="54"/>
                      </a:lnTo>
                      <a:lnTo>
                        <a:pt x="359" y="56"/>
                      </a:lnTo>
                      <a:lnTo>
                        <a:pt x="368" y="64"/>
                      </a:lnTo>
                      <a:lnTo>
                        <a:pt x="368" y="81"/>
                      </a:lnTo>
                      <a:lnTo>
                        <a:pt x="372" y="96"/>
                      </a:lnTo>
                      <a:lnTo>
                        <a:pt x="374" y="98"/>
                      </a:lnTo>
                      <a:lnTo>
                        <a:pt x="376" y="98"/>
                      </a:lnTo>
                      <a:lnTo>
                        <a:pt x="378" y="96"/>
                      </a:lnTo>
                      <a:lnTo>
                        <a:pt x="380" y="96"/>
                      </a:lnTo>
                      <a:lnTo>
                        <a:pt x="380" y="93"/>
                      </a:lnTo>
                      <a:lnTo>
                        <a:pt x="376" y="85"/>
                      </a:lnTo>
                      <a:lnTo>
                        <a:pt x="374" y="75"/>
                      </a:lnTo>
                      <a:lnTo>
                        <a:pt x="374" y="66"/>
                      </a:lnTo>
                      <a:lnTo>
                        <a:pt x="376" y="66"/>
                      </a:lnTo>
                      <a:lnTo>
                        <a:pt x="376" y="64"/>
                      </a:lnTo>
                      <a:lnTo>
                        <a:pt x="386" y="43"/>
                      </a:lnTo>
                      <a:lnTo>
                        <a:pt x="399" y="25"/>
                      </a:lnTo>
                      <a:lnTo>
                        <a:pt x="416" y="12"/>
                      </a:lnTo>
                      <a:lnTo>
                        <a:pt x="436" y="8"/>
                      </a:lnTo>
                      <a:lnTo>
                        <a:pt x="453" y="10"/>
                      </a:lnTo>
                      <a:lnTo>
                        <a:pt x="466" y="12"/>
                      </a:lnTo>
                      <a:lnTo>
                        <a:pt x="457" y="22"/>
                      </a:lnTo>
                      <a:lnTo>
                        <a:pt x="449" y="35"/>
                      </a:lnTo>
                      <a:lnTo>
                        <a:pt x="443" y="47"/>
                      </a:lnTo>
                      <a:lnTo>
                        <a:pt x="445" y="48"/>
                      </a:lnTo>
                      <a:lnTo>
                        <a:pt x="445" y="50"/>
                      </a:lnTo>
                      <a:lnTo>
                        <a:pt x="447" y="50"/>
                      </a:lnTo>
                      <a:lnTo>
                        <a:pt x="449" y="50"/>
                      </a:lnTo>
                      <a:lnTo>
                        <a:pt x="451" y="48"/>
                      </a:lnTo>
                      <a:lnTo>
                        <a:pt x="455" y="39"/>
                      </a:lnTo>
                      <a:lnTo>
                        <a:pt x="461" y="29"/>
                      </a:lnTo>
                      <a:lnTo>
                        <a:pt x="466" y="20"/>
                      </a:lnTo>
                      <a:lnTo>
                        <a:pt x="476" y="16"/>
                      </a:lnTo>
                      <a:lnTo>
                        <a:pt x="478" y="16"/>
                      </a:lnTo>
                      <a:lnTo>
                        <a:pt x="480" y="14"/>
                      </a:lnTo>
                      <a:lnTo>
                        <a:pt x="480" y="12"/>
                      </a:lnTo>
                      <a:lnTo>
                        <a:pt x="501" y="12"/>
                      </a:lnTo>
                      <a:lnTo>
                        <a:pt x="518" y="14"/>
                      </a:lnTo>
                      <a:lnTo>
                        <a:pt x="532" y="20"/>
                      </a:lnTo>
                      <a:lnTo>
                        <a:pt x="539" y="25"/>
                      </a:lnTo>
                      <a:lnTo>
                        <a:pt x="545" y="31"/>
                      </a:lnTo>
                      <a:lnTo>
                        <a:pt x="526" y="41"/>
                      </a:lnTo>
                      <a:lnTo>
                        <a:pt x="509" y="54"/>
                      </a:lnTo>
                      <a:lnTo>
                        <a:pt x="509" y="54"/>
                      </a:lnTo>
                      <a:lnTo>
                        <a:pt x="480" y="60"/>
                      </a:lnTo>
                      <a:lnTo>
                        <a:pt x="453" y="71"/>
                      </a:lnTo>
                      <a:lnTo>
                        <a:pt x="428" y="87"/>
                      </a:lnTo>
                      <a:lnTo>
                        <a:pt x="409" y="108"/>
                      </a:lnTo>
                      <a:lnTo>
                        <a:pt x="393" y="135"/>
                      </a:lnTo>
                      <a:lnTo>
                        <a:pt x="392" y="137"/>
                      </a:lnTo>
                      <a:lnTo>
                        <a:pt x="386" y="121"/>
                      </a:lnTo>
                      <a:lnTo>
                        <a:pt x="376" y="108"/>
                      </a:lnTo>
                      <a:lnTo>
                        <a:pt x="363" y="100"/>
                      </a:lnTo>
                      <a:lnTo>
                        <a:pt x="361" y="100"/>
                      </a:lnTo>
                      <a:lnTo>
                        <a:pt x="359" y="100"/>
                      </a:lnTo>
                      <a:lnTo>
                        <a:pt x="359" y="102"/>
                      </a:lnTo>
                      <a:lnTo>
                        <a:pt x="359" y="104"/>
                      </a:lnTo>
                      <a:lnTo>
                        <a:pt x="361" y="106"/>
                      </a:lnTo>
                      <a:lnTo>
                        <a:pt x="374" y="116"/>
                      </a:lnTo>
                      <a:lnTo>
                        <a:pt x="384" y="133"/>
                      </a:lnTo>
                      <a:lnTo>
                        <a:pt x="388" y="150"/>
                      </a:lnTo>
                      <a:lnTo>
                        <a:pt x="382" y="181"/>
                      </a:lnTo>
                      <a:lnTo>
                        <a:pt x="384" y="212"/>
                      </a:lnTo>
                      <a:lnTo>
                        <a:pt x="393" y="240"/>
                      </a:lnTo>
                      <a:lnTo>
                        <a:pt x="374" y="227"/>
                      </a:lnTo>
                      <a:lnTo>
                        <a:pt x="353" y="219"/>
                      </a:lnTo>
                      <a:lnTo>
                        <a:pt x="351" y="219"/>
                      </a:lnTo>
                      <a:lnTo>
                        <a:pt x="349" y="219"/>
                      </a:lnTo>
                      <a:lnTo>
                        <a:pt x="349" y="221"/>
                      </a:lnTo>
                      <a:lnTo>
                        <a:pt x="349" y="223"/>
                      </a:lnTo>
                      <a:lnTo>
                        <a:pt x="351" y="225"/>
                      </a:lnTo>
                      <a:lnTo>
                        <a:pt x="374" y="235"/>
                      </a:lnTo>
                      <a:lnTo>
                        <a:pt x="393" y="250"/>
                      </a:lnTo>
                      <a:lnTo>
                        <a:pt x="407" y="269"/>
                      </a:lnTo>
                      <a:lnTo>
                        <a:pt x="413" y="294"/>
                      </a:lnTo>
                      <a:lnTo>
                        <a:pt x="411" y="313"/>
                      </a:lnTo>
                      <a:lnTo>
                        <a:pt x="407" y="333"/>
                      </a:lnTo>
                      <a:lnTo>
                        <a:pt x="399" y="338"/>
                      </a:lnTo>
                      <a:lnTo>
                        <a:pt x="393" y="344"/>
                      </a:lnTo>
                      <a:lnTo>
                        <a:pt x="390" y="352"/>
                      </a:lnTo>
                      <a:lnTo>
                        <a:pt x="365" y="350"/>
                      </a:lnTo>
                      <a:lnTo>
                        <a:pt x="342" y="340"/>
                      </a:lnTo>
                      <a:lnTo>
                        <a:pt x="328" y="325"/>
                      </a:lnTo>
                      <a:lnTo>
                        <a:pt x="322" y="306"/>
                      </a:lnTo>
                      <a:lnTo>
                        <a:pt x="322" y="288"/>
                      </a:lnTo>
                      <a:lnTo>
                        <a:pt x="332" y="273"/>
                      </a:lnTo>
                      <a:lnTo>
                        <a:pt x="345" y="263"/>
                      </a:lnTo>
                      <a:lnTo>
                        <a:pt x="361" y="258"/>
                      </a:lnTo>
                      <a:lnTo>
                        <a:pt x="363" y="256"/>
                      </a:lnTo>
                      <a:lnTo>
                        <a:pt x="363" y="254"/>
                      </a:lnTo>
                      <a:lnTo>
                        <a:pt x="363" y="252"/>
                      </a:lnTo>
                      <a:lnTo>
                        <a:pt x="361" y="250"/>
                      </a:lnTo>
                      <a:lnTo>
                        <a:pt x="359" y="250"/>
                      </a:lnTo>
                      <a:lnTo>
                        <a:pt x="338" y="260"/>
                      </a:lnTo>
                      <a:lnTo>
                        <a:pt x="322" y="275"/>
                      </a:lnTo>
                      <a:lnTo>
                        <a:pt x="315" y="260"/>
                      </a:lnTo>
                      <a:lnTo>
                        <a:pt x="311" y="242"/>
                      </a:lnTo>
                      <a:lnTo>
                        <a:pt x="315" y="229"/>
                      </a:lnTo>
                      <a:lnTo>
                        <a:pt x="324" y="214"/>
                      </a:lnTo>
                      <a:lnTo>
                        <a:pt x="334" y="208"/>
                      </a:lnTo>
                      <a:lnTo>
                        <a:pt x="343" y="202"/>
                      </a:lnTo>
                      <a:lnTo>
                        <a:pt x="353" y="198"/>
                      </a:lnTo>
                      <a:lnTo>
                        <a:pt x="355" y="196"/>
                      </a:lnTo>
                      <a:lnTo>
                        <a:pt x="355" y="194"/>
                      </a:lnTo>
                      <a:lnTo>
                        <a:pt x="355" y="192"/>
                      </a:lnTo>
                      <a:lnTo>
                        <a:pt x="353" y="192"/>
                      </a:lnTo>
                      <a:lnTo>
                        <a:pt x="351" y="190"/>
                      </a:lnTo>
                      <a:lnTo>
                        <a:pt x="340" y="196"/>
                      </a:lnTo>
                      <a:lnTo>
                        <a:pt x="328" y="202"/>
                      </a:lnTo>
                      <a:lnTo>
                        <a:pt x="322" y="181"/>
                      </a:lnTo>
                      <a:lnTo>
                        <a:pt x="319" y="158"/>
                      </a:lnTo>
                      <a:lnTo>
                        <a:pt x="322" y="137"/>
                      </a:lnTo>
                      <a:lnTo>
                        <a:pt x="330" y="116"/>
                      </a:lnTo>
                      <a:lnTo>
                        <a:pt x="345" y="98"/>
                      </a:lnTo>
                      <a:lnTo>
                        <a:pt x="345" y="94"/>
                      </a:lnTo>
                      <a:lnTo>
                        <a:pt x="345" y="93"/>
                      </a:lnTo>
                      <a:lnTo>
                        <a:pt x="342" y="93"/>
                      </a:lnTo>
                      <a:lnTo>
                        <a:pt x="340" y="93"/>
                      </a:lnTo>
                      <a:lnTo>
                        <a:pt x="324" y="112"/>
                      </a:lnTo>
                      <a:lnTo>
                        <a:pt x="315" y="135"/>
                      </a:lnTo>
                      <a:lnTo>
                        <a:pt x="313" y="158"/>
                      </a:lnTo>
                      <a:lnTo>
                        <a:pt x="317" y="183"/>
                      </a:lnTo>
                      <a:lnTo>
                        <a:pt x="324" y="206"/>
                      </a:lnTo>
                      <a:lnTo>
                        <a:pt x="319" y="212"/>
                      </a:lnTo>
                      <a:lnTo>
                        <a:pt x="313" y="215"/>
                      </a:lnTo>
                      <a:lnTo>
                        <a:pt x="307" y="225"/>
                      </a:lnTo>
                      <a:lnTo>
                        <a:pt x="305" y="233"/>
                      </a:lnTo>
                      <a:lnTo>
                        <a:pt x="280" y="221"/>
                      </a:lnTo>
                      <a:lnTo>
                        <a:pt x="253" y="219"/>
                      </a:lnTo>
                      <a:lnTo>
                        <a:pt x="228" y="229"/>
                      </a:lnTo>
                      <a:lnTo>
                        <a:pt x="207" y="246"/>
                      </a:lnTo>
                      <a:lnTo>
                        <a:pt x="196" y="267"/>
                      </a:lnTo>
                      <a:lnTo>
                        <a:pt x="192" y="290"/>
                      </a:lnTo>
                      <a:lnTo>
                        <a:pt x="192" y="290"/>
                      </a:lnTo>
                      <a:lnTo>
                        <a:pt x="184" y="306"/>
                      </a:lnTo>
                      <a:lnTo>
                        <a:pt x="171" y="321"/>
                      </a:lnTo>
                      <a:lnTo>
                        <a:pt x="155" y="329"/>
                      </a:lnTo>
                      <a:lnTo>
                        <a:pt x="136" y="331"/>
                      </a:lnTo>
                      <a:lnTo>
                        <a:pt x="119" y="323"/>
                      </a:lnTo>
                      <a:lnTo>
                        <a:pt x="103" y="309"/>
                      </a:lnTo>
                      <a:lnTo>
                        <a:pt x="96" y="294"/>
                      </a:lnTo>
                      <a:lnTo>
                        <a:pt x="96" y="273"/>
                      </a:lnTo>
                      <a:lnTo>
                        <a:pt x="96" y="271"/>
                      </a:lnTo>
                      <a:lnTo>
                        <a:pt x="94" y="271"/>
                      </a:lnTo>
                      <a:lnTo>
                        <a:pt x="92" y="269"/>
                      </a:lnTo>
                      <a:lnTo>
                        <a:pt x="90" y="271"/>
                      </a:lnTo>
                      <a:lnTo>
                        <a:pt x="88" y="273"/>
                      </a:lnTo>
                      <a:lnTo>
                        <a:pt x="90" y="294"/>
                      </a:lnTo>
                      <a:lnTo>
                        <a:pt x="98" y="311"/>
                      </a:lnTo>
                      <a:lnTo>
                        <a:pt x="84" y="311"/>
                      </a:lnTo>
                      <a:lnTo>
                        <a:pt x="73" y="315"/>
                      </a:lnTo>
                      <a:lnTo>
                        <a:pt x="61" y="321"/>
                      </a:lnTo>
                      <a:lnTo>
                        <a:pt x="59" y="323"/>
                      </a:lnTo>
                      <a:lnTo>
                        <a:pt x="61" y="327"/>
                      </a:lnTo>
                      <a:lnTo>
                        <a:pt x="63" y="327"/>
                      </a:lnTo>
                      <a:lnTo>
                        <a:pt x="67" y="327"/>
                      </a:lnTo>
                      <a:lnTo>
                        <a:pt x="78" y="319"/>
                      </a:lnTo>
                      <a:lnTo>
                        <a:pt x="90" y="319"/>
                      </a:lnTo>
                      <a:lnTo>
                        <a:pt x="103" y="321"/>
                      </a:lnTo>
                      <a:lnTo>
                        <a:pt x="105" y="321"/>
                      </a:lnTo>
                      <a:lnTo>
                        <a:pt x="113" y="327"/>
                      </a:lnTo>
                      <a:lnTo>
                        <a:pt x="123" y="333"/>
                      </a:lnTo>
                      <a:lnTo>
                        <a:pt x="134" y="336"/>
                      </a:lnTo>
                      <a:lnTo>
                        <a:pt x="153" y="336"/>
                      </a:lnTo>
                      <a:lnTo>
                        <a:pt x="169" y="331"/>
                      </a:lnTo>
                      <a:lnTo>
                        <a:pt x="182" y="317"/>
                      </a:lnTo>
                      <a:lnTo>
                        <a:pt x="194" y="302"/>
                      </a:lnTo>
                      <a:lnTo>
                        <a:pt x="199" y="323"/>
                      </a:lnTo>
                      <a:lnTo>
                        <a:pt x="211" y="340"/>
                      </a:lnTo>
                      <a:lnTo>
                        <a:pt x="215" y="340"/>
                      </a:lnTo>
                      <a:lnTo>
                        <a:pt x="217" y="340"/>
                      </a:lnTo>
                      <a:lnTo>
                        <a:pt x="217" y="338"/>
                      </a:lnTo>
                      <a:lnTo>
                        <a:pt x="217" y="334"/>
                      </a:lnTo>
                      <a:lnTo>
                        <a:pt x="205" y="317"/>
                      </a:lnTo>
                      <a:lnTo>
                        <a:pt x="199" y="296"/>
                      </a:lnTo>
                      <a:lnTo>
                        <a:pt x="199" y="275"/>
                      </a:lnTo>
                      <a:lnTo>
                        <a:pt x="209" y="254"/>
                      </a:lnTo>
                      <a:lnTo>
                        <a:pt x="224" y="238"/>
                      </a:lnTo>
                      <a:lnTo>
                        <a:pt x="242" y="229"/>
                      </a:lnTo>
                      <a:lnTo>
                        <a:pt x="263" y="225"/>
                      </a:lnTo>
                      <a:lnTo>
                        <a:pt x="284" y="229"/>
                      </a:lnTo>
                      <a:lnTo>
                        <a:pt x="303" y="240"/>
                      </a:lnTo>
                      <a:lnTo>
                        <a:pt x="307" y="262"/>
                      </a:lnTo>
                      <a:lnTo>
                        <a:pt x="319" y="281"/>
                      </a:lnTo>
                      <a:lnTo>
                        <a:pt x="317" y="290"/>
                      </a:lnTo>
                      <a:lnTo>
                        <a:pt x="315" y="300"/>
                      </a:lnTo>
                      <a:lnTo>
                        <a:pt x="315" y="309"/>
                      </a:lnTo>
                      <a:lnTo>
                        <a:pt x="317" y="319"/>
                      </a:lnTo>
                      <a:lnTo>
                        <a:pt x="320" y="329"/>
                      </a:lnTo>
                      <a:lnTo>
                        <a:pt x="326" y="336"/>
                      </a:lnTo>
                      <a:lnTo>
                        <a:pt x="328" y="338"/>
                      </a:lnTo>
                      <a:lnTo>
                        <a:pt x="332" y="342"/>
                      </a:lnTo>
                      <a:lnTo>
                        <a:pt x="340" y="348"/>
                      </a:lnTo>
                      <a:lnTo>
                        <a:pt x="347" y="352"/>
                      </a:lnTo>
                      <a:lnTo>
                        <a:pt x="328" y="363"/>
                      </a:lnTo>
                      <a:lnTo>
                        <a:pt x="315" y="379"/>
                      </a:lnTo>
                      <a:lnTo>
                        <a:pt x="299" y="356"/>
                      </a:lnTo>
                      <a:lnTo>
                        <a:pt x="294" y="329"/>
                      </a:lnTo>
                      <a:lnTo>
                        <a:pt x="294" y="327"/>
                      </a:lnTo>
                      <a:lnTo>
                        <a:pt x="294" y="325"/>
                      </a:lnTo>
                      <a:lnTo>
                        <a:pt x="294" y="325"/>
                      </a:lnTo>
                      <a:lnTo>
                        <a:pt x="297" y="306"/>
                      </a:lnTo>
                      <a:lnTo>
                        <a:pt x="305" y="288"/>
                      </a:lnTo>
                      <a:lnTo>
                        <a:pt x="307" y="286"/>
                      </a:lnTo>
                      <a:lnTo>
                        <a:pt x="305" y="285"/>
                      </a:lnTo>
                      <a:lnTo>
                        <a:pt x="303" y="283"/>
                      </a:lnTo>
                      <a:lnTo>
                        <a:pt x="299" y="285"/>
                      </a:lnTo>
                      <a:lnTo>
                        <a:pt x="294" y="294"/>
                      </a:lnTo>
                      <a:lnTo>
                        <a:pt x="290" y="306"/>
                      </a:lnTo>
                      <a:lnTo>
                        <a:pt x="288" y="315"/>
                      </a:lnTo>
                      <a:lnTo>
                        <a:pt x="282" y="308"/>
                      </a:lnTo>
                      <a:lnTo>
                        <a:pt x="274" y="300"/>
                      </a:lnTo>
                      <a:lnTo>
                        <a:pt x="274" y="288"/>
                      </a:lnTo>
                      <a:lnTo>
                        <a:pt x="276" y="275"/>
                      </a:lnTo>
                      <a:lnTo>
                        <a:pt x="280" y="262"/>
                      </a:lnTo>
                      <a:lnTo>
                        <a:pt x="288" y="252"/>
                      </a:lnTo>
                      <a:lnTo>
                        <a:pt x="290" y="250"/>
                      </a:lnTo>
                      <a:lnTo>
                        <a:pt x="290" y="248"/>
                      </a:lnTo>
                      <a:lnTo>
                        <a:pt x="288" y="246"/>
                      </a:lnTo>
                      <a:lnTo>
                        <a:pt x="284" y="246"/>
                      </a:lnTo>
                      <a:lnTo>
                        <a:pt x="274" y="260"/>
                      </a:lnTo>
                      <a:lnTo>
                        <a:pt x="269" y="277"/>
                      </a:lnTo>
                      <a:lnTo>
                        <a:pt x="267" y="294"/>
                      </a:lnTo>
                      <a:lnTo>
                        <a:pt x="251" y="285"/>
                      </a:lnTo>
                      <a:lnTo>
                        <a:pt x="234" y="281"/>
                      </a:lnTo>
                      <a:lnTo>
                        <a:pt x="215" y="283"/>
                      </a:lnTo>
                      <a:lnTo>
                        <a:pt x="213" y="285"/>
                      </a:lnTo>
                      <a:lnTo>
                        <a:pt x="213" y="286"/>
                      </a:lnTo>
                      <a:lnTo>
                        <a:pt x="213" y="288"/>
                      </a:lnTo>
                      <a:lnTo>
                        <a:pt x="215" y="290"/>
                      </a:lnTo>
                      <a:lnTo>
                        <a:pt x="217" y="290"/>
                      </a:lnTo>
                      <a:lnTo>
                        <a:pt x="238" y="288"/>
                      </a:lnTo>
                      <a:lnTo>
                        <a:pt x="257" y="296"/>
                      </a:lnTo>
                      <a:lnTo>
                        <a:pt x="274" y="309"/>
                      </a:lnTo>
                      <a:lnTo>
                        <a:pt x="286" y="327"/>
                      </a:lnTo>
                      <a:lnTo>
                        <a:pt x="294" y="356"/>
                      </a:lnTo>
                      <a:lnTo>
                        <a:pt x="309" y="382"/>
                      </a:lnTo>
                      <a:lnTo>
                        <a:pt x="301" y="386"/>
                      </a:lnTo>
                      <a:lnTo>
                        <a:pt x="292" y="392"/>
                      </a:lnTo>
                      <a:lnTo>
                        <a:pt x="284" y="398"/>
                      </a:lnTo>
                      <a:lnTo>
                        <a:pt x="284" y="398"/>
                      </a:lnTo>
                      <a:lnTo>
                        <a:pt x="261" y="388"/>
                      </a:lnTo>
                      <a:lnTo>
                        <a:pt x="244" y="373"/>
                      </a:lnTo>
                      <a:lnTo>
                        <a:pt x="230" y="354"/>
                      </a:lnTo>
                      <a:lnTo>
                        <a:pt x="228" y="352"/>
                      </a:lnTo>
                      <a:lnTo>
                        <a:pt x="226" y="352"/>
                      </a:lnTo>
                      <a:lnTo>
                        <a:pt x="224" y="354"/>
                      </a:lnTo>
                      <a:lnTo>
                        <a:pt x="224" y="356"/>
                      </a:lnTo>
                      <a:lnTo>
                        <a:pt x="224" y="357"/>
                      </a:lnTo>
                      <a:lnTo>
                        <a:pt x="238" y="377"/>
                      </a:lnTo>
                      <a:lnTo>
                        <a:pt x="255" y="394"/>
                      </a:lnTo>
                      <a:lnTo>
                        <a:pt x="278" y="404"/>
                      </a:lnTo>
                      <a:lnTo>
                        <a:pt x="272" y="411"/>
                      </a:lnTo>
                      <a:lnTo>
                        <a:pt x="247" y="417"/>
                      </a:lnTo>
                      <a:lnTo>
                        <a:pt x="226" y="415"/>
                      </a:lnTo>
                      <a:lnTo>
                        <a:pt x="209" y="409"/>
                      </a:lnTo>
                      <a:lnTo>
                        <a:pt x="196" y="400"/>
                      </a:lnTo>
                      <a:lnTo>
                        <a:pt x="186" y="390"/>
                      </a:lnTo>
                      <a:lnTo>
                        <a:pt x="180" y="381"/>
                      </a:lnTo>
                      <a:lnTo>
                        <a:pt x="176" y="373"/>
                      </a:lnTo>
                      <a:lnTo>
                        <a:pt x="174" y="371"/>
                      </a:lnTo>
                      <a:lnTo>
                        <a:pt x="174" y="371"/>
                      </a:lnTo>
                      <a:lnTo>
                        <a:pt x="173" y="361"/>
                      </a:lnTo>
                      <a:lnTo>
                        <a:pt x="173" y="352"/>
                      </a:lnTo>
                      <a:lnTo>
                        <a:pt x="171" y="350"/>
                      </a:lnTo>
                      <a:lnTo>
                        <a:pt x="169" y="350"/>
                      </a:lnTo>
                      <a:lnTo>
                        <a:pt x="167" y="350"/>
                      </a:lnTo>
                      <a:lnTo>
                        <a:pt x="165" y="350"/>
                      </a:lnTo>
                      <a:lnTo>
                        <a:pt x="165" y="352"/>
                      </a:lnTo>
                      <a:lnTo>
                        <a:pt x="167" y="363"/>
                      </a:lnTo>
                      <a:lnTo>
                        <a:pt x="169" y="373"/>
                      </a:lnTo>
                      <a:lnTo>
                        <a:pt x="173" y="382"/>
                      </a:lnTo>
                      <a:lnTo>
                        <a:pt x="167" y="390"/>
                      </a:lnTo>
                      <a:lnTo>
                        <a:pt x="155" y="400"/>
                      </a:lnTo>
                      <a:lnTo>
                        <a:pt x="138" y="405"/>
                      </a:lnTo>
                      <a:lnTo>
                        <a:pt x="113" y="409"/>
                      </a:lnTo>
                      <a:lnTo>
                        <a:pt x="88" y="407"/>
                      </a:lnTo>
                      <a:lnTo>
                        <a:pt x="69" y="402"/>
                      </a:lnTo>
                      <a:lnTo>
                        <a:pt x="53" y="390"/>
                      </a:lnTo>
                      <a:lnTo>
                        <a:pt x="44" y="379"/>
                      </a:lnTo>
                      <a:lnTo>
                        <a:pt x="36" y="367"/>
                      </a:lnTo>
                      <a:lnTo>
                        <a:pt x="32" y="359"/>
                      </a:lnTo>
                      <a:lnTo>
                        <a:pt x="57" y="367"/>
                      </a:lnTo>
                      <a:lnTo>
                        <a:pt x="82" y="365"/>
                      </a:lnTo>
                      <a:lnTo>
                        <a:pt x="107" y="356"/>
                      </a:lnTo>
                      <a:lnTo>
                        <a:pt x="107" y="354"/>
                      </a:lnTo>
                      <a:lnTo>
                        <a:pt x="107" y="352"/>
                      </a:lnTo>
                      <a:lnTo>
                        <a:pt x="107" y="350"/>
                      </a:lnTo>
                      <a:lnTo>
                        <a:pt x="105" y="348"/>
                      </a:lnTo>
                      <a:lnTo>
                        <a:pt x="103" y="350"/>
                      </a:lnTo>
                      <a:lnTo>
                        <a:pt x="80" y="359"/>
                      </a:lnTo>
                      <a:lnTo>
                        <a:pt x="55" y="359"/>
                      </a:lnTo>
                      <a:lnTo>
                        <a:pt x="32" y="352"/>
                      </a:lnTo>
                      <a:lnTo>
                        <a:pt x="11" y="340"/>
                      </a:lnTo>
                      <a:lnTo>
                        <a:pt x="4" y="321"/>
                      </a:lnTo>
                      <a:lnTo>
                        <a:pt x="0" y="302"/>
                      </a:lnTo>
                      <a:lnTo>
                        <a:pt x="2" y="286"/>
                      </a:lnTo>
                      <a:lnTo>
                        <a:pt x="5" y="279"/>
                      </a:lnTo>
                      <a:lnTo>
                        <a:pt x="21" y="294"/>
                      </a:lnTo>
                      <a:lnTo>
                        <a:pt x="40" y="306"/>
                      </a:lnTo>
                      <a:lnTo>
                        <a:pt x="44" y="306"/>
                      </a:lnTo>
                      <a:lnTo>
                        <a:pt x="44" y="306"/>
                      </a:lnTo>
                      <a:lnTo>
                        <a:pt x="46" y="304"/>
                      </a:lnTo>
                      <a:lnTo>
                        <a:pt x="46" y="302"/>
                      </a:lnTo>
                      <a:lnTo>
                        <a:pt x="44" y="300"/>
                      </a:lnTo>
                      <a:lnTo>
                        <a:pt x="21" y="285"/>
                      </a:lnTo>
                      <a:lnTo>
                        <a:pt x="2" y="263"/>
                      </a:lnTo>
                      <a:lnTo>
                        <a:pt x="0" y="240"/>
                      </a:lnTo>
                      <a:lnTo>
                        <a:pt x="2" y="223"/>
                      </a:lnTo>
                      <a:lnTo>
                        <a:pt x="5" y="212"/>
                      </a:lnTo>
                      <a:lnTo>
                        <a:pt x="9" y="206"/>
                      </a:lnTo>
                      <a:lnTo>
                        <a:pt x="17" y="227"/>
                      </a:lnTo>
                      <a:lnTo>
                        <a:pt x="32" y="246"/>
                      </a:lnTo>
                      <a:lnTo>
                        <a:pt x="52" y="260"/>
                      </a:lnTo>
                      <a:lnTo>
                        <a:pt x="53" y="260"/>
                      </a:lnTo>
                      <a:lnTo>
                        <a:pt x="55" y="260"/>
                      </a:lnTo>
                      <a:lnTo>
                        <a:pt x="55" y="258"/>
                      </a:lnTo>
                      <a:lnTo>
                        <a:pt x="55" y="256"/>
                      </a:lnTo>
                      <a:lnTo>
                        <a:pt x="55" y="254"/>
                      </a:lnTo>
                      <a:lnTo>
                        <a:pt x="36" y="240"/>
                      </a:lnTo>
                      <a:lnTo>
                        <a:pt x="25" y="225"/>
                      </a:lnTo>
                      <a:lnTo>
                        <a:pt x="17" y="206"/>
                      </a:lnTo>
                      <a:lnTo>
                        <a:pt x="13" y="185"/>
                      </a:lnTo>
                      <a:lnTo>
                        <a:pt x="23" y="162"/>
                      </a:lnTo>
                      <a:lnTo>
                        <a:pt x="34" y="146"/>
                      </a:lnTo>
                      <a:lnTo>
                        <a:pt x="48" y="137"/>
                      </a:lnTo>
                      <a:lnTo>
                        <a:pt x="59" y="131"/>
                      </a:lnTo>
                      <a:lnTo>
                        <a:pt x="63" y="150"/>
                      </a:lnTo>
                      <a:lnTo>
                        <a:pt x="71" y="167"/>
                      </a:lnTo>
                      <a:lnTo>
                        <a:pt x="73" y="169"/>
                      </a:lnTo>
                      <a:lnTo>
                        <a:pt x="75" y="169"/>
                      </a:lnTo>
                      <a:lnTo>
                        <a:pt x="77" y="169"/>
                      </a:lnTo>
                      <a:lnTo>
                        <a:pt x="77" y="167"/>
                      </a:lnTo>
                      <a:lnTo>
                        <a:pt x="77" y="166"/>
                      </a:lnTo>
                      <a:lnTo>
                        <a:pt x="67" y="142"/>
                      </a:lnTo>
                      <a:lnTo>
                        <a:pt x="65" y="119"/>
                      </a:lnTo>
                      <a:lnTo>
                        <a:pt x="75" y="98"/>
                      </a:lnTo>
                      <a:lnTo>
                        <a:pt x="86" y="85"/>
                      </a:lnTo>
                      <a:lnTo>
                        <a:pt x="102" y="75"/>
                      </a:lnTo>
                      <a:lnTo>
                        <a:pt x="113" y="71"/>
                      </a:lnTo>
                      <a:lnTo>
                        <a:pt x="125" y="68"/>
                      </a:lnTo>
                      <a:lnTo>
                        <a:pt x="132" y="68"/>
                      </a:lnTo>
                      <a:lnTo>
                        <a:pt x="126" y="94"/>
                      </a:lnTo>
                      <a:lnTo>
                        <a:pt x="126" y="119"/>
                      </a:lnTo>
                      <a:lnTo>
                        <a:pt x="126" y="121"/>
                      </a:lnTo>
                      <a:lnTo>
                        <a:pt x="128" y="121"/>
                      </a:lnTo>
                      <a:lnTo>
                        <a:pt x="130" y="121"/>
                      </a:lnTo>
                      <a:lnTo>
                        <a:pt x="132" y="121"/>
                      </a:lnTo>
                      <a:lnTo>
                        <a:pt x="132" y="119"/>
                      </a:lnTo>
                      <a:lnTo>
                        <a:pt x="134" y="98"/>
                      </a:lnTo>
                      <a:lnTo>
                        <a:pt x="136" y="79"/>
                      </a:lnTo>
                      <a:lnTo>
                        <a:pt x="144" y="58"/>
                      </a:lnTo>
                      <a:lnTo>
                        <a:pt x="169" y="37"/>
                      </a:lnTo>
                      <a:lnTo>
                        <a:pt x="192" y="25"/>
                      </a:lnTo>
                      <a:lnTo>
                        <a:pt x="215" y="22"/>
                      </a:lnTo>
                      <a:lnTo>
                        <a:pt x="236" y="23"/>
                      </a:lnTo>
                      <a:lnTo>
                        <a:pt x="251" y="27"/>
                      </a:lnTo>
                      <a:lnTo>
                        <a:pt x="263" y="31"/>
                      </a:lnTo>
                      <a:lnTo>
                        <a:pt x="259" y="43"/>
                      </a:lnTo>
                      <a:lnTo>
                        <a:pt x="255" y="52"/>
                      </a:lnTo>
                      <a:lnTo>
                        <a:pt x="255" y="56"/>
                      </a:lnTo>
                      <a:lnTo>
                        <a:pt x="257" y="56"/>
                      </a:lnTo>
                      <a:lnTo>
                        <a:pt x="259" y="58"/>
                      </a:lnTo>
                      <a:lnTo>
                        <a:pt x="261" y="56"/>
                      </a:lnTo>
                      <a:lnTo>
                        <a:pt x="261" y="54"/>
                      </a:lnTo>
                      <a:lnTo>
                        <a:pt x="265" y="45"/>
                      </a:lnTo>
                      <a:lnTo>
                        <a:pt x="269" y="35"/>
                      </a:lnTo>
                      <a:lnTo>
                        <a:pt x="269" y="35"/>
                      </a:lnTo>
                      <a:lnTo>
                        <a:pt x="294" y="16"/>
                      </a:lnTo>
                      <a:lnTo>
                        <a:pt x="317" y="4"/>
                      </a:lnTo>
                      <a:lnTo>
                        <a:pt x="34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59" name="Freeform 28"/>
                <p:cNvSpPr>
                  <a:spLocks/>
                </p:cNvSpPr>
                <p:nvPr/>
              </p:nvSpPr>
              <p:spPr bwMode="auto">
                <a:xfrm>
                  <a:off x="2249488" y="4229100"/>
                  <a:ext cx="698500" cy="493713"/>
                </a:xfrm>
                <a:custGeom>
                  <a:avLst/>
                  <a:gdLst>
                    <a:gd name="T0" fmla="*/ 360 w 440"/>
                    <a:gd name="T1" fmla="*/ 87 h 311"/>
                    <a:gd name="T2" fmla="*/ 338 w 440"/>
                    <a:gd name="T3" fmla="*/ 66 h 311"/>
                    <a:gd name="T4" fmla="*/ 283 w 440"/>
                    <a:gd name="T5" fmla="*/ 104 h 311"/>
                    <a:gd name="T6" fmla="*/ 269 w 440"/>
                    <a:gd name="T7" fmla="*/ 79 h 311"/>
                    <a:gd name="T8" fmla="*/ 169 w 440"/>
                    <a:gd name="T9" fmla="*/ 114 h 311"/>
                    <a:gd name="T10" fmla="*/ 137 w 440"/>
                    <a:gd name="T11" fmla="*/ 150 h 311"/>
                    <a:gd name="T12" fmla="*/ 87 w 440"/>
                    <a:gd name="T13" fmla="*/ 206 h 311"/>
                    <a:gd name="T14" fmla="*/ 25 w 440"/>
                    <a:gd name="T15" fmla="*/ 202 h 311"/>
                    <a:gd name="T16" fmla="*/ 77 w 440"/>
                    <a:gd name="T17" fmla="*/ 265 h 311"/>
                    <a:gd name="T18" fmla="*/ 79 w 440"/>
                    <a:gd name="T19" fmla="*/ 227 h 311"/>
                    <a:gd name="T20" fmla="*/ 116 w 440"/>
                    <a:gd name="T21" fmla="*/ 198 h 311"/>
                    <a:gd name="T22" fmla="*/ 160 w 440"/>
                    <a:gd name="T23" fmla="*/ 206 h 311"/>
                    <a:gd name="T24" fmla="*/ 146 w 440"/>
                    <a:gd name="T25" fmla="*/ 146 h 311"/>
                    <a:gd name="T26" fmla="*/ 225 w 440"/>
                    <a:gd name="T27" fmla="*/ 121 h 311"/>
                    <a:gd name="T28" fmla="*/ 344 w 440"/>
                    <a:gd name="T29" fmla="*/ 100 h 311"/>
                    <a:gd name="T30" fmla="*/ 440 w 440"/>
                    <a:gd name="T31" fmla="*/ 79 h 311"/>
                    <a:gd name="T32" fmla="*/ 371 w 440"/>
                    <a:gd name="T33" fmla="*/ 148 h 311"/>
                    <a:gd name="T34" fmla="*/ 421 w 440"/>
                    <a:gd name="T35" fmla="*/ 129 h 311"/>
                    <a:gd name="T36" fmla="*/ 394 w 440"/>
                    <a:gd name="T37" fmla="*/ 223 h 311"/>
                    <a:gd name="T38" fmla="*/ 342 w 440"/>
                    <a:gd name="T39" fmla="*/ 194 h 311"/>
                    <a:gd name="T40" fmla="*/ 371 w 440"/>
                    <a:gd name="T41" fmla="*/ 229 h 311"/>
                    <a:gd name="T42" fmla="*/ 298 w 440"/>
                    <a:gd name="T43" fmla="*/ 214 h 311"/>
                    <a:gd name="T44" fmla="*/ 304 w 440"/>
                    <a:gd name="T45" fmla="*/ 235 h 311"/>
                    <a:gd name="T46" fmla="*/ 250 w 440"/>
                    <a:gd name="T47" fmla="*/ 256 h 311"/>
                    <a:gd name="T48" fmla="*/ 231 w 440"/>
                    <a:gd name="T49" fmla="*/ 246 h 311"/>
                    <a:gd name="T50" fmla="*/ 171 w 440"/>
                    <a:gd name="T51" fmla="*/ 265 h 311"/>
                    <a:gd name="T52" fmla="*/ 179 w 440"/>
                    <a:gd name="T53" fmla="*/ 304 h 311"/>
                    <a:gd name="T54" fmla="*/ 158 w 440"/>
                    <a:gd name="T55" fmla="*/ 252 h 311"/>
                    <a:gd name="T56" fmla="*/ 260 w 440"/>
                    <a:gd name="T57" fmla="*/ 204 h 311"/>
                    <a:gd name="T58" fmla="*/ 352 w 440"/>
                    <a:gd name="T59" fmla="*/ 164 h 311"/>
                    <a:gd name="T60" fmla="*/ 373 w 440"/>
                    <a:gd name="T61" fmla="*/ 167 h 311"/>
                    <a:gd name="T62" fmla="*/ 369 w 440"/>
                    <a:gd name="T63" fmla="*/ 118 h 311"/>
                    <a:gd name="T64" fmla="*/ 310 w 440"/>
                    <a:gd name="T65" fmla="*/ 169 h 311"/>
                    <a:gd name="T66" fmla="*/ 248 w 440"/>
                    <a:gd name="T67" fmla="*/ 160 h 311"/>
                    <a:gd name="T68" fmla="*/ 212 w 440"/>
                    <a:gd name="T69" fmla="*/ 196 h 311"/>
                    <a:gd name="T70" fmla="*/ 183 w 440"/>
                    <a:gd name="T71" fmla="*/ 160 h 311"/>
                    <a:gd name="T72" fmla="*/ 194 w 440"/>
                    <a:gd name="T73" fmla="*/ 227 h 311"/>
                    <a:gd name="T74" fmla="*/ 110 w 440"/>
                    <a:gd name="T75" fmla="*/ 225 h 311"/>
                    <a:gd name="T76" fmla="*/ 121 w 440"/>
                    <a:gd name="T77" fmla="*/ 279 h 311"/>
                    <a:gd name="T78" fmla="*/ 39 w 440"/>
                    <a:gd name="T79" fmla="*/ 262 h 311"/>
                    <a:gd name="T80" fmla="*/ 33 w 440"/>
                    <a:gd name="T81" fmla="*/ 225 h 311"/>
                    <a:gd name="T82" fmla="*/ 25 w 440"/>
                    <a:gd name="T83" fmla="*/ 248 h 311"/>
                    <a:gd name="T84" fmla="*/ 0 w 440"/>
                    <a:gd name="T85" fmla="*/ 200 h 311"/>
                    <a:gd name="T86" fmla="*/ 31 w 440"/>
                    <a:gd name="T87" fmla="*/ 177 h 311"/>
                    <a:gd name="T88" fmla="*/ 45 w 440"/>
                    <a:gd name="T89" fmla="*/ 119 h 311"/>
                    <a:gd name="T90" fmla="*/ 60 w 440"/>
                    <a:gd name="T91" fmla="*/ 125 h 311"/>
                    <a:gd name="T92" fmla="*/ 66 w 440"/>
                    <a:gd name="T93" fmla="*/ 118 h 311"/>
                    <a:gd name="T94" fmla="*/ 137 w 440"/>
                    <a:gd name="T95" fmla="*/ 71 h 311"/>
                    <a:gd name="T96" fmla="*/ 137 w 440"/>
                    <a:gd name="T97" fmla="*/ 104 h 311"/>
                    <a:gd name="T98" fmla="*/ 156 w 440"/>
                    <a:gd name="T99" fmla="*/ 56 h 311"/>
                    <a:gd name="T100" fmla="*/ 206 w 440"/>
                    <a:gd name="T101" fmla="*/ 52 h 311"/>
                    <a:gd name="T102" fmla="*/ 212 w 440"/>
                    <a:gd name="T103" fmla="*/ 79 h 311"/>
                    <a:gd name="T104" fmla="*/ 242 w 440"/>
                    <a:gd name="T105" fmla="*/ 31 h 311"/>
                    <a:gd name="T106" fmla="*/ 302 w 440"/>
                    <a:gd name="T107" fmla="*/ 58 h 311"/>
                    <a:gd name="T108" fmla="*/ 304 w 440"/>
                    <a:gd name="T109" fmla="*/ 4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0" h="311">
                      <a:moveTo>
                        <a:pt x="352" y="0"/>
                      </a:moveTo>
                      <a:lnTo>
                        <a:pt x="367" y="8"/>
                      </a:lnTo>
                      <a:lnTo>
                        <a:pt x="379" y="23"/>
                      </a:lnTo>
                      <a:lnTo>
                        <a:pt x="383" y="43"/>
                      </a:lnTo>
                      <a:lnTo>
                        <a:pt x="381" y="62"/>
                      </a:lnTo>
                      <a:lnTo>
                        <a:pt x="373" y="77"/>
                      </a:lnTo>
                      <a:lnTo>
                        <a:pt x="360" y="87"/>
                      </a:lnTo>
                      <a:lnTo>
                        <a:pt x="342" y="95"/>
                      </a:lnTo>
                      <a:lnTo>
                        <a:pt x="325" y="96"/>
                      </a:lnTo>
                      <a:lnTo>
                        <a:pt x="331" y="89"/>
                      </a:lnTo>
                      <a:lnTo>
                        <a:pt x="336" y="81"/>
                      </a:lnTo>
                      <a:lnTo>
                        <a:pt x="340" y="70"/>
                      </a:lnTo>
                      <a:lnTo>
                        <a:pt x="340" y="68"/>
                      </a:lnTo>
                      <a:lnTo>
                        <a:pt x="338" y="66"/>
                      </a:lnTo>
                      <a:lnTo>
                        <a:pt x="336" y="66"/>
                      </a:lnTo>
                      <a:lnTo>
                        <a:pt x="335" y="66"/>
                      </a:lnTo>
                      <a:lnTo>
                        <a:pt x="333" y="68"/>
                      </a:lnTo>
                      <a:lnTo>
                        <a:pt x="325" y="85"/>
                      </a:lnTo>
                      <a:lnTo>
                        <a:pt x="313" y="96"/>
                      </a:lnTo>
                      <a:lnTo>
                        <a:pt x="298" y="102"/>
                      </a:lnTo>
                      <a:lnTo>
                        <a:pt x="283" y="104"/>
                      </a:lnTo>
                      <a:lnTo>
                        <a:pt x="264" y="102"/>
                      </a:lnTo>
                      <a:lnTo>
                        <a:pt x="269" y="93"/>
                      </a:lnTo>
                      <a:lnTo>
                        <a:pt x="275" y="83"/>
                      </a:lnTo>
                      <a:lnTo>
                        <a:pt x="275" y="81"/>
                      </a:lnTo>
                      <a:lnTo>
                        <a:pt x="273" y="79"/>
                      </a:lnTo>
                      <a:lnTo>
                        <a:pt x="271" y="79"/>
                      </a:lnTo>
                      <a:lnTo>
                        <a:pt x="269" y="79"/>
                      </a:lnTo>
                      <a:lnTo>
                        <a:pt x="267" y="81"/>
                      </a:lnTo>
                      <a:lnTo>
                        <a:pt x="258" y="100"/>
                      </a:lnTo>
                      <a:lnTo>
                        <a:pt x="240" y="110"/>
                      </a:lnTo>
                      <a:lnTo>
                        <a:pt x="219" y="116"/>
                      </a:lnTo>
                      <a:lnTo>
                        <a:pt x="202" y="114"/>
                      </a:lnTo>
                      <a:lnTo>
                        <a:pt x="187" y="112"/>
                      </a:lnTo>
                      <a:lnTo>
                        <a:pt x="169" y="114"/>
                      </a:lnTo>
                      <a:lnTo>
                        <a:pt x="162" y="118"/>
                      </a:lnTo>
                      <a:lnTo>
                        <a:pt x="154" y="121"/>
                      </a:lnTo>
                      <a:lnTo>
                        <a:pt x="150" y="127"/>
                      </a:lnTo>
                      <a:lnTo>
                        <a:pt x="144" y="135"/>
                      </a:lnTo>
                      <a:lnTo>
                        <a:pt x="141" y="143"/>
                      </a:lnTo>
                      <a:lnTo>
                        <a:pt x="141" y="144"/>
                      </a:lnTo>
                      <a:lnTo>
                        <a:pt x="137" y="150"/>
                      </a:lnTo>
                      <a:lnTo>
                        <a:pt x="135" y="158"/>
                      </a:lnTo>
                      <a:lnTo>
                        <a:pt x="129" y="169"/>
                      </a:lnTo>
                      <a:lnTo>
                        <a:pt x="123" y="181"/>
                      </a:lnTo>
                      <a:lnTo>
                        <a:pt x="114" y="190"/>
                      </a:lnTo>
                      <a:lnTo>
                        <a:pt x="100" y="198"/>
                      </a:lnTo>
                      <a:lnTo>
                        <a:pt x="87" y="206"/>
                      </a:lnTo>
                      <a:lnTo>
                        <a:pt x="87" y="206"/>
                      </a:lnTo>
                      <a:lnTo>
                        <a:pt x="68" y="208"/>
                      </a:lnTo>
                      <a:lnTo>
                        <a:pt x="48" y="206"/>
                      </a:lnTo>
                      <a:lnTo>
                        <a:pt x="31" y="198"/>
                      </a:lnTo>
                      <a:lnTo>
                        <a:pt x="29" y="198"/>
                      </a:lnTo>
                      <a:lnTo>
                        <a:pt x="27" y="198"/>
                      </a:lnTo>
                      <a:lnTo>
                        <a:pt x="25" y="200"/>
                      </a:lnTo>
                      <a:lnTo>
                        <a:pt x="25" y="202"/>
                      </a:lnTo>
                      <a:lnTo>
                        <a:pt x="27" y="202"/>
                      </a:lnTo>
                      <a:lnTo>
                        <a:pt x="43" y="212"/>
                      </a:lnTo>
                      <a:lnTo>
                        <a:pt x="60" y="215"/>
                      </a:lnTo>
                      <a:lnTo>
                        <a:pt x="77" y="215"/>
                      </a:lnTo>
                      <a:lnTo>
                        <a:pt x="75" y="221"/>
                      </a:lnTo>
                      <a:lnTo>
                        <a:pt x="71" y="242"/>
                      </a:lnTo>
                      <a:lnTo>
                        <a:pt x="77" y="265"/>
                      </a:lnTo>
                      <a:lnTo>
                        <a:pt x="79" y="265"/>
                      </a:lnTo>
                      <a:lnTo>
                        <a:pt x="81" y="265"/>
                      </a:lnTo>
                      <a:lnTo>
                        <a:pt x="81" y="265"/>
                      </a:lnTo>
                      <a:lnTo>
                        <a:pt x="83" y="263"/>
                      </a:lnTo>
                      <a:lnTo>
                        <a:pt x="83" y="262"/>
                      </a:lnTo>
                      <a:lnTo>
                        <a:pt x="79" y="244"/>
                      </a:lnTo>
                      <a:lnTo>
                        <a:pt x="79" y="227"/>
                      </a:lnTo>
                      <a:lnTo>
                        <a:pt x="87" y="214"/>
                      </a:lnTo>
                      <a:lnTo>
                        <a:pt x="89" y="214"/>
                      </a:lnTo>
                      <a:lnTo>
                        <a:pt x="91" y="212"/>
                      </a:lnTo>
                      <a:lnTo>
                        <a:pt x="91" y="210"/>
                      </a:lnTo>
                      <a:lnTo>
                        <a:pt x="94" y="208"/>
                      </a:lnTo>
                      <a:lnTo>
                        <a:pt x="100" y="206"/>
                      </a:lnTo>
                      <a:lnTo>
                        <a:pt x="116" y="198"/>
                      </a:lnTo>
                      <a:lnTo>
                        <a:pt x="127" y="187"/>
                      </a:lnTo>
                      <a:lnTo>
                        <a:pt x="135" y="173"/>
                      </a:lnTo>
                      <a:lnTo>
                        <a:pt x="143" y="192"/>
                      </a:lnTo>
                      <a:lnTo>
                        <a:pt x="154" y="208"/>
                      </a:lnTo>
                      <a:lnTo>
                        <a:pt x="156" y="210"/>
                      </a:lnTo>
                      <a:lnTo>
                        <a:pt x="158" y="210"/>
                      </a:lnTo>
                      <a:lnTo>
                        <a:pt x="160" y="206"/>
                      </a:lnTo>
                      <a:lnTo>
                        <a:pt x="158" y="204"/>
                      </a:lnTo>
                      <a:lnTo>
                        <a:pt x="146" y="189"/>
                      </a:lnTo>
                      <a:lnTo>
                        <a:pt x="141" y="169"/>
                      </a:lnTo>
                      <a:lnTo>
                        <a:pt x="143" y="150"/>
                      </a:lnTo>
                      <a:lnTo>
                        <a:pt x="144" y="150"/>
                      </a:lnTo>
                      <a:lnTo>
                        <a:pt x="146" y="146"/>
                      </a:lnTo>
                      <a:lnTo>
                        <a:pt x="146" y="146"/>
                      </a:lnTo>
                      <a:lnTo>
                        <a:pt x="150" y="139"/>
                      </a:lnTo>
                      <a:lnTo>
                        <a:pt x="156" y="131"/>
                      </a:lnTo>
                      <a:lnTo>
                        <a:pt x="164" y="125"/>
                      </a:lnTo>
                      <a:lnTo>
                        <a:pt x="171" y="121"/>
                      </a:lnTo>
                      <a:lnTo>
                        <a:pt x="189" y="118"/>
                      </a:lnTo>
                      <a:lnTo>
                        <a:pt x="206" y="119"/>
                      </a:lnTo>
                      <a:lnTo>
                        <a:pt x="225" y="121"/>
                      </a:lnTo>
                      <a:lnTo>
                        <a:pt x="244" y="118"/>
                      </a:lnTo>
                      <a:lnTo>
                        <a:pt x="260" y="106"/>
                      </a:lnTo>
                      <a:lnTo>
                        <a:pt x="279" y="112"/>
                      </a:lnTo>
                      <a:lnTo>
                        <a:pt x="300" y="110"/>
                      </a:lnTo>
                      <a:lnTo>
                        <a:pt x="317" y="102"/>
                      </a:lnTo>
                      <a:lnTo>
                        <a:pt x="317" y="102"/>
                      </a:lnTo>
                      <a:lnTo>
                        <a:pt x="344" y="100"/>
                      </a:lnTo>
                      <a:lnTo>
                        <a:pt x="367" y="91"/>
                      </a:lnTo>
                      <a:lnTo>
                        <a:pt x="383" y="73"/>
                      </a:lnTo>
                      <a:lnTo>
                        <a:pt x="383" y="75"/>
                      </a:lnTo>
                      <a:lnTo>
                        <a:pt x="385" y="77"/>
                      </a:lnTo>
                      <a:lnTo>
                        <a:pt x="402" y="81"/>
                      </a:lnTo>
                      <a:lnTo>
                        <a:pt x="421" y="81"/>
                      </a:lnTo>
                      <a:lnTo>
                        <a:pt x="440" y="79"/>
                      </a:lnTo>
                      <a:lnTo>
                        <a:pt x="431" y="91"/>
                      </a:lnTo>
                      <a:lnTo>
                        <a:pt x="423" y="102"/>
                      </a:lnTo>
                      <a:lnTo>
                        <a:pt x="421" y="116"/>
                      </a:lnTo>
                      <a:lnTo>
                        <a:pt x="409" y="133"/>
                      </a:lnTo>
                      <a:lnTo>
                        <a:pt x="392" y="143"/>
                      </a:lnTo>
                      <a:lnTo>
                        <a:pt x="373" y="146"/>
                      </a:lnTo>
                      <a:lnTo>
                        <a:pt x="371" y="148"/>
                      </a:lnTo>
                      <a:lnTo>
                        <a:pt x="371" y="148"/>
                      </a:lnTo>
                      <a:lnTo>
                        <a:pt x="371" y="152"/>
                      </a:lnTo>
                      <a:lnTo>
                        <a:pt x="371" y="152"/>
                      </a:lnTo>
                      <a:lnTo>
                        <a:pt x="373" y="154"/>
                      </a:lnTo>
                      <a:lnTo>
                        <a:pt x="392" y="150"/>
                      </a:lnTo>
                      <a:lnTo>
                        <a:pt x="408" y="143"/>
                      </a:lnTo>
                      <a:lnTo>
                        <a:pt x="421" y="129"/>
                      </a:lnTo>
                      <a:lnTo>
                        <a:pt x="423" y="137"/>
                      </a:lnTo>
                      <a:lnTo>
                        <a:pt x="425" y="146"/>
                      </a:lnTo>
                      <a:lnTo>
                        <a:pt x="419" y="167"/>
                      </a:lnTo>
                      <a:lnTo>
                        <a:pt x="419" y="189"/>
                      </a:lnTo>
                      <a:lnTo>
                        <a:pt x="425" y="208"/>
                      </a:lnTo>
                      <a:lnTo>
                        <a:pt x="409" y="217"/>
                      </a:lnTo>
                      <a:lnTo>
                        <a:pt x="394" y="223"/>
                      </a:lnTo>
                      <a:lnTo>
                        <a:pt x="377" y="223"/>
                      </a:lnTo>
                      <a:lnTo>
                        <a:pt x="361" y="215"/>
                      </a:lnTo>
                      <a:lnTo>
                        <a:pt x="356" y="210"/>
                      </a:lnTo>
                      <a:lnTo>
                        <a:pt x="350" y="204"/>
                      </a:lnTo>
                      <a:lnTo>
                        <a:pt x="346" y="196"/>
                      </a:lnTo>
                      <a:lnTo>
                        <a:pt x="344" y="194"/>
                      </a:lnTo>
                      <a:lnTo>
                        <a:pt x="342" y="194"/>
                      </a:lnTo>
                      <a:lnTo>
                        <a:pt x="340" y="196"/>
                      </a:lnTo>
                      <a:lnTo>
                        <a:pt x="340" y="198"/>
                      </a:lnTo>
                      <a:lnTo>
                        <a:pt x="340" y="200"/>
                      </a:lnTo>
                      <a:lnTo>
                        <a:pt x="348" y="210"/>
                      </a:lnTo>
                      <a:lnTo>
                        <a:pt x="356" y="219"/>
                      </a:lnTo>
                      <a:lnTo>
                        <a:pt x="367" y="227"/>
                      </a:lnTo>
                      <a:lnTo>
                        <a:pt x="371" y="229"/>
                      </a:lnTo>
                      <a:lnTo>
                        <a:pt x="367" y="231"/>
                      </a:lnTo>
                      <a:lnTo>
                        <a:pt x="350" y="238"/>
                      </a:lnTo>
                      <a:lnTo>
                        <a:pt x="333" y="240"/>
                      </a:lnTo>
                      <a:lnTo>
                        <a:pt x="313" y="233"/>
                      </a:lnTo>
                      <a:lnTo>
                        <a:pt x="308" y="227"/>
                      </a:lnTo>
                      <a:lnTo>
                        <a:pt x="302" y="221"/>
                      </a:lnTo>
                      <a:lnTo>
                        <a:pt x="298" y="214"/>
                      </a:lnTo>
                      <a:lnTo>
                        <a:pt x="296" y="212"/>
                      </a:lnTo>
                      <a:lnTo>
                        <a:pt x="294" y="212"/>
                      </a:lnTo>
                      <a:lnTo>
                        <a:pt x="292" y="212"/>
                      </a:lnTo>
                      <a:lnTo>
                        <a:pt x="290" y="214"/>
                      </a:lnTo>
                      <a:lnTo>
                        <a:pt x="292" y="215"/>
                      </a:lnTo>
                      <a:lnTo>
                        <a:pt x="298" y="227"/>
                      </a:lnTo>
                      <a:lnTo>
                        <a:pt x="304" y="235"/>
                      </a:lnTo>
                      <a:lnTo>
                        <a:pt x="312" y="240"/>
                      </a:lnTo>
                      <a:lnTo>
                        <a:pt x="321" y="244"/>
                      </a:lnTo>
                      <a:lnTo>
                        <a:pt x="308" y="254"/>
                      </a:lnTo>
                      <a:lnTo>
                        <a:pt x="292" y="262"/>
                      </a:lnTo>
                      <a:lnTo>
                        <a:pt x="275" y="265"/>
                      </a:lnTo>
                      <a:lnTo>
                        <a:pt x="258" y="260"/>
                      </a:lnTo>
                      <a:lnTo>
                        <a:pt x="250" y="256"/>
                      </a:lnTo>
                      <a:lnTo>
                        <a:pt x="242" y="250"/>
                      </a:lnTo>
                      <a:lnTo>
                        <a:pt x="237" y="242"/>
                      </a:lnTo>
                      <a:lnTo>
                        <a:pt x="235" y="240"/>
                      </a:lnTo>
                      <a:lnTo>
                        <a:pt x="233" y="240"/>
                      </a:lnTo>
                      <a:lnTo>
                        <a:pt x="231" y="242"/>
                      </a:lnTo>
                      <a:lnTo>
                        <a:pt x="231" y="244"/>
                      </a:lnTo>
                      <a:lnTo>
                        <a:pt x="231" y="246"/>
                      </a:lnTo>
                      <a:lnTo>
                        <a:pt x="239" y="254"/>
                      </a:lnTo>
                      <a:lnTo>
                        <a:pt x="246" y="262"/>
                      </a:lnTo>
                      <a:lnTo>
                        <a:pt x="256" y="265"/>
                      </a:lnTo>
                      <a:lnTo>
                        <a:pt x="235" y="281"/>
                      </a:lnTo>
                      <a:lnTo>
                        <a:pt x="214" y="285"/>
                      </a:lnTo>
                      <a:lnTo>
                        <a:pt x="192" y="281"/>
                      </a:lnTo>
                      <a:lnTo>
                        <a:pt x="171" y="265"/>
                      </a:lnTo>
                      <a:lnTo>
                        <a:pt x="169" y="265"/>
                      </a:lnTo>
                      <a:lnTo>
                        <a:pt x="167" y="265"/>
                      </a:lnTo>
                      <a:lnTo>
                        <a:pt x="166" y="269"/>
                      </a:lnTo>
                      <a:lnTo>
                        <a:pt x="167" y="271"/>
                      </a:lnTo>
                      <a:lnTo>
                        <a:pt x="183" y="283"/>
                      </a:lnTo>
                      <a:lnTo>
                        <a:pt x="198" y="290"/>
                      </a:lnTo>
                      <a:lnTo>
                        <a:pt x="179" y="304"/>
                      </a:lnTo>
                      <a:lnTo>
                        <a:pt x="156" y="311"/>
                      </a:lnTo>
                      <a:lnTo>
                        <a:pt x="135" y="308"/>
                      </a:lnTo>
                      <a:lnTo>
                        <a:pt x="112" y="296"/>
                      </a:lnTo>
                      <a:lnTo>
                        <a:pt x="125" y="283"/>
                      </a:lnTo>
                      <a:lnTo>
                        <a:pt x="135" y="267"/>
                      </a:lnTo>
                      <a:lnTo>
                        <a:pt x="137" y="248"/>
                      </a:lnTo>
                      <a:lnTo>
                        <a:pt x="158" y="252"/>
                      </a:lnTo>
                      <a:lnTo>
                        <a:pt x="177" y="246"/>
                      </a:lnTo>
                      <a:lnTo>
                        <a:pt x="194" y="237"/>
                      </a:lnTo>
                      <a:lnTo>
                        <a:pt x="208" y="223"/>
                      </a:lnTo>
                      <a:lnTo>
                        <a:pt x="212" y="204"/>
                      </a:lnTo>
                      <a:lnTo>
                        <a:pt x="219" y="208"/>
                      </a:lnTo>
                      <a:lnTo>
                        <a:pt x="239" y="208"/>
                      </a:lnTo>
                      <a:lnTo>
                        <a:pt x="260" y="204"/>
                      </a:lnTo>
                      <a:lnTo>
                        <a:pt x="275" y="192"/>
                      </a:lnTo>
                      <a:lnTo>
                        <a:pt x="287" y="175"/>
                      </a:lnTo>
                      <a:lnTo>
                        <a:pt x="298" y="177"/>
                      </a:lnTo>
                      <a:lnTo>
                        <a:pt x="319" y="175"/>
                      </a:lnTo>
                      <a:lnTo>
                        <a:pt x="336" y="167"/>
                      </a:lnTo>
                      <a:lnTo>
                        <a:pt x="338" y="166"/>
                      </a:lnTo>
                      <a:lnTo>
                        <a:pt x="352" y="164"/>
                      </a:lnTo>
                      <a:lnTo>
                        <a:pt x="363" y="169"/>
                      </a:lnTo>
                      <a:lnTo>
                        <a:pt x="373" y="177"/>
                      </a:lnTo>
                      <a:lnTo>
                        <a:pt x="377" y="177"/>
                      </a:lnTo>
                      <a:lnTo>
                        <a:pt x="379" y="177"/>
                      </a:lnTo>
                      <a:lnTo>
                        <a:pt x="379" y="175"/>
                      </a:lnTo>
                      <a:lnTo>
                        <a:pt x="379" y="171"/>
                      </a:lnTo>
                      <a:lnTo>
                        <a:pt x="373" y="167"/>
                      </a:lnTo>
                      <a:lnTo>
                        <a:pt x="365" y="162"/>
                      </a:lnTo>
                      <a:lnTo>
                        <a:pt x="358" y="158"/>
                      </a:lnTo>
                      <a:lnTo>
                        <a:pt x="348" y="156"/>
                      </a:lnTo>
                      <a:lnTo>
                        <a:pt x="361" y="141"/>
                      </a:lnTo>
                      <a:lnTo>
                        <a:pt x="371" y="123"/>
                      </a:lnTo>
                      <a:lnTo>
                        <a:pt x="371" y="119"/>
                      </a:lnTo>
                      <a:lnTo>
                        <a:pt x="369" y="118"/>
                      </a:lnTo>
                      <a:lnTo>
                        <a:pt x="367" y="118"/>
                      </a:lnTo>
                      <a:lnTo>
                        <a:pt x="365" y="118"/>
                      </a:lnTo>
                      <a:lnTo>
                        <a:pt x="365" y="119"/>
                      </a:lnTo>
                      <a:lnTo>
                        <a:pt x="356" y="137"/>
                      </a:lnTo>
                      <a:lnTo>
                        <a:pt x="342" y="152"/>
                      </a:lnTo>
                      <a:lnTo>
                        <a:pt x="327" y="164"/>
                      </a:lnTo>
                      <a:lnTo>
                        <a:pt x="310" y="169"/>
                      </a:lnTo>
                      <a:lnTo>
                        <a:pt x="288" y="169"/>
                      </a:lnTo>
                      <a:lnTo>
                        <a:pt x="269" y="164"/>
                      </a:lnTo>
                      <a:lnTo>
                        <a:pt x="252" y="154"/>
                      </a:lnTo>
                      <a:lnTo>
                        <a:pt x="250" y="154"/>
                      </a:lnTo>
                      <a:lnTo>
                        <a:pt x="248" y="154"/>
                      </a:lnTo>
                      <a:lnTo>
                        <a:pt x="246" y="158"/>
                      </a:lnTo>
                      <a:lnTo>
                        <a:pt x="248" y="160"/>
                      </a:lnTo>
                      <a:lnTo>
                        <a:pt x="264" y="167"/>
                      </a:lnTo>
                      <a:lnTo>
                        <a:pt x="279" y="175"/>
                      </a:lnTo>
                      <a:lnTo>
                        <a:pt x="271" y="189"/>
                      </a:lnTo>
                      <a:lnTo>
                        <a:pt x="258" y="196"/>
                      </a:lnTo>
                      <a:lnTo>
                        <a:pt x="242" y="202"/>
                      </a:lnTo>
                      <a:lnTo>
                        <a:pt x="227" y="202"/>
                      </a:lnTo>
                      <a:lnTo>
                        <a:pt x="212" y="196"/>
                      </a:lnTo>
                      <a:lnTo>
                        <a:pt x="212" y="196"/>
                      </a:lnTo>
                      <a:lnTo>
                        <a:pt x="210" y="194"/>
                      </a:lnTo>
                      <a:lnTo>
                        <a:pt x="208" y="194"/>
                      </a:lnTo>
                      <a:lnTo>
                        <a:pt x="194" y="181"/>
                      </a:lnTo>
                      <a:lnTo>
                        <a:pt x="187" y="162"/>
                      </a:lnTo>
                      <a:lnTo>
                        <a:pt x="185" y="160"/>
                      </a:lnTo>
                      <a:lnTo>
                        <a:pt x="183" y="160"/>
                      </a:lnTo>
                      <a:lnTo>
                        <a:pt x="181" y="160"/>
                      </a:lnTo>
                      <a:lnTo>
                        <a:pt x="181" y="162"/>
                      </a:lnTo>
                      <a:lnTo>
                        <a:pt x="179" y="164"/>
                      </a:lnTo>
                      <a:lnTo>
                        <a:pt x="189" y="185"/>
                      </a:lnTo>
                      <a:lnTo>
                        <a:pt x="206" y="200"/>
                      </a:lnTo>
                      <a:lnTo>
                        <a:pt x="204" y="215"/>
                      </a:lnTo>
                      <a:lnTo>
                        <a:pt x="194" y="227"/>
                      </a:lnTo>
                      <a:lnTo>
                        <a:pt x="183" y="237"/>
                      </a:lnTo>
                      <a:lnTo>
                        <a:pt x="169" y="242"/>
                      </a:lnTo>
                      <a:lnTo>
                        <a:pt x="150" y="244"/>
                      </a:lnTo>
                      <a:lnTo>
                        <a:pt x="131" y="238"/>
                      </a:lnTo>
                      <a:lnTo>
                        <a:pt x="116" y="227"/>
                      </a:lnTo>
                      <a:lnTo>
                        <a:pt x="112" y="225"/>
                      </a:lnTo>
                      <a:lnTo>
                        <a:pt x="110" y="225"/>
                      </a:lnTo>
                      <a:lnTo>
                        <a:pt x="110" y="229"/>
                      </a:lnTo>
                      <a:lnTo>
                        <a:pt x="110" y="231"/>
                      </a:lnTo>
                      <a:lnTo>
                        <a:pt x="116" y="237"/>
                      </a:lnTo>
                      <a:lnTo>
                        <a:pt x="123" y="242"/>
                      </a:lnTo>
                      <a:lnTo>
                        <a:pt x="129" y="246"/>
                      </a:lnTo>
                      <a:lnTo>
                        <a:pt x="129" y="263"/>
                      </a:lnTo>
                      <a:lnTo>
                        <a:pt x="121" y="279"/>
                      </a:lnTo>
                      <a:lnTo>
                        <a:pt x="110" y="288"/>
                      </a:lnTo>
                      <a:lnTo>
                        <a:pt x="96" y="294"/>
                      </a:lnTo>
                      <a:lnTo>
                        <a:pt x="77" y="294"/>
                      </a:lnTo>
                      <a:lnTo>
                        <a:pt x="62" y="290"/>
                      </a:lnTo>
                      <a:lnTo>
                        <a:pt x="60" y="290"/>
                      </a:lnTo>
                      <a:lnTo>
                        <a:pt x="46" y="277"/>
                      </a:lnTo>
                      <a:lnTo>
                        <a:pt x="39" y="262"/>
                      </a:lnTo>
                      <a:lnTo>
                        <a:pt x="37" y="244"/>
                      </a:lnTo>
                      <a:lnTo>
                        <a:pt x="41" y="227"/>
                      </a:lnTo>
                      <a:lnTo>
                        <a:pt x="41" y="225"/>
                      </a:lnTo>
                      <a:lnTo>
                        <a:pt x="39" y="223"/>
                      </a:lnTo>
                      <a:lnTo>
                        <a:pt x="37" y="223"/>
                      </a:lnTo>
                      <a:lnTo>
                        <a:pt x="35" y="223"/>
                      </a:lnTo>
                      <a:lnTo>
                        <a:pt x="33" y="225"/>
                      </a:lnTo>
                      <a:lnTo>
                        <a:pt x="31" y="242"/>
                      </a:lnTo>
                      <a:lnTo>
                        <a:pt x="33" y="262"/>
                      </a:lnTo>
                      <a:lnTo>
                        <a:pt x="29" y="256"/>
                      </a:lnTo>
                      <a:lnTo>
                        <a:pt x="29" y="250"/>
                      </a:lnTo>
                      <a:lnTo>
                        <a:pt x="29" y="250"/>
                      </a:lnTo>
                      <a:lnTo>
                        <a:pt x="27" y="250"/>
                      </a:lnTo>
                      <a:lnTo>
                        <a:pt x="25" y="248"/>
                      </a:lnTo>
                      <a:lnTo>
                        <a:pt x="23" y="248"/>
                      </a:lnTo>
                      <a:lnTo>
                        <a:pt x="20" y="246"/>
                      </a:lnTo>
                      <a:lnTo>
                        <a:pt x="16" y="242"/>
                      </a:lnTo>
                      <a:lnTo>
                        <a:pt x="10" y="237"/>
                      </a:lnTo>
                      <a:lnTo>
                        <a:pt x="6" y="229"/>
                      </a:lnTo>
                      <a:lnTo>
                        <a:pt x="2" y="219"/>
                      </a:lnTo>
                      <a:lnTo>
                        <a:pt x="0" y="200"/>
                      </a:lnTo>
                      <a:lnTo>
                        <a:pt x="8" y="183"/>
                      </a:lnTo>
                      <a:lnTo>
                        <a:pt x="16" y="171"/>
                      </a:lnTo>
                      <a:lnTo>
                        <a:pt x="23" y="164"/>
                      </a:lnTo>
                      <a:lnTo>
                        <a:pt x="25" y="175"/>
                      </a:lnTo>
                      <a:lnTo>
                        <a:pt x="27" y="177"/>
                      </a:lnTo>
                      <a:lnTo>
                        <a:pt x="29" y="177"/>
                      </a:lnTo>
                      <a:lnTo>
                        <a:pt x="31" y="177"/>
                      </a:lnTo>
                      <a:lnTo>
                        <a:pt x="33" y="175"/>
                      </a:lnTo>
                      <a:lnTo>
                        <a:pt x="33" y="173"/>
                      </a:lnTo>
                      <a:lnTo>
                        <a:pt x="27" y="154"/>
                      </a:lnTo>
                      <a:lnTo>
                        <a:pt x="29" y="135"/>
                      </a:lnTo>
                      <a:lnTo>
                        <a:pt x="37" y="119"/>
                      </a:lnTo>
                      <a:lnTo>
                        <a:pt x="41" y="119"/>
                      </a:lnTo>
                      <a:lnTo>
                        <a:pt x="45" y="119"/>
                      </a:lnTo>
                      <a:lnTo>
                        <a:pt x="45" y="118"/>
                      </a:lnTo>
                      <a:lnTo>
                        <a:pt x="45" y="116"/>
                      </a:lnTo>
                      <a:lnTo>
                        <a:pt x="43" y="114"/>
                      </a:lnTo>
                      <a:lnTo>
                        <a:pt x="52" y="108"/>
                      </a:lnTo>
                      <a:lnTo>
                        <a:pt x="62" y="104"/>
                      </a:lnTo>
                      <a:lnTo>
                        <a:pt x="60" y="108"/>
                      </a:lnTo>
                      <a:lnTo>
                        <a:pt x="60" y="125"/>
                      </a:lnTo>
                      <a:lnTo>
                        <a:pt x="66" y="143"/>
                      </a:lnTo>
                      <a:lnTo>
                        <a:pt x="68" y="144"/>
                      </a:lnTo>
                      <a:lnTo>
                        <a:pt x="70" y="144"/>
                      </a:lnTo>
                      <a:lnTo>
                        <a:pt x="71" y="144"/>
                      </a:lnTo>
                      <a:lnTo>
                        <a:pt x="71" y="143"/>
                      </a:lnTo>
                      <a:lnTo>
                        <a:pt x="71" y="139"/>
                      </a:lnTo>
                      <a:lnTo>
                        <a:pt x="66" y="118"/>
                      </a:lnTo>
                      <a:lnTo>
                        <a:pt x="71" y="96"/>
                      </a:lnTo>
                      <a:lnTo>
                        <a:pt x="87" y="81"/>
                      </a:lnTo>
                      <a:lnTo>
                        <a:pt x="108" y="70"/>
                      </a:lnTo>
                      <a:lnTo>
                        <a:pt x="119" y="71"/>
                      </a:lnTo>
                      <a:lnTo>
                        <a:pt x="131" y="73"/>
                      </a:lnTo>
                      <a:lnTo>
                        <a:pt x="133" y="71"/>
                      </a:lnTo>
                      <a:lnTo>
                        <a:pt x="137" y="71"/>
                      </a:lnTo>
                      <a:lnTo>
                        <a:pt x="133" y="89"/>
                      </a:lnTo>
                      <a:lnTo>
                        <a:pt x="131" y="104"/>
                      </a:lnTo>
                      <a:lnTo>
                        <a:pt x="131" y="106"/>
                      </a:lnTo>
                      <a:lnTo>
                        <a:pt x="133" y="108"/>
                      </a:lnTo>
                      <a:lnTo>
                        <a:pt x="135" y="108"/>
                      </a:lnTo>
                      <a:lnTo>
                        <a:pt x="137" y="106"/>
                      </a:lnTo>
                      <a:lnTo>
                        <a:pt x="137" y="104"/>
                      </a:lnTo>
                      <a:lnTo>
                        <a:pt x="141" y="87"/>
                      </a:lnTo>
                      <a:lnTo>
                        <a:pt x="144" y="71"/>
                      </a:lnTo>
                      <a:lnTo>
                        <a:pt x="146" y="70"/>
                      </a:lnTo>
                      <a:lnTo>
                        <a:pt x="148" y="70"/>
                      </a:lnTo>
                      <a:lnTo>
                        <a:pt x="148" y="68"/>
                      </a:lnTo>
                      <a:lnTo>
                        <a:pt x="152" y="62"/>
                      </a:lnTo>
                      <a:lnTo>
                        <a:pt x="156" y="56"/>
                      </a:lnTo>
                      <a:lnTo>
                        <a:pt x="162" y="52"/>
                      </a:lnTo>
                      <a:lnTo>
                        <a:pt x="169" y="50"/>
                      </a:lnTo>
                      <a:lnTo>
                        <a:pt x="177" y="48"/>
                      </a:lnTo>
                      <a:lnTo>
                        <a:pt x="185" y="48"/>
                      </a:lnTo>
                      <a:lnTo>
                        <a:pt x="192" y="48"/>
                      </a:lnTo>
                      <a:lnTo>
                        <a:pt x="200" y="50"/>
                      </a:lnTo>
                      <a:lnTo>
                        <a:pt x="206" y="52"/>
                      </a:lnTo>
                      <a:lnTo>
                        <a:pt x="204" y="60"/>
                      </a:lnTo>
                      <a:lnTo>
                        <a:pt x="204" y="68"/>
                      </a:lnTo>
                      <a:lnTo>
                        <a:pt x="206" y="79"/>
                      </a:lnTo>
                      <a:lnTo>
                        <a:pt x="206" y="79"/>
                      </a:lnTo>
                      <a:lnTo>
                        <a:pt x="208" y="81"/>
                      </a:lnTo>
                      <a:lnTo>
                        <a:pt x="210" y="81"/>
                      </a:lnTo>
                      <a:lnTo>
                        <a:pt x="212" y="79"/>
                      </a:lnTo>
                      <a:lnTo>
                        <a:pt x="212" y="77"/>
                      </a:lnTo>
                      <a:lnTo>
                        <a:pt x="212" y="68"/>
                      </a:lnTo>
                      <a:lnTo>
                        <a:pt x="212" y="58"/>
                      </a:lnTo>
                      <a:lnTo>
                        <a:pt x="214" y="52"/>
                      </a:lnTo>
                      <a:lnTo>
                        <a:pt x="215" y="50"/>
                      </a:lnTo>
                      <a:lnTo>
                        <a:pt x="227" y="37"/>
                      </a:lnTo>
                      <a:lnTo>
                        <a:pt x="242" y="31"/>
                      </a:lnTo>
                      <a:lnTo>
                        <a:pt x="262" y="31"/>
                      </a:lnTo>
                      <a:lnTo>
                        <a:pt x="281" y="37"/>
                      </a:lnTo>
                      <a:lnTo>
                        <a:pt x="283" y="39"/>
                      </a:lnTo>
                      <a:lnTo>
                        <a:pt x="283" y="39"/>
                      </a:lnTo>
                      <a:lnTo>
                        <a:pt x="290" y="45"/>
                      </a:lnTo>
                      <a:lnTo>
                        <a:pt x="298" y="50"/>
                      </a:lnTo>
                      <a:lnTo>
                        <a:pt x="302" y="58"/>
                      </a:lnTo>
                      <a:lnTo>
                        <a:pt x="306" y="68"/>
                      </a:lnTo>
                      <a:lnTo>
                        <a:pt x="308" y="70"/>
                      </a:lnTo>
                      <a:lnTo>
                        <a:pt x="308" y="70"/>
                      </a:lnTo>
                      <a:lnTo>
                        <a:pt x="310" y="70"/>
                      </a:lnTo>
                      <a:lnTo>
                        <a:pt x="312" y="68"/>
                      </a:lnTo>
                      <a:lnTo>
                        <a:pt x="312" y="66"/>
                      </a:lnTo>
                      <a:lnTo>
                        <a:pt x="304" y="47"/>
                      </a:lnTo>
                      <a:lnTo>
                        <a:pt x="288" y="33"/>
                      </a:lnTo>
                      <a:lnTo>
                        <a:pt x="298" y="18"/>
                      </a:lnTo>
                      <a:lnTo>
                        <a:pt x="313" y="6"/>
                      </a:lnTo>
                      <a:lnTo>
                        <a:pt x="331" y="0"/>
                      </a:lnTo>
                      <a:lnTo>
                        <a:pt x="35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grpSp>
          <p:grpSp>
            <p:nvGrpSpPr>
              <p:cNvPr id="60" name="Group 59"/>
              <p:cNvGrpSpPr/>
              <p:nvPr/>
            </p:nvGrpSpPr>
            <p:grpSpPr>
              <a:xfrm>
                <a:off x="2772841" y="5286901"/>
                <a:ext cx="615260" cy="525069"/>
                <a:chOff x="76200" y="3775075"/>
                <a:chExt cx="1397000" cy="1192213"/>
              </a:xfrm>
              <a:solidFill>
                <a:schemeClr val="accent3"/>
              </a:solidFill>
            </p:grpSpPr>
            <p:sp>
              <p:nvSpPr>
                <p:cNvPr id="61" name="Freeform 29"/>
                <p:cNvSpPr>
                  <a:spLocks/>
                </p:cNvSpPr>
                <p:nvPr/>
              </p:nvSpPr>
              <p:spPr bwMode="auto">
                <a:xfrm>
                  <a:off x="173038" y="4568825"/>
                  <a:ext cx="409575" cy="266700"/>
                </a:xfrm>
                <a:custGeom>
                  <a:avLst/>
                  <a:gdLst>
                    <a:gd name="T0" fmla="*/ 141 w 258"/>
                    <a:gd name="T1" fmla="*/ 0 h 168"/>
                    <a:gd name="T2" fmla="*/ 156 w 258"/>
                    <a:gd name="T3" fmla="*/ 9 h 168"/>
                    <a:gd name="T4" fmla="*/ 171 w 258"/>
                    <a:gd name="T5" fmla="*/ 17 h 168"/>
                    <a:gd name="T6" fmla="*/ 189 w 258"/>
                    <a:gd name="T7" fmla="*/ 17 h 168"/>
                    <a:gd name="T8" fmla="*/ 194 w 258"/>
                    <a:gd name="T9" fmla="*/ 21 h 168"/>
                    <a:gd name="T10" fmla="*/ 196 w 258"/>
                    <a:gd name="T11" fmla="*/ 21 h 168"/>
                    <a:gd name="T12" fmla="*/ 221 w 258"/>
                    <a:gd name="T13" fmla="*/ 40 h 168"/>
                    <a:gd name="T14" fmla="*/ 242 w 258"/>
                    <a:gd name="T15" fmla="*/ 65 h 168"/>
                    <a:gd name="T16" fmla="*/ 252 w 258"/>
                    <a:gd name="T17" fmla="*/ 80 h 168"/>
                    <a:gd name="T18" fmla="*/ 258 w 258"/>
                    <a:gd name="T19" fmla="*/ 99 h 168"/>
                    <a:gd name="T20" fmla="*/ 258 w 258"/>
                    <a:gd name="T21" fmla="*/ 117 h 168"/>
                    <a:gd name="T22" fmla="*/ 254 w 258"/>
                    <a:gd name="T23" fmla="*/ 134 h 168"/>
                    <a:gd name="T24" fmla="*/ 244 w 258"/>
                    <a:gd name="T25" fmla="*/ 147 h 168"/>
                    <a:gd name="T26" fmla="*/ 229 w 258"/>
                    <a:gd name="T27" fmla="*/ 159 h 168"/>
                    <a:gd name="T28" fmla="*/ 206 w 258"/>
                    <a:gd name="T29" fmla="*/ 167 h 168"/>
                    <a:gd name="T30" fmla="*/ 183 w 258"/>
                    <a:gd name="T31" fmla="*/ 168 h 168"/>
                    <a:gd name="T32" fmla="*/ 166 w 258"/>
                    <a:gd name="T33" fmla="*/ 167 h 168"/>
                    <a:gd name="T34" fmla="*/ 146 w 258"/>
                    <a:gd name="T35" fmla="*/ 161 h 168"/>
                    <a:gd name="T36" fmla="*/ 125 w 258"/>
                    <a:gd name="T37" fmla="*/ 153 h 168"/>
                    <a:gd name="T38" fmla="*/ 102 w 258"/>
                    <a:gd name="T39" fmla="*/ 144 h 168"/>
                    <a:gd name="T40" fmla="*/ 79 w 258"/>
                    <a:gd name="T41" fmla="*/ 130 h 168"/>
                    <a:gd name="T42" fmla="*/ 60 w 258"/>
                    <a:gd name="T43" fmla="*/ 115 h 168"/>
                    <a:gd name="T44" fmla="*/ 43 w 258"/>
                    <a:gd name="T45" fmla="*/ 97 h 168"/>
                    <a:gd name="T46" fmla="*/ 31 w 258"/>
                    <a:gd name="T47" fmla="*/ 74 h 168"/>
                    <a:gd name="T48" fmla="*/ 27 w 258"/>
                    <a:gd name="T49" fmla="*/ 49 h 168"/>
                    <a:gd name="T50" fmla="*/ 27 w 258"/>
                    <a:gd name="T51" fmla="*/ 49 h 168"/>
                    <a:gd name="T52" fmla="*/ 24 w 258"/>
                    <a:gd name="T53" fmla="*/ 49 h 168"/>
                    <a:gd name="T54" fmla="*/ 16 w 258"/>
                    <a:gd name="T55" fmla="*/ 48 h 168"/>
                    <a:gd name="T56" fmla="*/ 10 w 258"/>
                    <a:gd name="T57" fmla="*/ 46 h 168"/>
                    <a:gd name="T58" fmla="*/ 0 w 258"/>
                    <a:gd name="T59" fmla="*/ 44 h 168"/>
                    <a:gd name="T60" fmla="*/ 22 w 258"/>
                    <a:gd name="T61" fmla="*/ 44 h 168"/>
                    <a:gd name="T62" fmla="*/ 41 w 258"/>
                    <a:gd name="T63" fmla="*/ 38 h 168"/>
                    <a:gd name="T64" fmla="*/ 58 w 258"/>
                    <a:gd name="T65" fmla="*/ 26 h 168"/>
                    <a:gd name="T66" fmla="*/ 58 w 258"/>
                    <a:gd name="T67" fmla="*/ 24 h 168"/>
                    <a:gd name="T68" fmla="*/ 79 w 258"/>
                    <a:gd name="T69" fmla="*/ 28 h 168"/>
                    <a:gd name="T70" fmla="*/ 102 w 258"/>
                    <a:gd name="T71" fmla="*/ 26 h 168"/>
                    <a:gd name="T72" fmla="*/ 123 w 258"/>
                    <a:gd name="T73" fmla="*/ 19 h 168"/>
                    <a:gd name="T74" fmla="*/ 131 w 258"/>
                    <a:gd name="T75" fmla="*/ 13 h 168"/>
                    <a:gd name="T76" fmla="*/ 137 w 258"/>
                    <a:gd name="T77" fmla="*/ 7 h 168"/>
                    <a:gd name="T78" fmla="*/ 141 w 258"/>
                    <a:gd name="T7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168">
                      <a:moveTo>
                        <a:pt x="141" y="0"/>
                      </a:moveTo>
                      <a:lnTo>
                        <a:pt x="156" y="9"/>
                      </a:lnTo>
                      <a:lnTo>
                        <a:pt x="171" y="17"/>
                      </a:lnTo>
                      <a:lnTo>
                        <a:pt x="189" y="17"/>
                      </a:lnTo>
                      <a:lnTo>
                        <a:pt x="194" y="21"/>
                      </a:lnTo>
                      <a:lnTo>
                        <a:pt x="196" y="21"/>
                      </a:lnTo>
                      <a:lnTo>
                        <a:pt x="221" y="40"/>
                      </a:lnTo>
                      <a:lnTo>
                        <a:pt x="242" y="65"/>
                      </a:lnTo>
                      <a:lnTo>
                        <a:pt x="252" y="80"/>
                      </a:lnTo>
                      <a:lnTo>
                        <a:pt x="258" y="99"/>
                      </a:lnTo>
                      <a:lnTo>
                        <a:pt x="258" y="117"/>
                      </a:lnTo>
                      <a:lnTo>
                        <a:pt x="254" y="134"/>
                      </a:lnTo>
                      <a:lnTo>
                        <a:pt x="244" y="147"/>
                      </a:lnTo>
                      <a:lnTo>
                        <a:pt x="229" y="159"/>
                      </a:lnTo>
                      <a:lnTo>
                        <a:pt x="206" y="167"/>
                      </a:lnTo>
                      <a:lnTo>
                        <a:pt x="183" y="168"/>
                      </a:lnTo>
                      <a:lnTo>
                        <a:pt x="166" y="167"/>
                      </a:lnTo>
                      <a:lnTo>
                        <a:pt x="146" y="161"/>
                      </a:lnTo>
                      <a:lnTo>
                        <a:pt x="125" y="153"/>
                      </a:lnTo>
                      <a:lnTo>
                        <a:pt x="102" y="144"/>
                      </a:lnTo>
                      <a:lnTo>
                        <a:pt x="79" y="130"/>
                      </a:lnTo>
                      <a:lnTo>
                        <a:pt x="60" y="115"/>
                      </a:lnTo>
                      <a:lnTo>
                        <a:pt x="43" y="97"/>
                      </a:lnTo>
                      <a:lnTo>
                        <a:pt x="31" y="74"/>
                      </a:lnTo>
                      <a:lnTo>
                        <a:pt x="27" y="49"/>
                      </a:lnTo>
                      <a:lnTo>
                        <a:pt x="27" y="49"/>
                      </a:lnTo>
                      <a:lnTo>
                        <a:pt x="24" y="49"/>
                      </a:lnTo>
                      <a:lnTo>
                        <a:pt x="16" y="48"/>
                      </a:lnTo>
                      <a:lnTo>
                        <a:pt x="10" y="46"/>
                      </a:lnTo>
                      <a:lnTo>
                        <a:pt x="0" y="44"/>
                      </a:lnTo>
                      <a:lnTo>
                        <a:pt x="22" y="44"/>
                      </a:lnTo>
                      <a:lnTo>
                        <a:pt x="41" y="38"/>
                      </a:lnTo>
                      <a:lnTo>
                        <a:pt x="58" y="26"/>
                      </a:lnTo>
                      <a:lnTo>
                        <a:pt x="58" y="24"/>
                      </a:lnTo>
                      <a:lnTo>
                        <a:pt x="79" y="28"/>
                      </a:lnTo>
                      <a:lnTo>
                        <a:pt x="102" y="26"/>
                      </a:lnTo>
                      <a:lnTo>
                        <a:pt x="123" y="19"/>
                      </a:lnTo>
                      <a:lnTo>
                        <a:pt x="131" y="13"/>
                      </a:lnTo>
                      <a:lnTo>
                        <a:pt x="137" y="7"/>
                      </a:lnTo>
                      <a:lnTo>
                        <a:pt x="14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62" name="Freeform 30"/>
                <p:cNvSpPr>
                  <a:spLocks/>
                </p:cNvSpPr>
                <p:nvPr/>
              </p:nvSpPr>
              <p:spPr bwMode="auto">
                <a:xfrm>
                  <a:off x="523875" y="4616450"/>
                  <a:ext cx="177800" cy="142875"/>
                </a:xfrm>
                <a:custGeom>
                  <a:avLst/>
                  <a:gdLst>
                    <a:gd name="T0" fmla="*/ 0 w 112"/>
                    <a:gd name="T1" fmla="*/ 0 h 90"/>
                    <a:gd name="T2" fmla="*/ 10 w 112"/>
                    <a:gd name="T3" fmla="*/ 2 h 90"/>
                    <a:gd name="T4" fmla="*/ 20 w 112"/>
                    <a:gd name="T5" fmla="*/ 2 h 90"/>
                    <a:gd name="T6" fmla="*/ 35 w 112"/>
                    <a:gd name="T7" fmla="*/ 14 h 90"/>
                    <a:gd name="T8" fmla="*/ 50 w 112"/>
                    <a:gd name="T9" fmla="*/ 23 h 90"/>
                    <a:gd name="T10" fmla="*/ 69 w 112"/>
                    <a:gd name="T11" fmla="*/ 27 h 90"/>
                    <a:gd name="T12" fmla="*/ 87 w 112"/>
                    <a:gd name="T13" fmla="*/ 25 h 90"/>
                    <a:gd name="T14" fmla="*/ 94 w 112"/>
                    <a:gd name="T15" fmla="*/ 33 h 90"/>
                    <a:gd name="T16" fmla="*/ 102 w 112"/>
                    <a:gd name="T17" fmla="*/ 39 h 90"/>
                    <a:gd name="T18" fmla="*/ 112 w 112"/>
                    <a:gd name="T19" fmla="*/ 42 h 90"/>
                    <a:gd name="T20" fmla="*/ 108 w 112"/>
                    <a:gd name="T21" fmla="*/ 62 h 90"/>
                    <a:gd name="T22" fmla="*/ 98 w 112"/>
                    <a:gd name="T23" fmla="*/ 79 h 90"/>
                    <a:gd name="T24" fmla="*/ 89 w 112"/>
                    <a:gd name="T25" fmla="*/ 87 h 90"/>
                    <a:gd name="T26" fmla="*/ 75 w 112"/>
                    <a:gd name="T27" fmla="*/ 90 h 90"/>
                    <a:gd name="T28" fmla="*/ 64 w 112"/>
                    <a:gd name="T29" fmla="*/ 90 h 90"/>
                    <a:gd name="T30" fmla="*/ 52 w 112"/>
                    <a:gd name="T31" fmla="*/ 87 h 90"/>
                    <a:gd name="T32" fmla="*/ 45 w 112"/>
                    <a:gd name="T33" fmla="*/ 75 h 90"/>
                    <a:gd name="T34" fmla="*/ 45 w 112"/>
                    <a:gd name="T35" fmla="*/ 75 h 90"/>
                    <a:gd name="T36" fmla="*/ 39 w 112"/>
                    <a:gd name="T37" fmla="*/ 54 h 90"/>
                    <a:gd name="T38" fmla="*/ 31 w 112"/>
                    <a:gd name="T39" fmla="*/ 35 h 90"/>
                    <a:gd name="T40" fmla="*/ 16 w 112"/>
                    <a:gd name="T41" fmla="*/ 18 h 90"/>
                    <a:gd name="T42" fmla="*/ 0 w 112"/>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90">
                      <a:moveTo>
                        <a:pt x="0" y="0"/>
                      </a:moveTo>
                      <a:lnTo>
                        <a:pt x="10" y="2"/>
                      </a:lnTo>
                      <a:lnTo>
                        <a:pt x="20" y="2"/>
                      </a:lnTo>
                      <a:lnTo>
                        <a:pt x="35" y="14"/>
                      </a:lnTo>
                      <a:lnTo>
                        <a:pt x="50" y="23"/>
                      </a:lnTo>
                      <a:lnTo>
                        <a:pt x="69" y="27"/>
                      </a:lnTo>
                      <a:lnTo>
                        <a:pt x="87" y="25"/>
                      </a:lnTo>
                      <a:lnTo>
                        <a:pt x="94" y="33"/>
                      </a:lnTo>
                      <a:lnTo>
                        <a:pt x="102" y="39"/>
                      </a:lnTo>
                      <a:lnTo>
                        <a:pt x="112" y="42"/>
                      </a:lnTo>
                      <a:lnTo>
                        <a:pt x="108" y="62"/>
                      </a:lnTo>
                      <a:lnTo>
                        <a:pt x="98" y="79"/>
                      </a:lnTo>
                      <a:lnTo>
                        <a:pt x="89" y="87"/>
                      </a:lnTo>
                      <a:lnTo>
                        <a:pt x="75" y="90"/>
                      </a:lnTo>
                      <a:lnTo>
                        <a:pt x="64" y="90"/>
                      </a:lnTo>
                      <a:lnTo>
                        <a:pt x="52" y="87"/>
                      </a:lnTo>
                      <a:lnTo>
                        <a:pt x="45" y="75"/>
                      </a:lnTo>
                      <a:lnTo>
                        <a:pt x="45" y="75"/>
                      </a:lnTo>
                      <a:lnTo>
                        <a:pt x="39" y="54"/>
                      </a:lnTo>
                      <a:lnTo>
                        <a:pt x="31" y="35"/>
                      </a:lnTo>
                      <a:lnTo>
                        <a:pt x="16" y="1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63" name="Freeform 31"/>
                <p:cNvSpPr>
                  <a:spLocks noEditPoints="1"/>
                </p:cNvSpPr>
                <p:nvPr/>
              </p:nvSpPr>
              <p:spPr bwMode="auto">
                <a:xfrm>
                  <a:off x="76200" y="4241800"/>
                  <a:ext cx="327025" cy="387350"/>
                </a:xfrm>
                <a:custGeom>
                  <a:avLst/>
                  <a:gdLst>
                    <a:gd name="T0" fmla="*/ 63 w 206"/>
                    <a:gd name="T1" fmla="*/ 62 h 244"/>
                    <a:gd name="T2" fmla="*/ 50 w 206"/>
                    <a:gd name="T3" fmla="*/ 119 h 244"/>
                    <a:gd name="T4" fmla="*/ 58 w 206"/>
                    <a:gd name="T5" fmla="*/ 138 h 244"/>
                    <a:gd name="T6" fmla="*/ 52 w 206"/>
                    <a:gd name="T7" fmla="*/ 179 h 244"/>
                    <a:gd name="T8" fmla="*/ 44 w 206"/>
                    <a:gd name="T9" fmla="*/ 194 h 244"/>
                    <a:gd name="T10" fmla="*/ 50 w 206"/>
                    <a:gd name="T11" fmla="*/ 194 h 244"/>
                    <a:gd name="T12" fmla="*/ 83 w 206"/>
                    <a:gd name="T13" fmla="*/ 163 h 244"/>
                    <a:gd name="T14" fmla="*/ 123 w 206"/>
                    <a:gd name="T15" fmla="*/ 175 h 244"/>
                    <a:gd name="T16" fmla="*/ 123 w 206"/>
                    <a:gd name="T17" fmla="*/ 169 h 244"/>
                    <a:gd name="T18" fmla="*/ 83 w 206"/>
                    <a:gd name="T19" fmla="*/ 156 h 244"/>
                    <a:gd name="T20" fmla="*/ 56 w 206"/>
                    <a:gd name="T21" fmla="*/ 106 h 244"/>
                    <a:gd name="T22" fmla="*/ 85 w 206"/>
                    <a:gd name="T23" fmla="*/ 48 h 244"/>
                    <a:gd name="T24" fmla="*/ 108 w 206"/>
                    <a:gd name="T25" fmla="*/ 37 h 244"/>
                    <a:gd name="T26" fmla="*/ 104 w 206"/>
                    <a:gd name="T27" fmla="*/ 33 h 244"/>
                    <a:gd name="T28" fmla="*/ 79 w 206"/>
                    <a:gd name="T29" fmla="*/ 19 h 244"/>
                    <a:gd name="T30" fmla="*/ 117 w 206"/>
                    <a:gd name="T31" fmla="*/ 37 h 244"/>
                    <a:gd name="T32" fmla="*/ 125 w 206"/>
                    <a:gd name="T33" fmla="*/ 67 h 244"/>
                    <a:gd name="T34" fmla="*/ 108 w 206"/>
                    <a:gd name="T35" fmla="*/ 88 h 244"/>
                    <a:gd name="T36" fmla="*/ 86 w 206"/>
                    <a:gd name="T37" fmla="*/ 96 h 244"/>
                    <a:gd name="T38" fmla="*/ 73 w 206"/>
                    <a:gd name="T39" fmla="*/ 94 h 244"/>
                    <a:gd name="T40" fmla="*/ 73 w 206"/>
                    <a:gd name="T41" fmla="*/ 98 h 244"/>
                    <a:gd name="T42" fmla="*/ 96 w 206"/>
                    <a:gd name="T43" fmla="*/ 102 h 244"/>
                    <a:gd name="T44" fmla="*/ 102 w 206"/>
                    <a:gd name="T45" fmla="*/ 135 h 244"/>
                    <a:gd name="T46" fmla="*/ 106 w 206"/>
                    <a:gd name="T47" fmla="*/ 136 h 244"/>
                    <a:gd name="T48" fmla="*/ 108 w 206"/>
                    <a:gd name="T49" fmla="*/ 113 h 244"/>
                    <a:gd name="T50" fmla="*/ 113 w 206"/>
                    <a:gd name="T51" fmla="*/ 90 h 244"/>
                    <a:gd name="T52" fmla="*/ 138 w 206"/>
                    <a:gd name="T53" fmla="*/ 69 h 244"/>
                    <a:gd name="T54" fmla="*/ 190 w 206"/>
                    <a:gd name="T55" fmla="*/ 81 h 244"/>
                    <a:gd name="T56" fmla="*/ 202 w 206"/>
                    <a:gd name="T57" fmla="*/ 102 h 244"/>
                    <a:gd name="T58" fmla="*/ 204 w 206"/>
                    <a:gd name="T59" fmla="*/ 108 h 244"/>
                    <a:gd name="T60" fmla="*/ 200 w 206"/>
                    <a:gd name="T61" fmla="*/ 135 h 244"/>
                    <a:gd name="T62" fmla="*/ 200 w 206"/>
                    <a:gd name="T63" fmla="*/ 138 h 244"/>
                    <a:gd name="T64" fmla="*/ 181 w 206"/>
                    <a:gd name="T65" fmla="*/ 161 h 244"/>
                    <a:gd name="T66" fmla="*/ 181 w 206"/>
                    <a:gd name="T67" fmla="*/ 167 h 244"/>
                    <a:gd name="T68" fmla="*/ 196 w 206"/>
                    <a:gd name="T69" fmla="*/ 154 h 244"/>
                    <a:gd name="T70" fmla="*/ 206 w 206"/>
                    <a:gd name="T71" fmla="*/ 179 h 244"/>
                    <a:gd name="T72" fmla="*/ 181 w 206"/>
                    <a:gd name="T73" fmla="*/ 219 h 244"/>
                    <a:gd name="T74" fmla="*/ 102 w 206"/>
                    <a:gd name="T75" fmla="*/ 215 h 244"/>
                    <a:gd name="T76" fmla="*/ 77 w 206"/>
                    <a:gd name="T77" fmla="*/ 196 h 244"/>
                    <a:gd name="T78" fmla="*/ 75 w 206"/>
                    <a:gd name="T79" fmla="*/ 202 h 244"/>
                    <a:gd name="T80" fmla="*/ 92 w 206"/>
                    <a:gd name="T81" fmla="*/ 240 h 244"/>
                    <a:gd name="T82" fmla="*/ 29 w 206"/>
                    <a:gd name="T83" fmla="*/ 232 h 244"/>
                    <a:gd name="T84" fmla="*/ 13 w 206"/>
                    <a:gd name="T85" fmla="*/ 223 h 244"/>
                    <a:gd name="T86" fmla="*/ 4 w 206"/>
                    <a:gd name="T87" fmla="*/ 179 h 244"/>
                    <a:gd name="T88" fmla="*/ 23 w 206"/>
                    <a:gd name="T89" fmla="*/ 167 h 244"/>
                    <a:gd name="T90" fmla="*/ 35 w 206"/>
                    <a:gd name="T91" fmla="*/ 169 h 244"/>
                    <a:gd name="T92" fmla="*/ 33 w 206"/>
                    <a:gd name="T93" fmla="*/ 165 h 244"/>
                    <a:gd name="T94" fmla="*/ 10 w 206"/>
                    <a:gd name="T95" fmla="*/ 146 h 244"/>
                    <a:gd name="T96" fmla="*/ 0 w 206"/>
                    <a:gd name="T97" fmla="*/ 111 h 244"/>
                    <a:gd name="T98" fmla="*/ 25 w 206"/>
                    <a:gd name="T99" fmla="*/ 90 h 244"/>
                    <a:gd name="T100" fmla="*/ 37 w 206"/>
                    <a:gd name="T101" fmla="*/ 100 h 244"/>
                    <a:gd name="T102" fmla="*/ 29 w 206"/>
                    <a:gd name="T103" fmla="*/ 85 h 244"/>
                    <a:gd name="T104" fmla="*/ 15 w 206"/>
                    <a:gd name="T105" fmla="*/ 52 h 244"/>
                    <a:gd name="T106" fmla="*/ 33 w 206"/>
                    <a:gd name="T107" fmla="*/ 1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44">
                      <a:moveTo>
                        <a:pt x="104" y="33"/>
                      </a:moveTo>
                      <a:lnTo>
                        <a:pt x="81" y="44"/>
                      </a:lnTo>
                      <a:lnTo>
                        <a:pt x="63" y="62"/>
                      </a:lnTo>
                      <a:lnTo>
                        <a:pt x="52" y="83"/>
                      </a:lnTo>
                      <a:lnTo>
                        <a:pt x="48" y="108"/>
                      </a:lnTo>
                      <a:lnTo>
                        <a:pt x="50" y="119"/>
                      </a:lnTo>
                      <a:lnTo>
                        <a:pt x="54" y="129"/>
                      </a:lnTo>
                      <a:lnTo>
                        <a:pt x="58" y="138"/>
                      </a:lnTo>
                      <a:lnTo>
                        <a:pt x="58" y="138"/>
                      </a:lnTo>
                      <a:lnTo>
                        <a:pt x="60" y="152"/>
                      </a:lnTo>
                      <a:lnTo>
                        <a:pt x="58" y="165"/>
                      </a:lnTo>
                      <a:lnTo>
                        <a:pt x="52" y="179"/>
                      </a:lnTo>
                      <a:lnTo>
                        <a:pt x="44" y="190"/>
                      </a:lnTo>
                      <a:lnTo>
                        <a:pt x="44" y="192"/>
                      </a:lnTo>
                      <a:lnTo>
                        <a:pt x="44" y="194"/>
                      </a:lnTo>
                      <a:lnTo>
                        <a:pt x="46" y="196"/>
                      </a:lnTo>
                      <a:lnTo>
                        <a:pt x="48" y="196"/>
                      </a:lnTo>
                      <a:lnTo>
                        <a:pt x="50" y="194"/>
                      </a:lnTo>
                      <a:lnTo>
                        <a:pt x="61" y="173"/>
                      </a:lnTo>
                      <a:lnTo>
                        <a:pt x="67" y="150"/>
                      </a:lnTo>
                      <a:lnTo>
                        <a:pt x="83" y="163"/>
                      </a:lnTo>
                      <a:lnTo>
                        <a:pt x="100" y="171"/>
                      </a:lnTo>
                      <a:lnTo>
                        <a:pt x="121" y="175"/>
                      </a:lnTo>
                      <a:lnTo>
                        <a:pt x="123" y="175"/>
                      </a:lnTo>
                      <a:lnTo>
                        <a:pt x="123" y="173"/>
                      </a:lnTo>
                      <a:lnTo>
                        <a:pt x="123" y="171"/>
                      </a:lnTo>
                      <a:lnTo>
                        <a:pt x="123" y="169"/>
                      </a:lnTo>
                      <a:lnTo>
                        <a:pt x="121" y="167"/>
                      </a:lnTo>
                      <a:lnTo>
                        <a:pt x="100" y="163"/>
                      </a:lnTo>
                      <a:lnTo>
                        <a:pt x="83" y="156"/>
                      </a:lnTo>
                      <a:lnTo>
                        <a:pt x="69" y="142"/>
                      </a:lnTo>
                      <a:lnTo>
                        <a:pt x="60" y="125"/>
                      </a:lnTo>
                      <a:lnTo>
                        <a:pt x="56" y="106"/>
                      </a:lnTo>
                      <a:lnTo>
                        <a:pt x="58" y="85"/>
                      </a:lnTo>
                      <a:lnTo>
                        <a:pt x="69" y="63"/>
                      </a:lnTo>
                      <a:lnTo>
                        <a:pt x="85" y="48"/>
                      </a:lnTo>
                      <a:lnTo>
                        <a:pt x="106" y="40"/>
                      </a:lnTo>
                      <a:lnTo>
                        <a:pt x="108" y="39"/>
                      </a:lnTo>
                      <a:lnTo>
                        <a:pt x="108" y="37"/>
                      </a:lnTo>
                      <a:lnTo>
                        <a:pt x="108" y="35"/>
                      </a:lnTo>
                      <a:lnTo>
                        <a:pt x="106" y="33"/>
                      </a:lnTo>
                      <a:lnTo>
                        <a:pt x="104" y="33"/>
                      </a:lnTo>
                      <a:close/>
                      <a:moveTo>
                        <a:pt x="48" y="0"/>
                      </a:moveTo>
                      <a:lnTo>
                        <a:pt x="61" y="12"/>
                      </a:lnTo>
                      <a:lnTo>
                        <a:pt x="79" y="19"/>
                      </a:lnTo>
                      <a:lnTo>
                        <a:pt x="98" y="21"/>
                      </a:lnTo>
                      <a:lnTo>
                        <a:pt x="117" y="19"/>
                      </a:lnTo>
                      <a:lnTo>
                        <a:pt x="117" y="37"/>
                      </a:lnTo>
                      <a:lnTo>
                        <a:pt x="123" y="50"/>
                      </a:lnTo>
                      <a:lnTo>
                        <a:pt x="134" y="63"/>
                      </a:lnTo>
                      <a:lnTo>
                        <a:pt x="125" y="67"/>
                      </a:lnTo>
                      <a:lnTo>
                        <a:pt x="117" y="73"/>
                      </a:lnTo>
                      <a:lnTo>
                        <a:pt x="111" y="81"/>
                      </a:lnTo>
                      <a:lnTo>
                        <a:pt x="108" y="88"/>
                      </a:lnTo>
                      <a:lnTo>
                        <a:pt x="108" y="90"/>
                      </a:lnTo>
                      <a:lnTo>
                        <a:pt x="98" y="96"/>
                      </a:lnTo>
                      <a:lnTo>
                        <a:pt x="86" y="96"/>
                      </a:lnTo>
                      <a:lnTo>
                        <a:pt x="75" y="92"/>
                      </a:lnTo>
                      <a:lnTo>
                        <a:pt x="73" y="92"/>
                      </a:lnTo>
                      <a:lnTo>
                        <a:pt x="73" y="94"/>
                      </a:lnTo>
                      <a:lnTo>
                        <a:pt x="71" y="96"/>
                      </a:lnTo>
                      <a:lnTo>
                        <a:pt x="73" y="98"/>
                      </a:lnTo>
                      <a:lnTo>
                        <a:pt x="73" y="98"/>
                      </a:lnTo>
                      <a:lnTo>
                        <a:pt x="81" y="102"/>
                      </a:lnTo>
                      <a:lnTo>
                        <a:pt x="88" y="102"/>
                      </a:lnTo>
                      <a:lnTo>
                        <a:pt x="96" y="102"/>
                      </a:lnTo>
                      <a:lnTo>
                        <a:pt x="104" y="100"/>
                      </a:lnTo>
                      <a:lnTo>
                        <a:pt x="100" y="117"/>
                      </a:lnTo>
                      <a:lnTo>
                        <a:pt x="102" y="135"/>
                      </a:lnTo>
                      <a:lnTo>
                        <a:pt x="104" y="136"/>
                      </a:lnTo>
                      <a:lnTo>
                        <a:pt x="104" y="136"/>
                      </a:lnTo>
                      <a:lnTo>
                        <a:pt x="106" y="136"/>
                      </a:lnTo>
                      <a:lnTo>
                        <a:pt x="108" y="135"/>
                      </a:lnTo>
                      <a:lnTo>
                        <a:pt x="108" y="133"/>
                      </a:lnTo>
                      <a:lnTo>
                        <a:pt x="108" y="113"/>
                      </a:lnTo>
                      <a:lnTo>
                        <a:pt x="111" y="94"/>
                      </a:lnTo>
                      <a:lnTo>
                        <a:pt x="113" y="92"/>
                      </a:lnTo>
                      <a:lnTo>
                        <a:pt x="113" y="90"/>
                      </a:lnTo>
                      <a:lnTo>
                        <a:pt x="117" y="85"/>
                      </a:lnTo>
                      <a:lnTo>
                        <a:pt x="123" y="79"/>
                      </a:lnTo>
                      <a:lnTo>
                        <a:pt x="138" y="69"/>
                      </a:lnTo>
                      <a:lnTo>
                        <a:pt x="158" y="67"/>
                      </a:lnTo>
                      <a:lnTo>
                        <a:pt x="175" y="71"/>
                      </a:lnTo>
                      <a:lnTo>
                        <a:pt x="190" y="81"/>
                      </a:lnTo>
                      <a:lnTo>
                        <a:pt x="196" y="87"/>
                      </a:lnTo>
                      <a:lnTo>
                        <a:pt x="200" y="94"/>
                      </a:lnTo>
                      <a:lnTo>
                        <a:pt x="202" y="102"/>
                      </a:lnTo>
                      <a:lnTo>
                        <a:pt x="202" y="104"/>
                      </a:lnTo>
                      <a:lnTo>
                        <a:pt x="202" y="106"/>
                      </a:lnTo>
                      <a:lnTo>
                        <a:pt x="204" y="108"/>
                      </a:lnTo>
                      <a:lnTo>
                        <a:pt x="204" y="117"/>
                      </a:lnTo>
                      <a:lnTo>
                        <a:pt x="204" y="125"/>
                      </a:lnTo>
                      <a:lnTo>
                        <a:pt x="200" y="135"/>
                      </a:lnTo>
                      <a:lnTo>
                        <a:pt x="200" y="136"/>
                      </a:lnTo>
                      <a:lnTo>
                        <a:pt x="200" y="138"/>
                      </a:lnTo>
                      <a:lnTo>
                        <a:pt x="200" y="138"/>
                      </a:lnTo>
                      <a:lnTo>
                        <a:pt x="194" y="146"/>
                      </a:lnTo>
                      <a:lnTo>
                        <a:pt x="188" y="154"/>
                      </a:lnTo>
                      <a:lnTo>
                        <a:pt x="181" y="161"/>
                      </a:lnTo>
                      <a:lnTo>
                        <a:pt x="179" y="163"/>
                      </a:lnTo>
                      <a:lnTo>
                        <a:pt x="179" y="165"/>
                      </a:lnTo>
                      <a:lnTo>
                        <a:pt x="181" y="167"/>
                      </a:lnTo>
                      <a:lnTo>
                        <a:pt x="184" y="167"/>
                      </a:lnTo>
                      <a:lnTo>
                        <a:pt x="190" y="161"/>
                      </a:lnTo>
                      <a:lnTo>
                        <a:pt x="196" y="154"/>
                      </a:lnTo>
                      <a:lnTo>
                        <a:pt x="202" y="146"/>
                      </a:lnTo>
                      <a:lnTo>
                        <a:pt x="206" y="163"/>
                      </a:lnTo>
                      <a:lnTo>
                        <a:pt x="206" y="179"/>
                      </a:lnTo>
                      <a:lnTo>
                        <a:pt x="202" y="194"/>
                      </a:lnTo>
                      <a:lnTo>
                        <a:pt x="194" y="207"/>
                      </a:lnTo>
                      <a:lnTo>
                        <a:pt x="181" y="219"/>
                      </a:lnTo>
                      <a:lnTo>
                        <a:pt x="154" y="227"/>
                      </a:lnTo>
                      <a:lnTo>
                        <a:pt x="127" y="227"/>
                      </a:lnTo>
                      <a:lnTo>
                        <a:pt x="102" y="215"/>
                      </a:lnTo>
                      <a:lnTo>
                        <a:pt x="81" y="196"/>
                      </a:lnTo>
                      <a:lnTo>
                        <a:pt x="79" y="196"/>
                      </a:lnTo>
                      <a:lnTo>
                        <a:pt x="77" y="196"/>
                      </a:lnTo>
                      <a:lnTo>
                        <a:pt x="75" y="198"/>
                      </a:lnTo>
                      <a:lnTo>
                        <a:pt x="75" y="200"/>
                      </a:lnTo>
                      <a:lnTo>
                        <a:pt x="75" y="202"/>
                      </a:lnTo>
                      <a:lnTo>
                        <a:pt x="92" y="217"/>
                      </a:lnTo>
                      <a:lnTo>
                        <a:pt x="111" y="229"/>
                      </a:lnTo>
                      <a:lnTo>
                        <a:pt x="92" y="240"/>
                      </a:lnTo>
                      <a:lnTo>
                        <a:pt x="71" y="244"/>
                      </a:lnTo>
                      <a:lnTo>
                        <a:pt x="50" y="240"/>
                      </a:lnTo>
                      <a:lnTo>
                        <a:pt x="29" y="232"/>
                      </a:lnTo>
                      <a:lnTo>
                        <a:pt x="25" y="230"/>
                      </a:lnTo>
                      <a:lnTo>
                        <a:pt x="23" y="232"/>
                      </a:lnTo>
                      <a:lnTo>
                        <a:pt x="13" y="223"/>
                      </a:lnTo>
                      <a:lnTo>
                        <a:pt x="6" y="211"/>
                      </a:lnTo>
                      <a:lnTo>
                        <a:pt x="4" y="196"/>
                      </a:lnTo>
                      <a:lnTo>
                        <a:pt x="4" y="179"/>
                      </a:lnTo>
                      <a:lnTo>
                        <a:pt x="12" y="158"/>
                      </a:lnTo>
                      <a:lnTo>
                        <a:pt x="17" y="163"/>
                      </a:lnTo>
                      <a:lnTo>
                        <a:pt x="23" y="167"/>
                      </a:lnTo>
                      <a:lnTo>
                        <a:pt x="31" y="171"/>
                      </a:lnTo>
                      <a:lnTo>
                        <a:pt x="33" y="171"/>
                      </a:lnTo>
                      <a:lnTo>
                        <a:pt x="35" y="169"/>
                      </a:lnTo>
                      <a:lnTo>
                        <a:pt x="35" y="167"/>
                      </a:lnTo>
                      <a:lnTo>
                        <a:pt x="35" y="165"/>
                      </a:lnTo>
                      <a:lnTo>
                        <a:pt x="33" y="165"/>
                      </a:lnTo>
                      <a:lnTo>
                        <a:pt x="23" y="159"/>
                      </a:lnTo>
                      <a:lnTo>
                        <a:pt x="15" y="154"/>
                      </a:lnTo>
                      <a:lnTo>
                        <a:pt x="10" y="146"/>
                      </a:lnTo>
                      <a:lnTo>
                        <a:pt x="2" y="136"/>
                      </a:lnTo>
                      <a:lnTo>
                        <a:pt x="0" y="125"/>
                      </a:lnTo>
                      <a:lnTo>
                        <a:pt x="0" y="111"/>
                      </a:lnTo>
                      <a:lnTo>
                        <a:pt x="6" y="96"/>
                      </a:lnTo>
                      <a:lnTo>
                        <a:pt x="17" y="83"/>
                      </a:lnTo>
                      <a:lnTo>
                        <a:pt x="25" y="90"/>
                      </a:lnTo>
                      <a:lnTo>
                        <a:pt x="31" y="100"/>
                      </a:lnTo>
                      <a:lnTo>
                        <a:pt x="35" y="100"/>
                      </a:lnTo>
                      <a:lnTo>
                        <a:pt x="37" y="100"/>
                      </a:lnTo>
                      <a:lnTo>
                        <a:pt x="37" y="96"/>
                      </a:lnTo>
                      <a:lnTo>
                        <a:pt x="37" y="94"/>
                      </a:lnTo>
                      <a:lnTo>
                        <a:pt x="29" y="85"/>
                      </a:lnTo>
                      <a:lnTo>
                        <a:pt x="21" y="75"/>
                      </a:lnTo>
                      <a:lnTo>
                        <a:pt x="15" y="65"/>
                      </a:lnTo>
                      <a:lnTo>
                        <a:pt x="15" y="52"/>
                      </a:lnTo>
                      <a:lnTo>
                        <a:pt x="19" y="37"/>
                      </a:lnTo>
                      <a:lnTo>
                        <a:pt x="23" y="21"/>
                      </a:lnTo>
                      <a:lnTo>
                        <a:pt x="33" y="10"/>
                      </a:lnTo>
                      <a:lnTo>
                        <a:pt x="4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64" name="Freeform 32"/>
                <p:cNvSpPr>
                  <a:spLocks/>
                </p:cNvSpPr>
                <p:nvPr/>
              </p:nvSpPr>
              <p:spPr bwMode="auto">
                <a:xfrm>
                  <a:off x="447675" y="4754563"/>
                  <a:ext cx="180975" cy="212725"/>
                </a:xfrm>
                <a:custGeom>
                  <a:avLst/>
                  <a:gdLst>
                    <a:gd name="T0" fmla="*/ 93 w 114"/>
                    <a:gd name="T1" fmla="*/ 0 h 134"/>
                    <a:gd name="T2" fmla="*/ 98 w 114"/>
                    <a:gd name="T3" fmla="*/ 5 h 134"/>
                    <a:gd name="T4" fmla="*/ 106 w 114"/>
                    <a:gd name="T5" fmla="*/ 9 h 134"/>
                    <a:gd name="T6" fmla="*/ 114 w 114"/>
                    <a:gd name="T7" fmla="*/ 11 h 134"/>
                    <a:gd name="T8" fmla="*/ 114 w 114"/>
                    <a:gd name="T9" fmla="*/ 23 h 134"/>
                    <a:gd name="T10" fmla="*/ 110 w 114"/>
                    <a:gd name="T11" fmla="*/ 40 h 134"/>
                    <a:gd name="T12" fmla="*/ 104 w 114"/>
                    <a:gd name="T13" fmla="*/ 61 h 134"/>
                    <a:gd name="T14" fmla="*/ 91 w 114"/>
                    <a:gd name="T15" fmla="*/ 86 h 134"/>
                    <a:gd name="T16" fmla="*/ 73 w 114"/>
                    <a:gd name="T17" fmla="*/ 111 h 134"/>
                    <a:gd name="T18" fmla="*/ 44 w 114"/>
                    <a:gd name="T19" fmla="*/ 134 h 134"/>
                    <a:gd name="T20" fmla="*/ 41 w 114"/>
                    <a:gd name="T21" fmla="*/ 132 h 134"/>
                    <a:gd name="T22" fmla="*/ 29 w 114"/>
                    <a:gd name="T23" fmla="*/ 130 h 134"/>
                    <a:gd name="T24" fmla="*/ 14 w 114"/>
                    <a:gd name="T25" fmla="*/ 130 h 134"/>
                    <a:gd name="T26" fmla="*/ 2 w 114"/>
                    <a:gd name="T27" fmla="*/ 128 h 134"/>
                    <a:gd name="T28" fmla="*/ 0 w 114"/>
                    <a:gd name="T29" fmla="*/ 126 h 134"/>
                    <a:gd name="T30" fmla="*/ 0 w 114"/>
                    <a:gd name="T31" fmla="*/ 119 h 134"/>
                    <a:gd name="T32" fmla="*/ 6 w 114"/>
                    <a:gd name="T33" fmla="*/ 107 h 134"/>
                    <a:gd name="T34" fmla="*/ 12 w 114"/>
                    <a:gd name="T35" fmla="*/ 96 h 134"/>
                    <a:gd name="T36" fmla="*/ 18 w 114"/>
                    <a:gd name="T37" fmla="*/ 82 h 134"/>
                    <a:gd name="T38" fmla="*/ 21 w 114"/>
                    <a:gd name="T39" fmla="*/ 69 h 134"/>
                    <a:gd name="T40" fmla="*/ 23 w 114"/>
                    <a:gd name="T41" fmla="*/ 57 h 134"/>
                    <a:gd name="T42" fmla="*/ 48 w 114"/>
                    <a:gd name="T43" fmla="*/ 51 h 134"/>
                    <a:gd name="T44" fmla="*/ 69 w 114"/>
                    <a:gd name="T45" fmla="*/ 42 h 134"/>
                    <a:gd name="T46" fmla="*/ 81 w 114"/>
                    <a:gd name="T47" fmla="*/ 30 h 134"/>
                    <a:gd name="T48" fmla="*/ 89 w 114"/>
                    <a:gd name="T49" fmla="*/ 15 h 134"/>
                    <a:gd name="T50" fmla="*/ 93 w 114"/>
                    <a:gd name="T5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34">
                      <a:moveTo>
                        <a:pt x="93" y="0"/>
                      </a:moveTo>
                      <a:lnTo>
                        <a:pt x="98" y="5"/>
                      </a:lnTo>
                      <a:lnTo>
                        <a:pt x="106" y="9"/>
                      </a:lnTo>
                      <a:lnTo>
                        <a:pt x="114" y="11"/>
                      </a:lnTo>
                      <a:lnTo>
                        <a:pt x="114" y="23"/>
                      </a:lnTo>
                      <a:lnTo>
                        <a:pt x="110" y="40"/>
                      </a:lnTo>
                      <a:lnTo>
                        <a:pt x="104" y="61"/>
                      </a:lnTo>
                      <a:lnTo>
                        <a:pt x="91" y="86"/>
                      </a:lnTo>
                      <a:lnTo>
                        <a:pt x="73" y="111"/>
                      </a:lnTo>
                      <a:lnTo>
                        <a:pt x="44" y="134"/>
                      </a:lnTo>
                      <a:lnTo>
                        <a:pt x="41" y="132"/>
                      </a:lnTo>
                      <a:lnTo>
                        <a:pt x="29" y="130"/>
                      </a:lnTo>
                      <a:lnTo>
                        <a:pt x="14" y="130"/>
                      </a:lnTo>
                      <a:lnTo>
                        <a:pt x="2" y="128"/>
                      </a:lnTo>
                      <a:lnTo>
                        <a:pt x="0" y="126"/>
                      </a:lnTo>
                      <a:lnTo>
                        <a:pt x="0" y="119"/>
                      </a:lnTo>
                      <a:lnTo>
                        <a:pt x="6" y="107"/>
                      </a:lnTo>
                      <a:lnTo>
                        <a:pt x="12" y="96"/>
                      </a:lnTo>
                      <a:lnTo>
                        <a:pt x="18" y="82"/>
                      </a:lnTo>
                      <a:lnTo>
                        <a:pt x="21" y="69"/>
                      </a:lnTo>
                      <a:lnTo>
                        <a:pt x="23" y="57"/>
                      </a:lnTo>
                      <a:lnTo>
                        <a:pt x="48" y="51"/>
                      </a:lnTo>
                      <a:lnTo>
                        <a:pt x="69" y="42"/>
                      </a:lnTo>
                      <a:lnTo>
                        <a:pt x="81" y="30"/>
                      </a:lnTo>
                      <a:lnTo>
                        <a:pt x="89" y="15"/>
                      </a:lnTo>
                      <a:lnTo>
                        <a:pt x="9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65" name="Freeform 33"/>
                <p:cNvSpPr>
                  <a:spLocks/>
                </p:cNvSpPr>
                <p:nvPr/>
              </p:nvSpPr>
              <p:spPr bwMode="auto">
                <a:xfrm>
                  <a:off x="158750" y="3824288"/>
                  <a:ext cx="695325" cy="523875"/>
                </a:xfrm>
                <a:custGeom>
                  <a:avLst/>
                  <a:gdLst>
                    <a:gd name="T0" fmla="*/ 332 w 438"/>
                    <a:gd name="T1" fmla="*/ 60 h 330"/>
                    <a:gd name="T2" fmla="*/ 330 w 438"/>
                    <a:gd name="T3" fmla="*/ 39 h 330"/>
                    <a:gd name="T4" fmla="*/ 430 w 438"/>
                    <a:gd name="T5" fmla="*/ 110 h 330"/>
                    <a:gd name="T6" fmla="*/ 413 w 438"/>
                    <a:gd name="T7" fmla="*/ 246 h 330"/>
                    <a:gd name="T8" fmla="*/ 376 w 438"/>
                    <a:gd name="T9" fmla="*/ 286 h 330"/>
                    <a:gd name="T10" fmla="*/ 390 w 438"/>
                    <a:gd name="T11" fmla="*/ 181 h 330"/>
                    <a:gd name="T12" fmla="*/ 315 w 438"/>
                    <a:gd name="T13" fmla="*/ 71 h 330"/>
                    <a:gd name="T14" fmla="*/ 190 w 438"/>
                    <a:gd name="T15" fmla="*/ 79 h 330"/>
                    <a:gd name="T16" fmla="*/ 129 w 438"/>
                    <a:gd name="T17" fmla="*/ 133 h 330"/>
                    <a:gd name="T18" fmla="*/ 100 w 438"/>
                    <a:gd name="T19" fmla="*/ 165 h 330"/>
                    <a:gd name="T20" fmla="*/ 44 w 438"/>
                    <a:gd name="T21" fmla="*/ 209 h 330"/>
                    <a:gd name="T22" fmla="*/ 96 w 438"/>
                    <a:gd name="T23" fmla="*/ 188 h 330"/>
                    <a:gd name="T24" fmla="*/ 106 w 438"/>
                    <a:gd name="T25" fmla="*/ 227 h 330"/>
                    <a:gd name="T26" fmla="*/ 111 w 438"/>
                    <a:gd name="T27" fmla="*/ 156 h 330"/>
                    <a:gd name="T28" fmla="*/ 140 w 438"/>
                    <a:gd name="T29" fmla="*/ 136 h 330"/>
                    <a:gd name="T30" fmla="*/ 192 w 438"/>
                    <a:gd name="T31" fmla="*/ 136 h 330"/>
                    <a:gd name="T32" fmla="*/ 169 w 438"/>
                    <a:gd name="T33" fmla="*/ 98 h 330"/>
                    <a:gd name="T34" fmla="*/ 259 w 438"/>
                    <a:gd name="T35" fmla="*/ 108 h 330"/>
                    <a:gd name="T36" fmla="*/ 299 w 438"/>
                    <a:gd name="T37" fmla="*/ 79 h 330"/>
                    <a:gd name="T38" fmla="*/ 386 w 438"/>
                    <a:gd name="T39" fmla="*/ 171 h 330"/>
                    <a:gd name="T40" fmla="*/ 365 w 438"/>
                    <a:gd name="T41" fmla="*/ 282 h 330"/>
                    <a:gd name="T42" fmla="*/ 323 w 438"/>
                    <a:gd name="T43" fmla="*/ 280 h 330"/>
                    <a:gd name="T44" fmla="*/ 299 w 438"/>
                    <a:gd name="T45" fmla="*/ 213 h 330"/>
                    <a:gd name="T46" fmla="*/ 338 w 438"/>
                    <a:gd name="T47" fmla="*/ 148 h 330"/>
                    <a:gd name="T48" fmla="*/ 371 w 438"/>
                    <a:gd name="T49" fmla="*/ 150 h 330"/>
                    <a:gd name="T50" fmla="*/ 307 w 438"/>
                    <a:gd name="T51" fmla="*/ 142 h 330"/>
                    <a:gd name="T52" fmla="*/ 228 w 438"/>
                    <a:gd name="T53" fmla="*/ 131 h 330"/>
                    <a:gd name="T54" fmla="*/ 194 w 438"/>
                    <a:gd name="T55" fmla="*/ 171 h 330"/>
                    <a:gd name="T56" fmla="*/ 148 w 438"/>
                    <a:gd name="T57" fmla="*/ 173 h 330"/>
                    <a:gd name="T58" fmla="*/ 213 w 438"/>
                    <a:gd name="T59" fmla="*/ 167 h 330"/>
                    <a:gd name="T60" fmla="*/ 238 w 438"/>
                    <a:gd name="T61" fmla="*/ 213 h 330"/>
                    <a:gd name="T62" fmla="*/ 232 w 438"/>
                    <a:gd name="T63" fmla="*/ 136 h 330"/>
                    <a:gd name="T64" fmla="*/ 305 w 438"/>
                    <a:gd name="T65" fmla="*/ 158 h 330"/>
                    <a:gd name="T66" fmla="*/ 292 w 438"/>
                    <a:gd name="T67" fmla="*/ 213 h 330"/>
                    <a:gd name="T68" fmla="*/ 311 w 438"/>
                    <a:gd name="T69" fmla="*/ 280 h 330"/>
                    <a:gd name="T70" fmla="*/ 244 w 438"/>
                    <a:gd name="T71" fmla="*/ 248 h 330"/>
                    <a:gd name="T72" fmla="*/ 194 w 438"/>
                    <a:gd name="T73" fmla="*/ 321 h 330"/>
                    <a:gd name="T74" fmla="*/ 129 w 438"/>
                    <a:gd name="T75" fmla="*/ 267 h 330"/>
                    <a:gd name="T76" fmla="*/ 202 w 438"/>
                    <a:gd name="T77" fmla="*/ 236 h 330"/>
                    <a:gd name="T78" fmla="*/ 190 w 438"/>
                    <a:gd name="T79" fmla="*/ 211 h 330"/>
                    <a:gd name="T80" fmla="*/ 190 w 438"/>
                    <a:gd name="T81" fmla="*/ 190 h 330"/>
                    <a:gd name="T82" fmla="*/ 134 w 438"/>
                    <a:gd name="T83" fmla="*/ 242 h 330"/>
                    <a:gd name="T84" fmla="*/ 150 w 438"/>
                    <a:gd name="T85" fmla="*/ 328 h 330"/>
                    <a:gd name="T86" fmla="*/ 111 w 438"/>
                    <a:gd name="T87" fmla="*/ 325 h 330"/>
                    <a:gd name="T88" fmla="*/ 86 w 438"/>
                    <a:gd name="T89" fmla="*/ 250 h 330"/>
                    <a:gd name="T90" fmla="*/ 73 w 438"/>
                    <a:gd name="T91" fmla="*/ 261 h 330"/>
                    <a:gd name="T92" fmla="*/ 8 w 438"/>
                    <a:gd name="T93" fmla="*/ 259 h 330"/>
                    <a:gd name="T94" fmla="*/ 6 w 438"/>
                    <a:gd name="T95" fmla="*/ 198 h 330"/>
                    <a:gd name="T96" fmla="*/ 77 w 438"/>
                    <a:gd name="T97" fmla="*/ 177 h 330"/>
                    <a:gd name="T98" fmla="*/ 57 w 438"/>
                    <a:gd name="T99" fmla="*/ 161 h 330"/>
                    <a:gd name="T100" fmla="*/ 90 w 438"/>
                    <a:gd name="T101" fmla="*/ 88 h 330"/>
                    <a:gd name="T102" fmla="*/ 146 w 438"/>
                    <a:gd name="T103" fmla="*/ 90 h 330"/>
                    <a:gd name="T104" fmla="*/ 146 w 438"/>
                    <a:gd name="T105" fmla="*/ 69 h 330"/>
                    <a:gd name="T106" fmla="*/ 223 w 438"/>
                    <a:gd name="T107" fmla="*/ 33 h 330"/>
                    <a:gd name="T108" fmla="*/ 251 w 438"/>
                    <a:gd name="T109" fmla="*/ 62 h 330"/>
                    <a:gd name="T110" fmla="*/ 238 w 438"/>
                    <a:gd name="T111" fmla="*/ 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8" h="330">
                      <a:moveTo>
                        <a:pt x="261" y="0"/>
                      </a:moveTo>
                      <a:lnTo>
                        <a:pt x="284" y="8"/>
                      </a:lnTo>
                      <a:lnTo>
                        <a:pt x="305" y="19"/>
                      </a:lnTo>
                      <a:lnTo>
                        <a:pt x="321" y="35"/>
                      </a:lnTo>
                      <a:lnTo>
                        <a:pt x="330" y="58"/>
                      </a:lnTo>
                      <a:lnTo>
                        <a:pt x="332" y="60"/>
                      </a:lnTo>
                      <a:lnTo>
                        <a:pt x="334" y="60"/>
                      </a:lnTo>
                      <a:lnTo>
                        <a:pt x="336" y="60"/>
                      </a:lnTo>
                      <a:lnTo>
                        <a:pt x="336" y="58"/>
                      </a:lnTo>
                      <a:lnTo>
                        <a:pt x="336" y="56"/>
                      </a:lnTo>
                      <a:lnTo>
                        <a:pt x="334" y="46"/>
                      </a:lnTo>
                      <a:lnTo>
                        <a:pt x="330" y="39"/>
                      </a:lnTo>
                      <a:lnTo>
                        <a:pt x="326" y="31"/>
                      </a:lnTo>
                      <a:lnTo>
                        <a:pt x="351" y="37"/>
                      </a:lnTo>
                      <a:lnTo>
                        <a:pt x="376" y="48"/>
                      </a:lnTo>
                      <a:lnTo>
                        <a:pt x="399" y="63"/>
                      </a:lnTo>
                      <a:lnTo>
                        <a:pt x="417" y="85"/>
                      </a:lnTo>
                      <a:lnTo>
                        <a:pt x="430" y="110"/>
                      </a:lnTo>
                      <a:lnTo>
                        <a:pt x="438" y="148"/>
                      </a:lnTo>
                      <a:lnTo>
                        <a:pt x="434" y="186"/>
                      </a:lnTo>
                      <a:lnTo>
                        <a:pt x="420" y="225"/>
                      </a:lnTo>
                      <a:lnTo>
                        <a:pt x="420" y="227"/>
                      </a:lnTo>
                      <a:lnTo>
                        <a:pt x="417" y="234"/>
                      </a:lnTo>
                      <a:lnTo>
                        <a:pt x="413" y="246"/>
                      </a:lnTo>
                      <a:lnTo>
                        <a:pt x="409" y="255"/>
                      </a:lnTo>
                      <a:lnTo>
                        <a:pt x="409" y="277"/>
                      </a:lnTo>
                      <a:lnTo>
                        <a:pt x="413" y="298"/>
                      </a:lnTo>
                      <a:lnTo>
                        <a:pt x="407" y="298"/>
                      </a:lnTo>
                      <a:lnTo>
                        <a:pt x="394" y="296"/>
                      </a:lnTo>
                      <a:lnTo>
                        <a:pt x="376" y="286"/>
                      </a:lnTo>
                      <a:lnTo>
                        <a:pt x="367" y="271"/>
                      </a:lnTo>
                      <a:lnTo>
                        <a:pt x="363" y="255"/>
                      </a:lnTo>
                      <a:lnTo>
                        <a:pt x="365" y="236"/>
                      </a:lnTo>
                      <a:lnTo>
                        <a:pt x="371" y="219"/>
                      </a:lnTo>
                      <a:lnTo>
                        <a:pt x="380" y="200"/>
                      </a:lnTo>
                      <a:lnTo>
                        <a:pt x="390" y="181"/>
                      </a:lnTo>
                      <a:lnTo>
                        <a:pt x="396" y="161"/>
                      </a:lnTo>
                      <a:lnTo>
                        <a:pt x="394" y="140"/>
                      </a:lnTo>
                      <a:lnTo>
                        <a:pt x="384" y="113"/>
                      </a:lnTo>
                      <a:lnTo>
                        <a:pt x="365" y="92"/>
                      </a:lnTo>
                      <a:lnTo>
                        <a:pt x="340" y="77"/>
                      </a:lnTo>
                      <a:lnTo>
                        <a:pt x="315" y="71"/>
                      </a:lnTo>
                      <a:lnTo>
                        <a:pt x="292" y="73"/>
                      </a:lnTo>
                      <a:lnTo>
                        <a:pt x="269" y="81"/>
                      </a:lnTo>
                      <a:lnTo>
                        <a:pt x="248" y="92"/>
                      </a:lnTo>
                      <a:lnTo>
                        <a:pt x="230" y="83"/>
                      </a:lnTo>
                      <a:lnTo>
                        <a:pt x="209" y="79"/>
                      </a:lnTo>
                      <a:lnTo>
                        <a:pt x="190" y="79"/>
                      </a:lnTo>
                      <a:lnTo>
                        <a:pt x="175" y="87"/>
                      </a:lnTo>
                      <a:lnTo>
                        <a:pt x="159" y="96"/>
                      </a:lnTo>
                      <a:lnTo>
                        <a:pt x="148" y="111"/>
                      </a:lnTo>
                      <a:lnTo>
                        <a:pt x="138" y="129"/>
                      </a:lnTo>
                      <a:lnTo>
                        <a:pt x="132" y="131"/>
                      </a:lnTo>
                      <a:lnTo>
                        <a:pt x="129" y="133"/>
                      </a:lnTo>
                      <a:lnTo>
                        <a:pt x="119" y="138"/>
                      </a:lnTo>
                      <a:lnTo>
                        <a:pt x="111" y="146"/>
                      </a:lnTo>
                      <a:lnTo>
                        <a:pt x="106" y="154"/>
                      </a:lnTo>
                      <a:lnTo>
                        <a:pt x="102" y="161"/>
                      </a:lnTo>
                      <a:lnTo>
                        <a:pt x="102" y="163"/>
                      </a:lnTo>
                      <a:lnTo>
                        <a:pt x="100" y="165"/>
                      </a:lnTo>
                      <a:lnTo>
                        <a:pt x="100" y="169"/>
                      </a:lnTo>
                      <a:lnTo>
                        <a:pt x="86" y="186"/>
                      </a:lnTo>
                      <a:lnTo>
                        <a:pt x="69" y="200"/>
                      </a:lnTo>
                      <a:lnTo>
                        <a:pt x="46" y="207"/>
                      </a:lnTo>
                      <a:lnTo>
                        <a:pt x="44" y="207"/>
                      </a:lnTo>
                      <a:lnTo>
                        <a:pt x="44" y="209"/>
                      </a:lnTo>
                      <a:lnTo>
                        <a:pt x="44" y="211"/>
                      </a:lnTo>
                      <a:lnTo>
                        <a:pt x="44" y="213"/>
                      </a:lnTo>
                      <a:lnTo>
                        <a:pt x="46" y="213"/>
                      </a:lnTo>
                      <a:lnTo>
                        <a:pt x="65" y="209"/>
                      </a:lnTo>
                      <a:lnTo>
                        <a:pt x="82" y="200"/>
                      </a:lnTo>
                      <a:lnTo>
                        <a:pt x="96" y="188"/>
                      </a:lnTo>
                      <a:lnTo>
                        <a:pt x="96" y="207"/>
                      </a:lnTo>
                      <a:lnTo>
                        <a:pt x="98" y="227"/>
                      </a:lnTo>
                      <a:lnTo>
                        <a:pt x="100" y="229"/>
                      </a:lnTo>
                      <a:lnTo>
                        <a:pt x="102" y="229"/>
                      </a:lnTo>
                      <a:lnTo>
                        <a:pt x="104" y="229"/>
                      </a:lnTo>
                      <a:lnTo>
                        <a:pt x="106" y="227"/>
                      </a:lnTo>
                      <a:lnTo>
                        <a:pt x="106" y="225"/>
                      </a:lnTo>
                      <a:lnTo>
                        <a:pt x="102" y="200"/>
                      </a:lnTo>
                      <a:lnTo>
                        <a:pt x="106" y="171"/>
                      </a:lnTo>
                      <a:lnTo>
                        <a:pt x="107" y="165"/>
                      </a:lnTo>
                      <a:lnTo>
                        <a:pt x="107" y="163"/>
                      </a:lnTo>
                      <a:lnTo>
                        <a:pt x="111" y="156"/>
                      </a:lnTo>
                      <a:lnTo>
                        <a:pt x="115" y="150"/>
                      </a:lnTo>
                      <a:lnTo>
                        <a:pt x="121" y="144"/>
                      </a:lnTo>
                      <a:lnTo>
                        <a:pt x="129" y="140"/>
                      </a:lnTo>
                      <a:lnTo>
                        <a:pt x="136" y="136"/>
                      </a:lnTo>
                      <a:lnTo>
                        <a:pt x="138" y="135"/>
                      </a:lnTo>
                      <a:lnTo>
                        <a:pt x="140" y="136"/>
                      </a:lnTo>
                      <a:lnTo>
                        <a:pt x="142" y="135"/>
                      </a:lnTo>
                      <a:lnTo>
                        <a:pt x="165" y="133"/>
                      </a:lnTo>
                      <a:lnTo>
                        <a:pt x="186" y="138"/>
                      </a:lnTo>
                      <a:lnTo>
                        <a:pt x="190" y="138"/>
                      </a:lnTo>
                      <a:lnTo>
                        <a:pt x="192" y="138"/>
                      </a:lnTo>
                      <a:lnTo>
                        <a:pt x="192" y="136"/>
                      </a:lnTo>
                      <a:lnTo>
                        <a:pt x="192" y="135"/>
                      </a:lnTo>
                      <a:lnTo>
                        <a:pt x="190" y="133"/>
                      </a:lnTo>
                      <a:lnTo>
                        <a:pt x="169" y="127"/>
                      </a:lnTo>
                      <a:lnTo>
                        <a:pt x="148" y="127"/>
                      </a:lnTo>
                      <a:lnTo>
                        <a:pt x="157" y="110"/>
                      </a:lnTo>
                      <a:lnTo>
                        <a:pt x="169" y="98"/>
                      </a:lnTo>
                      <a:lnTo>
                        <a:pt x="184" y="88"/>
                      </a:lnTo>
                      <a:lnTo>
                        <a:pt x="202" y="85"/>
                      </a:lnTo>
                      <a:lnTo>
                        <a:pt x="221" y="87"/>
                      </a:lnTo>
                      <a:lnTo>
                        <a:pt x="240" y="96"/>
                      </a:lnTo>
                      <a:lnTo>
                        <a:pt x="257" y="108"/>
                      </a:lnTo>
                      <a:lnTo>
                        <a:pt x="259" y="108"/>
                      </a:lnTo>
                      <a:lnTo>
                        <a:pt x="261" y="108"/>
                      </a:lnTo>
                      <a:lnTo>
                        <a:pt x="263" y="104"/>
                      </a:lnTo>
                      <a:lnTo>
                        <a:pt x="261" y="102"/>
                      </a:lnTo>
                      <a:lnTo>
                        <a:pt x="253" y="96"/>
                      </a:lnTo>
                      <a:lnTo>
                        <a:pt x="276" y="85"/>
                      </a:lnTo>
                      <a:lnTo>
                        <a:pt x="299" y="79"/>
                      </a:lnTo>
                      <a:lnTo>
                        <a:pt x="324" y="81"/>
                      </a:lnTo>
                      <a:lnTo>
                        <a:pt x="346" y="88"/>
                      </a:lnTo>
                      <a:lnTo>
                        <a:pt x="367" y="104"/>
                      </a:lnTo>
                      <a:lnTo>
                        <a:pt x="382" y="125"/>
                      </a:lnTo>
                      <a:lnTo>
                        <a:pt x="388" y="148"/>
                      </a:lnTo>
                      <a:lnTo>
                        <a:pt x="386" y="171"/>
                      </a:lnTo>
                      <a:lnTo>
                        <a:pt x="374" y="196"/>
                      </a:lnTo>
                      <a:lnTo>
                        <a:pt x="365" y="213"/>
                      </a:lnTo>
                      <a:lnTo>
                        <a:pt x="357" y="232"/>
                      </a:lnTo>
                      <a:lnTo>
                        <a:pt x="355" y="252"/>
                      </a:lnTo>
                      <a:lnTo>
                        <a:pt x="359" y="271"/>
                      </a:lnTo>
                      <a:lnTo>
                        <a:pt x="365" y="282"/>
                      </a:lnTo>
                      <a:lnTo>
                        <a:pt x="372" y="290"/>
                      </a:lnTo>
                      <a:lnTo>
                        <a:pt x="382" y="298"/>
                      </a:lnTo>
                      <a:lnTo>
                        <a:pt x="369" y="302"/>
                      </a:lnTo>
                      <a:lnTo>
                        <a:pt x="357" y="288"/>
                      </a:lnTo>
                      <a:lnTo>
                        <a:pt x="342" y="282"/>
                      </a:lnTo>
                      <a:lnTo>
                        <a:pt x="323" y="280"/>
                      </a:lnTo>
                      <a:lnTo>
                        <a:pt x="321" y="278"/>
                      </a:lnTo>
                      <a:lnTo>
                        <a:pt x="309" y="269"/>
                      </a:lnTo>
                      <a:lnTo>
                        <a:pt x="299" y="255"/>
                      </a:lnTo>
                      <a:lnTo>
                        <a:pt x="296" y="240"/>
                      </a:lnTo>
                      <a:lnTo>
                        <a:pt x="296" y="225"/>
                      </a:lnTo>
                      <a:lnTo>
                        <a:pt x="299" y="213"/>
                      </a:lnTo>
                      <a:lnTo>
                        <a:pt x="305" y="202"/>
                      </a:lnTo>
                      <a:lnTo>
                        <a:pt x="313" y="190"/>
                      </a:lnTo>
                      <a:lnTo>
                        <a:pt x="315" y="179"/>
                      </a:lnTo>
                      <a:lnTo>
                        <a:pt x="319" y="163"/>
                      </a:lnTo>
                      <a:lnTo>
                        <a:pt x="326" y="154"/>
                      </a:lnTo>
                      <a:lnTo>
                        <a:pt x="338" y="148"/>
                      </a:lnTo>
                      <a:lnTo>
                        <a:pt x="351" y="150"/>
                      </a:lnTo>
                      <a:lnTo>
                        <a:pt x="367" y="156"/>
                      </a:lnTo>
                      <a:lnTo>
                        <a:pt x="369" y="156"/>
                      </a:lnTo>
                      <a:lnTo>
                        <a:pt x="371" y="154"/>
                      </a:lnTo>
                      <a:lnTo>
                        <a:pt x="371" y="152"/>
                      </a:lnTo>
                      <a:lnTo>
                        <a:pt x="371" y="150"/>
                      </a:lnTo>
                      <a:lnTo>
                        <a:pt x="369" y="150"/>
                      </a:lnTo>
                      <a:lnTo>
                        <a:pt x="353" y="144"/>
                      </a:lnTo>
                      <a:lnTo>
                        <a:pt x="338" y="142"/>
                      </a:lnTo>
                      <a:lnTo>
                        <a:pt x="323" y="146"/>
                      </a:lnTo>
                      <a:lnTo>
                        <a:pt x="313" y="158"/>
                      </a:lnTo>
                      <a:lnTo>
                        <a:pt x="307" y="142"/>
                      </a:lnTo>
                      <a:lnTo>
                        <a:pt x="298" y="129"/>
                      </a:lnTo>
                      <a:lnTo>
                        <a:pt x="284" y="121"/>
                      </a:lnTo>
                      <a:lnTo>
                        <a:pt x="263" y="119"/>
                      </a:lnTo>
                      <a:lnTo>
                        <a:pt x="242" y="123"/>
                      </a:lnTo>
                      <a:lnTo>
                        <a:pt x="234" y="125"/>
                      </a:lnTo>
                      <a:lnTo>
                        <a:pt x="228" y="131"/>
                      </a:lnTo>
                      <a:lnTo>
                        <a:pt x="223" y="136"/>
                      </a:lnTo>
                      <a:lnTo>
                        <a:pt x="217" y="144"/>
                      </a:lnTo>
                      <a:lnTo>
                        <a:pt x="215" y="152"/>
                      </a:lnTo>
                      <a:lnTo>
                        <a:pt x="215" y="152"/>
                      </a:lnTo>
                      <a:lnTo>
                        <a:pt x="205" y="163"/>
                      </a:lnTo>
                      <a:lnTo>
                        <a:pt x="194" y="171"/>
                      </a:lnTo>
                      <a:lnTo>
                        <a:pt x="178" y="173"/>
                      </a:lnTo>
                      <a:lnTo>
                        <a:pt x="165" y="173"/>
                      </a:lnTo>
                      <a:lnTo>
                        <a:pt x="152" y="169"/>
                      </a:lnTo>
                      <a:lnTo>
                        <a:pt x="150" y="169"/>
                      </a:lnTo>
                      <a:lnTo>
                        <a:pt x="148" y="171"/>
                      </a:lnTo>
                      <a:lnTo>
                        <a:pt x="148" y="173"/>
                      </a:lnTo>
                      <a:lnTo>
                        <a:pt x="148" y="175"/>
                      </a:lnTo>
                      <a:lnTo>
                        <a:pt x="150" y="177"/>
                      </a:lnTo>
                      <a:lnTo>
                        <a:pt x="165" y="179"/>
                      </a:lnTo>
                      <a:lnTo>
                        <a:pt x="182" y="179"/>
                      </a:lnTo>
                      <a:lnTo>
                        <a:pt x="200" y="175"/>
                      </a:lnTo>
                      <a:lnTo>
                        <a:pt x="213" y="167"/>
                      </a:lnTo>
                      <a:lnTo>
                        <a:pt x="213" y="173"/>
                      </a:lnTo>
                      <a:lnTo>
                        <a:pt x="221" y="196"/>
                      </a:lnTo>
                      <a:lnTo>
                        <a:pt x="234" y="215"/>
                      </a:lnTo>
                      <a:lnTo>
                        <a:pt x="236" y="217"/>
                      </a:lnTo>
                      <a:lnTo>
                        <a:pt x="238" y="215"/>
                      </a:lnTo>
                      <a:lnTo>
                        <a:pt x="238" y="213"/>
                      </a:lnTo>
                      <a:lnTo>
                        <a:pt x="238" y="211"/>
                      </a:lnTo>
                      <a:lnTo>
                        <a:pt x="226" y="194"/>
                      </a:lnTo>
                      <a:lnTo>
                        <a:pt x="221" y="177"/>
                      </a:lnTo>
                      <a:lnTo>
                        <a:pt x="221" y="163"/>
                      </a:lnTo>
                      <a:lnTo>
                        <a:pt x="225" y="148"/>
                      </a:lnTo>
                      <a:lnTo>
                        <a:pt x="232" y="136"/>
                      </a:lnTo>
                      <a:lnTo>
                        <a:pt x="246" y="129"/>
                      </a:lnTo>
                      <a:lnTo>
                        <a:pt x="261" y="125"/>
                      </a:lnTo>
                      <a:lnTo>
                        <a:pt x="276" y="127"/>
                      </a:lnTo>
                      <a:lnTo>
                        <a:pt x="290" y="133"/>
                      </a:lnTo>
                      <a:lnTo>
                        <a:pt x="299" y="144"/>
                      </a:lnTo>
                      <a:lnTo>
                        <a:pt x="305" y="158"/>
                      </a:lnTo>
                      <a:lnTo>
                        <a:pt x="309" y="173"/>
                      </a:lnTo>
                      <a:lnTo>
                        <a:pt x="309" y="173"/>
                      </a:lnTo>
                      <a:lnTo>
                        <a:pt x="309" y="175"/>
                      </a:lnTo>
                      <a:lnTo>
                        <a:pt x="305" y="188"/>
                      </a:lnTo>
                      <a:lnTo>
                        <a:pt x="298" y="200"/>
                      </a:lnTo>
                      <a:lnTo>
                        <a:pt x="292" y="213"/>
                      </a:lnTo>
                      <a:lnTo>
                        <a:pt x="288" y="221"/>
                      </a:lnTo>
                      <a:lnTo>
                        <a:pt x="288" y="229"/>
                      </a:lnTo>
                      <a:lnTo>
                        <a:pt x="288" y="238"/>
                      </a:lnTo>
                      <a:lnTo>
                        <a:pt x="292" y="254"/>
                      </a:lnTo>
                      <a:lnTo>
                        <a:pt x="299" y="269"/>
                      </a:lnTo>
                      <a:lnTo>
                        <a:pt x="311" y="280"/>
                      </a:lnTo>
                      <a:lnTo>
                        <a:pt x="303" y="282"/>
                      </a:lnTo>
                      <a:lnTo>
                        <a:pt x="298" y="286"/>
                      </a:lnTo>
                      <a:lnTo>
                        <a:pt x="288" y="271"/>
                      </a:lnTo>
                      <a:lnTo>
                        <a:pt x="276" y="259"/>
                      </a:lnTo>
                      <a:lnTo>
                        <a:pt x="261" y="252"/>
                      </a:lnTo>
                      <a:lnTo>
                        <a:pt x="244" y="248"/>
                      </a:lnTo>
                      <a:lnTo>
                        <a:pt x="228" y="248"/>
                      </a:lnTo>
                      <a:lnTo>
                        <a:pt x="213" y="254"/>
                      </a:lnTo>
                      <a:lnTo>
                        <a:pt x="200" y="263"/>
                      </a:lnTo>
                      <a:lnTo>
                        <a:pt x="192" y="278"/>
                      </a:lnTo>
                      <a:lnTo>
                        <a:pt x="190" y="302"/>
                      </a:lnTo>
                      <a:lnTo>
                        <a:pt x="194" y="321"/>
                      </a:lnTo>
                      <a:lnTo>
                        <a:pt x="178" y="325"/>
                      </a:lnTo>
                      <a:lnTo>
                        <a:pt x="161" y="325"/>
                      </a:lnTo>
                      <a:lnTo>
                        <a:pt x="148" y="319"/>
                      </a:lnTo>
                      <a:lnTo>
                        <a:pt x="132" y="305"/>
                      </a:lnTo>
                      <a:lnTo>
                        <a:pt x="127" y="288"/>
                      </a:lnTo>
                      <a:lnTo>
                        <a:pt x="129" y="267"/>
                      </a:lnTo>
                      <a:lnTo>
                        <a:pt x="138" y="248"/>
                      </a:lnTo>
                      <a:lnTo>
                        <a:pt x="155" y="236"/>
                      </a:lnTo>
                      <a:lnTo>
                        <a:pt x="175" y="232"/>
                      </a:lnTo>
                      <a:lnTo>
                        <a:pt x="198" y="238"/>
                      </a:lnTo>
                      <a:lnTo>
                        <a:pt x="200" y="238"/>
                      </a:lnTo>
                      <a:lnTo>
                        <a:pt x="202" y="236"/>
                      </a:lnTo>
                      <a:lnTo>
                        <a:pt x="203" y="236"/>
                      </a:lnTo>
                      <a:lnTo>
                        <a:pt x="203" y="234"/>
                      </a:lnTo>
                      <a:lnTo>
                        <a:pt x="202" y="232"/>
                      </a:lnTo>
                      <a:lnTo>
                        <a:pt x="188" y="229"/>
                      </a:lnTo>
                      <a:lnTo>
                        <a:pt x="177" y="227"/>
                      </a:lnTo>
                      <a:lnTo>
                        <a:pt x="190" y="211"/>
                      </a:lnTo>
                      <a:lnTo>
                        <a:pt x="196" y="190"/>
                      </a:lnTo>
                      <a:lnTo>
                        <a:pt x="196" y="188"/>
                      </a:lnTo>
                      <a:lnTo>
                        <a:pt x="194" y="188"/>
                      </a:lnTo>
                      <a:lnTo>
                        <a:pt x="192" y="188"/>
                      </a:lnTo>
                      <a:lnTo>
                        <a:pt x="190" y="188"/>
                      </a:lnTo>
                      <a:lnTo>
                        <a:pt x="190" y="190"/>
                      </a:lnTo>
                      <a:lnTo>
                        <a:pt x="186" y="206"/>
                      </a:lnTo>
                      <a:lnTo>
                        <a:pt x="177" y="217"/>
                      </a:lnTo>
                      <a:lnTo>
                        <a:pt x="163" y="227"/>
                      </a:lnTo>
                      <a:lnTo>
                        <a:pt x="163" y="227"/>
                      </a:lnTo>
                      <a:lnTo>
                        <a:pt x="148" y="232"/>
                      </a:lnTo>
                      <a:lnTo>
                        <a:pt x="134" y="242"/>
                      </a:lnTo>
                      <a:lnTo>
                        <a:pt x="125" y="255"/>
                      </a:lnTo>
                      <a:lnTo>
                        <a:pt x="119" y="275"/>
                      </a:lnTo>
                      <a:lnTo>
                        <a:pt x="121" y="294"/>
                      </a:lnTo>
                      <a:lnTo>
                        <a:pt x="129" y="313"/>
                      </a:lnTo>
                      <a:lnTo>
                        <a:pt x="144" y="325"/>
                      </a:lnTo>
                      <a:lnTo>
                        <a:pt x="150" y="328"/>
                      </a:lnTo>
                      <a:lnTo>
                        <a:pt x="157" y="330"/>
                      </a:lnTo>
                      <a:lnTo>
                        <a:pt x="144" y="328"/>
                      </a:lnTo>
                      <a:lnTo>
                        <a:pt x="132" y="326"/>
                      </a:lnTo>
                      <a:lnTo>
                        <a:pt x="130" y="328"/>
                      </a:lnTo>
                      <a:lnTo>
                        <a:pt x="129" y="328"/>
                      </a:lnTo>
                      <a:lnTo>
                        <a:pt x="111" y="325"/>
                      </a:lnTo>
                      <a:lnTo>
                        <a:pt x="92" y="325"/>
                      </a:lnTo>
                      <a:lnTo>
                        <a:pt x="79" y="313"/>
                      </a:lnTo>
                      <a:lnTo>
                        <a:pt x="73" y="298"/>
                      </a:lnTo>
                      <a:lnTo>
                        <a:pt x="73" y="282"/>
                      </a:lnTo>
                      <a:lnTo>
                        <a:pt x="77" y="265"/>
                      </a:lnTo>
                      <a:lnTo>
                        <a:pt x="86" y="250"/>
                      </a:lnTo>
                      <a:lnTo>
                        <a:pt x="86" y="248"/>
                      </a:lnTo>
                      <a:lnTo>
                        <a:pt x="84" y="246"/>
                      </a:lnTo>
                      <a:lnTo>
                        <a:pt x="84" y="244"/>
                      </a:lnTo>
                      <a:lnTo>
                        <a:pt x="81" y="244"/>
                      </a:lnTo>
                      <a:lnTo>
                        <a:pt x="81" y="246"/>
                      </a:lnTo>
                      <a:lnTo>
                        <a:pt x="73" y="261"/>
                      </a:lnTo>
                      <a:lnTo>
                        <a:pt x="67" y="275"/>
                      </a:lnTo>
                      <a:lnTo>
                        <a:pt x="50" y="278"/>
                      </a:lnTo>
                      <a:lnTo>
                        <a:pt x="33" y="277"/>
                      </a:lnTo>
                      <a:lnTo>
                        <a:pt x="15" y="271"/>
                      </a:lnTo>
                      <a:lnTo>
                        <a:pt x="2" y="261"/>
                      </a:lnTo>
                      <a:lnTo>
                        <a:pt x="8" y="259"/>
                      </a:lnTo>
                      <a:lnTo>
                        <a:pt x="8" y="257"/>
                      </a:lnTo>
                      <a:lnTo>
                        <a:pt x="4" y="250"/>
                      </a:lnTo>
                      <a:lnTo>
                        <a:pt x="2" y="238"/>
                      </a:lnTo>
                      <a:lnTo>
                        <a:pt x="0" y="227"/>
                      </a:lnTo>
                      <a:lnTo>
                        <a:pt x="0" y="211"/>
                      </a:lnTo>
                      <a:lnTo>
                        <a:pt x="6" y="198"/>
                      </a:lnTo>
                      <a:lnTo>
                        <a:pt x="15" y="186"/>
                      </a:lnTo>
                      <a:lnTo>
                        <a:pt x="33" y="175"/>
                      </a:lnTo>
                      <a:lnTo>
                        <a:pt x="57" y="169"/>
                      </a:lnTo>
                      <a:lnTo>
                        <a:pt x="65" y="171"/>
                      </a:lnTo>
                      <a:lnTo>
                        <a:pt x="75" y="175"/>
                      </a:lnTo>
                      <a:lnTo>
                        <a:pt x="77" y="177"/>
                      </a:lnTo>
                      <a:lnTo>
                        <a:pt x="79" y="175"/>
                      </a:lnTo>
                      <a:lnTo>
                        <a:pt x="79" y="173"/>
                      </a:lnTo>
                      <a:lnTo>
                        <a:pt x="79" y="171"/>
                      </a:lnTo>
                      <a:lnTo>
                        <a:pt x="77" y="169"/>
                      </a:lnTo>
                      <a:lnTo>
                        <a:pt x="67" y="165"/>
                      </a:lnTo>
                      <a:lnTo>
                        <a:pt x="57" y="161"/>
                      </a:lnTo>
                      <a:lnTo>
                        <a:pt x="54" y="154"/>
                      </a:lnTo>
                      <a:lnTo>
                        <a:pt x="50" y="144"/>
                      </a:lnTo>
                      <a:lnTo>
                        <a:pt x="52" y="129"/>
                      </a:lnTo>
                      <a:lnTo>
                        <a:pt x="61" y="111"/>
                      </a:lnTo>
                      <a:lnTo>
                        <a:pt x="75" y="98"/>
                      </a:lnTo>
                      <a:lnTo>
                        <a:pt x="90" y="88"/>
                      </a:lnTo>
                      <a:lnTo>
                        <a:pt x="107" y="85"/>
                      </a:lnTo>
                      <a:lnTo>
                        <a:pt x="121" y="85"/>
                      </a:lnTo>
                      <a:lnTo>
                        <a:pt x="132" y="87"/>
                      </a:lnTo>
                      <a:lnTo>
                        <a:pt x="142" y="90"/>
                      </a:lnTo>
                      <a:lnTo>
                        <a:pt x="144" y="92"/>
                      </a:lnTo>
                      <a:lnTo>
                        <a:pt x="146" y="90"/>
                      </a:lnTo>
                      <a:lnTo>
                        <a:pt x="148" y="88"/>
                      </a:lnTo>
                      <a:lnTo>
                        <a:pt x="146" y="87"/>
                      </a:lnTo>
                      <a:lnTo>
                        <a:pt x="146" y="85"/>
                      </a:lnTo>
                      <a:lnTo>
                        <a:pt x="142" y="85"/>
                      </a:lnTo>
                      <a:lnTo>
                        <a:pt x="144" y="77"/>
                      </a:lnTo>
                      <a:lnTo>
                        <a:pt x="146" y="69"/>
                      </a:lnTo>
                      <a:lnTo>
                        <a:pt x="150" y="58"/>
                      </a:lnTo>
                      <a:lnTo>
                        <a:pt x="155" y="48"/>
                      </a:lnTo>
                      <a:lnTo>
                        <a:pt x="167" y="39"/>
                      </a:lnTo>
                      <a:lnTo>
                        <a:pt x="182" y="31"/>
                      </a:lnTo>
                      <a:lnTo>
                        <a:pt x="203" y="29"/>
                      </a:lnTo>
                      <a:lnTo>
                        <a:pt x="223" y="33"/>
                      </a:lnTo>
                      <a:lnTo>
                        <a:pt x="236" y="44"/>
                      </a:lnTo>
                      <a:lnTo>
                        <a:pt x="246" y="62"/>
                      </a:lnTo>
                      <a:lnTo>
                        <a:pt x="248" y="63"/>
                      </a:lnTo>
                      <a:lnTo>
                        <a:pt x="250" y="63"/>
                      </a:lnTo>
                      <a:lnTo>
                        <a:pt x="251" y="63"/>
                      </a:lnTo>
                      <a:lnTo>
                        <a:pt x="251" y="62"/>
                      </a:lnTo>
                      <a:lnTo>
                        <a:pt x="251" y="60"/>
                      </a:lnTo>
                      <a:lnTo>
                        <a:pt x="244" y="42"/>
                      </a:lnTo>
                      <a:lnTo>
                        <a:pt x="228" y="29"/>
                      </a:lnTo>
                      <a:lnTo>
                        <a:pt x="211" y="23"/>
                      </a:lnTo>
                      <a:lnTo>
                        <a:pt x="221" y="14"/>
                      </a:lnTo>
                      <a:lnTo>
                        <a:pt x="238" y="6"/>
                      </a:lnTo>
                      <a:lnTo>
                        <a:pt x="26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66" name="Freeform 34"/>
                <p:cNvSpPr>
                  <a:spLocks noEditPoints="1"/>
                </p:cNvSpPr>
                <p:nvPr/>
              </p:nvSpPr>
              <p:spPr bwMode="auto">
                <a:xfrm>
                  <a:off x="609600" y="3775075"/>
                  <a:ext cx="863600" cy="661988"/>
                </a:xfrm>
                <a:custGeom>
                  <a:avLst/>
                  <a:gdLst>
                    <a:gd name="T0" fmla="*/ 292 w 544"/>
                    <a:gd name="T1" fmla="*/ 129 h 417"/>
                    <a:gd name="T2" fmla="*/ 242 w 544"/>
                    <a:gd name="T3" fmla="*/ 116 h 417"/>
                    <a:gd name="T4" fmla="*/ 257 w 544"/>
                    <a:gd name="T5" fmla="*/ 144 h 417"/>
                    <a:gd name="T6" fmla="*/ 277 w 544"/>
                    <a:gd name="T7" fmla="*/ 139 h 417"/>
                    <a:gd name="T8" fmla="*/ 325 w 544"/>
                    <a:gd name="T9" fmla="*/ 210 h 417"/>
                    <a:gd name="T10" fmla="*/ 411 w 544"/>
                    <a:gd name="T11" fmla="*/ 212 h 417"/>
                    <a:gd name="T12" fmla="*/ 400 w 544"/>
                    <a:gd name="T13" fmla="*/ 190 h 417"/>
                    <a:gd name="T14" fmla="*/ 346 w 544"/>
                    <a:gd name="T15" fmla="*/ 114 h 417"/>
                    <a:gd name="T16" fmla="*/ 275 w 544"/>
                    <a:gd name="T17" fmla="*/ 35 h 417"/>
                    <a:gd name="T18" fmla="*/ 281 w 544"/>
                    <a:gd name="T19" fmla="*/ 31 h 417"/>
                    <a:gd name="T20" fmla="*/ 411 w 544"/>
                    <a:gd name="T21" fmla="*/ 119 h 417"/>
                    <a:gd name="T22" fmla="*/ 430 w 544"/>
                    <a:gd name="T23" fmla="*/ 71 h 417"/>
                    <a:gd name="T24" fmla="*/ 469 w 544"/>
                    <a:gd name="T25" fmla="*/ 169 h 417"/>
                    <a:gd name="T26" fmla="*/ 528 w 544"/>
                    <a:gd name="T27" fmla="*/ 206 h 417"/>
                    <a:gd name="T28" fmla="*/ 513 w 544"/>
                    <a:gd name="T29" fmla="*/ 246 h 417"/>
                    <a:gd name="T30" fmla="*/ 498 w 544"/>
                    <a:gd name="T31" fmla="*/ 302 h 417"/>
                    <a:gd name="T32" fmla="*/ 542 w 544"/>
                    <a:gd name="T33" fmla="*/ 321 h 417"/>
                    <a:gd name="T34" fmla="*/ 436 w 544"/>
                    <a:gd name="T35" fmla="*/ 354 h 417"/>
                    <a:gd name="T36" fmla="*/ 455 w 544"/>
                    <a:gd name="T37" fmla="*/ 407 h 417"/>
                    <a:gd name="T38" fmla="*/ 378 w 544"/>
                    <a:gd name="T39" fmla="*/ 350 h 417"/>
                    <a:gd name="T40" fmla="*/ 363 w 544"/>
                    <a:gd name="T41" fmla="*/ 381 h 417"/>
                    <a:gd name="T42" fmla="*/ 305 w 544"/>
                    <a:gd name="T43" fmla="*/ 377 h 417"/>
                    <a:gd name="T44" fmla="*/ 261 w 544"/>
                    <a:gd name="T45" fmla="*/ 398 h 417"/>
                    <a:gd name="T46" fmla="*/ 305 w 544"/>
                    <a:gd name="T47" fmla="*/ 288 h 417"/>
                    <a:gd name="T48" fmla="*/ 277 w 544"/>
                    <a:gd name="T49" fmla="*/ 294 h 417"/>
                    <a:gd name="T50" fmla="*/ 269 w 544"/>
                    <a:gd name="T51" fmla="*/ 275 h 417"/>
                    <a:gd name="T52" fmla="*/ 238 w 544"/>
                    <a:gd name="T53" fmla="*/ 285 h 417"/>
                    <a:gd name="T54" fmla="*/ 229 w 544"/>
                    <a:gd name="T55" fmla="*/ 379 h 417"/>
                    <a:gd name="T56" fmla="*/ 229 w 544"/>
                    <a:gd name="T57" fmla="*/ 309 h 417"/>
                    <a:gd name="T58" fmla="*/ 321 w 544"/>
                    <a:gd name="T59" fmla="*/ 238 h 417"/>
                    <a:gd name="T60" fmla="*/ 332 w 544"/>
                    <a:gd name="T61" fmla="*/ 340 h 417"/>
                    <a:gd name="T62" fmla="*/ 440 w 544"/>
                    <a:gd name="T63" fmla="*/ 321 h 417"/>
                    <a:gd name="T64" fmla="*/ 473 w 544"/>
                    <a:gd name="T65" fmla="*/ 315 h 417"/>
                    <a:gd name="T66" fmla="*/ 450 w 544"/>
                    <a:gd name="T67" fmla="*/ 273 h 417"/>
                    <a:gd name="T68" fmla="*/ 352 w 544"/>
                    <a:gd name="T69" fmla="*/ 290 h 417"/>
                    <a:gd name="T70" fmla="*/ 227 w 544"/>
                    <a:gd name="T71" fmla="*/ 212 h 417"/>
                    <a:gd name="T72" fmla="*/ 198 w 544"/>
                    <a:gd name="T73" fmla="*/ 94 h 417"/>
                    <a:gd name="T74" fmla="*/ 190 w 544"/>
                    <a:gd name="T75" fmla="*/ 192 h 417"/>
                    <a:gd name="T76" fmla="*/ 233 w 544"/>
                    <a:gd name="T77" fmla="*/ 242 h 417"/>
                    <a:gd name="T78" fmla="*/ 183 w 544"/>
                    <a:gd name="T79" fmla="*/ 258 h 417"/>
                    <a:gd name="T80" fmla="*/ 150 w 544"/>
                    <a:gd name="T81" fmla="*/ 344 h 417"/>
                    <a:gd name="T82" fmla="*/ 194 w 544"/>
                    <a:gd name="T83" fmla="*/ 223 h 417"/>
                    <a:gd name="T84" fmla="*/ 156 w 544"/>
                    <a:gd name="T85" fmla="*/ 150 h 417"/>
                    <a:gd name="T86" fmla="*/ 167 w 544"/>
                    <a:gd name="T87" fmla="*/ 108 h 417"/>
                    <a:gd name="T88" fmla="*/ 35 w 544"/>
                    <a:gd name="T89" fmla="*/ 54 h 417"/>
                    <a:gd name="T90" fmla="*/ 65 w 544"/>
                    <a:gd name="T91" fmla="*/ 16 h 417"/>
                    <a:gd name="T92" fmla="*/ 100 w 544"/>
                    <a:gd name="T93" fmla="*/ 48 h 417"/>
                    <a:gd name="T94" fmla="*/ 160 w 544"/>
                    <a:gd name="T95" fmla="*/ 43 h 417"/>
                    <a:gd name="T96" fmla="*/ 167 w 544"/>
                    <a:gd name="T97" fmla="*/ 98 h 417"/>
                    <a:gd name="T98" fmla="*/ 242 w 544"/>
                    <a:gd name="T99" fmla="*/ 79 h 417"/>
                    <a:gd name="T100" fmla="*/ 369 w 544"/>
                    <a:gd name="T101" fmla="*/ 106 h 417"/>
                    <a:gd name="T102" fmla="*/ 448 w 544"/>
                    <a:gd name="T103" fmla="*/ 235 h 417"/>
                    <a:gd name="T104" fmla="*/ 359 w 544"/>
                    <a:gd name="T105" fmla="*/ 250 h 417"/>
                    <a:gd name="T106" fmla="*/ 373 w 544"/>
                    <a:gd name="T107" fmla="*/ 290 h 417"/>
                    <a:gd name="T108" fmla="*/ 388 w 544"/>
                    <a:gd name="T109" fmla="*/ 273 h 417"/>
                    <a:gd name="T110" fmla="*/ 440 w 544"/>
                    <a:gd name="T111" fmla="*/ 175 h 417"/>
                    <a:gd name="T112" fmla="*/ 342 w 544"/>
                    <a:gd name="T113" fmla="*/ 68 h 417"/>
                    <a:gd name="T114" fmla="*/ 236 w 544"/>
                    <a:gd name="T115" fmla="*/ 62 h 417"/>
                    <a:gd name="T116" fmla="*/ 154 w 544"/>
                    <a:gd name="T117" fmla="*/ 1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4" h="417">
                      <a:moveTo>
                        <a:pt x="350" y="102"/>
                      </a:moveTo>
                      <a:lnTo>
                        <a:pt x="346" y="102"/>
                      </a:lnTo>
                      <a:lnTo>
                        <a:pt x="336" y="118"/>
                      </a:lnTo>
                      <a:lnTo>
                        <a:pt x="330" y="137"/>
                      </a:lnTo>
                      <a:lnTo>
                        <a:pt x="329" y="142"/>
                      </a:lnTo>
                      <a:lnTo>
                        <a:pt x="321" y="137"/>
                      </a:lnTo>
                      <a:lnTo>
                        <a:pt x="311" y="131"/>
                      </a:lnTo>
                      <a:lnTo>
                        <a:pt x="302" y="129"/>
                      </a:lnTo>
                      <a:lnTo>
                        <a:pt x="292" y="129"/>
                      </a:lnTo>
                      <a:lnTo>
                        <a:pt x="282" y="129"/>
                      </a:lnTo>
                      <a:lnTo>
                        <a:pt x="275" y="133"/>
                      </a:lnTo>
                      <a:lnTo>
                        <a:pt x="275" y="133"/>
                      </a:lnTo>
                      <a:lnTo>
                        <a:pt x="267" y="131"/>
                      </a:lnTo>
                      <a:lnTo>
                        <a:pt x="261" y="129"/>
                      </a:lnTo>
                      <a:lnTo>
                        <a:pt x="254" y="127"/>
                      </a:lnTo>
                      <a:lnTo>
                        <a:pt x="248" y="123"/>
                      </a:lnTo>
                      <a:lnTo>
                        <a:pt x="244" y="118"/>
                      </a:lnTo>
                      <a:lnTo>
                        <a:pt x="242" y="116"/>
                      </a:lnTo>
                      <a:lnTo>
                        <a:pt x="240" y="116"/>
                      </a:lnTo>
                      <a:lnTo>
                        <a:pt x="238" y="118"/>
                      </a:lnTo>
                      <a:lnTo>
                        <a:pt x="238" y="119"/>
                      </a:lnTo>
                      <a:lnTo>
                        <a:pt x="238" y="121"/>
                      </a:lnTo>
                      <a:lnTo>
                        <a:pt x="244" y="127"/>
                      </a:lnTo>
                      <a:lnTo>
                        <a:pt x="250" y="133"/>
                      </a:lnTo>
                      <a:lnTo>
                        <a:pt x="257" y="135"/>
                      </a:lnTo>
                      <a:lnTo>
                        <a:pt x="265" y="139"/>
                      </a:lnTo>
                      <a:lnTo>
                        <a:pt x="257" y="144"/>
                      </a:lnTo>
                      <a:lnTo>
                        <a:pt x="250" y="152"/>
                      </a:lnTo>
                      <a:lnTo>
                        <a:pt x="242" y="162"/>
                      </a:lnTo>
                      <a:lnTo>
                        <a:pt x="242" y="164"/>
                      </a:lnTo>
                      <a:lnTo>
                        <a:pt x="242" y="166"/>
                      </a:lnTo>
                      <a:lnTo>
                        <a:pt x="244" y="166"/>
                      </a:lnTo>
                      <a:lnTo>
                        <a:pt x="246" y="166"/>
                      </a:lnTo>
                      <a:lnTo>
                        <a:pt x="248" y="166"/>
                      </a:lnTo>
                      <a:lnTo>
                        <a:pt x="261" y="150"/>
                      </a:lnTo>
                      <a:lnTo>
                        <a:pt x="277" y="139"/>
                      </a:lnTo>
                      <a:lnTo>
                        <a:pt x="294" y="135"/>
                      </a:lnTo>
                      <a:lnTo>
                        <a:pt x="313" y="141"/>
                      </a:lnTo>
                      <a:lnTo>
                        <a:pt x="323" y="146"/>
                      </a:lnTo>
                      <a:lnTo>
                        <a:pt x="332" y="154"/>
                      </a:lnTo>
                      <a:lnTo>
                        <a:pt x="344" y="173"/>
                      </a:lnTo>
                      <a:lnTo>
                        <a:pt x="361" y="187"/>
                      </a:lnTo>
                      <a:lnTo>
                        <a:pt x="342" y="194"/>
                      </a:lnTo>
                      <a:lnTo>
                        <a:pt x="325" y="206"/>
                      </a:lnTo>
                      <a:lnTo>
                        <a:pt x="325" y="210"/>
                      </a:lnTo>
                      <a:lnTo>
                        <a:pt x="325" y="212"/>
                      </a:lnTo>
                      <a:lnTo>
                        <a:pt x="327" y="212"/>
                      </a:lnTo>
                      <a:lnTo>
                        <a:pt x="330" y="212"/>
                      </a:lnTo>
                      <a:lnTo>
                        <a:pt x="344" y="202"/>
                      </a:lnTo>
                      <a:lnTo>
                        <a:pt x="359" y="194"/>
                      </a:lnTo>
                      <a:lnTo>
                        <a:pt x="375" y="190"/>
                      </a:lnTo>
                      <a:lnTo>
                        <a:pt x="390" y="192"/>
                      </a:lnTo>
                      <a:lnTo>
                        <a:pt x="403" y="204"/>
                      </a:lnTo>
                      <a:lnTo>
                        <a:pt x="411" y="212"/>
                      </a:lnTo>
                      <a:lnTo>
                        <a:pt x="415" y="219"/>
                      </a:lnTo>
                      <a:lnTo>
                        <a:pt x="419" y="229"/>
                      </a:lnTo>
                      <a:lnTo>
                        <a:pt x="421" y="231"/>
                      </a:lnTo>
                      <a:lnTo>
                        <a:pt x="423" y="231"/>
                      </a:lnTo>
                      <a:lnTo>
                        <a:pt x="425" y="231"/>
                      </a:lnTo>
                      <a:lnTo>
                        <a:pt x="426" y="229"/>
                      </a:lnTo>
                      <a:lnTo>
                        <a:pt x="426" y="227"/>
                      </a:lnTo>
                      <a:lnTo>
                        <a:pt x="415" y="206"/>
                      </a:lnTo>
                      <a:lnTo>
                        <a:pt x="400" y="190"/>
                      </a:lnTo>
                      <a:lnTo>
                        <a:pt x="390" y="187"/>
                      </a:lnTo>
                      <a:lnTo>
                        <a:pt x="380" y="185"/>
                      </a:lnTo>
                      <a:lnTo>
                        <a:pt x="371" y="185"/>
                      </a:lnTo>
                      <a:lnTo>
                        <a:pt x="355" y="175"/>
                      </a:lnTo>
                      <a:lnTo>
                        <a:pt x="344" y="162"/>
                      </a:lnTo>
                      <a:lnTo>
                        <a:pt x="336" y="148"/>
                      </a:lnTo>
                      <a:lnTo>
                        <a:pt x="338" y="131"/>
                      </a:lnTo>
                      <a:lnTo>
                        <a:pt x="342" y="121"/>
                      </a:lnTo>
                      <a:lnTo>
                        <a:pt x="346" y="114"/>
                      </a:lnTo>
                      <a:lnTo>
                        <a:pt x="352" y="108"/>
                      </a:lnTo>
                      <a:lnTo>
                        <a:pt x="352" y="106"/>
                      </a:lnTo>
                      <a:lnTo>
                        <a:pt x="352" y="102"/>
                      </a:lnTo>
                      <a:lnTo>
                        <a:pt x="350" y="102"/>
                      </a:lnTo>
                      <a:close/>
                      <a:moveTo>
                        <a:pt x="206" y="0"/>
                      </a:moveTo>
                      <a:lnTo>
                        <a:pt x="227" y="4"/>
                      </a:lnTo>
                      <a:lnTo>
                        <a:pt x="250" y="16"/>
                      </a:lnTo>
                      <a:lnTo>
                        <a:pt x="275" y="35"/>
                      </a:lnTo>
                      <a:lnTo>
                        <a:pt x="275" y="35"/>
                      </a:lnTo>
                      <a:lnTo>
                        <a:pt x="279" y="45"/>
                      </a:lnTo>
                      <a:lnTo>
                        <a:pt x="282" y="54"/>
                      </a:lnTo>
                      <a:lnTo>
                        <a:pt x="282" y="56"/>
                      </a:lnTo>
                      <a:lnTo>
                        <a:pt x="284" y="58"/>
                      </a:lnTo>
                      <a:lnTo>
                        <a:pt x="286" y="56"/>
                      </a:lnTo>
                      <a:lnTo>
                        <a:pt x="288" y="56"/>
                      </a:lnTo>
                      <a:lnTo>
                        <a:pt x="288" y="52"/>
                      </a:lnTo>
                      <a:lnTo>
                        <a:pt x="284" y="43"/>
                      </a:lnTo>
                      <a:lnTo>
                        <a:pt x="281" y="31"/>
                      </a:lnTo>
                      <a:lnTo>
                        <a:pt x="292" y="27"/>
                      </a:lnTo>
                      <a:lnTo>
                        <a:pt x="309" y="23"/>
                      </a:lnTo>
                      <a:lnTo>
                        <a:pt x="329" y="22"/>
                      </a:lnTo>
                      <a:lnTo>
                        <a:pt x="352" y="25"/>
                      </a:lnTo>
                      <a:lnTo>
                        <a:pt x="377" y="37"/>
                      </a:lnTo>
                      <a:lnTo>
                        <a:pt x="400" y="58"/>
                      </a:lnTo>
                      <a:lnTo>
                        <a:pt x="407" y="79"/>
                      </a:lnTo>
                      <a:lnTo>
                        <a:pt x="411" y="98"/>
                      </a:lnTo>
                      <a:lnTo>
                        <a:pt x="411" y="119"/>
                      </a:lnTo>
                      <a:lnTo>
                        <a:pt x="411" y="121"/>
                      </a:lnTo>
                      <a:lnTo>
                        <a:pt x="413" y="121"/>
                      </a:lnTo>
                      <a:lnTo>
                        <a:pt x="415" y="121"/>
                      </a:lnTo>
                      <a:lnTo>
                        <a:pt x="417" y="121"/>
                      </a:lnTo>
                      <a:lnTo>
                        <a:pt x="419" y="119"/>
                      </a:lnTo>
                      <a:lnTo>
                        <a:pt x="417" y="94"/>
                      </a:lnTo>
                      <a:lnTo>
                        <a:pt x="411" y="68"/>
                      </a:lnTo>
                      <a:lnTo>
                        <a:pt x="419" y="68"/>
                      </a:lnTo>
                      <a:lnTo>
                        <a:pt x="430" y="71"/>
                      </a:lnTo>
                      <a:lnTo>
                        <a:pt x="444" y="75"/>
                      </a:lnTo>
                      <a:lnTo>
                        <a:pt x="457" y="85"/>
                      </a:lnTo>
                      <a:lnTo>
                        <a:pt x="469" y="98"/>
                      </a:lnTo>
                      <a:lnTo>
                        <a:pt x="478" y="119"/>
                      </a:lnTo>
                      <a:lnTo>
                        <a:pt x="476" y="142"/>
                      </a:lnTo>
                      <a:lnTo>
                        <a:pt x="467" y="166"/>
                      </a:lnTo>
                      <a:lnTo>
                        <a:pt x="467" y="167"/>
                      </a:lnTo>
                      <a:lnTo>
                        <a:pt x="467" y="169"/>
                      </a:lnTo>
                      <a:lnTo>
                        <a:pt x="469" y="169"/>
                      </a:lnTo>
                      <a:lnTo>
                        <a:pt x="471" y="169"/>
                      </a:lnTo>
                      <a:lnTo>
                        <a:pt x="473" y="167"/>
                      </a:lnTo>
                      <a:lnTo>
                        <a:pt x="482" y="150"/>
                      </a:lnTo>
                      <a:lnTo>
                        <a:pt x="486" y="131"/>
                      </a:lnTo>
                      <a:lnTo>
                        <a:pt x="496" y="137"/>
                      </a:lnTo>
                      <a:lnTo>
                        <a:pt x="509" y="146"/>
                      </a:lnTo>
                      <a:lnTo>
                        <a:pt x="523" y="162"/>
                      </a:lnTo>
                      <a:lnTo>
                        <a:pt x="530" y="185"/>
                      </a:lnTo>
                      <a:lnTo>
                        <a:pt x="528" y="206"/>
                      </a:lnTo>
                      <a:lnTo>
                        <a:pt x="521" y="225"/>
                      </a:lnTo>
                      <a:lnTo>
                        <a:pt x="507" y="240"/>
                      </a:lnTo>
                      <a:lnTo>
                        <a:pt x="490" y="254"/>
                      </a:lnTo>
                      <a:lnTo>
                        <a:pt x="488" y="256"/>
                      </a:lnTo>
                      <a:lnTo>
                        <a:pt x="488" y="258"/>
                      </a:lnTo>
                      <a:lnTo>
                        <a:pt x="488" y="260"/>
                      </a:lnTo>
                      <a:lnTo>
                        <a:pt x="490" y="260"/>
                      </a:lnTo>
                      <a:lnTo>
                        <a:pt x="492" y="260"/>
                      </a:lnTo>
                      <a:lnTo>
                        <a:pt x="513" y="246"/>
                      </a:lnTo>
                      <a:lnTo>
                        <a:pt x="526" y="227"/>
                      </a:lnTo>
                      <a:lnTo>
                        <a:pt x="534" y="206"/>
                      </a:lnTo>
                      <a:lnTo>
                        <a:pt x="538" y="212"/>
                      </a:lnTo>
                      <a:lnTo>
                        <a:pt x="542" y="223"/>
                      </a:lnTo>
                      <a:lnTo>
                        <a:pt x="544" y="240"/>
                      </a:lnTo>
                      <a:lnTo>
                        <a:pt x="542" y="263"/>
                      </a:lnTo>
                      <a:lnTo>
                        <a:pt x="523" y="285"/>
                      </a:lnTo>
                      <a:lnTo>
                        <a:pt x="499" y="300"/>
                      </a:lnTo>
                      <a:lnTo>
                        <a:pt x="498" y="302"/>
                      </a:lnTo>
                      <a:lnTo>
                        <a:pt x="498" y="304"/>
                      </a:lnTo>
                      <a:lnTo>
                        <a:pt x="499" y="306"/>
                      </a:lnTo>
                      <a:lnTo>
                        <a:pt x="501" y="306"/>
                      </a:lnTo>
                      <a:lnTo>
                        <a:pt x="503" y="306"/>
                      </a:lnTo>
                      <a:lnTo>
                        <a:pt x="523" y="294"/>
                      </a:lnTo>
                      <a:lnTo>
                        <a:pt x="540" y="279"/>
                      </a:lnTo>
                      <a:lnTo>
                        <a:pt x="542" y="286"/>
                      </a:lnTo>
                      <a:lnTo>
                        <a:pt x="544" y="302"/>
                      </a:lnTo>
                      <a:lnTo>
                        <a:pt x="542" y="321"/>
                      </a:lnTo>
                      <a:lnTo>
                        <a:pt x="532" y="340"/>
                      </a:lnTo>
                      <a:lnTo>
                        <a:pt x="511" y="352"/>
                      </a:lnTo>
                      <a:lnTo>
                        <a:pt x="488" y="359"/>
                      </a:lnTo>
                      <a:lnTo>
                        <a:pt x="465" y="359"/>
                      </a:lnTo>
                      <a:lnTo>
                        <a:pt x="440" y="350"/>
                      </a:lnTo>
                      <a:lnTo>
                        <a:pt x="438" y="348"/>
                      </a:lnTo>
                      <a:lnTo>
                        <a:pt x="436" y="350"/>
                      </a:lnTo>
                      <a:lnTo>
                        <a:pt x="436" y="352"/>
                      </a:lnTo>
                      <a:lnTo>
                        <a:pt x="436" y="354"/>
                      </a:lnTo>
                      <a:lnTo>
                        <a:pt x="438" y="356"/>
                      </a:lnTo>
                      <a:lnTo>
                        <a:pt x="461" y="365"/>
                      </a:lnTo>
                      <a:lnTo>
                        <a:pt x="488" y="367"/>
                      </a:lnTo>
                      <a:lnTo>
                        <a:pt x="511" y="359"/>
                      </a:lnTo>
                      <a:lnTo>
                        <a:pt x="507" y="367"/>
                      </a:lnTo>
                      <a:lnTo>
                        <a:pt x="501" y="379"/>
                      </a:lnTo>
                      <a:lnTo>
                        <a:pt x="490" y="390"/>
                      </a:lnTo>
                      <a:lnTo>
                        <a:pt x="475" y="402"/>
                      </a:lnTo>
                      <a:lnTo>
                        <a:pt x="455" y="407"/>
                      </a:lnTo>
                      <a:lnTo>
                        <a:pt x="430" y="409"/>
                      </a:lnTo>
                      <a:lnTo>
                        <a:pt x="405" y="405"/>
                      </a:lnTo>
                      <a:lnTo>
                        <a:pt x="388" y="400"/>
                      </a:lnTo>
                      <a:lnTo>
                        <a:pt x="377" y="390"/>
                      </a:lnTo>
                      <a:lnTo>
                        <a:pt x="371" y="382"/>
                      </a:lnTo>
                      <a:lnTo>
                        <a:pt x="375" y="373"/>
                      </a:lnTo>
                      <a:lnTo>
                        <a:pt x="378" y="363"/>
                      </a:lnTo>
                      <a:lnTo>
                        <a:pt x="378" y="352"/>
                      </a:lnTo>
                      <a:lnTo>
                        <a:pt x="378" y="350"/>
                      </a:lnTo>
                      <a:lnTo>
                        <a:pt x="377" y="350"/>
                      </a:lnTo>
                      <a:lnTo>
                        <a:pt x="375" y="350"/>
                      </a:lnTo>
                      <a:lnTo>
                        <a:pt x="373" y="350"/>
                      </a:lnTo>
                      <a:lnTo>
                        <a:pt x="373" y="352"/>
                      </a:lnTo>
                      <a:lnTo>
                        <a:pt x="371" y="361"/>
                      </a:lnTo>
                      <a:lnTo>
                        <a:pt x="369" y="371"/>
                      </a:lnTo>
                      <a:lnTo>
                        <a:pt x="369" y="371"/>
                      </a:lnTo>
                      <a:lnTo>
                        <a:pt x="367" y="373"/>
                      </a:lnTo>
                      <a:lnTo>
                        <a:pt x="363" y="381"/>
                      </a:lnTo>
                      <a:lnTo>
                        <a:pt x="357" y="390"/>
                      </a:lnTo>
                      <a:lnTo>
                        <a:pt x="348" y="400"/>
                      </a:lnTo>
                      <a:lnTo>
                        <a:pt x="334" y="409"/>
                      </a:lnTo>
                      <a:lnTo>
                        <a:pt x="319" y="415"/>
                      </a:lnTo>
                      <a:lnTo>
                        <a:pt x="296" y="417"/>
                      </a:lnTo>
                      <a:lnTo>
                        <a:pt x="271" y="411"/>
                      </a:lnTo>
                      <a:lnTo>
                        <a:pt x="265" y="404"/>
                      </a:lnTo>
                      <a:lnTo>
                        <a:pt x="288" y="394"/>
                      </a:lnTo>
                      <a:lnTo>
                        <a:pt x="305" y="377"/>
                      </a:lnTo>
                      <a:lnTo>
                        <a:pt x="319" y="357"/>
                      </a:lnTo>
                      <a:lnTo>
                        <a:pt x="321" y="356"/>
                      </a:lnTo>
                      <a:lnTo>
                        <a:pt x="319" y="354"/>
                      </a:lnTo>
                      <a:lnTo>
                        <a:pt x="317" y="352"/>
                      </a:lnTo>
                      <a:lnTo>
                        <a:pt x="315" y="352"/>
                      </a:lnTo>
                      <a:lnTo>
                        <a:pt x="313" y="354"/>
                      </a:lnTo>
                      <a:lnTo>
                        <a:pt x="302" y="373"/>
                      </a:lnTo>
                      <a:lnTo>
                        <a:pt x="282" y="388"/>
                      </a:lnTo>
                      <a:lnTo>
                        <a:pt x="261" y="398"/>
                      </a:lnTo>
                      <a:lnTo>
                        <a:pt x="259" y="398"/>
                      </a:lnTo>
                      <a:lnTo>
                        <a:pt x="252" y="392"/>
                      </a:lnTo>
                      <a:lnTo>
                        <a:pt x="244" y="386"/>
                      </a:lnTo>
                      <a:lnTo>
                        <a:pt x="234" y="382"/>
                      </a:lnTo>
                      <a:lnTo>
                        <a:pt x="252" y="356"/>
                      </a:lnTo>
                      <a:lnTo>
                        <a:pt x="257" y="327"/>
                      </a:lnTo>
                      <a:lnTo>
                        <a:pt x="271" y="309"/>
                      </a:lnTo>
                      <a:lnTo>
                        <a:pt x="286" y="296"/>
                      </a:lnTo>
                      <a:lnTo>
                        <a:pt x="305" y="288"/>
                      </a:lnTo>
                      <a:lnTo>
                        <a:pt x="327" y="290"/>
                      </a:lnTo>
                      <a:lnTo>
                        <a:pt x="329" y="290"/>
                      </a:lnTo>
                      <a:lnTo>
                        <a:pt x="330" y="288"/>
                      </a:lnTo>
                      <a:lnTo>
                        <a:pt x="330" y="286"/>
                      </a:lnTo>
                      <a:lnTo>
                        <a:pt x="330" y="285"/>
                      </a:lnTo>
                      <a:lnTo>
                        <a:pt x="329" y="283"/>
                      </a:lnTo>
                      <a:lnTo>
                        <a:pt x="309" y="281"/>
                      </a:lnTo>
                      <a:lnTo>
                        <a:pt x="292" y="285"/>
                      </a:lnTo>
                      <a:lnTo>
                        <a:pt x="277" y="294"/>
                      </a:lnTo>
                      <a:lnTo>
                        <a:pt x="275" y="277"/>
                      </a:lnTo>
                      <a:lnTo>
                        <a:pt x="271" y="260"/>
                      </a:lnTo>
                      <a:lnTo>
                        <a:pt x="259" y="246"/>
                      </a:lnTo>
                      <a:lnTo>
                        <a:pt x="257" y="246"/>
                      </a:lnTo>
                      <a:lnTo>
                        <a:pt x="256" y="248"/>
                      </a:lnTo>
                      <a:lnTo>
                        <a:pt x="254" y="250"/>
                      </a:lnTo>
                      <a:lnTo>
                        <a:pt x="256" y="252"/>
                      </a:lnTo>
                      <a:lnTo>
                        <a:pt x="263" y="262"/>
                      </a:lnTo>
                      <a:lnTo>
                        <a:pt x="269" y="275"/>
                      </a:lnTo>
                      <a:lnTo>
                        <a:pt x="269" y="288"/>
                      </a:lnTo>
                      <a:lnTo>
                        <a:pt x="269" y="300"/>
                      </a:lnTo>
                      <a:lnTo>
                        <a:pt x="263" y="308"/>
                      </a:lnTo>
                      <a:lnTo>
                        <a:pt x="257" y="315"/>
                      </a:lnTo>
                      <a:lnTo>
                        <a:pt x="254" y="306"/>
                      </a:lnTo>
                      <a:lnTo>
                        <a:pt x="250" y="294"/>
                      </a:lnTo>
                      <a:lnTo>
                        <a:pt x="244" y="285"/>
                      </a:lnTo>
                      <a:lnTo>
                        <a:pt x="242" y="283"/>
                      </a:lnTo>
                      <a:lnTo>
                        <a:pt x="238" y="285"/>
                      </a:lnTo>
                      <a:lnTo>
                        <a:pt x="238" y="286"/>
                      </a:lnTo>
                      <a:lnTo>
                        <a:pt x="238" y="288"/>
                      </a:lnTo>
                      <a:lnTo>
                        <a:pt x="248" y="306"/>
                      </a:lnTo>
                      <a:lnTo>
                        <a:pt x="250" y="325"/>
                      </a:lnTo>
                      <a:lnTo>
                        <a:pt x="250" y="325"/>
                      </a:lnTo>
                      <a:lnTo>
                        <a:pt x="250" y="327"/>
                      </a:lnTo>
                      <a:lnTo>
                        <a:pt x="250" y="329"/>
                      </a:lnTo>
                      <a:lnTo>
                        <a:pt x="244" y="356"/>
                      </a:lnTo>
                      <a:lnTo>
                        <a:pt x="229" y="379"/>
                      </a:lnTo>
                      <a:lnTo>
                        <a:pt x="215" y="363"/>
                      </a:lnTo>
                      <a:lnTo>
                        <a:pt x="198" y="352"/>
                      </a:lnTo>
                      <a:lnTo>
                        <a:pt x="206" y="348"/>
                      </a:lnTo>
                      <a:lnTo>
                        <a:pt x="211" y="342"/>
                      </a:lnTo>
                      <a:lnTo>
                        <a:pt x="217" y="338"/>
                      </a:lnTo>
                      <a:lnTo>
                        <a:pt x="217" y="336"/>
                      </a:lnTo>
                      <a:lnTo>
                        <a:pt x="223" y="329"/>
                      </a:lnTo>
                      <a:lnTo>
                        <a:pt x="227" y="319"/>
                      </a:lnTo>
                      <a:lnTo>
                        <a:pt x="229" y="309"/>
                      </a:lnTo>
                      <a:lnTo>
                        <a:pt x="229" y="300"/>
                      </a:lnTo>
                      <a:lnTo>
                        <a:pt x="227" y="290"/>
                      </a:lnTo>
                      <a:lnTo>
                        <a:pt x="225" y="281"/>
                      </a:lnTo>
                      <a:lnTo>
                        <a:pt x="236" y="262"/>
                      </a:lnTo>
                      <a:lnTo>
                        <a:pt x="240" y="240"/>
                      </a:lnTo>
                      <a:lnTo>
                        <a:pt x="259" y="229"/>
                      </a:lnTo>
                      <a:lnTo>
                        <a:pt x="281" y="225"/>
                      </a:lnTo>
                      <a:lnTo>
                        <a:pt x="302" y="229"/>
                      </a:lnTo>
                      <a:lnTo>
                        <a:pt x="321" y="238"/>
                      </a:lnTo>
                      <a:lnTo>
                        <a:pt x="336" y="254"/>
                      </a:lnTo>
                      <a:lnTo>
                        <a:pt x="344" y="275"/>
                      </a:lnTo>
                      <a:lnTo>
                        <a:pt x="346" y="296"/>
                      </a:lnTo>
                      <a:lnTo>
                        <a:pt x="340" y="317"/>
                      </a:lnTo>
                      <a:lnTo>
                        <a:pt x="327" y="334"/>
                      </a:lnTo>
                      <a:lnTo>
                        <a:pt x="327" y="338"/>
                      </a:lnTo>
                      <a:lnTo>
                        <a:pt x="329" y="340"/>
                      </a:lnTo>
                      <a:lnTo>
                        <a:pt x="330" y="340"/>
                      </a:lnTo>
                      <a:lnTo>
                        <a:pt x="332" y="340"/>
                      </a:lnTo>
                      <a:lnTo>
                        <a:pt x="344" y="323"/>
                      </a:lnTo>
                      <a:lnTo>
                        <a:pt x="352" y="302"/>
                      </a:lnTo>
                      <a:lnTo>
                        <a:pt x="361" y="317"/>
                      </a:lnTo>
                      <a:lnTo>
                        <a:pt x="375" y="331"/>
                      </a:lnTo>
                      <a:lnTo>
                        <a:pt x="392" y="336"/>
                      </a:lnTo>
                      <a:lnTo>
                        <a:pt x="409" y="336"/>
                      </a:lnTo>
                      <a:lnTo>
                        <a:pt x="421" y="333"/>
                      </a:lnTo>
                      <a:lnTo>
                        <a:pt x="430" y="327"/>
                      </a:lnTo>
                      <a:lnTo>
                        <a:pt x="440" y="321"/>
                      </a:lnTo>
                      <a:lnTo>
                        <a:pt x="440" y="321"/>
                      </a:lnTo>
                      <a:lnTo>
                        <a:pt x="453" y="319"/>
                      </a:lnTo>
                      <a:lnTo>
                        <a:pt x="467" y="319"/>
                      </a:lnTo>
                      <a:lnTo>
                        <a:pt x="478" y="327"/>
                      </a:lnTo>
                      <a:lnTo>
                        <a:pt x="480" y="327"/>
                      </a:lnTo>
                      <a:lnTo>
                        <a:pt x="482" y="327"/>
                      </a:lnTo>
                      <a:lnTo>
                        <a:pt x="484" y="323"/>
                      </a:lnTo>
                      <a:lnTo>
                        <a:pt x="482" y="321"/>
                      </a:lnTo>
                      <a:lnTo>
                        <a:pt x="473" y="315"/>
                      </a:lnTo>
                      <a:lnTo>
                        <a:pt x="459" y="311"/>
                      </a:lnTo>
                      <a:lnTo>
                        <a:pt x="446" y="311"/>
                      </a:lnTo>
                      <a:lnTo>
                        <a:pt x="455" y="294"/>
                      </a:lnTo>
                      <a:lnTo>
                        <a:pt x="455" y="273"/>
                      </a:lnTo>
                      <a:lnTo>
                        <a:pt x="453" y="271"/>
                      </a:lnTo>
                      <a:lnTo>
                        <a:pt x="451" y="269"/>
                      </a:lnTo>
                      <a:lnTo>
                        <a:pt x="450" y="271"/>
                      </a:lnTo>
                      <a:lnTo>
                        <a:pt x="450" y="271"/>
                      </a:lnTo>
                      <a:lnTo>
                        <a:pt x="450" y="273"/>
                      </a:lnTo>
                      <a:lnTo>
                        <a:pt x="448" y="294"/>
                      </a:lnTo>
                      <a:lnTo>
                        <a:pt x="440" y="309"/>
                      </a:lnTo>
                      <a:lnTo>
                        <a:pt x="426" y="323"/>
                      </a:lnTo>
                      <a:lnTo>
                        <a:pt x="407" y="331"/>
                      </a:lnTo>
                      <a:lnTo>
                        <a:pt x="388" y="329"/>
                      </a:lnTo>
                      <a:lnTo>
                        <a:pt x="373" y="321"/>
                      </a:lnTo>
                      <a:lnTo>
                        <a:pt x="361" y="306"/>
                      </a:lnTo>
                      <a:lnTo>
                        <a:pt x="352" y="290"/>
                      </a:lnTo>
                      <a:lnTo>
                        <a:pt x="352" y="290"/>
                      </a:lnTo>
                      <a:lnTo>
                        <a:pt x="350" y="267"/>
                      </a:lnTo>
                      <a:lnTo>
                        <a:pt x="338" y="246"/>
                      </a:lnTo>
                      <a:lnTo>
                        <a:pt x="317" y="229"/>
                      </a:lnTo>
                      <a:lnTo>
                        <a:pt x="290" y="219"/>
                      </a:lnTo>
                      <a:lnTo>
                        <a:pt x="265" y="221"/>
                      </a:lnTo>
                      <a:lnTo>
                        <a:pt x="238" y="233"/>
                      </a:lnTo>
                      <a:lnTo>
                        <a:pt x="236" y="225"/>
                      </a:lnTo>
                      <a:lnTo>
                        <a:pt x="231" y="215"/>
                      </a:lnTo>
                      <a:lnTo>
                        <a:pt x="227" y="212"/>
                      </a:lnTo>
                      <a:lnTo>
                        <a:pt x="221" y="206"/>
                      </a:lnTo>
                      <a:lnTo>
                        <a:pt x="229" y="183"/>
                      </a:lnTo>
                      <a:lnTo>
                        <a:pt x="231" y="158"/>
                      </a:lnTo>
                      <a:lnTo>
                        <a:pt x="229" y="135"/>
                      </a:lnTo>
                      <a:lnTo>
                        <a:pt x="221" y="112"/>
                      </a:lnTo>
                      <a:lnTo>
                        <a:pt x="204" y="93"/>
                      </a:lnTo>
                      <a:lnTo>
                        <a:pt x="202" y="93"/>
                      </a:lnTo>
                      <a:lnTo>
                        <a:pt x="200" y="93"/>
                      </a:lnTo>
                      <a:lnTo>
                        <a:pt x="198" y="94"/>
                      </a:lnTo>
                      <a:lnTo>
                        <a:pt x="200" y="98"/>
                      </a:lnTo>
                      <a:lnTo>
                        <a:pt x="213" y="116"/>
                      </a:lnTo>
                      <a:lnTo>
                        <a:pt x="223" y="137"/>
                      </a:lnTo>
                      <a:lnTo>
                        <a:pt x="225" y="158"/>
                      </a:lnTo>
                      <a:lnTo>
                        <a:pt x="221" y="181"/>
                      </a:lnTo>
                      <a:lnTo>
                        <a:pt x="215" y="202"/>
                      </a:lnTo>
                      <a:lnTo>
                        <a:pt x="204" y="196"/>
                      </a:lnTo>
                      <a:lnTo>
                        <a:pt x="192" y="190"/>
                      </a:lnTo>
                      <a:lnTo>
                        <a:pt x="190" y="192"/>
                      </a:lnTo>
                      <a:lnTo>
                        <a:pt x="188" y="192"/>
                      </a:lnTo>
                      <a:lnTo>
                        <a:pt x="188" y="194"/>
                      </a:lnTo>
                      <a:lnTo>
                        <a:pt x="188" y="196"/>
                      </a:lnTo>
                      <a:lnTo>
                        <a:pt x="190" y="198"/>
                      </a:lnTo>
                      <a:lnTo>
                        <a:pt x="200" y="202"/>
                      </a:lnTo>
                      <a:lnTo>
                        <a:pt x="209" y="208"/>
                      </a:lnTo>
                      <a:lnTo>
                        <a:pt x="219" y="214"/>
                      </a:lnTo>
                      <a:lnTo>
                        <a:pt x="231" y="229"/>
                      </a:lnTo>
                      <a:lnTo>
                        <a:pt x="233" y="242"/>
                      </a:lnTo>
                      <a:lnTo>
                        <a:pt x="231" y="260"/>
                      </a:lnTo>
                      <a:lnTo>
                        <a:pt x="221" y="275"/>
                      </a:lnTo>
                      <a:lnTo>
                        <a:pt x="206" y="260"/>
                      </a:lnTo>
                      <a:lnTo>
                        <a:pt x="184" y="250"/>
                      </a:lnTo>
                      <a:lnTo>
                        <a:pt x="183" y="250"/>
                      </a:lnTo>
                      <a:lnTo>
                        <a:pt x="181" y="252"/>
                      </a:lnTo>
                      <a:lnTo>
                        <a:pt x="181" y="254"/>
                      </a:lnTo>
                      <a:lnTo>
                        <a:pt x="181" y="256"/>
                      </a:lnTo>
                      <a:lnTo>
                        <a:pt x="183" y="258"/>
                      </a:lnTo>
                      <a:lnTo>
                        <a:pt x="200" y="263"/>
                      </a:lnTo>
                      <a:lnTo>
                        <a:pt x="211" y="273"/>
                      </a:lnTo>
                      <a:lnTo>
                        <a:pt x="221" y="288"/>
                      </a:lnTo>
                      <a:lnTo>
                        <a:pt x="223" y="306"/>
                      </a:lnTo>
                      <a:lnTo>
                        <a:pt x="215" y="325"/>
                      </a:lnTo>
                      <a:lnTo>
                        <a:pt x="204" y="340"/>
                      </a:lnTo>
                      <a:lnTo>
                        <a:pt x="179" y="350"/>
                      </a:lnTo>
                      <a:lnTo>
                        <a:pt x="154" y="352"/>
                      </a:lnTo>
                      <a:lnTo>
                        <a:pt x="150" y="344"/>
                      </a:lnTo>
                      <a:lnTo>
                        <a:pt x="144" y="338"/>
                      </a:lnTo>
                      <a:lnTo>
                        <a:pt x="136" y="333"/>
                      </a:lnTo>
                      <a:lnTo>
                        <a:pt x="133" y="313"/>
                      </a:lnTo>
                      <a:lnTo>
                        <a:pt x="133" y="294"/>
                      </a:lnTo>
                      <a:lnTo>
                        <a:pt x="138" y="269"/>
                      </a:lnTo>
                      <a:lnTo>
                        <a:pt x="150" y="250"/>
                      </a:lnTo>
                      <a:lnTo>
                        <a:pt x="169" y="235"/>
                      </a:lnTo>
                      <a:lnTo>
                        <a:pt x="192" y="225"/>
                      </a:lnTo>
                      <a:lnTo>
                        <a:pt x="194" y="223"/>
                      </a:lnTo>
                      <a:lnTo>
                        <a:pt x="194" y="221"/>
                      </a:lnTo>
                      <a:lnTo>
                        <a:pt x="194" y="219"/>
                      </a:lnTo>
                      <a:lnTo>
                        <a:pt x="192" y="219"/>
                      </a:lnTo>
                      <a:lnTo>
                        <a:pt x="190" y="219"/>
                      </a:lnTo>
                      <a:lnTo>
                        <a:pt x="169" y="227"/>
                      </a:lnTo>
                      <a:lnTo>
                        <a:pt x="152" y="240"/>
                      </a:lnTo>
                      <a:lnTo>
                        <a:pt x="160" y="212"/>
                      </a:lnTo>
                      <a:lnTo>
                        <a:pt x="161" y="181"/>
                      </a:lnTo>
                      <a:lnTo>
                        <a:pt x="156" y="150"/>
                      </a:lnTo>
                      <a:lnTo>
                        <a:pt x="161" y="133"/>
                      </a:lnTo>
                      <a:lnTo>
                        <a:pt x="169" y="116"/>
                      </a:lnTo>
                      <a:lnTo>
                        <a:pt x="183" y="106"/>
                      </a:lnTo>
                      <a:lnTo>
                        <a:pt x="184" y="104"/>
                      </a:lnTo>
                      <a:lnTo>
                        <a:pt x="186" y="102"/>
                      </a:lnTo>
                      <a:lnTo>
                        <a:pt x="184" y="100"/>
                      </a:lnTo>
                      <a:lnTo>
                        <a:pt x="184" y="100"/>
                      </a:lnTo>
                      <a:lnTo>
                        <a:pt x="181" y="100"/>
                      </a:lnTo>
                      <a:lnTo>
                        <a:pt x="167" y="108"/>
                      </a:lnTo>
                      <a:lnTo>
                        <a:pt x="158" y="121"/>
                      </a:lnTo>
                      <a:lnTo>
                        <a:pt x="152" y="137"/>
                      </a:lnTo>
                      <a:lnTo>
                        <a:pt x="150" y="135"/>
                      </a:lnTo>
                      <a:lnTo>
                        <a:pt x="136" y="108"/>
                      </a:lnTo>
                      <a:lnTo>
                        <a:pt x="115" y="87"/>
                      </a:lnTo>
                      <a:lnTo>
                        <a:pt x="92" y="71"/>
                      </a:lnTo>
                      <a:lnTo>
                        <a:pt x="65" y="60"/>
                      </a:lnTo>
                      <a:lnTo>
                        <a:pt x="35" y="54"/>
                      </a:lnTo>
                      <a:lnTo>
                        <a:pt x="35" y="54"/>
                      </a:lnTo>
                      <a:lnTo>
                        <a:pt x="19" y="41"/>
                      </a:lnTo>
                      <a:lnTo>
                        <a:pt x="0" y="31"/>
                      </a:lnTo>
                      <a:lnTo>
                        <a:pt x="4" y="25"/>
                      </a:lnTo>
                      <a:lnTo>
                        <a:pt x="14" y="20"/>
                      </a:lnTo>
                      <a:lnTo>
                        <a:pt x="25" y="14"/>
                      </a:lnTo>
                      <a:lnTo>
                        <a:pt x="42" y="12"/>
                      </a:lnTo>
                      <a:lnTo>
                        <a:pt x="65" y="12"/>
                      </a:lnTo>
                      <a:lnTo>
                        <a:pt x="65" y="14"/>
                      </a:lnTo>
                      <a:lnTo>
                        <a:pt x="65" y="16"/>
                      </a:lnTo>
                      <a:lnTo>
                        <a:pt x="67" y="16"/>
                      </a:lnTo>
                      <a:lnTo>
                        <a:pt x="77" y="20"/>
                      </a:lnTo>
                      <a:lnTo>
                        <a:pt x="85" y="29"/>
                      </a:lnTo>
                      <a:lnTo>
                        <a:pt x="88" y="39"/>
                      </a:lnTo>
                      <a:lnTo>
                        <a:pt x="92" y="48"/>
                      </a:lnTo>
                      <a:lnTo>
                        <a:pt x="94" y="50"/>
                      </a:lnTo>
                      <a:lnTo>
                        <a:pt x="96" y="50"/>
                      </a:lnTo>
                      <a:lnTo>
                        <a:pt x="98" y="50"/>
                      </a:lnTo>
                      <a:lnTo>
                        <a:pt x="100" y="48"/>
                      </a:lnTo>
                      <a:lnTo>
                        <a:pt x="100" y="47"/>
                      </a:lnTo>
                      <a:lnTo>
                        <a:pt x="94" y="35"/>
                      </a:lnTo>
                      <a:lnTo>
                        <a:pt x="88" y="22"/>
                      </a:lnTo>
                      <a:lnTo>
                        <a:pt x="77" y="12"/>
                      </a:lnTo>
                      <a:lnTo>
                        <a:pt x="90" y="10"/>
                      </a:lnTo>
                      <a:lnTo>
                        <a:pt x="108" y="8"/>
                      </a:lnTo>
                      <a:lnTo>
                        <a:pt x="127" y="12"/>
                      </a:lnTo>
                      <a:lnTo>
                        <a:pt x="144" y="25"/>
                      </a:lnTo>
                      <a:lnTo>
                        <a:pt x="160" y="43"/>
                      </a:lnTo>
                      <a:lnTo>
                        <a:pt x="169" y="64"/>
                      </a:lnTo>
                      <a:lnTo>
                        <a:pt x="169" y="66"/>
                      </a:lnTo>
                      <a:lnTo>
                        <a:pt x="169" y="66"/>
                      </a:lnTo>
                      <a:lnTo>
                        <a:pt x="169" y="75"/>
                      </a:lnTo>
                      <a:lnTo>
                        <a:pt x="169" y="85"/>
                      </a:lnTo>
                      <a:lnTo>
                        <a:pt x="165" y="93"/>
                      </a:lnTo>
                      <a:lnTo>
                        <a:pt x="165" y="96"/>
                      </a:lnTo>
                      <a:lnTo>
                        <a:pt x="165" y="96"/>
                      </a:lnTo>
                      <a:lnTo>
                        <a:pt x="167" y="98"/>
                      </a:lnTo>
                      <a:lnTo>
                        <a:pt x="169" y="98"/>
                      </a:lnTo>
                      <a:lnTo>
                        <a:pt x="171" y="96"/>
                      </a:lnTo>
                      <a:lnTo>
                        <a:pt x="177" y="81"/>
                      </a:lnTo>
                      <a:lnTo>
                        <a:pt x="175" y="64"/>
                      </a:lnTo>
                      <a:lnTo>
                        <a:pt x="184" y="56"/>
                      </a:lnTo>
                      <a:lnTo>
                        <a:pt x="198" y="54"/>
                      </a:lnTo>
                      <a:lnTo>
                        <a:pt x="211" y="56"/>
                      </a:lnTo>
                      <a:lnTo>
                        <a:pt x="229" y="66"/>
                      </a:lnTo>
                      <a:lnTo>
                        <a:pt x="242" y="79"/>
                      </a:lnTo>
                      <a:lnTo>
                        <a:pt x="256" y="85"/>
                      </a:lnTo>
                      <a:lnTo>
                        <a:pt x="269" y="87"/>
                      </a:lnTo>
                      <a:lnTo>
                        <a:pt x="282" y="85"/>
                      </a:lnTo>
                      <a:lnTo>
                        <a:pt x="298" y="81"/>
                      </a:lnTo>
                      <a:lnTo>
                        <a:pt x="313" y="75"/>
                      </a:lnTo>
                      <a:lnTo>
                        <a:pt x="330" y="73"/>
                      </a:lnTo>
                      <a:lnTo>
                        <a:pt x="344" y="75"/>
                      </a:lnTo>
                      <a:lnTo>
                        <a:pt x="359" y="87"/>
                      </a:lnTo>
                      <a:lnTo>
                        <a:pt x="369" y="106"/>
                      </a:lnTo>
                      <a:lnTo>
                        <a:pt x="377" y="129"/>
                      </a:lnTo>
                      <a:lnTo>
                        <a:pt x="386" y="150"/>
                      </a:lnTo>
                      <a:lnTo>
                        <a:pt x="396" y="160"/>
                      </a:lnTo>
                      <a:lnTo>
                        <a:pt x="407" y="166"/>
                      </a:lnTo>
                      <a:lnTo>
                        <a:pt x="419" y="169"/>
                      </a:lnTo>
                      <a:lnTo>
                        <a:pt x="436" y="179"/>
                      </a:lnTo>
                      <a:lnTo>
                        <a:pt x="448" y="194"/>
                      </a:lnTo>
                      <a:lnTo>
                        <a:pt x="451" y="214"/>
                      </a:lnTo>
                      <a:lnTo>
                        <a:pt x="448" y="235"/>
                      </a:lnTo>
                      <a:lnTo>
                        <a:pt x="434" y="250"/>
                      </a:lnTo>
                      <a:lnTo>
                        <a:pt x="419" y="260"/>
                      </a:lnTo>
                      <a:lnTo>
                        <a:pt x="400" y="262"/>
                      </a:lnTo>
                      <a:lnTo>
                        <a:pt x="380" y="258"/>
                      </a:lnTo>
                      <a:lnTo>
                        <a:pt x="365" y="246"/>
                      </a:lnTo>
                      <a:lnTo>
                        <a:pt x="361" y="244"/>
                      </a:lnTo>
                      <a:lnTo>
                        <a:pt x="359" y="246"/>
                      </a:lnTo>
                      <a:lnTo>
                        <a:pt x="359" y="248"/>
                      </a:lnTo>
                      <a:lnTo>
                        <a:pt x="359" y="250"/>
                      </a:lnTo>
                      <a:lnTo>
                        <a:pt x="367" y="258"/>
                      </a:lnTo>
                      <a:lnTo>
                        <a:pt x="377" y="263"/>
                      </a:lnTo>
                      <a:lnTo>
                        <a:pt x="386" y="267"/>
                      </a:lnTo>
                      <a:lnTo>
                        <a:pt x="378" y="271"/>
                      </a:lnTo>
                      <a:lnTo>
                        <a:pt x="373" y="279"/>
                      </a:lnTo>
                      <a:lnTo>
                        <a:pt x="369" y="286"/>
                      </a:lnTo>
                      <a:lnTo>
                        <a:pt x="369" y="288"/>
                      </a:lnTo>
                      <a:lnTo>
                        <a:pt x="371" y="288"/>
                      </a:lnTo>
                      <a:lnTo>
                        <a:pt x="373" y="290"/>
                      </a:lnTo>
                      <a:lnTo>
                        <a:pt x="375" y="288"/>
                      </a:lnTo>
                      <a:lnTo>
                        <a:pt x="375" y="288"/>
                      </a:lnTo>
                      <a:lnTo>
                        <a:pt x="375" y="288"/>
                      </a:lnTo>
                      <a:lnTo>
                        <a:pt x="375" y="288"/>
                      </a:lnTo>
                      <a:lnTo>
                        <a:pt x="375" y="286"/>
                      </a:lnTo>
                      <a:lnTo>
                        <a:pt x="375" y="286"/>
                      </a:lnTo>
                      <a:lnTo>
                        <a:pt x="377" y="286"/>
                      </a:lnTo>
                      <a:lnTo>
                        <a:pt x="380" y="281"/>
                      </a:lnTo>
                      <a:lnTo>
                        <a:pt x="388" y="273"/>
                      </a:lnTo>
                      <a:lnTo>
                        <a:pt x="396" y="269"/>
                      </a:lnTo>
                      <a:lnTo>
                        <a:pt x="413" y="267"/>
                      </a:lnTo>
                      <a:lnTo>
                        <a:pt x="428" y="263"/>
                      </a:lnTo>
                      <a:lnTo>
                        <a:pt x="442" y="254"/>
                      </a:lnTo>
                      <a:lnTo>
                        <a:pt x="451" y="238"/>
                      </a:lnTo>
                      <a:lnTo>
                        <a:pt x="457" y="221"/>
                      </a:lnTo>
                      <a:lnTo>
                        <a:pt x="457" y="204"/>
                      </a:lnTo>
                      <a:lnTo>
                        <a:pt x="451" y="185"/>
                      </a:lnTo>
                      <a:lnTo>
                        <a:pt x="440" y="175"/>
                      </a:lnTo>
                      <a:lnTo>
                        <a:pt x="430" y="167"/>
                      </a:lnTo>
                      <a:lnTo>
                        <a:pt x="417" y="164"/>
                      </a:lnTo>
                      <a:lnTo>
                        <a:pt x="403" y="156"/>
                      </a:lnTo>
                      <a:lnTo>
                        <a:pt x="390" y="144"/>
                      </a:lnTo>
                      <a:lnTo>
                        <a:pt x="382" y="127"/>
                      </a:lnTo>
                      <a:lnTo>
                        <a:pt x="378" y="110"/>
                      </a:lnTo>
                      <a:lnTo>
                        <a:pt x="371" y="93"/>
                      </a:lnTo>
                      <a:lnTo>
                        <a:pt x="359" y="77"/>
                      </a:lnTo>
                      <a:lnTo>
                        <a:pt x="342" y="68"/>
                      </a:lnTo>
                      <a:lnTo>
                        <a:pt x="327" y="68"/>
                      </a:lnTo>
                      <a:lnTo>
                        <a:pt x="309" y="71"/>
                      </a:lnTo>
                      <a:lnTo>
                        <a:pt x="290" y="75"/>
                      </a:lnTo>
                      <a:lnTo>
                        <a:pt x="275" y="79"/>
                      </a:lnTo>
                      <a:lnTo>
                        <a:pt x="259" y="79"/>
                      </a:lnTo>
                      <a:lnTo>
                        <a:pt x="252" y="75"/>
                      </a:lnTo>
                      <a:lnTo>
                        <a:pt x="246" y="71"/>
                      </a:lnTo>
                      <a:lnTo>
                        <a:pt x="242" y="68"/>
                      </a:lnTo>
                      <a:lnTo>
                        <a:pt x="236" y="62"/>
                      </a:lnTo>
                      <a:lnTo>
                        <a:pt x="227" y="56"/>
                      </a:lnTo>
                      <a:lnTo>
                        <a:pt x="219" y="52"/>
                      </a:lnTo>
                      <a:lnTo>
                        <a:pt x="208" y="48"/>
                      </a:lnTo>
                      <a:lnTo>
                        <a:pt x="196" y="47"/>
                      </a:lnTo>
                      <a:lnTo>
                        <a:pt x="183" y="50"/>
                      </a:lnTo>
                      <a:lnTo>
                        <a:pt x="173" y="56"/>
                      </a:lnTo>
                      <a:lnTo>
                        <a:pt x="161" y="35"/>
                      </a:lnTo>
                      <a:lnTo>
                        <a:pt x="146" y="18"/>
                      </a:lnTo>
                      <a:lnTo>
                        <a:pt x="154" y="14"/>
                      </a:lnTo>
                      <a:lnTo>
                        <a:pt x="167" y="8"/>
                      </a:lnTo>
                      <a:lnTo>
                        <a:pt x="184" y="2"/>
                      </a:lnTo>
                      <a:lnTo>
                        <a:pt x="2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sp>
              <p:nvSpPr>
                <p:cNvPr id="67" name="Freeform 35"/>
                <p:cNvSpPr>
                  <a:spLocks/>
                </p:cNvSpPr>
                <p:nvPr/>
              </p:nvSpPr>
              <p:spPr bwMode="auto">
                <a:xfrm>
                  <a:off x="377825" y="4229100"/>
                  <a:ext cx="698500" cy="493713"/>
                </a:xfrm>
                <a:custGeom>
                  <a:avLst/>
                  <a:gdLst>
                    <a:gd name="T0" fmla="*/ 129 w 440"/>
                    <a:gd name="T1" fmla="*/ 66 h 311"/>
                    <a:gd name="T2" fmla="*/ 144 w 440"/>
                    <a:gd name="T3" fmla="*/ 50 h 311"/>
                    <a:gd name="T4" fmla="*/ 215 w 440"/>
                    <a:gd name="T5" fmla="*/ 37 h 311"/>
                    <a:gd name="T6" fmla="*/ 231 w 440"/>
                    <a:gd name="T7" fmla="*/ 81 h 311"/>
                    <a:gd name="T8" fmla="*/ 240 w 440"/>
                    <a:gd name="T9" fmla="*/ 50 h 311"/>
                    <a:gd name="T10" fmla="*/ 290 w 440"/>
                    <a:gd name="T11" fmla="*/ 62 h 311"/>
                    <a:gd name="T12" fmla="*/ 304 w 440"/>
                    <a:gd name="T13" fmla="*/ 106 h 311"/>
                    <a:gd name="T14" fmla="*/ 309 w 440"/>
                    <a:gd name="T15" fmla="*/ 71 h 311"/>
                    <a:gd name="T16" fmla="*/ 369 w 440"/>
                    <a:gd name="T17" fmla="*/ 139 h 311"/>
                    <a:gd name="T18" fmla="*/ 380 w 440"/>
                    <a:gd name="T19" fmla="*/ 108 h 311"/>
                    <a:gd name="T20" fmla="*/ 400 w 440"/>
                    <a:gd name="T21" fmla="*/ 119 h 311"/>
                    <a:gd name="T22" fmla="*/ 411 w 440"/>
                    <a:gd name="T23" fmla="*/ 177 h 311"/>
                    <a:gd name="T24" fmla="*/ 438 w 440"/>
                    <a:gd name="T25" fmla="*/ 219 h 311"/>
                    <a:gd name="T26" fmla="*/ 413 w 440"/>
                    <a:gd name="T27" fmla="*/ 250 h 311"/>
                    <a:gd name="T28" fmla="*/ 405 w 440"/>
                    <a:gd name="T29" fmla="*/ 223 h 311"/>
                    <a:gd name="T30" fmla="*/ 394 w 440"/>
                    <a:gd name="T31" fmla="*/ 277 h 311"/>
                    <a:gd name="T32" fmla="*/ 313 w 440"/>
                    <a:gd name="T33" fmla="*/ 263 h 311"/>
                    <a:gd name="T34" fmla="*/ 329 w 440"/>
                    <a:gd name="T35" fmla="*/ 225 h 311"/>
                    <a:gd name="T36" fmla="*/ 238 w 440"/>
                    <a:gd name="T37" fmla="*/ 215 h 311"/>
                    <a:gd name="T38" fmla="*/ 256 w 440"/>
                    <a:gd name="T39" fmla="*/ 160 h 311"/>
                    <a:gd name="T40" fmla="*/ 213 w 440"/>
                    <a:gd name="T41" fmla="*/ 202 h 311"/>
                    <a:gd name="T42" fmla="*/ 194 w 440"/>
                    <a:gd name="T43" fmla="*/ 158 h 311"/>
                    <a:gd name="T44" fmla="*/ 113 w 440"/>
                    <a:gd name="T45" fmla="*/ 164 h 311"/>
                    <a:gd name="T46" fmla="*/ 69 w 440"/>
                    <a:gd name="T47" fmla="*/ 119 h 311"/>
                    <a:gd name="T48" fmla="*/ 62 w 440"/>
                    <a:gd name="T49" fmla="*/ 171 h 311"/>
                    <a:gd name="T50" fmla="*/ 102 w 440"/>
                    <a:gd name="T51" fmla="*/ 166 h 311"/>
                    <a:gd name="T52" fmla="*/ 202 w 440"/>
                    <a:gd name="T53" fmla="*/ 208 h 311"/>
                    <a:gd name="T54" fmla="*/ 304 w 440"/>
                    <a:gd name="T55" fmla="*/ 248 h 311"/>
                    <a:gd name="T56" fmla="*/ 242 w 440"/>
                    <a:gd name="T57" fmla="*/ 290 h 311"/>
                    <a:gd name="T58" fmla="*/ 250 w 440"/>
                    <a:gd name="T59" fmla="*/ 281 h 311"/>
                    <a:gd name="T60" fmla="*/ 211 w 440"/>
                    <a:gd name="T61" fmla="*/ 244 h 311"/>
                    <a:gd name="T62" fmla="*/ 185 w 440"/>
                    <a:gd name="T63" fmla="*/ 260 h 311"/>
                    <a:gd name="T64" fmla="*/ 144 w 440"/>
                    <a:gd name="T65" fmla="*/ 227 h 311"/>
                    <a:gd name="T66" fmla="*/ 138 w 440"/>
                    <a:gd name="T67" fmla="*/ 221 h 311"/>
                    <a:gd name="T68" fmla="*/ 75 w 440"/>
                    <a:gd name="T69" fmla="*/ 227 h 311"/>
                    <a:gd name="T70" fmla="*/ 96 w 440"/>
                    <a:gd name="T71" fmla="*/ 194 h 311"/>
                    <a:gd name="T72" fmla="*/ 31 w 440"/>
                    <a:gd name="T73" fmla="*/ 217 h 311"/>
                    <a:gd name="T74" fmla="*/ 33 w 440"/>
                    <a:gd name="T75" fmla="*/ 143 h 311"/>
                    <a:gd name="T76" fmla="*/ 67 w 440"/>
                    <a:gd name="T77" fmla="*/ 146 h 311"/>
                    <a:gd name="T78" fmla="*/ 19 w 440"/>
                    <a:gd name="T79" fmla="*/ 81 h 311"/>
                    <a:gd name="T80" fmla="*/ 123 w 440"/>
                    <a:gd name="T81" fmla="*/ 102 h 311"/>
                    <a:gd name="T82" fmla="*/ 234 w 440"/>
                    <a:gd name="T83" fmla="*/ 119 h 311"/>
                    <a:gd name="T84" fmla="*/ 296 w 440"/>
                    <a:gd name="T85" fmla="*/ 146 h 311"/>
                    <a:gd name="T86" fmla="*/ 282 w 440"/>
                    <a:gd name="T87" fmla="*/ 210 h 311"/>
                    <a:gd name="T88" fmla="*/ 340 w 440"/>
                    <a:gd name="T89" fmla="*/ 206 h 311"/>
                    <a:gd name="T90" fmla="*/ 363 w 440"/>
                    <a:gd name="T91" fmla="*/ 244 h 311"/>
                    <a:gd name="T92" fmla="*/ 369 w 440"/>
                    <a:gd name="T93" fmla="*/ 242 h 311"/>
                    <a:gd name="T94" fmla="*/ 415 w 440"/>
                    <a:gd name="T95" fmla="*/ 200 h 311"/>
                    <a:gd name="T96" fmla="*/ 355 w 440"/>
                    <a:gd name="T97" fmla="*/ 206 h 311"/>
                    <a:gd name="T98" fmla="*/ 302 w 440"/>
                    <a:gd name="T99" fmla="*/ 144 h 311"/>
                    <a:gd name="T100" fmla="*/ 254 w 440"/>
                    <a:gd name="T101" fmla="*/ 112 h 311"/>
                    <a:gd name="T102" fmla="*/ 169 w 440"/>
                    <a:gd name="T103" fmla="*/ 79 h 311"/>
                    <a:gd name="T104" fmla="*/ 142 w 440"/>
                    <a:gd name="T105" fmla="*/ 102 h 311"/>
                    <a:gd name="T106" fmla="*/ 100 w 440"/>
                    <a:gd name="T107" fmla="*/ 68 h 311"/>
                    <a:gd name="T108" fmla="*/ 67 w 440"/>
                    <a:gd name="T109" fmla="*/ 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0" h="311">
                      <a:moveTo>
                        <a:pt x="88" y="0"/>
                      </a:moveTo>
                      <a:lnTo>
                        <a:pt x="110" y="0"/>
                      </a:lnTo>
                      <a:lnTo>
                        <a:pt x="127" y="6"/>
                      </a:lnTo>
                      <a:lnTo>
                        <a:pt x="142" y="18"/>
                      </a:lnTo>
                      <a:lnTo>
                        <a:pt x="154" y="33"/>
                      </a:lnTo>
                      <a:lnTo>
                        <a:pt x="138" y="47"/>
                      </a:lnTo>
                      <a:lnTo>
                        <a:pt x="129" y="66"/>
                      </a:lnTo>
                      <a:lnTo>
                        <a:pt x="129" y="68"/>
                      </a:lnTo>
                      <a:lnTo>
                        <a:pt x="131" y="70"/>
                      </a:lnTo>
                      <a:lnTo>
                        <a:pt x="133" y="70"/>
                      </a:lnTo>
                      <a:lnTo>
                        <a:pt x="135" y="70"/>
                      </a:lnTo>
                      <a:lnTo>
                        <a:pt x="135" y="68"/>
                      </a:lnTo>
                      <a:lnTo>
                        <a:pt x="138" y="58"/>
                      </a:lnTo>
                      <a:lnTo>
                        <a:pt x="144" y="50"/>
                      </a:lnTo>
                      <a:lnTo>
                        <a:pt x="150" y="45"/>
                      </a:lnTo>
                      <a:lnTo>
                        <a:pt x="158" y="39"/>
                      </a:lnTo>
                      <a:lnTo>
                        <a:pt x="160" y="39"/>
                      </a:lnTo>
                      <a:lnTo>
                        <a:pt x="160" y="37"/>
                      </a:lnTo>
                      <a:lnTo>
                        <a:pt x="179" y="31"/>
                      </a:lnTo>
                      <a:lnTo>
                        <a:pt x="198" y="31"/>
                      </a:lnTo>
                      <a:lnTo>
                        <a:pt x="215" y="37"/>
                      </a:lnTo>
                      <a:lnTo>
                        <a:pt x="227" y="50"/>
                      </a:lnTo>
                      <a:lnTo>
                        <a:pt x="227" y="52"/>
                      </a:lnTo>
                      <a:lnTo>
                        <a:pt x="229" y="58"/>
                      </a:lnTo>
                      <a:lnTo>
                        <a:pt x="231" y="68"/>
                      </a:lnTo>
                      <a:lnTo>
                        <a:pt x="229" y="77"/>
                      </a:lnTo>
                      <a:lnTo>
                        <a:pt x="229" y="79"/>
                      </a:lnTo>
                      <a:lnTo>
                        <a:pt x="231" y="81"/>
                      </a:lnTo>
                      <a:lnTo>
                        <a:pt x="233" y="81"/>
                      </a:lnTo>
                      <a:lnTo>
                        <a:pt x="234" y="79"/>
                      </a:lnTo>
                      <a:lnTo>
                        <a:pt x="236" y="79"/>
                      </a:lnTo>
                      <a:lnTo>
                        <a:pt x="236" y="68"/>
                      </a:lnTo>
                      <a:lnTo>
                        <a:pt x="236" y="60"/>
                      </a:lnTo>
                      <a:lnTo>
                        <a:pt x="234" y="52"/>
                      </a:lnTo>
                      <a:lnTo>
                        <a:pt x="240" y="50"/>
                      </a:lnTo>
                      <a:lnTo>
                        <a:pt x="248" y="48"/>
                      </a:lnTo>
                      <a:lnTo>
                        <a:pt x="256" y="48"/>
                      </a:lnTo>
                      <a:lnTo>
                        <a:pt x="263" y="48"/>
                      </a:lnTo>
                      <a:lnTo>
                        <a:pt x="271" y="50"/>
                      </a:lnTo>
                      <a:lnTo>
                        <a:pt x="279" y="52"/>
                      </a:lnTo>
                      <a:lnTo>
                        <a:pt x="284" y="56"/>
                      </a:lnTo>
                      <a:lnTo>
                        <a:pt x="290" y="62"/>
                      </a:lnTo>
                      <a:lnTo>
                        <a:pt x="294" y="68"/>
                      </a:lnTo>
                      <a:lnTo>
                        <a:pt x="294" y="70"/>
                      </a:lnTo>
                      <a:lnTo>
                        <a:pt x="294" y="70"/>
                      </a:lnTo>
                      <a:lnTo>
                        <a:pt x="296" y="71"/>
                      </a:lnTo>
                      <a:lnTo>
                        <a:pt x="302" y="87"/>
                      </a:lnTo>
                      <a:lnTo>
                        <a:pt x="304" y="104"/>
                      </a:lnTo>
                      <a:lnTo>
                        <a:pt x="304" y="106"/>
                      </a:lnTo>
                      <a:lnTo>
                        <a:pt x="306" y="108"/>
                      </a:lnTo>
                      <a:lnTo>
                        <a:pt x="307" y="108"/>
                      </a:lnTo>
                      <a:lnTo>
                        <a:pt x="309" y="106"/>
                      </a:lnTo>
                      <a:lnTo>
                        <a:pt x="309" y="104"/>
                      </a:lnTo>
                      <a:lnTo>
                        <a:pt x="307" y="89"/>
                      </a:lnTo>
                      <a:lnTo>
                        <a:pt x="304" y="71"/>
                      </a:lnTo>
                      <a:lnTo>
                        <a:pt x="309" y="71"/>
                      </a:lnTo>
                      <a:lnTo>
                        <a:pt x="309" y="73"/>
                      </a:lnTo>
                      <a:lnTo>
                        <a:pt x="323" y="71"/>
                      </a:lnTo>
                      <a:lnTo>
                        <a:pt x="334" y="70"/>
                      </a:lnTo>
                      <a:lnTo>
                        <a:pt x="354" y="81"/>
                      </a:lnTo>
                      <a:lnTo>
                        <a:pt x="369" y="96"/>
                      </a:lnTo>
                      <a:lnTo>
                        <a:pt x="375" y="118"/>
                      </a:lnTo>
                      <a:lnTo>
                        <a:pt x="369" y="139"/>
                      </a:lnTo>
                      <a:lnTo>
                        <a:pt x="369" y="143"/>
                      </a:lnTo>
                      <a:lnTo>
                        <a:pt x="369" y="144"/>
                      </a:lnTo>
                      <a:lnTo>
                        <a:pt x="371" y="144"/>
                      </a:lnTo>
                      <a:lnTo>
                        <a:pt x="373" y="144"/>
                      </a:lnTo>
                      <a:lnTo>
                        <a:pt x="375" y="143"/>
                      </a:lnTo>
                      <a:lnTo>
                        <a:pt x="380" y="125"/>
                      </a:lnTo>
                      <a:lnTo>
                        <a:pt x="380" y="108"/>
                      </a:lnTo>
                      <a:lnTo>
                        <a:pt x="380" y="104"/>
                      </a:lnTo>
                      <a:lnTo>
                        <a:pt x="390" y="108"/>
                      </a:lnTo>
                      <a:lnTo>
                        <a:pt x="398" y="114"/>
                      </a:lnTo>
                      <a:lnTo>
                        <a:pt x="396" y="116"/>
                      </a:lnTo>
                      <a:lnTo>
                        <a:pt x="396" y="118"/>
                      </a:lnTo>
                      <a:lnTo>
                        <a:pt x="398" y="119"/>
                      </a:lnTo>
                      <a:lnTo>
                        <a:pt x="400" y="119"/>
                      </a:lnTo>
                      <a:lnTo>
                        <a:pt x="403" y="119"/>
                      </a:lnTo>
                      <a:lnTo>
                        <a:pt x="413" y="135"/>
                      </a:lnTo>
                      <a:lnTo>
                        <a:pt x="413" y="154"/>
                      </a:lnTo>
                      <a:lnTo>
                        <a:pt x="407" y="173"/>
                      </a:lnTo>
                      <a:lnTo>
                        <a:pt x="407" y="175"/>
                      </a:lnTo>
                      <a:lnTo>
                        <a:pt x="409" y="177"/>
                      </a:lnTo>
                      <a:lnTo>
                        <a:pt x="411" y="177"/>
                      </a:lnTo>
                      <a:lnTo>
                        <a:pt x="413" y="177"/>
                      </a:lnTo>
                      <a:lnTo>
                        <a:pt x="415" y="175"/>
                      </a:lnTo>
                      <a:lnTo>
                        <a:pt x="419" y="164"/>
                      </a:lnTo>
                      <a:lnTo>
                        <a:pt x="425" y="171"/>
                      </a:lnTo>
                      <a:lnTo>
                        <a:pt x="434" y="183"/>
                      </a:lnTo>
                      <a:lnTo>
                        <a:pt x="440" y="200"/>
                      </a:lnTo>
                      <a:lnTo>
                        <a:pt x="438" y="219"/>
                      </a:lnTo>
                      <a:lnTo>
                        <a:pt x="434" y="229"/>
                      </a:lnTo>
                      <a:lnTo>
                        <a:pt x="430" y="237"/>
                      </a:lnTo>
                      <a:lnTo>
                        <a:pt x="427" y="242"/>
                      </a:lnTo>
                      <a:lnTo>
                        <a:pt x="421" y="246"/>
                      </a:lnTo>
                      <a:lnTo>
                        <a:pt x="419" y="248"/>
                      </a:lnTo>
                      <a:lnTo>
                        <a:pt x="415" y="248"/>
                      </a:lnTo>
                      <a:lnTo>
                        <a:pt x="413" y="250"/>
                      </a:lnTo>
                      <a:lnTo>
                        <a:pt x="413" y="250"/>
                      </a:lnTo>
                      <a:lnTo>
                        <a:pt x="411" y="250"/>
                      </a:lnTo>
                      <a:lnTo>
                        <a:pt x="411" y="256"/>
                      </a:lnTo>
                      <a:lnTo>
                        <a:pt x="409" y="262"/>
                      </a:lnTo>
                      <a:lnTo>
                        <a:pt x="411" y="242"/>
                      </a:lnTo>
                      <a:lnTo>
                        <a:pt x="407" y="225"/>
                      </a:lnTo>
                      <a:lnTo>
                        <a:pt x="405" y="223"/>
                      </a:lnTo>
                      <a:lnTo>
                        <a:pt x="403" y="223"/>
                      </a:lnTo>
                      <a:lnTo>
                        <a:pt x="402" y="223"/>
                      </a:lnTo>
                      <a:lnTo>
                        <a:pt x="400" y="225"/>
                      </a:lnTo>
                      <a:lnTo>
                        <a:pt x="400" y="227"/>
                      </a:lnTo>
                      <a:lnTo>
                        <a:pt x="403" y="244"/>
                      </a:lnTo>
                      <a:lnTo>
                        <a:pt x="402" y="262"/>
                      </a:lnTo>
                      <a:lnTo>
                        <a:pt x="394" y="277"/>
                      </a:lnTo>
                      <a:lnTo>
                        <a:pt x="382" y="290"/>
                      </a:lnTo>
                      <a:lnTo>
                        <a:pt x="380" y="290"/>
                      </a:lnTo>
                      <a:lnTo>
                        <a:pt x="365" y="294"/>
                      </a:lnTo>
                      <a:lnTo>
                        <a:pt x="346" y="294"/>
                      </a:lnTo>
                      <a:lnTo>
                        <a:pt x="330" y="288"/>
                      </a:lnTo>
                      <a:lnTo>
                        <a:pt x="319" y="279"/>
                      </a:lnTo>
                      <a:lnTo>
                        <a:pt x="313" y="263"/>
                      </a:lnTo>
                      <a:lnTo>
                        <a:pt x="311" y="246"/>
                      </a:lnTo>
                      <a:lnTo>
                        <a:pt x="319" y="242"/>
                      </a:lnTo>
                      <a:lnTo>
                        <a:pt x="325" y="237"/>
                      </a:lnTo>
                      <a:lnTo>
                        <a:pt x="330" y="231"/>
                      </a:lnTo>
                      <a:lnTo>
                        <a:pt x="332" y="229"/>
                      </a:lnTo>
                      <a:lnTo>
                        <a:pt x="330" y="225"/>
                      </a:lnTo>
                      <a:lnTo>
                        <a:pt x="329" y="225"/>
                      </a:lnTo>
                      <a:lnTo>
                        <a:pt x="327" y="227"/>
                      </a:lnTo>
                      <a:lnTo>
                        <a:pt x="311" y="238"/>
                      </a:lnTo>
                      <a:lnTo>
                        <a:pt x="292" y="244"/>
                      </a:lnTo>
                      <a:lnTo>
                        <a:pt x="271" y="242"/>
                      </a:lnTo>
                      <a:lnTo>
                        <a:pt x="258" y="237"/>
                      </a:lnTo>
                      <a:lnTo>
                        <a:pt x="246" y="227"/>
                      </a:lnTo>
                      <a:lnTo>
                        <a:pt x="238" y="215"/>
                      </a:lnTo>
                      <a:lnTo>
                        <a:pt x="236" y="200"/>
                      </a:lnTo>
                      <a:lnTo>
                        <a:pt x="252" y="185"/>
                      </a:lnTo>
                      <a:lnTo>
                        <a:pt x="261" y="164"/>
                      </a:lnTo>
                      <a:lnTo>
                        <a:pt x="261" y="162"/>
                      </a:lnTo>
                      <a:lnTo>
                        <a:pt x="259" y="160"/>
                      </a:lnTo>
                      <a:lnTo>
                        <a:pt x="258" y="160"/>
                      </a:lnTo>
                      <a:lnTo>
                        <a:pt x="256" y="160"/>
                      </a:lnTo>
                      <a:lnTo>
                        <a:pt x="254" y="162"/>
                      </a:lnTo>
                      <a:lnTo>
                        <a:pt x="246" y="181"/>
                      </a:lnTo>
                      <a:lnTo>
                        <a:pt x="233" y="194"/>
                      </a:lnTo>
                      <a:lnTo>
                        <a:pt x="231" y="194"/>
                      </a:lnTo>
                      <a:lnTo>
                        <a:pt x="229" y="196"/>
                      </a:lnTo>
                      <a:lnTo>
                        <a:pt x="229" y="196"/>
                      </a:lnTo>
                      <a:lnTo>
                        <a:pt x="213" y="202"/>
                      </a:lnTo>
                      <a:lnTo>
                        <a:pt x="198" y="202"/>
                      </a:lnTo>
                      <a:lnTo>
                        <a:pt x="183" y="196"/>
                      </a:lnTo>
                      <a:lnTo>
                        <a:pt x="169" y="189"/>
                      </a:lnTo>
                      <a:lnTo>
                        <a:pt x="161" y="175"/>
                      </a:lnTo>
                      <a:lnTo>
                        <a:pt x="179" y="167"/>
                      </a:lnTo>
                      <a:lnTo>
                        <a:pt x="192" y="160"/>
                      </a:lnTo>
                      <a:lnTo>
                        <a:pt x="194" y="158"/>
                      </a:lnTo>
                      <a:lnTo>
                        <a:pt x="194" y="154"/>
                      </a:lnTo>
                      <a:lnTo>
                        <a:pt x="192" y="154"/>
                      </a:lnTo>
                      <a:lnTo>
                        <a:pt x="188" y="154"/>
                      </a:lnTo>
                      <a:lnTo>
                        <a:pt x="171" y="164"/>
                      </a:lnTo>
                      <a:lnTo>
                        <a:pt x="152" y="169"/>
                      </a:lnTo>
                      <a:lnTo>
                        <a:pt x="131" y="169"/>
                      </a:lnTo>
                      <a:lnTo>
                        <a:pt x="113" y="164"/>
                      </a:lnTo>
                      <a:lnTo>
                        <a:pt x="98" y="152"/>
                      </a:lnTo>
                      <a:lnTo>
                        <a:pt x="87" y="137"/>
                      </a:lnTo>
                      <a:lnTo>
                        <a:pt x="77" y="119"/>
                      </a:lnTo>
                      <a:lnTo>
                        <a:pt x="75" y="118"/>
                      </a:lnTo>
                      <a:lnTo>
                        <a:pt x="73" y="118"/>
                      </a:lnTo>
                      <a:lnTo>
                        <a:pt x="71" y="118"/>
                      </a:lnTo>
                      <a:lnTo>
                        <a:pt x="69" y="119"/>
                      </a:lnTo>
                      <a:lnTo>
                        <a:pt x="71" y="123"/>
                      </a:lnTo>
                      <a:lnTo>
                        <a:pt x="81" y="141"/>
                      </a:lnTo>
                      <a:lnTo>
                        <a:pt x="92" y="156"/>
                      </a:lnTo>
                      <a:lnTo>
                        <a:pt x="85" y="158"/>
                      </a:lnTo>
                      <a:lnTo>
                        <a:pt x="75" y="162"/>
                      </a:lnTo>
                      <a:lnTo>
                        <a:pt x="69" y="167"/>
                      </a:lnTo>
                      <a:lnTo>
                        <a:pt x="62" y="171"/>
                      </a:lnTo>
                      <a:lnTo>
                        <a:pt x="62" y="175"/>
                      </a:lnTo>
                      <a:lnTo>
                        <a:pt x="62" y="177"/>
                      </a:lnTo>
                      <a:lnTo>
                        <a:pt x="65" y="177"/>
                      </a:lnTo>
                      <a:lnTo>
                        <a:pt x="67" y="177"/>
                      </a:lnTo>
                      <a:lnTo>
                        <a:pt x="77" y="169"/>
                      </a:lnTo>
                      <a:lnTo>
                        <a:pt x="90" y="164"/>
                      </a:lnTo>
                      <a:lnTo>
                        <a:pt x="102" y="166"/>
                      </a:lnTo>
                      <a:lnTo>
                        <a:pt x="104" y="167"/>
                      </a:lnTo>
                      <a:lnTo>
                        <a:pt x="121" y="175"/>
                      </a:lnTo>
                      <a:lnTo>
                        <a:pt x="144" y="177"/>
                      </a:lnTo>
                      <a:lnTo>
                        <a:pt x="156" y="175"/>
                      </a:lnTo>
                      <a:lnTo>
                        <a:pt x="165" y="192"/>
                      </a:lnTo>
                      <a:lnTo>
                        <a:pt x="183" y="204"/>
                      </a:lnTo>
                      <a:lnTo>
                        <a:pt x="202" y="208"/>
                      </a:lnTo>
                      <a:lnTo>
                        <a:pt x="221" y="208"/>
                      </a:lnTo>
                      <a:lnTo>
                        <a:pt x="229" y="204"/>
                      </a:lnTo>
                      <a:lnTo>
                        <a:pt x="234" y="223"/>
                      </a:lnTo>
                      <a:lnTo>
                        <a:pt x="246" y="237"/>
                      </a:lnTo>
                      <a:lnTo>
                        <a:pt x="263" y="246"/>
                      </a:lnTo>
                      <a:lnTo>
                        <a:pt x="282" y="252"/>
                      </a:lnTo>
                      <a:lnTo>
                        <a:pt x="304" y="248"/>
                      </a:lnTo>
                      <a:lnTo>
                        <a:pt x="307" y="267"/>
                      </a:lnTo>
                      <a:lnTo>
                        <a:pt x="315" y="283"/>
                      </a:lnTo>
                      <a:lnTo>
                        <a:pt x="329" y="296"/>
                      </a:lnTo>
                      <a:lnTo>
                        <a:pt x="307" y="308"/>
                      </a:lnTo>
                      <a:lnTo>
                        <a:pt x="284" y="311"/>
                      </a:lnTo>
                      <a:lnTo>
                        <a:pt x="261" y="304"/>
                      </a:lnTo>
                      <a:lnTo>
                        <a:pt x="242" y="290"/>
                      </a:lnTo>
                      <a:lnTo>
                        <a:pt x="259" y="283"/>
                      </a:lnTo>
                      <a:lnTo>
                        <a:pt x="275" y="271"/>
                      </a:lnTo>
                      <a:lnTo>
                        <a:pt x="275" y="269"/>
                      </a:lnTo>
                      <a:lnTo>
                        <a:pt x="275" y="265"/>
                      </a:lnTo>
                      <a:lnTo>
                        <a:pt x="273" y="265"/>
                      </a:lnTo>
                      <a:lnTo>
                        <a:pt x="269" y="265"/>
                      </a:lnTo>
                      <a:lnTo>
                        <a:pt x="250" y="281"/>
                      </a:lnTo>
                      <a:lnTo>
                        <a:pt x="227" y="285"/>
                      </a:lnTo>
                      <a:lnTo>
                        <a:pt x="206" y="281"/>
                      </a:lnTo>
                      <a:lnTo>
                        <a:pt x="186" y="265"/>
                      </a:lnTo>
                      <a:lnTo>
                        <a:pt x="194" y="262"/>
                      </a:lnTo>
                      <a:lnTo>
                        <a:pt x="204" y="254"/>
                      </a:lnTo>
                      <a:lnTo>
                        <a:pt x="209" y="246"/>
                      </a:lnTo>
                      <a:lnTo>
                        <a:pt x="211" y="244"/>
                      </a:lnTo>
                      <a:lnTo>
                        <a:pt x="209" y="242"/>
                      </a:lnTo>
                      <a:lnTo>
                        <a:pt x="208" y="240"/>
                      </a:lnTo>
                      <a:lnTo>
                        <a:pt x="206" y="240"/>
                      </a:lnTo>
                      <a:lnTo>
                        <a:pt x="204" y="242"/>
                      </a:lnTo>
                      <a:lnTo>
                        <a:pt x="198" y="250"/>
                      </a:lnTo>
                      <a:lnTo>
                        <a:pt x="192" y="256"/>
                      </a:lnTo>
                      <a:lnTo>
                        <a:pt x="185" y="260"/>
                      </a:lnTo>
                      <a:lnTo>
                        <a:pt x="165" y="265"/>
                      </a:lnTo>
                      <a:lnTo>
                        <a:pt x="150" y="262"/>
                      </a:lnTo>
                      <a:lnTo>
                        <a:pt x="135" y="254"/>
                      </a:lnTo>
                      <a:lnTo>
                        <a:pt x="119" y="244"/>
                      </a:lnTo>
                      <a:lnTo>
                        <a:pt x="129" y="240"/>
                      </a:lnTo>
                      <a:lnTo>
                        <a:pt x="137" y="235"/>
                      </a:lnTo>
                      <a:lnTo>
                        <a:pt x="144" y="227"/>
                      </a:lnTo>
                      <a:lnTo>
                        <a:pt x="150" y="215"/>
                      </a:lnTo>
                      <a:lnTo>
                        <a:pt x="150" y="214"/>
                      </a:lnTo>
                      <a:lnTo>
                        <a:pt x="148" y="212"/>
                      </a:lnTo>
                      <a:lnTo>
                        <a:pt x="146" y="212"/>
                      </a:lnTo>
                      <a:lnTo>
                        <a:pt x="144" y="212"/>
                      </a:lnTo>
                      <a:lnTo>
                        <a:pt x="144" y="214"/>
                      </a:lnTo>
                      <a:lnTo>
                        <a:pt x="138" y="221"/>
                      </a:lnTo>
                      <a:lnTo>
                        <a:pt x="133" y="227"/>
                      </a:lnTo>
                      <a:lnTo>
                        <a:pt x="127" y="233"/>
                      </a:lnTo>
                      <a:lnTo>
                        <a:pt x="108" y="240"/>
                      </a:lnTo>
                      <a:lnTo>
                        <a:pt x="90" y="238"/>
                      </a:lnTo>
                      <a:lnTo>
                        <a:pt x="73" y="231"/>
                      </a:lnTo>
                      <a:lnTo>
                        <a:pt x="69" y="229"/>
                      </a:lnTo>
                      <a:lnTo>
                        <a:pt x="75" y="227"/>
                      </a:lnTo>
                      <a:lnTo>
                        <a:pt x="85" y="219"/>
                      </a:lnTo>
                      <a:lnTo>
                        <a:pt x="94" y="210"/>
                      </a:lnTo>
                      <a:lnTo>
                        <a:pt x="100" y="200"/>
                      </a:lnTo>
                      <a:lnTo>
                        <a:pt x="100" y="198"/>
                      </a:lnTo>
                      <a:lnTo>
                        <a:pt x="100" y="196"/>
                      </a:lnTo>
                      <a:lnTo>
                        <a:pt x="98" y="194"/>
                      </a:lnTo>
                      <a:lnTo>
                        <a:pt x="96" y="194"/>
                      </a:lnTo>
                      <a:lnTo>
                        <a:pt x="94" y="196"/>
                      </a:lnTo>
                      <a:lnTo>
                        <a:pt x="90" y="204"/>
                      </a:lnTo>
                      <a:lnTo>
                        <a:pt x="85" y="210"/>
                      </a:lnTo>
                      <a:lnTo>
                        <a:pt x="79" y="215"/>
                      </a:lnTo>
                      <a:lnTo>
                        <a:pt x="64" y="223"/>
                      </a:lnTo>
                      <a:lnTo>
                        <a:pt x="46" y="223"/>
                      </a:lnTo>
                      <a:lnTo>
                        <a:pt x="31" y="217"/>
                      </a:lnTo>
                      <a:lnTo>
                        <a:pt x="16" y="208"/>
                      </a:lnTo>
                      <a:lnTo>
                        <a:pt x="21" y="189"/>
                      </a:lnTo>
                      <a:lnTo>
                        <a:pt x="21" y="167"/>
                      </a:lnTo>
                      <a:lnTo>
                        <a:pt x="16" y="146"/>
                      </a:lnTo>
                      <a:lnTo>
                        <a:pt x="19" y="137"/>
                      </a:lnTo>
                      <a:lnTo>
                        <a:pt x="19" y="129"/>
                      </a:lnTo>
                      <a:lnTo>
                        <a:pt x="33" y="143"/>
                      </a:lnTo>
                      <a:lnTo>
                        <a:pt x="48" y="150"/>
                      </a:lnTo>
                      <a:lnTo>
                        <a:pt x="67" y="154"/>
                      </a:lnTo>
                      <a:lnTo>
                        <a:pt x="69" y="152"/>
                      </a:lnTo>
                      <a:lnTo>
                        <a:pt x="71" y="152"/>
                      </a:lnTo>
                      <a:lnTo>
                        <a:pt x="71" y="148"/>
                      </a:lnTo>
                      <a:lnTo>
                        <a:pt x="69" y="148"/>
                      </a:lnTo>
                      <a:lnTo>
                        <a:pt x="67" y="146"/>
                      </a:lnTo>
                      <a:lnTo>
                        <a:pt x="48" y="143"/>
                      </a:lnTo>
                      <a:lnTo>
                        <a:pt x="33" y="133"/>
                      </a:lnTo>
                      <a:lnTo>
                        <a:pt x="21" y="116"/>
                      </a:lnTo>
                      <a:lnTo>
                        <a:pt x="17" y="102"/>
                      </a:lnTo>
                      <a:lnTo>
                        <a:pt x="12" y="91"/>
                      </a:lnTo>
                      <a:lnTo>
                        <a:pt x="0" y="79"/>
                      </a:lnTo>
                      <a:lnTo>
                        <a:pt x="19" y="81"/>
                      </a:lnTo>
                      <a:lnTo>
                        <a:pt x="39" y="81"/>
                      </a:lnTo>
                      <a:lnTo>
                        <a:pt x="56" y="77"/>
                      </a:lnTo>
                      <a:lnTo>
                        <a:pt x="58" y="75"/>
                      </a:lnTo>
                      <a:lnTo>
                        <a:pt x="58" y="73"/>
                      </a:lnTo>
                      <a:lnTo>
                        <a:pt x="73" y="91"/>
                      </a:lnTo>
                      <a:lnTo>
                        <a:pt x="96" y="100"/>
                      </a:lnTo>
                      <a:lnTo>
                        <a:pt x="123" y="102"/>
                      </a:lnTo>
                      <a:lnTo>
                        <a:pt x="125" y="102"/>
                      </a:lnTo>
                      <a:lnTo>
                        <a:pt x="142" y="110"/>
                      </a:lnTo>
                      <a:lnTo>
                        <a:pt x="161" y="112"/>
                      </a:lnTo>
                      <a:lnTo>
                        <a:pt x="183" y="106"/>
                      </a:lnTo>
                      <a:lnTo>
                        <a:pt x="198" y="118"/>
                      </a:lnTo>
                      <a:lnTo>
                        <a:pt x="217" y="121"/>
                      </a:lnTo>
                      <a:lnTo>
                        <a:pt x="234" y="119"/>
                      </a:lnTo>
                      <a:lnTo>
                        <a:pt x="252" y="118"/>
                      </a:lnTo>
                      <a:lnTo>
                        <a:pt x="269" y="121"/>
                      </a:lnTo>
                      <a:lnTo>
                        <a:pt x="277" y="125"/>
                      </a:lnTo>
                      <a:lnTo>
                        <a:pt x="284" y="131"/>
                      </a:lnTo>
                      <a:lnTo>
                        <a:pt x="290" y="139"/>
                      </a:lnTo>
                      <a:lnTo>
                        <a:pt x="296" y="146"/>
                      </a:lnTo>
                      <a:lnTo>
                        <a:pt x="296" y="146"/>
                      </a:lnTo>
                      <a:lnTo>
                        <a:pt x="296" y="150"/>
                      </a:lnTo>
                      <a:lnTo>
                        <a:pt x="298" y="150"/>
                      </a:lnTo>
                      <a:lnTo>
                        <a:pt x="300" y="169"/>
                      </a:lnTo>
                      <a:lnTo>
                        <a:pt x="294" y="189"/>
                      </a:lnTo>
                      <a:lnTo>
                        <a:pt x="282" y="204"/>
                      </a:lnTo>
                      <a:lnTo>
                        <a:pt x="282" y="206"/>
                      </a:lnTo>
                      <a:lnTo>
                        <a:pt x="282" y="210"/>
                      </a:lnTo>
                      <a:lnTo>
                        <a:pt x="284" y="210"/>
                      </a:lnTo>
                      <a:lnTo>
                        <a:pt x="288" y="208"/>
                      </a:lnTo>
                      <a:lnTo>
                        <a:pt x="300" y="192"/>
                      </a:lnTo>
                      <a:lnTo>
                        <a:pt x="306" y="173"/>
                      </a:lnTo>
                      <a:lnTo>
                        <a:pt x="313" y="187"/>
                      </a:lnTo>
                      <a:lnTo>
                        <a:pt x="325" y="198"/>
                      </a:lnTo>
                      <a:lnTo>
                        <a:pt x="340" y="206"/>
                      </a:lnTo>
                      <a:lnTo>
                        <a:pt x="346" y="208"/>
                      </a:lnTo>
                      <a:lnTo>
                        <a:pt x="350" y="210"/>
                      </a:lnTo>
                      <a:lnTo>
                        <a:pt x="352" y="212"/>
                      </a:lnTo>
                      <a:lnTo>
                        <a:pt x="354" y="214"/>
                      </a:lnTo>
                      <a:lnTo>
                        <a:pt x="354" y="214"/>
                      </a:lnTo>
                      <a:lnTo>
                        <a:pt x="361" y="227"/>
                      </a:lnTo>
                      <a:lnTo>
                        <a:pt x="363" y="244"/>
                      </a:lnTo>
                      <a:lnTo>
                        <a:pt x="357" y="262"/>
                      </a:lnTo>
                      <a:lnTo>
                        <a:pt x="357" y="263"/>
                      </a:lnTo>
                      <a:lnTo>
                        <a:pt x="359" y="265"/>
                      </a:lnTo>
                      <a:lnTo>
                        <a:pt x="361" y="265"/>
                      </a:lnTo>
                      <a:lnTo>
                        <a:pt x="363" y="265"/>
                      </a:lnTo>
                      <a:lnTo>
                        <a:pt x="365" y="265"/>
                      </a:lnTo>
                      <a:lnTo>
                        <a:pt x="369" y="242"/>
                      </a:lnTo>
                      <a:lnTo>
                        <a:pt x="367" y="221"/>
                      </a:lnTo>
                      <a:lnTo>
                        <a:pt x="363" y="215"/>
                      </a:lnTo>
                      <a:lnTo>
                        <a:pt x="380" y="215"/>
                      </a:lnTo>
                      <a:lnTo>
                        <a:pt x="398" y="212"/>
                      </a:lnTo>
                      <a:lnTo>
                        <a:pt x="413" y="202"/>
                      </a:lnTo>
                      <a:lnTo>
                        <a:pt x="415" y="202"/>
                      </a:lnTo>
                      <a:lnTo>
                        <a:pt x="415" y="200"/>
                      </a:lnTo>
                      <a:lnTo>
                        <a:pt x="413" y="198"/>
                      </a:lnTo>
                      <a:lnTo>
                        <a:pt x="411" y="198"/>
                      </a:lnTo>
                      <a:lnTo>
                        <a:pt x="409" y="198"/>
                      </a:lnTo>
                      <a:lnTo>
                        <a:pt x="392" y="206"/>
                      </a:lnTo>
                      <a:lnTo>
                        <a:pt x="373" y="208"/>
                      </a:lnTo>
                      <a:lnTo>
                        <a:pt x="355" y="206"/>
                      </a:lnTo>
                      <a:lnTo>
                        <a:pt x="355" y="206"/>
                      </a:lnTo>
                      <a:lnTo>
                        <a:pt x="342" y="198"/>
                      </a:lnTo>
                      <a:lnTo>
                        <a:pt x="327" y="190"/>
                      </a:lnTo>
                      <a:lnTo>
                        <a:pt x="317" y="181"/>
                      </a:lnTo>
                      <a:lnTo>
                        <a:pt x="311" y="169"/>
                      </a:lnTo>
                      <a:lnTo>
                        <a:pt x="306" y="158"/>
                      </a:lnTo>
                      <a:lnTo>
                        <a:pt x="304" y="150"/>
                      </a:lnTo>
                      <a:lnTo>
                        <a:pt x="302" y="144"/>
                      </a:lnTo>
                      <a:lnTo>
                        <a:pt x="300" y="143"/>
                      </a:lnTo>
                      <a:lnTo>
                        <a:pt x="296" y="135"/>
                      </a:lnTo>
                      <a:lnTo>
                        <a:pt x="292" y="127"/>
                      </a:lnTo>
                      <a:lnTo>
                        <a:pt x="286" y="121"/>
                      </a:lnTo>
                      <a:lnTo>
                        <a:pt x="279" y="118"/>
                      </a:lnTo>
                      <a:lnTo>
                        <a:pt x="271" y="114"/>
                      </a:lnTo>
                      <a:lnTo>
                        <a:pt x="254" y="112"/>
                      </a:lnTo>
                      <a:lnTo>
                        <a:pt x="238" y="114"/>
                      </a:lnTo>
                      <a:lnTo>
                        <a:pt x="221" y="116"/>
                      </a:lnTo>
                      <a:lnTo>
                        <a:pt x="200" y="110"/>
                      </a:lnTo>
                      <a:lnTo>
                        <a:pt x="185" y="100"/>
                      </a:lnTo>
                      <a:lnTo>
                        <a:pt x="173" y="81"/>
                      </a:lnTo>
                      <a:lnTo>
                        <a:pt x="171" y="79"/>
                      </a:lnTo>
                      <a:lnTo>
                        <a:pt x="169" y="79"/>
                      </a:lnTo>
                      <a:lnTo>
                        <a:pt x="167" y="79"/>
                      </a:lnTo>
                      <a:lnTo>
                        <a:pt x="167" y="81"/>
                      </a:lnTo>
                      <a:lnTo>
                        <a:pt x="167" y="83"/>
                      </a:lnTo>
                      <a:lnTo>
                        <a:pt x="171" y="93"/>
                      </a:lnTo>
                      <a:lnTo>
                        <a:pt x="177" y="102"/>
                      </a:lnTo>
                      <a:lnTo>
                        <a:pt x="160" y="104"/>
                      </a:lnTo>
                      <a:lnTo>
                        <a:pt x="142" y="102"/>
                      </a:lnTo>
                      <a:lnTo>
                        <a:pt x="127" y="96"/>
                      </a:lnTo>
                      <a:lnTo>
                        <a:pt x="115" y="85"/>
                      </a:lnTo>
                      <a:lnTo>
                        <a:pt x="108" y="68"/>
                      </a:lnTo>
                      <a:lnTo>
                        <a:pt x="106" y="66"/>
                      </a:lnTo>
                      <a:lnTo>
                        <a:pt x="104" y="66"/>
                      </a:lnTo>
                      <a:lnTo>
                        <a:pt x="102" y="66"/>
                      </a:lnTo>
                      <a:lnTo>
                        <a:pt x="100" y="68"/>
                      </a:lnTo>
                      <a:lnTo>
                        <a:pt x="100" y="70"/>
                      </a:lnTo>
                      <a:lnTo>
                        <a:pt x="104" y="81"/>
                      </a:lnTo>
                      <a:lnTo>
                        <a:pt x="110" y="89"/>
                      </a:lnTo>
                      <a:lnTo>
                        <a:pt x="115" y="96"/>
                      </a:lnTo>
                      <a:lnTo>
                        <a:pt x="98" y="95"/>
                      </a:lnTo>
                      <a:lnTo>
                        <a:pt x="81" y="87"/>
                      </a:lnTo>
                      <a:lnTo>
                        <a:pt x="67" y="77"/>
                      </a:lnTo>
                      <a:lnTo>
                        <a:pt x="60" y="62"/>
                      </a:lnTo>
                      <a:lnTo>
                        <a:pt x="58" y="43"/>
                      </a:lnTo>
                      <a:lnTo>
                        <a:pt x="64" y="23"/>
                      </a:lnTo>
                      <a:lnTo>
                        <a:pt x="73" y="8"/>
                      </a:lnTo>
                      <a:lnTo>
                        <a:pt x="8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ctr" defTabSz="914240"/>
                  <a:endParaRPr lang="en-IN">
                    <a:solidFill>
                      <a:prstClr val="black"/>
                    </a:solidFill>
                  </a:endParaRPr>
                </a:p>
              </p:txBody>
            </p:sp>
          </p:grpSp>
        </p:grpSp>
        <p:cxnSp>
          <p:nvCxnSpPr>
            <p:cNvPr id="1037" name="Straight Connector 1036"/>
            <p:cNvCxnSpPr/>
            <p:nvPr/>
          </p:nvCxnSpPr>
          <p:spPr>
            <a:xfrm>
              <a:off x="3521695" y="5033406"/>
              <a:ext cx="0" cy="910194"/>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022523" y="2227262"/>
            <a:ext cx="1065610" cy="800100"/>
            <a:chOff x="2390775" y="1176338"/>
            <a:chExt cx="1420813" cy="1066800"/>
          </a:xfrm>
          <a:solidFill>
            <a:schemeClr val="accent2"/>
          </a:solidFill>
        </p:grpSpPr>
        <p:sp>
          <p:nvSpPr>
            <p:cNvPr id="71" name="Freeform 7"/>
            <p:cNvSpPr>
              <a:spLocks/>
            </p:cNvSpPr>
            <p:nvPr/>
          </p:nvSpPr>
          <p:spPr bwMode="auto">
            <a:xfrm>
              <a:off x="3255963" y="1590675"/>
              <a:ext cx="204788" cy="100013"/>
            </a:xfrm>
            <a:custGeom>
              <a:avLst/>
              <a:gdLst>
                <a:gd name="T0" fmla="*/ 10 w 129"/>
                <a:gd name="T1" fmla="*/ 0 h 63"/>
                <a:gd name="T2" fmla="*/ 21 w 129"/>
                <a:gd name="T3" fmla="*/ 0 h 63"/>
                <a:gd name="T4" fmla="*/ 33 w 129"/>
                <a:gd name="T5" fmla="*/ 6 h 63"/>
                <a:gd name="T6" fmla="*/ 44 w 129"/>
                <a:gd name="T7" fmla="*/ 10 h 63"/>
                <a:gd name="T8" fmla="*/ 64 w 129"/>
                <a:gd name="T9" fmla="*/ 17 h 63"/>
                <a:gd name="T10" fmla="*/ 81 w 129"/>
                <a:gd name="T11" fmla="*/ 23 h 63"/>
                <a:gd name="T12" fmla="*/ 102 w 129"/>
                <a:gd name="T13" fmla="*/ 31 h 63"/>
                <a:gd name="T14" fmla="*/ 106 w 129"/>
                <a:gd name="T15" fmla="*/ 33 h 63"/>
                <a:gd name="T16" fmla="*/ 112 w 129"/>
                <a:gd name="T17" fmla="*/ 35 h 63"/>
                <a:gd name="T18" fmla="*/ 115 w 129"/>
                <a:gd name="T19" fmla="*/ 37 h 63"/>
                <a:gd name="T20" fmla="*/ 121 w 129"/>
                <a:gd name="T21" fmla="*/ 38 h 63"/>
                <a:gd name="T22" fmla="*/ 125 w 129"/>
                <a:gd name="T23" fmla="*/ 40 h 63"/>
                <a:gd name="T24" fmla="*/ 127 w 129"/>
                <a:gd name="T25" fmla="*/ 44 h 63"/>
                <a:gd name="T26" fmla="*/ 129 w 129"/>
                <a:gd name="T27" fmla="*/ 50 h 63"/>
                <a:gd name="T28" fmla="*/ 127 w 129"/>
                <a:gd name="T29" fmla="*/ 54 h 63"/>
                <a:gd name="T30" fmla="*/ 125 w 129"/>
                <a:gd name="T31" fmla="*/ 60 h 63"/>
                <a:gd name="T32" fmla="*/ 121 w 129"/>
                <a:gd name="T33" fmla="*/ 62 h 63"/>
                <a:gd name="T34" fmla="*/ 117 w 129"/>
                <a:gd name="T35" fmla="*/ 63 h 63"/>
                <a:gd name="T36" fmla="*/ 106 w 129"/>
                <a:gd name="T37" fmla="*/ 63 h 63"/>
                <a:gd name="T38" fmla="*/ 96 w 129"/>
                <a:gd name="T39" fmla="*/ 60 h 63"/>
                <a:gd name="T40" fmla="*/ 87 w 129"/>
                <a:gd name="T41" fmla="*/ 54 h 63"/>
                <a:gd name="T42" fmla="*/ 56 w 129"/>
                <a:gd name="T43" fmla="*/ 44 h 63"/>
                <a:gd name="T44" fmla="*/ 27 w 129"/>
                <a:gd name="T45" fmla="*/ 33 h 63"/>
                <a:gd name="T46" fmla="*/ 21 w 129"/>
                <a:gd name="T47" fmla="*/ 31 h 63"/>
                <a:gd name="T48" fmla="*/ 16 w 129"/>
                <a:gd name="T49" fmla="*/ 31 h 63"/>
                <a:gd name="T50" fmla="*/ 12 w 129"/>
                <a:gd name="T51" fmla="*/ 29 h 63"/>
                <a:gd name="T52" fmla="*/ 8 w 129"/>
                <a:gd name="T53" fmla="*/ 27 h 63"/>
                <a:gd name="T54" fmla="*/ 4 w 129"/>
                <a:gd name="T55" fmla="*/ 23 h 63"/>
                <a:gd name="T56" fmla="*/ 0 w 129"/>
                <a:gd name="T57" fmla="*/ 19 h 63"/>
                <a:gd name="T58" fmla="*/ 0 w 129"/>
                <a:gd name="T59" fmla="*/ 15 h 63"/>
                <a:gd name="T60" fmla="*/ 0 w 129"/>
                <a:gd name="T61" fmla="*/ 10 h 63"/>
                <a:gd name="T62" fmla="*/ 2 w 129"/>
                <a:gd name="T63" fmla="*/ 6 h 63"/>
                <a:gd name="T64" fmla="*/ 4 w 129"/>
                <a:gd name="T65" fmla="*/ 4 h 63"/>
                <a:gd name="T66" fmla="*/ 10 w 129"/>
                <a:gd name="T6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63">
                  <a:moveTo>
                    <a:pt x="10" y="0"/>
                  </a:moveTo>
                  <a:lnTo>
                    <a:pt x="21" y="0"/>
                  </a:lnTo>
                  <a:lnTo>
                    <a:pt x="33" y="6"/>
                  </a:lnTo>
                  <a:lnTo>
                    <a:pt x="44" y="10"/>
                  </a:lnTo>
                  <a:lnTo>
                    <a:pt x="64" y="17"/>
                  </a:lnTo>
                  <a:lnTo>
                    <a:pt x="81" y="23"/>
                  </a:lnTo>
                  <a:lnTo>
                    <a:pt x="102" y="31"/>
                  </a:lnTo>
                  <a:lnTo>
                    <a:pt x="106" y="33"/>
                  </a:lnTo>
                  <a:lnTo>
                    <a:pt x="112" y="35"/>
                  </a:lnTo>
                  <a:lnTo>
                    <a:pt x="115" y="37"/>
                  </a:lnTo>
                  <a:lnTo>
                    <a:pt x="121" y="38"/>
                  </a:lnTo>
                  <a:lnTo>
                    <a:pt x="125" y="40"/>
                  </a:lnTo>
                  <a:lnTo>
                    <a:pt x="127" y="44"/>
                  </a:lnTo>
                  <a:lnTo>
                    <a:pt x="129" y="50"/>
                  </a:lnTo>
                  <a:lnTo>
                    <a:pt x="127" y="54"/>
                  </a:lnTo>
                  <a:lnTo>
                    <a:pt x="125" y="60"/>
                  </a:lnTo>
                  <a:lnTo>
                    <a:pt x="121" y="62"/>
                  </a:lnTo>
                  <a:lnTo>
                    <a:pt x="117" y="63"/>
                  </a:lnTo>
                  <a:lnTo>
                    <a:pt x="106" y="63"/>
                  </a:lnTo>
                  <a:lnTo>
                    <a:pt x="96" y="60"/>
                  </a:lnTo>
                  <a:lnTo>
                    <a:pt x="87" y="54"/>
                  </a:lnTo>
                  <a:lnTo>
                    <a:pt x="56" y="44"/>
                  </a:lnTo>
                  <a:lnTo>
                    <a:pt x="27" y="33"/>
                  </a:lnTo>
                  <a:lnTo>
                    <a:pt x="21" y="31"/>
                  </a:lnTo>
                  <a:lnTo>
                    <a:pt x="16" y="31"/>
                  </a:lnTo>
                  <a:lnTo>
                    <a:pt x="12" y="29"/>
                  </a:lnTo>
                  <a:lnTo>
                    <a:pt x="8" y="27"/>
                  </a:lnTo>
                  <a:lnTo>
                    <a:pt x="4" y="23"/>
                  </a:lnTo>
                  <a:lnTo>
                    <a:pt x="0" y="19"/>
                  </a:lnTo>
                  <a:lnTo>
                    <a:pt x="0" y="15"/>
                  </a:lnTo>
                  <a:lnTo>
                    <a:pt x="0" y="10"/>
                  </a:lnTo>
                  <a:lnTo>
                    <a:pt x="2" y="6"/>
                  </a:lnTo>
                  <a:lnTo>
                    <a:pt x="4" y="4"/>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srgbClr val="6AB7C2"/>
                </a:solidFill>
              </a:endParaRPr>
            </a:p>
          </p:txBody>
        </p:sp>
        <p:sp>
          <p:nvSpPr>
            <p:cNvPr id="72" name="Freeform 8"/>
            <p:cNvSpPr>
              <a:spLocks/>
            </p:cNvSpPr>
            <p:nvPr/>
          </p:nvSpPr>
          <p:spPr bwMode="auto">
            <a:xfrm>
              <a:off x="3125788" y="1690688"/>
              <a:ext cx="69850" cy="204788"/>
            </a:xfrm>
            <a:custGeom>
              <a:avLst/>
              <a:gdLst>
                <a:gd name="T0" fmla="*/ 15 w 44"/>
                <a:gd name="T1" fmla="*/ 0 h 129"/>
                <a:gd name="T2" fmla="*/ 19 w 44"/>
                <a:gd name="T3" fmla="*/ 2 h 129"/>
                <a:gd name="T4" fmla="*/ 23 w 44"/>
                <a:gd name="T5" fmla="*/ 4 h 129"/>
                <a:gd name="T6" fmla="*/ 25 w 44"/>
                <a:gd name="T7" fmla="*/ 8 h 129"/>
                <a:gd name="T8" fmla="*/ 26 w 44"/>
                <a:gd name="T9" fmla="*/ 14 h 129"/>
                <a:gd name="T10" fmla="*/ 28 w 44"/>
                <a:gd name="T11" fmla="*/ 18 h 129"/>
                <a:gd name="T12" fmla="*/ 28 w 44"/>
                <a:gd name="T13" fmla="*/ 25 h 129"/>
                <a:gd name="T14" fmla="*/ 30 w 44"/>
                <a:gd name="T15" fmla="*/ 31 h 129"/>
                <a:gd name="T16" fmla="*/ 34 w 44"/>
                <a:gd name="T17" fmla="*/ 60 h 129"/>
                <a:gd name="T18" fmla="*/ 40 w 44"/>
                <a:gd name="T19" fmla="*/ 91 h 129"/>
                <a:gd name="T20" fmla="*/ 40 w 44"/>
                <a:gd name="T21" fmla="*/ 96 h 129"/>
                <a:gd name="T22" fmla="*/ 42 w 44"/>
                <a:gd name="T23" fmla="*/ 102 h 129"/>
                <a:gd name="T24" fmla="*/ 44 w 44"/>
                <a:gd name="T25" fmla="*/ 108 h 129"/>
                <a:gd name="T26" fmla="*/ 44 w 44"/>
                <a:gd name="T27" fmla="*/ 116 h 129"/>
                <a:gd name="T28" fmla="*/ 42 w 44"/>
                <a:gd name="T29" fmla="*/ 119 h 129"/>
                <a:gd name="T30" fmla="*/ 40 w 44"/>
                <a:gd name="T31" fmla="*/ 123 h 129"/>
                <a:gd name="T32" fmla="*/ 36 w 44"/>
                <a:gd name="T33" fmla="*/ 127 h 129"/>
                <a:gd name="T34" fmla="*/ 32 w 44"/>
                <a:gd name="T35" fmla="*/ 127 h 129"/>
                <a:gd name="T36" fmla="*/ 28 w 44"/>
                <a:gd name="T37" fmla="*/ 129 h 129"/>
                <a:gd name="T38" fmla="*/ 25 w 44"/>
                <a:gd name="T39" fmla="*/ 127 h 129"/>
                <a:gd name="T40" fmla="*/ 21 w 44"/>
                <a:gd name="T41" fmla="*/ 125 h 129"/>
                <a:gd name="T42" fmla="*/ 17 w 44"/>
                <a:gd name="T43" fmla="*/ 123 h 129"/>
                <a:gd name="T44" fmla="*/ 15 w 44"/>
                <a:gd name="T45" fmla="*/ 118 h 129"/>
                <a:gd name="T46" fmla="*/ 15 w 44"/>
                <a:gd name="T47" fmla="*/ 112 h 129"/>
                <a:gd name="T48" fmla="*/ 13 w 44"/>
                <a:gd name="T49" fmla="*/ 104 h 129"/>
                <a:gd name="T50" fmla="*/ 13 w 44"/>
                <a:gd name="T51" fmla="*/ 98 h 129"/>
                <a:gd name="T52" fmla="*/ 7 w 44"/>
                <a:gd name="T53" fmla="*/ 68 h 129"/>
                <a:gd name="T54" fmla="*/ 3 w 44"/>
                <a:gd name="T55" fmla="*/ 39 h 129"/>
                <a:gd name="T56" fmla="*/ 0 w 44"/>
                <a:gd name="T57" fmla="*/ 27 h 129"/>
                <a:gd name="T58" fmla="*/ 0 w 44"/>
                <a:gd name="T59" fmla="*/ 16 h 129"/>
                <a:gd name="T60" fmla="*/ 2 w 44"/>
                <a:gd name="T61" fmla="*/ 6 h 129"/>
                <a:gd name="T62" fmla="*/ 9 w 44"/>
                <a:gd name="T63" fmla="*/ 0 h 129"/>
                <a:gd name="T64" fmla="*/ 15 w 44"/>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129">
                  <a:moveTo>
                    <a:pt x="15" y="0"/>
                  </a:moveTo>
                  <a:lnTo>
                    <a:pt x="19" y="2"/>
                  </a:lnTo>
                  <a:lnTo>
                    <a:pt x="23" y="4"/>
                  </a:lnTo>
                  <a:lnTo>
                    <a:pt x="25" y="8"/>
                  </a:lnTo>
                  <a:lnTo>
                    <a:pt x="26" y="14"/>
                  </a:lnTo>
                  <a:lnTo>
                    <a:pt x="28" y="18"/>
                  </a:lnTo>
                  <a:lnTo>
                    <a:pt x="28" y="25"/>
                  </a:lnTo>
                  <a:lnTo>
                    <a:pt x="30" y="31"/>
                  </a:lnTo>
                  <a:lnTo>
                    <a:pt x="34" y="60"/>
                  </a:lnTo>
                  <a:lnTo>
                    <a:pt x="40" y="91"/>
                  </a:lnTo>
                  <a:lnTo>
                    <a:pt x="40" y="96"/>
                  </a:lnTo>
                  <a:lnTo>
                    <a:pt x="42" y="102"/>
                  </a:lnTo>
                  <a:lnTo>
                    <a:pt x="44" y="108"/>
                  </a:lnTo>
                  <a:lnTo>
                    <a:pt x="44" y="116"/>
                  </a:lnTo>
                  <a:lnTo>
                    <a:pt x="42" y="119"/>
                  </a:lnTo>
                  <a:lnTo>
                    <a:pt x="40" y="123"/>
                  </a:lnTo>
                  <a:lnTo>
                    <a:pt x="36" y="127"/>
                  </a:lnTo>
                  <a:lnTo>
                    <a:pt x="32" y="127"/>
                  </a:lnTo>
                  <a:lnTo>
                    <a:pt x="28" y="129"/>
                  </a:lnTo>
                  <a:lnTo>
                    <a:pt x="25" y="127"/>
                  </a:lnTo>
                  <a:lnTo>
                    <a:pt x="21" y="125"/>
                  </a:lnTo>
                  <a:lnTo>
                    <a:pt x="17" y="123"/>
                  </a:lnTo>
                  <a:lnTo>
                    <a:pt x="15" y="118"/>
                  </a:lnTo>
                  <a:lnTo>
                    <a:pt x="15" y="112"/>
                  </a:lnTo>
                  <a:lnTo>
                    <a:pt x="13" y="104"/>
                  </a:lnTo>
                  <a:lnTo>
                    <a:pt x="13" y="98"/>
                  </a:lnTo>
                  <a:lnTo>
                    <a:pt x="7" y="68"/>
                  </a:lnTo>
                  <a:lnTo>
                    <a:pt x="3" y="39"/>
                  </a:lnTo>
                  <a:lnTo>
                    <a:pt x="0" y="27"/>
                  </a:lnTo>
                  <a:lnTo>
                    <a:pt x="0" y="16"/>
                  </a:lnTo>
                  <a:lnTo>
                    <a:pt x="2" y="6"/>
                  </a:lnTo>
                  <a:lnTo>
                    <a:pt x="9" y="0"/>
                  </a:lnTo>
                  <a:lnTo>
                    <a:pt x="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srgbClr val="6AB7C2"/>
                </a:solidFill>
              </a:endParaRPr>
            </a:p>
          </p:txBody>
        </p:sp>
        <p:sp>
          <p:nvSpPr>
            <p:cNvPr id="73" name="Freeform 9"/>
            <p:cNvSpPr>
              <a:spLocks/>
            </p:cNvSpPr>
            <p:nvPr/>
          </p:nvSpPr>
          <p:spPr bwMode="auto">
            <a:xfrm>
              <a:off x="3308350" y="1806575"/>
              <a:ext cx="176213" cy="144463"/>
            </a:xfrm>
            <a:custGeom>
              <a:avLst/>
              <a:gdLst>
                <a:gd name="T0" fmla="*/ 98 w 111"/>
                <a:gd name="T1" fmla="*/ 0 h 91"/>
                <a:gd name="T2" fmla="*/ 102 w 111"/>
                <a:gd name="T3" fmla="*/ 0 h 91"/>
                <a:gd name="T4" fmla="*/ 105 w 111"/>
                <a:gd name="T5" fmla="*/ 2 h 91"/>
                <a:gd name="T6" fmla="*/ 107 w 111"/>
                <a:gd name="T7" fmla="*/ 4 h 91"/>
                <a:gd name="T8" fmla="*/ 111 w 111"/>
                <a:gd name="T9" fmla="*/ 8 h 91"/>
                <a:gd name="T10" fmla="*/ 111 w 111"/>
                <a:gd name="T11" fmla="*/ 12 h 91"/>
                <a:gd name="T12" fmla="*/ 111 w 111"/>
                <a:gd name="T13" fmla="*/ 18 h 91"/>
                <a:gd name="T14" fmla="*/ 109 w 111"/>
                <a:gd name="T15" fmla="*/ 21 h 91"/>
                <a:gd name="T16" fmla="*/ 105 w 111"/>
                <a:gd name="T17" fmla="*/ 27 h 91"/>
                <a:gd name="T18" fmla="*/ 100 w 111"/>
                <a:gd name="T19" fmla="*/ 31 h 91"/>
                <a:gd name="T20" fmla="*/ 94 w 111"/>
                <a:gd name="T21" fmla="*/ 35 h 91"/>
                <a:gd name="T22" fmla="*/ 90 w 111"/>
                <a:gd name="T23" fmla="*/ 39 h 91"/>
                <a:gd name="T24" fmla="*/ 65 w 111"/>
                <a:gd name="T25" fmla="*/ 56 h 91"/>
                <a:gd name="T26" fmla="*/ 42 w 111"/>
                <a:gd name="T27" fmla="*/ 73 h 91"/>
                <a:gd name="T28" fmla="*/ 38 w 111"/>
                <a:gd name="T29" fmla="*/ 77 h 91"/>
                <a:gd name="T30" fmla="*/ 32 w 111"/>
                <a:gd name="T31" fmla="*/ 81 h 91"/>
                <a:gd name="T32" fmla="*/ 29 w 111"/>
                <a:gd name="T33" fmla="*/ 85 h 91"/>
                <a:gd name="T34" fmla="*/ 23 w 111"/>
                <a:gd name="T35" fmla="*/ 89 h 91"/>
                <a:gd name="T36" fmla="*/ 17 w 111"/>
                <a:gd name="T37" fmla="*/ 91 h 91"/>
                <a:gd name="T38" fmla="*/ 11 w 111"/>
                <a:gd name="T39" fmla="*/ 91 h 91"/>
                <a:gd name="T40" fmla="*/ 8 w 111"/>
                <a:gd name="T41" fmla="*/ 91 h 91"/>
                <a:gd name="T42" fmla="*/ 4 w 111"/>
                <a:gd name="T43" fmla="*/ 87 h 91"/>
                <a:gd name="T44" fmla="*/ 2 w 111"/>
                <a:gd name="T45" fmla="*/ 85 h 91"/>
                <a:gd name="T46" fmla="*/ 0 w 111"/>
                <a:gd name="T47" fmla="*/ 81 h 91"/>
                <a:gd name="T48" fmla="*/ 0 w 111"/>
                <a:gd name="T49" fmla="*/ 77 h 91"/>
                <a:gd name="T50" fmla="*/ 2 w 111"/>
                <a:gd name="T51" fmla="*/ 71 h 91"/>
                <a:gd name="T52" fmla="*/ 4 w 111"/>
                <a:gd name="T53" fmla="*/ 68 h 91"/>
                <a:gd name="T54" fmla="*/ 9 w 111"/>
                <a:gd name="T55" fmla="*/ 64 h 91"/>
                <a:gd name="T56" fmla="*/ 15 w 111"/>
                <a:gd name="T57" fmla="*/ 58 h 91"/>
                <a:gd name="T58" fmla="*/ 19 w 111"/>
                <a:gd name="T59" fmla="*/ 56 h 91"/>
                <a:gd name="T60" fmla="*/ 44 w 111"/>
                <a:gd name="T61" fmla="*/ 37 h 91"/>
                <a:gd name="T62" fmla="*/ 69 w 111"/>
                <a:gd name="T63" fmla="*/ 18 h 91"/>
                <a:gd name="T64" fmla="*/ 75 w 111"/>
                <a:gd name="T65" fmla="*/ 14 h 91"/>
                <a:gd name="T66" fmla="*/ 80 w 111"/>
                <a:gd name="T67" fmla="*/ 8 h 91"/>
                <a:gd name="T68" fmla="*/ 88 w 111"/>
                <a:gd name="T69" fmla="*/ 2 h 91"/>
                <a:gd name="T70" fmla="*/ 94 w 111"/>
                <a:gd name="T71" fmla="*/ 0 h 91"/>
                <a:gd name="T72" fmla="*/ 98 w 111"/>
                <a:gd name="T7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1">
                  <a:moveTo>
                    <a:pt x="98" y="0"/>
                  </a:moveTo>
                  <a:lnTo>
                    <a:pt x="102" y="0"/>
                  </a:lnTo>
                  <a:lnTo>
                    <a:pt x="105" y="2"/>
                  </a:lnTo>
                  <a:lnTo>
                    <a:pt x="107" y="4"/>
                  </a:lnTo>
                  <a:lnTo>
                    <a:pt x="111" y="8"/>
                  </a:lnTo>
                  <a:lnTo>
                    <a:pt x="111" y="12"/>
                  </a:lnTo>
                  <a:lnTo>
                    <a:pt x="111" y="18"/>
                  </a:lnTo>
                  <a:lnTo>
                    <a:pt x="109" y="21"/>
                  </a:lnTo>
                  <a:lnTo>
                    <a:pt x="105" y="27"/>
                  </a:lnTo>
                  <a:lnTo>
                    <a:pt x="100" y="31"/>
                  </a:lnTo>
                  <a:lnTo>
                    <a:pt x="94" y="35"/>
                  </a:lnTo>
                  <a:lnTo>
                    <a:pt x="90" y="39"/>
                  </a:lnTo>
                  <a:lnTo>
                    <a:pt x="65" y="56"/>
                  </a:lnTo>
                  <a:lnTo>
                    <a:pt x="42" y="73"/>
                  </a:lnTo>
                  <a:lnTo>
                    <a:pt x="38" y="77"/>
                  </a:lnTo>
                  <a:lnTo>
                    <a:pt x="32" y="81"/>
                  </a:lnTo>
                  <a:lnTo>
                    <a:pt x="29" y="85"/>
                  </a:lnTo>
                  <a:lnTo>
                    <a:pt x="23" y="89"/>
                  </a:lnTo>
                  <a:lnTo>
                    <a:pt x="17" y="91"/>
                  </a:lnTo>
                  <a:lnTo>
                    <a:pt x="11" y="91"/>
                  </a:lnTo>
                  <a:lnTo>
                    <a:pt x="8" y="91"/>
                  </a:lnTo>
                  <a:lnTo>
                    <a:pt x="4" y="87"/>
                  </a:lnTo>
                  <a:lnTo>
                    <a:pt x="2" y="85"/>
                  </a:lnTo>
                  <a:lnTo>
                    <a:pt x="0" y="81"/>
                  </a:lnTo>
                  <a:lnTo>
                    <a:pt x="0" y="77"/>
                  </a:lnTo>
                  <a:lnTo>
                    <a:pt x="2" y="71"/>
                  </a:lnTo>
                  <a:lnTo>
                    <a:pt x="4" y="68"/>
                  </a:lnTo>
                  <a:lnTo>
                    <a:pt x="9" y="64"/>
                  </a:lnTo>
                  <a:lnTo>
                    <a:pt x="15" y="58"/>
                  </a:lnTo>
                  <a:lnTo>
                    <a:pt x="19" y="56"/>
                  </a:lnTo>
                  <a:lnTo>
                    <a:pt x="44" y="37"/>
                  </a:lnTo>
                  <a:lnTo>
                    <a:pt x="69" y="18"/>
                  </a:lnTo>
                  <a:lnTo>
                    <a:pt x="75" y="14"/>
                  </a:lnTo>
                  <a:lnTo>
                    <a:pt x="80" y="8"/>
                  </a:lnTo>
                  <a:lnTo>
                    <a:pt x="88" y="2"/>
                  </a:lnTo>
                  <a:lnTo>
                    <a:pt x="94" y="0"/>
                  </a:lnTo>
                  <a:lnTo>
                    <a:pt x="9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srgbClr val="6AB7C2"/>
                </a:solidFill>
              </a:endParaRPr>
            </a:p>
          </p:txBody>
        </p:sp>
        <p:sp>
          <p:nvSpPr>
            <p:cNvPr id="74" name="Freeform 10"/>
            <p:cNvSpPr>
              <a:spLocks noEditPoints="1"/>
            </p:cNvSpPr>
            <p:nvPr/>
          </p:nvSpPr>
          <p:spPr bwMode="auto">
            <a:xfrm>
              <a:off x="2390775" y="1176338"/>
              <a:ext cx="1420813" cy="1066800"/>
            </a:xfrm>
            <a:custGeom>
              <a:avLst/>
              <a:gdLst>
                <a:gd name="T0" fmla="*/ 537 w 895"/>
                <a:gd name="T1" fmla="*/ 244 h 672"/>
                <a:gd name="T2" fmla="*/ 491 w 895"/>
                <a:gd name="T3" fmla="*/ 280 h 672"/>
                <a:gd name="T4" fmla="*/ 447 w 895"/>
                <a:gd name="T5" fmla="*/ 313 h 672"/>
                <a:gd name="T6" fmla="*/ 441 w 895"/>
                <a:gd name="T7" fmla="*/ 363 h 672"/>
                <a:gd name="T8" fmla="*/ 453 w 895"/>
                <a:gd name="T9" fmla="*/ 442 h 672"/>
                <a:gd name="T10" fmla="*/ 468 w 895"/>
                <a:gd name="T11" fmla="*/ 468 h 672"/>
                <a:gd name="T12" fmla="*/ 528 w 895"/>
                <a:gd name="T13" fmla="*/ 490 h 672"/>
                <a:gd name="T14" fmla="*/ 586 w 895"/>
                <a:gd name="T15" fmla="*/ 511 h 672"/>
                <a:gd name="T16" fmla="*/ 620 w 895"/>
                <a:gd name="T17" fmla="*/ 499 h 672"/>
                <a:gd name="T18" fmla="*/ 668 w 895"/>
                <a:gd name="T19" fmla="*/ 463 h 672"/>
                <a:gd name="T20" fmla="*/ 701 w 895"/>
                <a:gd name="T21" fmla="*/ 438 h 672"/>
                <a:gd name="T22" fmla="*/ 714 w 895"/>
                <a:gd name="T23" fmla="*/ 422 h 672"/>
                <a:gd name="T24" fmla="*/ 710 w 895"/>
                <a:gd name="T25" fmla="*/ 390 h 672"/>
                <a:gd name="T26" fmla="*/ 697 w 895"/>
                <a:gd name="T27" fmla="*/ 309 h 672"/>
                <a:gd name="T28" fmla="*/ 685 w 895"/>
                <a:gd name="T29" fmla="*/ 282 h 672"/>
                <a:gd name="T30" fmla="*/ 624 w 895"/>
                <a:gd name="T31" fmla="*/ 261 h 672"/>
                <a:gd name="T32" fmla="*/ 555 w 895"/>
                <a:gd name="T33" fmla="*/ 236 h 672"/>
                <a:gd name="T34" fmla="*/ 572 w 895"/>
                <a:gd name="T35" fmla="*/ 17 h 672"/>
                <a:gd name="T36" fmla="*/ 595 w 895"/>
                <a:gd name="T37" fmla="*/ 75 h 672"/>
                <a:gd name="T38" fmla="*/ 566 w 895"/>
                <a:gd name="T39" fmla="*/ 125 h 672"/>
                <a:gd name="T40" fmla="*/ 634 w 895"/>
                <a:gd name="T41" fmla="*/ 230 h 672"/>
                <a:gd name="T42" fmla="*/ 758 w 895"/>
                <a:gd name="T43" fmla="*/ 190 h 672"/>
                <a:gd name="T44" fmla="*/ 776 w 895"/>
                <a:gd name="T45" fmla="*/ 129 h 672"/>
                <a:gd name="T46" fmla="*/ 837 w 895"/>
                <a:gd name="T47" fmla="*/ 109 h 672"/>
                <a:gd name="T48" fmla="*/ 889 w 895"/>
                <a:gd name="T49" fmla="*/ 146 h 672"/>
                <a:gd name="T50" fmla="*/ 883 w 895"/>
                <a:gd name="T51" fmla="*/ 217 h 672"/>
                <a:gd name="T52" fmla="*/ 818 w 895"/>
                <a:gd name="T53" fmla="*/ 244 h 672"/>
                <a:gd name="T54" fmla="*/ 756 w 895"/>
                <a:gd name="T55" fmla="*/ 257 h 672"/>
                <a:gd name="T56" fmla="*/ 745 w 895"/>
                <a:gd name="T57" fmla="*/ 405 h 672"/>
                <a:gd name="T58" fmla="*/ 735 w 895"/>
                <a:gd name="T59" fmla="*/ 451 h 672"/>
                <a:gd name="T60" fmla="*/ 712 w 895"/>
                <a:gd name="T61" fmla="*/ 468 h 672"/>
                <a:gd name="T62" fmla="*/ 647 w 895"/>
                <a:gd name="T63" fmla="*/ 518 h 672"/>
                <a:gd name="T64" fmla="*/ 607 w 895"/>
                <a:gd name="T65" fmla="*/ 543 h 672"/>
                <a:gd name="T66" fmla="*/ 551 w 895"/>
                <a:gd name="T67" fmla="*/ 532 h 672"/>
                <a:gd name="T68" fmla="*/ 409 w 895"/>
                <a:gd name="T69" fmla="*/ 520 h 672"/>
                <a:gd name="T70" fmla="*/ 347 w 895"/>
                <a:gd name="T71" fmla="*/ 568 h 672"/>
                <a:gd name="T72" fmla="*/ 305 w 895"/>
                <a:gd name="T73" fmla="*/ 572 h 672"/>
                <a:gd name="T74" fmla="*/ 255 w 895"/>
                <a:gd name="T75" fmla="*/ 555 h 672"/>
                <a:gd name="T76" fmla="*/ 194 w 895"/>
                <a:gd name="T77" fmla="*/ 538 h 672"/>
                <a:gd name="T78" fmla="*/ 161 w 895"/>
                <a:gd name="T79" fmla="*/ 557 h 672"/>
                <a:gd name="T80" fmla="*/ 134 w 895"/>
                <a:gd name="T81" fmla="*/ 578 h 672"/>
                <a:gd name="T82" fmla="*/ 125 w 895"/>
                <a:gd name="T83" fmla="*/ 645 h 672"/>
                <a:gd name="T84" fmla="*/ 61 w 895"/>
                <a:gd name="T85" fmla="*/ 672 h 672"/>
                <a:gd name="T86" fmla="*/ 5 w 895"/>
                <a:gd name="T87" fmla="*/ 630 h 672"/>
                <a:gd name="T88" fmla="*/ 21 w 895"/>
                <a:gd name="T89" fmla="*/ 555 h 672"/>
                <a:gd name="T90" fmla="*/ 98 w 895"/>
                <a:gd name="T91" fmla="*/ 539 h 672"/>
                <a:gd name="T92" fmla="*/ 130 w 895"/>
                <a:gd name="T93" fmla="*/ 541 h 672"/>
                <a:gd name="T94" fmla="*/ 175 w 895"/>
                <a:gd name="T95" fmla="*/ 511 h 672"/>
                <a:gd name="T96" fmla="*/ 228 w 895"/>
                <a:gd name="T97" fmla="*/ 514 h 672"/>
                <a:gd name="T98" fmla="*/ 303 w 895"/>
                <a:gd name="T99" fmla="*/ 539 h 672"/>
                <a:gd name="T100" fmla="*/ 330 w 895"/>
                <a:gd name="T101" fmla="*/ 541 h 672"/>
                <a:gd name="T102" fmla="*/ 347 w 895"/>
                <a:gd name="T103" fmla="*/ 530 h 672"/>
                <a:gd name="T104" fmla="*/ 415 w 895"/>
                <a:gd name="T105" fmla="*/ 401 h 672"/>
                <a:gd name="T106" fmla="*/ 407 w 895"/>
                <a:gd name="T107" fmla="*/ 319 h 672"/>
                <a:gd name="T108" fmla="*/ 432 w 895"/>
                <a:gd name="T109" fmla="*/ 286 h 672"/>
                <a:gd name="T110" fmla="*/ 524 w 895"/>
                <a:gd name="T111" fmla="*/ 175 h 672"/>
                <a:gd name="T112" fmla="*/ 476 w 895"/>
                <a:gd name="T113" fmla="*/ 117 h 672"/>
                <a:gd name="T114" fmla="*/ 459 w 895"/>
                <a:gd name="T115" fmla="*/ 50 h 672"/>
                <a:gd name="T116" fmla="*/ 493 w 895"/>
                <a:gd name="T117" fmla="*/ 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5" h="672">
                  <a:moveTo>
                    <a:pt x="555" y="236"/>
                  </a:moveTo>
                  <a:lnTo>
                    <a:pt x="547" y="238"/>
                  </a:lnTo>
                  <a:lnTo>
                    <a:pt x="537" y="244"/>
                  </a:lnTo>
                  <a:lnTo>
                    <a:pt x="530" y="251"/>
                  </a:lnTo>
                  <a:lnTo>
                    <a:pt x="522" y="257"/>
                  </a:lnTo>
                  <a:lnTo>
                    <a:pt x="491" y="280"/>
                  </a:lnTo>
                  <a:lnTo>
                    <a:pt x="463" y="301"/>
                  </a:lnTo>
                  <a:lnTo>
                    <a:pt x="455" y="307"/>
                  </a:lnTo>
                  <a:lnTo>
                    <a:pt x="447" y="313"/>
                  </a:lnTo>
                  <a:lnTo>
                    <a:pt x="441" y="319"/>
                  </a:lnTo>
                  <a:lnTo>
                    <a:pt x="436" y="326"/>
                  </a:lnTo>
                  <a:lnTo>
                    <a:pt x="441" y="363"/>
                  </a:lnTo>
                  <a:lnTo>
                    <a:pt x="445" y="395"/>
                  </a:lnTo>
                  <a:lnTo>
                    <a:pt x="451" y="430"/>
                  </a:lnTo>
                  <a:lnTo>
                    <a:pt x="453" y="442"/>
                  </a:lnTo>
                  <a:lnTo>
                    <a:pt x="455" y="453"/>
                  </a:lnTo>
                  <a:lnTo>
                    <a:pt x="459" y="463"/>
                  </a:lnTo>
                  <a:lnTo>
                    <a:pt x="468" y="468"/>
                  </a:lnTo>
                  <a:lnTo>
                    <a:pt x="480" y="472"/>
                  </a:lnTo>
                  <a:lnTo>
                    <a:pt x="493" y="476"/>
                  </a:lnTo>
                  <a:lnTo>
                    <a:pt x="528" y="490"/>
                  </a:lnTo>
                  <a:lnTo>
                    <a:pt x="561" y="501"/>
                  </a:lnTo>
                  <a:lnTo>
                    <a:pt x="572" y="507"/>
                  </a:lnTo>
                  <a:lnTo>
                    <a:pt x="586" y="511"/>
                  </a:lnTo>
                  <a:lnTo>
                    <a:pt x="597" y="513"/>
                  </a:lnTo>
                  <a:lnTo>
                    <a:pt x="609" y="509"/>
                  </a:lnTo>
                  <a:lnTo>
                    <a:pt x="620" y="499"/>
                  </a:lnTo>
                  <a:lnTo>
                    <a:pt x="628" y="491"/>
                  </a:lnTo>
                  <a:lnTo>
                    <a:pt x="649" y="476"/>
                  </a:lnTo>
                  <a:lnTo>
                    <a:pt x="668" y="463"/>
                  </a:lnTo>
                  <a:lnTo>
                    <a:pt x="687" y="447"/>
                  </a:lnTo>
                  <a:lnTo>
                    <a:pt x="693" y="443"/>
                  </a:lnTo>
                  <a:lnTo>
                    <a:pt x="701" y="438"/>
                  </a:lnTo>
                  <a:lnTo>
                    <a:pt x="707" y="434"/>
                  </a:lnTo>
                  <a:lnTo>
                    <a:pt x="712" y="428"/>
                  </a:lnTo>
                  <a:lnTo>
                    <a:pt x="714" y="422"/>
                  </a:lnTo>
                  <a:lnTo>
                    <a:pt x="714" y="411"/>
                  </a:lnTo>
                  <a:lnTo>
                    <a:pt x="712" y="399"/>
                  </a:lnTo>
                  <a:lnTo>
                    <a:pt x="710" y="390"/>
                  </a:lnTo>
                  <a:lnTo>
                    <a:pt x="705" y="355"/>
                  </a:lnTo>
                  <a:lnTo>
                    <a:pt x="699" y="321"/>
                  </a:lnTo>
                  <a:lnTo>
                    <a:pt x="697" y="309"/>
                  </a:lnTo>
                  <a:lnTo>
                    <a:pt x="697" y="298"/>
                  </a:lnTo>
                  <a:lnTo>
                    <a:pt x="693" y="288"/>
                  </a:lnTo>
                  <a:lnTo>
                    <a:pt x="685" y="282"/>
                  </a:lnTo>
                  <a:lnTo>
                    <a:pt x="672" y="278"/>
                  </a:lnTo>
                  <a:lnTo>
                    <a:pt x="660" y="273"/>
                  </a:lnTo>
                  <a:lnTo>
                    <a:pt x="624" y="261"/>
                  </a:lnTo>
                  <a:lnTo>
                    <a:pt x="591" y="248"/>
                  </a:lnTo>
                  <a:lnTo>
                    <a:pt x="574" y="242"/>
                  </a:lnTo>
                  <a:lnTo>
                    <a:pt x="555" y="236"/>
                  </a:lnTo>
                  <a:close/>
                  <a:moveTo>
                    <a:pt x="534" y="0"/>
                  </a:moveTo>
                  <a:lnTo>
                    <a:pt x="555" y="6"/>
                  </a:lnTo>
                  <a:lnTo>
                    <a:pt x="572" y="17"/>
                  </a:lnTo>
                  <a:lnTo>
                    <a:pt x="586" y="33"/>
                  </a:lnTo>
                  <a:lnTo>
                    <a:pt x="593" y="54"/>
                  </a:lnTo>
                  <a:lnTo>
                    <a:pt x="595" y="75"/>
                  </a:lnTo>
                  <a:lnTo>
                    <a:pt x="591" y="94"/>
                  </a:lnTo>
                  <a:lnTo>
                    <a:pt x="580" y="111"/>
                  </a:lnTo>
                  <a:lnTo>
                    <a:pt x="566" y="125"/>
                  </a:lnTo>
                  <a:lnTo>
                    <a:pt x="549" y="132"/>
                  </a:lnTo>
                  <a:lnTo>
                    <a:pt x="561" y="205"/>
                  </a:lnTo>
                  <a:lnTo>
                    <a:pt x="634" y="230"/>
                  </a:lnTo>
                  <a:lnTo>
                    <a:pt x="703" y="257"/>
                  </a:lnTo>
                  <a:lnTo>
                    <a:pt x="766" y="209"/>
                  </a:lnTo>
                  <a:lnTo>
                    <a:pt x="758" y="190"/>
                  </a:lnTo>
                  <a:lnTo>
                    <a:pt x="758" y="167"/>
                  </a:lnTo>
                  <a:lnTo>
                    <a:pt x="762" y="148"/>
                  </a:lnTo>
                  <a:lnTo>
                    <a:pt x="776" y="129"/>
                  </a:lnTo>
                  <a:lnTo>
                    <a:pt x="795" y="115"/>
                  </a:lnTo>
                  <a:lnTo>
                    <a:pt x="816" y="109"/>
                  </a:lnTo>
                  <a:lnTo>
                    <a:pt x="837" y="109"/>
                  </a:lnTo>
                  <a:lnTo>
                    <a:pt x="858" y="115"/>
                  </a:lnTo>
                  <a:lnTo>
                    <a:pt x="876" y="127"/>
                  </a:lnTo>
                  <a:lnTo>
                    <a:pt x="889" y="146"/>
                  </a:lnTo>
                  <a:lnTo>
                    <a:pt x="895" y="171"/>
                  </a:lnTo>
                  <a:lnTo>
                    <a:pt x="893" y="194"/>
                  </a:lnTo>
                  <a:lnTo>
                    <a:pt x="883" y="217"/>
                  </a:lnTo>
                  <a:lnTo>
                    <a:pt x="866" y="232"/>
                  </a:lnTo>
                  <a:lnTo>
                    <a:pt x="845" y="242"/>
                  </a:lnTo>
                  <a:lnTo>
                    <a:pt x="818" y="244"/>
                  </a:lnTo>
                  <a:lnTo>
                    <a:pt x="803" y="240"/>
                  </a:lnTo>
                  <a:lnTo>
                    <a:pt x="787" y="232"/>
                  </a:lnTo>
                  <a:lnTo>
                    <a:pt x="756" y="257"/>
                  </a:lnTo>
                  <a:lnTo>
                    <a:pt x="724" y="282"/>
                  </a:lnTo>
                  <a:lnTo>
                    <a:pt x="741" y="386"/>
                  </a:lnTo>
                  <a:lnTo>
                    <a:pt x="745" y="405"/>
                  </a:lnTo>
                  <a:lnTo>
                    <a:pt x="745" y="420"/>
                  </a:lnTo>
                  <a:lnTo>
                    <a:pt x="743" y="438"/>
                  </a:lnTo>
                  <a:lnTo>
                    <a:pt x="735" y="451"/>
                  </a:lnTo>
                  <a:lnTo>
                    <a:pt x="728" y="457"/>
                  </a:lnTo>
                  <a:lnTo>
                    <a:pt x="722" y="463"/>
                  </a:lnTo>
                  <a:lnTo>
                    <a:pt x="712" y="468"/>
                  </a:lnTo>
                  <a:lnTo>
                    <a:pt x="707" y="474"/>
                  </a:lnTo>
                  <a:lnTo>
                    <a:pt x="676" y="495"/>
                  </a:lnTo>
                  <a:lnTo>
                    <a:pt x="647" y="518"/>
                  </a:lnTo>
                  <a:lnTo>
                    <a:pt x="635" y="528"/>
                  </a:lnTo>
                  <a:lnTo>
                    <a:pt x="622" y="538"/>
                  </a:lnTo>
                  <a:lnTo>
                    <a:pt x="607" y="543"/>
                  </a:lnTo>
                  <a:lnTo>
                    <a:pt x="586" y="543"/>
                  </a:lnTo>
                  <a:lnTo>
                    <a:pt x="568" y="538"/>
                  </a:lnTo>
                  <a:lnTo>
                    <a:pt x="551" y="532"/>
                  </a:lnTo>
                  <a:lnTo>
                    <a:pt x="499" y="513"/>
                  </a:lnTo>
                  <a:lnTo>
                    <a:pt x="447" y="491"/>
                  </a:lnTo>
                  <a:lnTo>
                    <a:pt x="409" y="520"/>
                  </a:lnTo>
                  <a:lnTo>
                    <a:pt x="370" y="551"/>
                  </a:lnTo>
                  <a:lnTo>
                    <a:pt x="359" y="561"/>
                  </a:lnTo>
                  <a:lnTo>
                    <a:pt x="347" y="568"/>
                  </a:lnTo>
                  <a:lnTo>
                    <a:pt x="334" y="574"/>
                  </a:lnTo>
                  <a:lnTo>
                    <a:pt x="315" y="574"/>
                  </a:lnTo>
                  <a:lnTo>
                    <a:pt x="305" y="572"/>
                  </a:lnTo>
                  <a:lnTo>
                    <a:pt x="294" y="568"/>
                  </a:lnTo>
                  <a:lnTo>
                    <a:pt x="284" y="564"/>
                  </a:lnTo>
                  <a:lnTo>
                    <a:pt x="255" y="555"/>
                  </a:lnTo>
                  <a:lnTo>
                    <a:pt x="224" y="545"/>
                  </a:lnTo>
                  <a:lnTo>
                    <a:pt x="207" y="541"/>
                  </a:lnTo>
                  <a:lnTo>
                    <a:pt x="194" y="538"/>
                  </a:lnTo>
                  <a:lnTo>
                    <a:pt x="182" y="541"/>
                  </a:lnTo>
                  <a:lnTo>
                    <a:pt x="171" y="549"/>
                  </a:lnTo>
                  <a:lnTo>
                    <a:pt x="161" y="557"/>
                  </a:lnTo>
                  <a:lnTo>
                    <a:pt x="151" y="564"/>
                  </a:lnTo>
                  <a:lnTo>
                    <a:pt x="142" y="570"/>
                  </a:lnTo>
                  <a:lnTo>
                    <a:pt x="134" y="578"/>
                  </a:lnTo>
                  <a:lnTo>
                    <a:pt x="138" y="603"/>
                  </a:lnTo>
                  <a:lnTo>
                    <a:pt x="134" y="626"/>
                  </a:lnTo>
                  <a:lnTo>
                    <a:pt x="125" y="645"/>
                  </a:lnTo>
                  <a:lnTo>
                    <a:pt x="107" y="660"/>
                  </a:lnTo>
                  <a:lnTo>
                    <a:pt x="86" y="670"/>
                  </a:lnTo>
                  <a:lnTo>
                    <a:pt x="61" y="672"/>
                  </a:lnTo>
                  <a:lnTo>
                    <a:pt x="38" y="666"/>
                  </a:lnTo>
                  <a:lnTo>
                    <a:pt x="19" y="651"/>
                  </a:lnTo>
                  <a:lnTo>
                    <a:pt x="5" y="630"/>
                  </a:lnTo>
                  <a:lnTo>
                    <a:pt x="0" y="603"/>
                  </a:lnTo>
                  <a:lnTo>
                    <a:pt x="5" y="576"/>
                  </a:lnTo>
                  <a:lnTo>
                    <a:pt x="21" y="555"/>
                  </a:lnTo>
                  <a:lnTo>
                    <a:pt x="42" y="539"/>
                  </a:lnTo>
                  <a:lnTo>
                    <a:pt x="69" y="534"/>
                  </a:lnTo>
                  <a:lnTo>
                    <a:pt x="98" y="539"/>
                  </a:lnTo>
                  <a:lnTo>
                    <a:pt x="105" y="545"/>
                  </a:lnTo>
                  <a:lnTo>
                    <a:pt x="115" y="553"/>
                  </a:lnTo>
                  <a:lnTo>
                    <a:pt x="130" y="541"/>
                  </a:lnTo>
                  <a:lnTo>
                    <a:pt x="146" y="530"/>
                  </a:lnTo>
                  <a:lnTo>
                    <a:pt x="159" y="520"/>
                  </a:lnTo>
                  <a:lnTo>
                    <a:pt x="175" y="511"/>
                  </a:lnTo>
                  <a:lnTo>
                    <a:pt x="194" y="507"/>
                  </a:lnTo>
                  <a:lnTo>
                    <a:pt x="211" y="509"/>
                  </a:lnTo>
                  <a:lnTo>
                    <a:pt x="228" y="514"/>
                  </a:lnTo>
                  <a:lnTo>
                    <a:pt x="259" y="524"/>
                  </a:lnTo>
                  <a:lnTo>
                    <a:pt x="292" y="536"/>
                  </a:lnTo>
                  <a:lnTo>
                    <a:pt x="303" y="539"/>
                  </a:lnTo>
                  <a:lnTo>
                    <a:pt x="315" y="541"/>
                  </a:lnTo>
                  <a:lnTo>
                    <a:pt x="324" y="543"/>
                  </a:lnTo>
                  <a:lnTo>
                    <a:pt x="330" y="541"/>
                  </a:lnTo>
                  <a:lnTo>
                    <a:pt x="336" y="538"/>
                  </a:lnTo>
                  <a:lnTo>
                    <a:pt x="342" y="534"/>
                  </a:lnTo>
                  <a:lnTo>
                    <a:pt x="347" y="530"/>
                  </a:lnTo>
                  <a:lnTo>
                    <a:pt x="351" y="526"/>
                  </a:lnTo>
                  <a:lnTo>
                    <a:pt x="426" y="468"/>
                  </a:lnTo>
                  <a:lnTo>
                    <a:pt x="415" y="401"/>
                  </a:lnTo>
                  <a:lnTo>
                    <a:pt x="409" y="369"/>
                  </a:lnTo>
                  <a:lnTo>
                    <a:pt x="405" y="336"/>
                  </a:lnTo>
                  <a:lnTo>
                    <a:pt x="407" y="319"/>
                  </a:lnTo>
                  <a:lnTo>
                    <a:pt x="413" y="305"/>
                  </a:lnTo>
                  <a:lnTo>
                    <a:pt x="420" y="294"/>
                  </a:lnTo>
                  <a:lnTo>
                    <a:pt x="432" y="286"/>
                  </a:lnTo>
                  <a:lnTo>
                    <a:pt x="443" y="276"/>
                  </a:lnTo>
                  <a:lnTo>
                    <a:pt x="532" y="211"/>
                  </a:lnTo>
                  <a:lnTo>
                    <a:pt x="524" y="175"/>
                  </a:lnTo>
                  <a:lnTo>
                    <a:pt x="518" y="138"/>
                  </a:lnTo>
                  <a:lnTo>
                    <a:pt x="495" y="131"/>
                  </a:lnTo>
                  <a:lnTo>
                    <a:pt x="476" y="117"/>
                  </a:lnTo>
                  <a:lnTo>
                    <a:pt x="463" y="96"/>
                  </a:lnTo>
                  <a:lnTo>
                    <a:pt x="457" y="75"/>
                  </a:lnTo>
                  <a:lnTo>
                    <a:pt x="459" y="50"/>
                  </a:lnTo>
                  <a:lnTo>
                    <a:pt x="470" y="29"/>
                  </a:lnTo>
                  <a:lnTo>
                    <a:pt x="480" y="17"/>
                  </a:lnTo>
                  <a:lnTo>
                    <a:pt x="493" y="8"/>
                  </a:lnTo>
                  <a:lnTo>
                    <a:pt x="513" y="2"/>
                  </a:lnTo>
                  <a:lnTo>
                    <a:pt x="53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srgbClr val="6AB7C2"/>
                </a:solidFill>
              </a:endParaRPr>
            </a:p>
          </p:txBody>
        </p:sp>
      </p:grpSp>
      <p:grpSp>
        <p:nvGrpSpPr>
          <p:cNvPr id="1039" name="Group 1038"/>
          <p:cNvGrpSpPr/>
          <p:nvPr/>
        </p:nvGrpSpPr>
        <p:grpSpPr>
          <a:xfrm>
            <a:off x="6206949" y="4667509"/>
            <a:ext cx="696756" cy="705992"/>
            <a:chOff x="8284023" y="5023850"/>
            <a:chExt cx="929008" cy="941323"/>
          </a:xfrm>
        </p:grpSpPr>
        <p:grpSp>
          <p:nvGrpSpPr>
            <p:cNvPr id="75" name="Group 74"/>
            <p:cNvGrpSpPr/>
            <p:nvPr/>
          </p:nvGrpSpPr>
          <p:grpSpPr>
            <a:xfrm>
              <a:off x="8936378" y="5023850"/>
              <a:ext cx="276653" cy="455396"/>
              <a:chOff x="9290050" y="1411288"/>
              <a:chExt cx="771525" cy="1270000"/>
            </a:xfrm>
            <a:solidFill>
              <a:schemeClr val="tx2">
                <a:lumMod val="60000"/>
                <a:lumOff val="40000"/>
              </a:schemeClr>
            </a:solidFill>
          </p:grpSpPr>
          <p:sp>
            <p:nvSpPr>
              <p:cNvPr id="76" name="Freeform 11"/>
              <p:cNvSpPr>
                <a:spLocks/>
              </p:cNvSpPr>
              <p:nvPr/>
            </p:nvSpPr>
            <p:spPr bwMode="auto">
              <a:xfrm>
                <a:off x="9290050" y="1411288"/>
                <a:ext cx="771525" cy="1270000"/>
              </a:xfrm>
              <a:custGeom>
                <a:avLst/>
                <a:gdLst>
                  <a:gd name="T0" fmla="*/ 340 w 486"/>
                  <a:gd name="T1" fmla="*/ 9 h 800"/>
                  <a:gd name="T2" fmla="*/ 413 w 486"/>
                  <a:gd name="T3" fmla="*/ 56 h 800"/>
                  <a:gd name="T4" fmla="*/ 463 w 486"/>
                  <a:gd name="T5" fmla="*/ 128 h 800"/>
                  <a:gd name="T6" fmla="*/ 486 w 486"/>
                  <a:gd name="T7" fmla="*/ 221 h 800"/>
                  <a:gd name="T8" fmla="*/ 484 w 486"/>
                  <a:gd name="T9" fmla="*/ 305 h 800"/>
                  <a:gd name="T10" fmla="*/ 469 w 486"/>
                  <a:gd name="T11" fmla="*/ 390 h 800"/>
                  <a:gd name="T12" fmla="*/ 432 w 486"/>
                  <a:gd name="T13" fmla="*/ 466 h 800"/>
                  <a:gd name="T14" fmla="*/ 369 w 486"/>
                  <a:gd name="T15" fmla="*/ 533 h 800"/>
                  <a:gd name="T16" fmla="*/ 313 w 486"/>
                  <a:gd name="T17" fmla="*/ 593 h 800"/>
                  <a:gd name="T18" fmla="*/ 288 w 486"/>
                  <a:gd name="T19" fmla="*/ 656 h 800"/>
                  <a:gd name="T20" fmla="*/ 263 w 486"/>
                  <a:gd name="T21" fmla="*/ 720 h 800"/>
                  <a:gd name="T22" fmla="*/ 225 w 486"/>
                  <a:gd name="T23" fmla="*/ 768 h 800"/>
                  <a:gd name="T24" fmla="*/ 175 w 486"/>
                  <a:gd name="T25" fmla="*/ 796 h 800"/>
                  <a:gd name="T26" fmla="*/ 111 w 486"/>
                  <a:gd name="T27" fmla="*/ 796 h 800"/>
                  <a:gd name="T28" fmla="*/ 61 w 486"/>
                  <a:gd name="T29" fmla="*/ 770 h 800"/>
                  <a:gd name="T30" fmla="*/ 27 w 486"/>
                  <a:gd name="T31" fmla="*/ 720 h 800"/>
                  <a:gd name="T32" fmla="*/ 8 w 486"/>
                  <a:gd name="T33" fmla="*/ 662 h 800"/>
                  <a:gd name="T34" fmla="*/ 0 w 486"/>
                  <a:gd name="T35" fmla="*/ 606 h 800"/>
                  <a:gd name="T36" fmla="*/ 13 w 486"/>
                  <a:gd name="T37" fmla="*/ 578 h 800"/>
                  <a:gd name="T38" fmla="*/ 40 w 486"/>
                  <a:gd name="T39" fmla="*/ 568 h 800"/>
                  <a:gd name="T40" fmla="*/ 67 w 486"/>
                  <a:gd name="T41" fmla="*/ 578 h 800"/>
                  <a:gd name="T42" fmla="*/ 79 w 486"/>
                  <a:gd name="T43" fmla="*/ 606 h 800"/>
                  <a:gd name="T44" fmla="*/ 83 w 486"/>
                  <a:gd name="T45" fmla="*/ 649 h 800"/>
                  <a:gd name="T46" fmla="*/ 100 w 486"/>
                  <a:gd name="T47" fmla="*/ 691 h 800"/>
                  <a:gd name="T48" fmla="*/ 129 w 486"/>
                  <a:gd name="T49" fmla="*/ 722 h 800"/>
                  <a:gd name="T50" fmla="*/ 165 w 486"/>
                  <a:gd name="T51" fmla="*/ 718 h 800"/>
                  <a:gd name="T52" fmla="*/ 192 w 486"/>
                  <a:gd name="T53" fmla="*/ 689 h 800"/>
                  <a:gd name="T54" fmla="*/ 207 w 486"/>
                  <a:gd name="T55" fmla="*/ 654 h 800"/>
                  <a:gd name="T56" fmla="*/ 232 w 486"/>
                  <a:gd name="T57" fmla="*/ 576 h 800"/>
                  <a:gd name="T58" fmla="*/ 280 w 486"/>
                  <a:gd name="T59" fmla="*/ 510 h 800"/>
                  <a:gd name="T60" fmla="*/ 328 w 486"/>
                  <a:gd name="T61" fmla="*/ 466 h 800"/>
                  <a:gd name="T62" fmla="*/ 369 w 486"/>
                  <a:gd name="T63" fmla="*/ 418 h 800"/>
                  <a:gd name="T64" fmla="*/ 394 w 486"/>
                  <a:gd name="T65" fmla="*/ 359 h 800"/>
                  <a:gd name="T66" fmla="*/ 407 w 486"/>
                  <a:gd name="T67" fmla="*/ 276 h 800"/>
                  <a:gd name="T68" fmla="*/ 403 w 486"/>
                  <a:gd name="T69" fmla="*/ 192 h 800"/>
                  <a:gd name="T70" fmla="*/ 386 w 486"/>
                  <a:gd name="T71" fmla="*/ 142 h 800"/>
                  <a:gd name="T72" fmla="*/ 357 w 486"/>
                  <a:gd name="T73" fmla="*/ 102 h 800"/>
                  <a:gd name="T74" fmla="*/ 309 w 486"/>
                  <a:gd name="T75" fmla="*/ 80 h 800"/>
                  <a:gd name="T76" fmla="*/ 244 w 486"/>
                  <a:gd name="T77" fmla="*/ 80 h 800"/>
                  <a:gd name="T78" fmla="*/ 186 w 486"/>
                  <a:gd name="T79" fmla="*/ 109 h 800"/>
                  <a:gd name="T80" fmla="*/ 136 w 486"/>
                  <a:gd name="T81" fmla="*/ 163 h 800"/>
                  <a:gd name="T82" fmla="*/ 104 w 486"/>
                  <a:gd name="T83" fmla="*/ 223 h 800"/>
                  <a:gd name="T84" fmla="*/ 79 w 486"/>
                  <a:gd name="T85" fmla="*/ 247 h 800"/>
                  <a:gd name="T86" fmla="*/ 46 w 486"/>
                  <a:gd name="T87" fmla="*/ 246 h 800"/>
                  <a:gd name="T88" fmla="*/ 27 w 486"/>
                  <a:gd name="T89" fmla="*/ 221 h 800"/>
                  <a:gd name="T90" fmla="*/ 46 w 486"/>
                  <a:gd name="T91" fmla="*/ 163 h 800"/>
                  <a:gd name="T92" fmla="*/ 96 w 486"/>
                  <a:gd name="T93" fmla="*/ 88 h 800"/>
                  <a:gd name="T94" fmla="*/ 163 w 486"/>
                  <a:gd name="T95" fmla="*/ 31 h 800"/>
                  <a:gd name="T96" fmla="*/ 252 w 486"/>
                  <a:gd name="T9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6" h="800">
                    <a:moveTo>
                      <a:pt x="298" y="0"/>
                    </a:moveTo>
                    <a:lnTo>
                      <a:pt x="340" y="9"/>
                    </a:lnTo>
                    <a:lnTo>
                      <a:pt x="380" y="29"/>
                    </a:lnTo>
                    <a:lnTo>
                      <a:pt x="413" y="56"/>
                    </a:lnTo>
                    <a:lnTo>
                      <a:pt x="442" y="88"/>
                    </a:lnTo>
                    <a:lnTo>
                      <a:pt x="463" y="128"/>
                    </a:lnTo>
                    <a:lnTo>
                      <a:pt x="478" y="173"/>
                    </a:lnTo>
                    <a:lnTo>
                      <a:pt x="486" y="221"/>
                    </a:lnTo>
                    <a:lnTo>
                      <a:pt x="486" y="261"/>
                    </a:lnTo>
                    <a:lnTo>
                      <a:pt x="484" y="305"/>
                    </a:lnTo>
                    <a:lnTo>
                      <a:pt x="478" y="347"/>
                    </a:lnTo>
                    <a:lnTo>
                      <a:pt x="469" y="390"/>
                    </a:lnTo>
                    <a:lnTo>
                      <a:pt x="453" y="430"/>
                    </a:lnTo>
                    <a:lnTo>
                      <a:pt x="432" y="466"/>
                    </a:lnTo>
                    <a:lnTo>
                      <a:pt x="401" y="501"/>
                    </a:lnTo>
                    <a:lnTo>
                      <a:pt x="369" y="533"/>
                    </a:lnTo>
                    <a:lnTo>
                      <a:pt x="334" y="564"/>
                    </a:lnTo>
                    <a:lnTo>
                      <a:pt x="313" y="593"/>
                    </a:lnTo>
                    <a:lnTo>
                      <a:pt x="300" y="624"/>
                    </a:lnTo>
                    <a:lnTo>
                      <a:pt x="288" y="656"/>
                    </a:lnTo>
                    <a:lnTo>
                      <a:pt x="277" y="691"/>
                    </a:lnTo>
                    <a:lnTo>
                      <a:pt x="263" y="720"/>
                    </a:lnTo>
                    <a:lnTo>
                      <a:pt x="246" y="747"/>
                    </a:lnTo>
                    <a:lnTo>
                      <a:pt x="225" y="768"/>
                    </a:lnTo>
                    <a:lnTo>
                      <a:pt x="202" y="785"/>
                    </a:lnTo>
                    <a:lnTo>
                      <a:pt x="175" y="796"/>
                    </a:lnTo>
                    <a:lnTo>
                      <a:pt x="144" y="800"/>
                    </a:lnTo>
                    <a:lnTo>
                      <a:pt x="111" y="796"/>
                    </a:lnTo>
                    <a:lnTo>
                      <a:pt x="85" y="787"/>
                    </a:lnTo>
                    <a:lnTo>
                      <a:pt x="61" y="770"/>
                    </a:lnTo>
                    <a:lnTo>
                      <a:pt x="42" y="747"/>
                    </a:lnTo>
                    <a:lnTo>
                      <a:pt x="27" y="720"/>
                    </a:lnTo>
                    <a:lnTo>
                      <a:pt x="15" y="691"/>
                    </a:lnTo>
                    <a:lnTo>
                      <a:pt x="8" y="662"/>
                    </a:lnTo>
                    <a:lnTo>
                      <a:pt x="2" y="633"/>
                    </a:lnTo>
                    <a:lnTo>
                      <a:pt x="0" y="606"/>
                    </a:lnTo>
                    <a:lnTo>
                      <a:pt x="4" y="589"/>
                    </a:lnTo>
                    <a:lnTo>
                      <a:pt x="13" y="578"/>
                    </a:lnTo>
                    <a:lnTo>
                      <a:pt x="25" y="572"/>
                    </a:lnTo>
                    <a:lnTo>
                      <a:pt x="40" y="568"/>
                    </a:lnTo>
                    <a:lnTo>
                      <a:pt x="54" y="572"/>
                    </a:lnTo>
                    <a:lnTo>
                      <a:pt x="67" y="578"/>
                    </a:lnTo>
                    <a:lnTo>
                      <a:pt x="75" y="589"/>
                    </a:lnTo>
                    <a:lnTo>
                      <a:pt x="79" y="606"/>
                    </a:lnTo>
                    <a:lnTo>
                      <a:pt x="79" y="626"/>
                    </a:lnTo>
                    <a:lnTo>
                      <a:pt x="83" y="649"/>
                    </a:lnTo>
                    <a:lnTo>
                      <a:pt x="90" y="670"/>
                    </a:lnTo>
                    <a:lnTo>
                      <a:pt x="100" y="691"/>
                    </a:lnTo>
                    <a:lnTo>
                      <a:pt x="111" y="708"/>
                    </a:lnTo>
                    <a:lnTo>
                      <a:pt x="129" y="722"/>
                    </a:lnTo>
                    <a:lnTo>
                      <a:pt x="148" y="724"/>
                    </a:lnTo>
                    <a:lnTo>
                      <a:pt x="165" y="718"/>
                    </a:lnTo>
                    <a:lnTo>
                      <a:pt x="181" y="706"/>
                    </a:lnTo>
                    <a:lnTo>
                      <a:pt x="192" y="689"/>
                    </a:lnTo>
                    <a:lnTo>
                      <a:pt x="202" y="672"/>
                    </a:lnTo>
                    <a:lnTo>
                      <a:pt x="207" y="654"/>
                    </a:lnTo>
                    <a:lnTo>
                      <a:pt x="219" y="614"/>
                    </a:lnTo>
                    <a:lnTo>
                      <a:pt x="232" y="576"/>
                    </a:lnTo>
                    <a:lnTo>
                      <a:pt x="252" y="541"/>
                    </a:lnTo>
                    <a:lnTo>
                      <a:pt x="280" y="510"/>
                    </a:lnTo>
                    <a:lnTo>
                      <a:pt x="303" y="487"/>
                    </a:lnTo>
                    <a:lnTo>
                      <a:pt x="328" y="466"/>
                    </a:lnTo>
                    <a:lnTo>
                      <a:pt x="350" y="443"/>
                    </a:lnTo>
                    <a:lnTo>
                      <a:pt x="369" y="418"/>
                    </a:lnTo>
                    <a:lnTo>
                      <a:pt x="384" y="391"/>
                    </a:lnTo>
                    <a:lnTo>
                      <a:pt x="394" y="359"/>
                    </a:lnTo>
                    <a:lnTo>
                      <a:pt x="403" y="318"/>
                    </a:lnTo>
                    <a:lnTo>
                      <a:pt x="407" y="276"/>
                    </a:lnTo>
                    <a:lnTo>
                      <a:pt x="409" y="232"/>
                    </a:lnTo>
                    <a:lnTo>
                      <a:pt x="403" y="192"/>
                    </a:lnTo>
                    <a:lnTo>
                      <a:pt x="396" y="165"/>
                    </a:lnTo>
                    <a:lnTo>
                      <a:pt x="386" y="142"/>
                    </a:lnTo>
                    <a:lnTo>
                      <a:pt x="373" y="121"/>
                    </a:lnTo>
                    <a:lnTo>
                      <a:pt x="357" y="102"/>
                    </a:lnTo>
                    <a:lnTo>
                      <a:pt x="336" y="88"/>
                    </a:lnTo>
                    <a:lnTo>
                      <a:pt x="309" y="80"/>
                    </a:lnTo>
                    <a:lnTo>
                      <a:pt x="277" y="77"/>
                    </a:lnTo>
                    <a:lnTo>
                      <a:pt x="244" y="80"/>
                    </a:lnTo>
                    <a:lnTo>
                      <a:pt x="213" y="90"/>
                    </a:lnTo>
                    <a:lnTo>
                      <a:pt x="186" y="109"/>
                    </a:lnTo>
                    <a:lnTo>
                      <a:pt x="159" y="134"/>
                    </a:lnTo>
                    <a:lnTo>
                      <a:pt x="136" y="163"/>
                    </a:lnTo>
                    <a:lnTo>
                      <a:pt x="117" y="194"/>
                    </a:lnTo>
                    <a:lnTo>
                      <a:pt x="104" y="223"/>
                    </a:lnTo>
                    <a:lnTo>
                      <a:pt x="94" y="240"/>
                    </a:lnTo>
                    <a:lnTo>
                      <a:pt x="79" y="247"/>
                    </a:lnTo>
                    <a:lnTo>
                      <a:pt x="63" y="249"/>
                    </a:lnTo>
                    <a:lnTo>
                      <a:pt x="46" y="246"/>
                    </a:lnTo>
                    <a:lnTo>
                      <a:pt x="35" y="236"/>
                    </a:lnTo>
                    <a:lnTo>
                      <a:pt x="27" y="221"/>
                    </a:lnTo>
                    <a:lnTo>
                      <a:pt x="31" y="203"/>
                    </a:lnTo>
                    <a:lnTo>
                      <a:pt x="46" y="163"/>
                    </a:lnTo>
                    <a:lnTo>
                      <a:pt x="69" y="125"/>
                    </a:lnTo>
                    <a:lnTo>
                      <a:pt x="96" y="88"/>
                    </a:lnTo>
                    <a:lnTo>
                      <a:pt x="127" y="56"/>
                    </a:lnTo>
                    <a:lnTo>
                      <a:pt x="163" y="31"/>
                    </a:lnTo>
                    <a:lnTo>
                      <a:pt x="202" y="11"/>
                    </a:lnTo>
                    <a:lnTo>
                      <a:pt x="252" y="0"/>
                    </a:lnTo>
                    <a:lnTo>
                      <a:pt x="29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77" name="Freeform 12"/>
              <p:cNvSpPr>
                <a:spLocks/>
              </p:cNvSpPr>
              <p:nvPr/>
            </p:nvSpPr>
            <p:spPr bwMode="auto">
              <a:xfrm>
                <a:off x="9458325" y="1792288"/>
                <a:ext cx="301625" cy="493713"/>
              </a:xfrm>
              <a:custGeom>
                <a:avLst/>
                <a:gdLst>
                  <a:gd name="T0" fmla="*/ 130 w 190"/>
                  <a:gd name="T1" fmla="*/ 0 h 311"/>
                  <a:gd name="T2" fmla="*/ 151 w 190"/>
                  <a:gd name="T3" fmla="*/ 4 h 311"/>
                  <a:gd name="T4" fmla="*/ 163 w 190"/>
                  <a:gd name="T5" fmla="*/ 9 h 311"/>
                  <a:gd name="T6" fmla="*/ 174 w 190"/>
                  <a:gd name="T7" fmla="*/ 17 h 311"/>
                  <a:gd name="T8" fmla="*/ 184 w 190"/>
                  <a:gd name="T9" fmla="*/ 29 h 311"/>
                  <a:gd name="T10" fmla="*/ 190 w 190"/>
                  <a:gd name="T11" fmla="*/ 40 h 311"/>
                  <a:gd name="T12" fmla="*/ 188 w 190"/>
                  <a:gd name="T13" fmla="*/ 54 h 311"/>
                  <a:gd name="T14" fmla="*/ 184 w 190"/>
                  <a:gd name="T15" fmla="*/ 54 h 311"/>
                  <a:gd name="T16" fmla="*/ 180 w 190"/>
                  <a:gd name="T17" fmla="*/ 52 h 311"/>
                  <a:gd name="T18" fmla="*/ 176 w 190"/>
                  <a:gd name="T19" fmla="*/ 48 h 311"/>
                  <a:gd name="T20" fmla="*/ 155 w 190"/>
                  <a:gd name="T21" fmla="*/ 38 h 311"/>
                  <a:gd name="T22" fmla="*/ 140 w 190"/>
                  <a:gd name="T23" fmla="*/ 36 h 311"/>
                  <a:gd name="T24" fmla="*/ 126 w 190"/>
                  <a:gd name="T25" fmla="*/ 40 h 311"/>
                  <a:gd name="T26" fmla="*/ 115 w 190"/>
                  <a:gd name="T27" fmla="*/ 54 h 311"/>
                  <a:gd name="T28" fmla="*/ 107 w 190"/>
                  <a:gd name="T29" fmla="*/ 69 h 311"/>
                  <a:gd name="T30" fmla="*/ 103 w 190"/>
                  <a:gd name="T31" fmla="*/ 90 h 311"/>
                  <a:gd name="T32" fmla="*/ 100 w 190"/>
                  <a:gd name="T33" fmla="*/ 123 h 311"/>
                  <a:gd name="T34" fmla="*/ 100 w 190"/>
                  <a:gd name="T35" fmla="*/ 155 h 311"/>
                  <a:gd name="T36" fmla="*/ 103 w 190"/>
                  <a:gd name="T37" fmla="*/ 176 h 311"/>
                  <a:gd name="T38" fmla="*/ 109 w 190"/>
                  <a:gd name="T39" fmla="*/ 201 h 311"/>
                  <a:gd name="T40" fmla="*/ 111 w 190"/>
                  <a:gd name="T41" fmla="*/ 224 h 311"/>
                  <a:gd name="T42" fmla="*/ 109 w 190"/>
                  <a:gd name="T43" fmla="*/ 245 h 311"/>
                  <a:gd name="T44" fmla="*/ 101 w 190"/>
                  <a:gd name="T45" fmla="*/ 265 h 311"/>
                  <a:gd name="T46" fmla="*/ 90 w 190"/>
                  <a:gd name="T47" fmla="*/ 284 h 311"/>
                  <a:gd name="T48" fmla="*/ 75 w 190"/>
                  <a:gd name="T49" fmla="*/ 297 h 311"/>
                  <a:gd name="T50" fmla="*/ 57 w 190"/>
                  <a:gd name="T51" fmla="*/ 307 h 311"/>
                  <a:gd name="T52" fmla="*/ 36 w 190"/>
                  <a:gd name="T53" fmla="*/ 311 h 311"/>
                  <a:gd name="T54" fmla="*/ 19 w 190"/>
                  <a:gd name="T55" fmla="*/ 307 h 311"/>
                  <a:gd name="T56" fmla="*/ 7 w 190"/>
                  <a:gd name="T57" fmla="*/ 297 h 311"/>
                  <a:gd name="T58" fmla="*/ 2 w 190"/>
                  <a:gd name="T59" fmla="*/ 284 h 311"/>
                  <a:gd name="T60" fmla="*/ 0 w 190"/>
                  <a:gd name="T61" fmla="*/ 269 h 311"/>
                  <a:gd name="T62" fmla="*/ 3 w 190"/>
                  <a:gd name="T63" fmla="*/ 251 h 311"/>
                  <a:gd name="T64" fmla="*/ 19 w 190"/>
                  <a:gd name="T65" fmla="*/ 205 h 311"/>
                  <a:gd name="T66" fmla="*/ 36 w 190"/>
                  <a:gd name="T67" fmla="*/ 161 h 311"/>
                  <a:gd name="T68" fmla="*/ 42 w 190"/>
                  <a:gd name="T69" fmla="*/ 132 h 311"/>
                  <a:gd name="T70" fmla="*/ 46 w 190"/>
                  <a:gd name="T71" fmla="*/ 105 h 311"/>
                  <a:gd name="T72" fmla="*/ 52 w 190"/>
                  <a:gd name="T73" fmla="*/ 78 h 311"/>
                  <a:gd name="T74" fmla="*/ 61 w 190"/>
                  <a:gd name="T75" fmla="*/ 52 h 311"/>
                  <a:gd name="T76" fmla="*/ 76 w 190"/>
                  <a:gd name="T77" fmla="*/ 29 h 311"/>
                  <a:gd name="T78" fmla="*/ 92 w 190"/>
                  <a:gd name="T79" fmla="*/ 13 h 311"/>
                  <a:gd name="T80" fmla="*/ 109 w 190"/>
                  <a:gd name="T81" fmla="*/ 4 h 311"/>
                  <a:gd name="T82" fmla="*/ 130 w 190"/>
                  <a:gd name="T8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311">
                    <a:moveTo>
                      <a:pt x="130" y="0"/>
                    </a:moveTo>
                    <a:lnTo>
                      <a:pt x="151" y="4"/>
                    </a:lnTo>
                    <a:lnTo>
                      <a:pt x="163" y="9"/>
                    </a:lnTo>
                    <a:lnTo>
                      <a:pt x="174" y="17"/>
                    </a:lnTo>
                    <a:lnTo>
                      <a:pt x="184" y="29"/>
                    </a:lnTo>
                    <a:lnTo>
                      <a:pt x="190" y="40"/>
                    </a:lnTo>
                    <a:lnTo>
                      <a:pt x="188" y="54"/>
                    </a:lnTo>
                    <a:lnTo>
                      <a:pt x="184" y="54"/>
                    </a:lnTo>
                    <a:lnTo>
                      <a:pt x="180" y="52"/>
                    </a:lnTo>
                    <a:lnTo>
                      <a:pt x="176" y="48"/>
                    </a:lnTo>
                    <a:lnTo>
                      <a:pt x="155" y="38"/>
                    </a:lnTo>
                    <a:lnTo>
                      <a:pt x="140" y="36"/>
                    </a:lnTo>
                    <a:lnTo>
                      <a:pt x="126" y="40"/>
                    </a:lnTo>
                    <a:lnTo>
                      <a:pt x="115" y="54"/>
                    </a:lnTo>
                    <a:lnTo>
                      <a:pt x="107" y="69"/>
                    </a:lnTo>
                    <a:lnTo>
                      <a:pt x="103" y="90"/>
                    </a:lnTo>
                    <a:lnTo>
                      <a:pt x="100" y="123"/>
                    </a:lnTo>
                    <a:lnTo>
                      <a:pt x="100" y="155"/>
                    </a:lnTo>
                    <a:lnTo>
                      <a:pt x="103" y="176"/>
                    </a:lnTo>
                    <a:lnTo>
                      <a:pt x="109" y="201"/>
                    </a:lnTo>
                    <a:lnTo>
                      <a:pt x="111" y="224"/>
                    </a:lnTo>
                    <a:lnTo>
                      <a:pt x="109" y="245"/>
                    </a:lnTo>
                    <a:lnTo>
                      <a:pt x="101" y="265"/>
                    </a:lnTo>
                    <a:lnTo>
                      <a:pt x="90" y="284"/>
                    </a:lnTo>
                    <a:lnTo>
                      <a:pt x="75" y="297"/>
                    </a:lnTo>
                    <a:lnTo>
                      <a:pt x="57" y="307"/>
                    </a:lnTo>
                    <a:lnTo>
                      <a:pt x="36" y="311"/>
                    </a:lnTo>
                    <a:lnTo>
                      <a:pt x="19" y="307"/>
                    </a:lnTo>
                    <a:lnTo>
                      <a:pt x="7" y="297"/>
                    </a:lnTo>
                    <a:lnTo>
                      <a:pt x="2" y="284"/>
                    </a:lnTo>
                    <a:lnTo>
                      <a:pt x="0" y="269"/>
                    </a:lnTo>
                    <a:lnTo>
                      <a:pt x="3" y="251"/>
                    </a:lnTo>
                    <a:lnTo>
                      <a:pt x="19" y="205"/>
                    </a:lnTo>
                    <a:lnTo>
                      <a:pt x="36" y="161"/>
                    </a:lnTo>
                    <a:lnTo>
                      <a:pt x="42" y="132"/>
                    </a:lnTo>
                    <a:lnTo>
                      <a:pt x="46" y="105"/>
                    </a:lnTo>
                    <a:lnTo>
                      <a:pt x="52" y="78"/>
                    </a:lnTo>
                    <a:lnTo>
                      <a:pt x="61" y="52"/>
                    </a:lnTo>
                    <a:lnTo>
                      <a:pt x="76" y="29"/>
                    </a:lnTo>
                    <a:lnTo>
                      <a:pt x="92" y="13"/>
                    </a:lnTo>
                    <a:lnTo>
                      <a:pt x="109" y="4"/>
                    </a:lnTo>
                    <a:lnTo>
                      <a:pt x="1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grpSp>
          <p:nvGrpSpPr>
            <p:cNvPr id="78" name="Group 77"/>
            <p:cNvGrpSpPr/>
            <p:nvPr/>
          </p:nvGrpSpPr>
          <p:grpSpPr>
            <a:xfrm>
              <a:off x="8494074" y="5561578"/>
              <a:ext cx="543060" cy="403595"/>
              <a:chOff x="6619875" y="1389063"/>
              <a:chExt cx="1514476" cy="1125537"/>
            </a:xfrm>
            <a:solidFill>
              <a:schemeClr val="tx2">
                <a:lumMod val="60000"/>
                <a:lumOff val="40000"/>
              </a:schemeClr>
            </a:solidFill>
          </p:grpSpPr>
          <p:sp>
            <p:nvSpPr>
              <p:cNvPr id="79" name="Freeform 13"/>
              <p:cNvSpPr>
                <a:spLocks noEditPoints="1"/>
              </p:cNvSpPr>
              <p:nvPr/>
            </p:nvSpPr>
            <p:spPr bwMode="auto">
              <a:xfrm>
                <a:off x="6726238" y="1816100"/>
                <a:ext cx="1344613" cy="698500"/>
              </a:xfrm>
              <a:custGeom>
                <a:avLst/>
                <a:gdLst>
                  <a:gd name="T0" fmla="*/ 313 w 847"/>
                  <a:gd name="T1" fmla="*/ 69 h 440"/>
                  <a:gd name="T2" fmla="*/ 203 w 847"/>
                  <a:gd name="T3" fmla="*/ 117 h 440"/>
                  <a:gd name="T4" fmla="*/ 119 w 847"/>
                  <a:gd name="T5" fmla="*/ 177 h 440"/>
                  <a:gd name="T6" fmla="*/ 71 w 847"/>
                  <a:gd name="T7" fmla="*/ 227 h 440"/>
                  <a:gd name="T8" fmla="*/ 155 w 847"/>
                  <a:gd name="T9" fmla="*/ 294 h 440"/>
                  <a:gd name="T10" fmla="*/ 271 w 847"/>
                  <a:gd name="T11" fmla="*/ 353 h 440"/>
                  <a:gd name="T12" fmla="*/ 394 w 847"/>
                  <a:gd name="T13" fmla="*/ 382 h 440"/>
                  <a:gd name="T14" fmla="*/ 522 w 847"/>
                  <a:gd name="T15" fmla="*/ 369 h 440"/>
                  <a:gd name="T16" fmla="*/ 645 w 847"/>
                  <a:gd name="T17" fmla="*/ 317 h 440"/>
                  <a:gd name="T18" fmla="*/ 753 w 847"/>
                  <a:gd name="T19" fmla="*/ 242 h 440"/>
                  <a:gd name="T20" fmla="*/ 745 w 847"/>
                  <a:gd name="T21" fmla="*/ 192 h 440"/>
                  <a:gd name="T22" fmla="*/ 632 w 847"/>
                  <a:gd name="T23" fmla="*/ 117 h 440"/>
                  <a:gd name="T24" fmla="*/ 509 w 847"/>
                  <a:gd name="T25" fmla="*/ 69 h 440"/>
                  <a:gd name="T26" fmla="*/ 378 w 847"/>
                  <a:gd name="T27" fmla="*/ 58 h 440"/>
                  <a:gd name="T28" fmla="*/ 465 w 847"/>
                  <a:gd name="T29" fmla="*/ 2 h 440"/>
                  <a:gd name="T30" fmla="*/ 599 w 847"/>
                  <a:gd name="T31" fmla="*/ 39 h 440"/>
                  <a:gd name="T32" fmla="*/ 724 w 847"/>
                  <a:gd name="T33" fmla="*/ 106 h 440"/>
                  <a:gd name="T34" fmla="*/ 839 w 847"/>
                  <a:gd name="T35" fmla="*/ 194 h 440"/>
                  <a:gd name="T36" fmla="*/ 845 w 847"/>
                  <a:gd name="T37" fmla="*/ 223 h 440"/>
                  <a:gd name="T38" fmla="*/ 795 w 847"/>
                  <a:gd name="T39" fmla="*/ 280 h 440"/>
                  <a:gd name="T40" fmla="*/ 693 w 847"/>
                  <a:gd name="T41" fmla="*/ 357 h 440"/>
                  <a:gd name="T42" fmla="*/ 578 w 847"/>
                  <a:gd name="T43" fmla="*/ 413 h 440"/>
                  <a:gd name="T44" fmla="*/ 438 w 847"/>
                  <a:gd name="T45" fmla="*/ 440 h 440"/>
                  <a:gd name="T46" fmla="*/ 305 w 847"/>
                  <a:gd name="T47" fmla="*/ 424 h 440"/>
                  <a:gd name="T48" fmla="*/ 178 w 847"/>
                  <a:gd name="T49" fmla="*/ 376 h 440"/>
                  <a:gd name="T50" fmla="*/ 63 w 847"/>
                  <a:gd name="T51" fmla="*/ 298 h 440"/>
                  <a:gd name="T52" fmla="*/ 7 w 847"/>
                  <a:gd name="T53" fmla="*/ 246 h 440"/>
                  <a:gd name="T54" fmla="*/ 0 w 847"/>
                  <a:gd name="T55" fmla="*/ 229 h 440"/>
                  <a:gd name="T56" fmla="*/ 4 w 847"/>
                  <a:gd name="T57" fmla="*/ 221 h 440"/>
                  <a:gd name="T58" fmla="*/ 6 w 847"/>
                  <a:gd name="T59" fmla="*/ 215 h 440"/>
                  <a:gd name="T60" fmla="*/ 90 w 847"/>
                  <a:gd name="T61" fmla="*/ 123 h 440"/>
                  <a:gd name="T62" fmla="*/ 196 w 847"/>
                  <a:gd name="T63" fmla="*/ 54 h 440"/>
                  <a:gd name="T64" fmla="*/ 322 w 847"/>
                  <a:gd name="T65" fmla="*/ 8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440">
                    <a:moveTo>
                      <a:pt x="378" y="58"/>
                    </a:moveTo>
                    <a:lnTo>
                      <a:pt x="313" y="69"/>
                    </a:lnTo>
                    <a:lnTo>
                      <a:pt x="246" y="94"/>
                    </a:lnTo>
                    <a:lnTo>
                      <a:pt x="203" y="117"/>
                    </a:lnTo>
                    <a:lnTo>
                      <a:pt x="159" y="146"/>
                    </a:lnTo>
                    <a:lnTo>
                      <a:pt x="119" y="177"/>
                    </a:lnTo>
                    <a:lnTo>
                      <a:pt x="84" y="211"/>
                    </a:lnTo>
                    <a:lnTo>
                      <a:pt x="71" y="227"/>
                    </a:lnTo>
                    <a:lnTo>
                      <a:pt x="102" y="254"/>
                    </a:lnTo>
                    <a:lnTo>
                      <a:pt x="155" y="294"/>
                    </a:lnTo>
                    <a:lnTo>
                      <a:pt x="211" y="326"/>
                    </a:lnTo>
                    <a:lnTo>
                      <a:pt x="271" y="353"/>
                    </a:lnTo>
                    <a:lnTo>
                      <a:pt x="330" y="373"/>
                    </a:lnTo>
                    <a:lnTo>
                      <a:pt x="394" y="382"/>
                    </a:lnTo>
                    <a:lnTo>
                      <a:pt x="457" y="380"/>
                    </a:lnTo>
                    <a:lnTo>
                      <a:pt x="522" y="369"/>
                    </a:lnTo>
                    <a:lnTo>
                      <a:pt x="588" y="346"/>
                    </a:lnTo>
                    <a:lnTo>
                      <a:pt x="645" y="317"/>
                    </a:lnTo>
                    <a:lnTo>
                      <a:pt x="701" y="282"/>
                    </a:lnTo>
                    <a:lnTo>
                      <a:pt x="753" y="242"/>
                    </a:lnTo>
                    <a:lnTo>
                      <a:pt x="776" y="217"/>
                    </a:lnTo>
                    <a:lnTo>
                      <a:pt x="745" y="192"/>
                    </a:lnTo>
                    <a:lnTo>
                      <a:pt x="691" y="152"/>
                    </a:lnTo>
                    <a:lnTo>
                      <a:pt x="632" y="117"/>
                    </a:lnTo>
                    <a:lnTo>
                      <a:pt x="570" y="90"/>
                    </a:lnTo>
                    <a:lnTo>
                      <a:pt x="509" y="69"/>
                    </a:lnTo>
                    <a:lnTo>
                      <a:pt x="443" y="58"/>
                    </a:lnTo>
                    <a:lnTo>
                      <a:pt x="378" y="58"/>
                    </a:lnTo>
                    <a:close/>
                    <a:moveTo>
                      <a:pt x="394" y="0"/>
                    </a:moveTo>
                    <a:lnTo>
                      <a:pt x="465" y="2"/>
                    </a:lnTo>
                    <a:lnTo>
                      <a:pt x="532" y="15"/>
                    </a:lnTo>
                    <a:lnTo>
                      <a:pt x="599" y="39"/>
                    </a:lnTo>
                    <a:lnTo>
                      <a:pt x="662" y="69"/>
                    </a:lnTo>
                    <a:lnTo>
                      <a:pt x="724" y="106"/>
                    </a:lnTo>
                    <a:lnTo>
                      <a:pt x="783" y="148"/>
                    </a:lnTo>
                    <a:lnTo>
                      <a:pt x="839" y="194"/>
                    </a:lnTo>
                    <a:lnTo>
                      <a:pt x="847" y="207"/>
                    </a:lnTo>
                    <a:lnTo>
                      <a:pt x="845" y="223"/>
                    </a:lnTo>
                    <a:lnTo>
                      <a:pt x="839" y="236"/>
                    </a:lnTo>
                    <a:lnTo>
                      <a:pt x="795" y="280"/>
                    </a:lnTo>
                    <a:lnTo>
                      <a:pt x="745" y="323"/>
                    </a:lnTo>
                    <a:lnTo>
                      <a:pt x="693" y="357"/>
                    </a:lnTo>
                    <a:lnTo>
                      <a:pt x="636" y="388"/>
                    </a:lnTo>
                    <a:lnTo>
                      <a:pt x="578" y="413"/>
                    </a:lnTo>
                    <a:lnTo>
                      <a:pt x="507" y="432"/>
                    </a:lnTo>
                    <a:lnTo>
                      <a:pt x="438" y="440"/>
                    </a:lnTo>
                    <a:lnTo>
                      <a:pt x="370" y="438"/>
                    </a:lnTo>
                    <a:lnTo>
                      <a:pt x="305" y="424"/>
                    </a:lnTo>
                    <a:lnTo>
                      <a:pt x="240" y="405"/>
                    </a:lnTo>
                    <a:lnTo>
                      <a:pt x="178" y="376"/>
                    </a:lnTo>
                    <a:lnTo>
                      <a:pt x="119" y="340"/>
                    </a:lnTo>
                    <a:lnTo>
                      <a:pt x="63" y="298"/>
                    </a:lnTo>
                    <a:lnTo>
                      <a:pt x="9" y="250"/>
                    </a:lnTo>
                    <a:lnTo>
                      <a:pt x="7" y="246"/>
                    </a:lnTo>
                    <a:lnTo>
                      <a:pt x="4" y="242"/>
                    </a:lnTo>
                    <a:lnTo>
                      <a:pt x="0" y="229"/>
                    </a:lnTo>
                    <a:lnTo>
                      <a:pt x="4" y="221"/>
                    </a:lnTo>
                    <a:lnTo>
                      <a:pt x="4" y="221"/>
                    </a:lnTo>
                    <a:lnTo>
                      <a:pt x="4" y="221"/>
                    </a:lnTo>
                    <a:lnTo>
                      <a:pt x="6" y="215"/>
                    </a:lnTo>
                    <a:lnTo>
                      <a:pt x="46" y="167"/>
                    </a:lnTo>
                    <a:lnTo>
                      <a:pt x="90" y="123"/>
                    </a:lnTo>
                    <a:lnTo>
                      <a:pt x="142" y="85"/>
                    </a:lnTo>
                    <a:lnTo>
                      <a:pt x="196" y="54"/>
                    </a:lnTo>
                    <a:lnTo>
                      <a:pt x="251" y="29"/>
                    </a:lnTo>
                    <a:lnTo>
                      <a:pt x="322" y="8"/>
                    </a:lnTo>
                    <a:lnTo>
                      <a:pt x="39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80" name="Freeform 14"/>
              <p:cNvSpPr>
                <a:spLocks/>
              </p:cNvSpPr>
              <p:nvPr/>
            </p:nvSpPr>
            <p:spPr bwMode="auto">
              <a:xfrm>
                <a:off x="6619875" y="1624013"/>
                <a:ext cx="261938" cy="280988"/>
              </a:xfrm>
              <a:custGeom>
                <a:avLst/>
                <a:gdLst>
                  <a:gd name="T0" fmla="*/ 36 w 165"/>
                  <a:gd name="T1" fmla="*/ 0 h 177"/>
                  <a:gd name="T2" fmla="*/ 50 w 165"/>
                  <a:gd name="T3" fmla="*/ 8 h 177"/>
                  <a:gd name="T4" fmla="*/ 157 w 165"/>
                  <a:gd name="T5" fmla="*/ 127 h 177"/>
                  <a:gd name="T6" fmla="*/ 165 w 165"/>
                  <a:gd name="T7" fmla="*/ 142 h 177"/>
                  <a:gd name="T8" fmla="*/ 163 w 165"/>
                  <a:gd name="T9" fmla="*/ 156 h 177"/>
                  <a:gd name="T10" fmla="*/ 155 w 165"/>
                  <a:gd name="T11" fmla="*/ 169 h 177"/>
                  <a:gd name="T12" fmla="*/ 144 w 165"/>
                  <a:gd name="T13" fmla="*/ 177 h 177"/>
                  <a:gd name="T14" fmla="*/ 130 w 165"/>
                  <a:gd name="T15" fmla="*/ 177 h 177"/>
                  <a:gd name="T16" fmla="*/ 117 w 165"/>
                  <a:gd name="T17" fmla="*/ 169 h 177"/>
                  <a:gd name="T18" fmla="*/ 7 w 165"/>
                  <a:gd name="T19" fmla="*/ 50 h 177"/>
                  <a:gd name="T20" fmla="*/ 0 w 165"/>
                  <a:gd name="T21" fmla="*/ 35 h 177"/>
                  <a:gd name="T22" fmla="*/ 2 w 165"/>
                  <a:gd name="T23" fmla="*/ 19 h 177"/>
                  <a:gd name="T24" fmla="*/ 9 w 165"/>
                  <a:gd name="T25" fmla="*/ 8 h 177"/>
                  <a:gd name="T26" fmla="*/ 21 w 165"/>
                  <a:gd name="T27" fmla="*/ 0 h 177"/>
                  <a:gd name="T28" fmla="*/ 36 w 165"/>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77">
                    <a:moveTo>
                      <a:pt x="36" y="0"/>
                    </a:moveTo>
                    <a:lnTo>
                      <a:pt x="50" y="8"/>
                    </a:lnTo>
                    <a:lnTo>
                      <a:pt x="157" y="127"/>
                    </a:lnTo>
                    <a:lnTo>
                      <a:pt x="165" y="142"/>
                    </a:lnTo>
                    <a:lnTo>
                      <a:pt x="163" y="156"/>
                    </a:lnTo>
                    <a:lnTo>
                      <a:pt x="155" y="169"/>
                    </a:lnTo>
                    <a:lnTo>
                      <a:pt x="144" y="177"/>
                    </a:lnTo>
                    <a:lnTo>
                      <a:pt x="130" y="177"/>
                    </a:lnTo>
                    <a:lnTo>
                      <a:pt x="117" y="169"/>
                    </a:lnTo>
                    <a:lnTo>
                      <a:pt x="7" y="50"/>
                    </a:lnTo>
                    <a:lnTo>
                      <a:pt x="0" y="35"/>
                    </a:lnTo>
                    <a:lnTo>
                      <a:pt x="2" y="19"/>
                    </a:lnTo>
                    <a:lnTo>
                      <a:pt x="9" y="8"/>
                    </a:lnTo>
                    <a:lnTo>
                      <a:pt x="21" y="0"/>
                    </a:lnTo>
                    <a:lnTo>
                      <a:pt x="3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81" name="Freeform 15"/>
              <p:cNvSpPr>
                <a:spLocks/>
              </p:cNvSpPr>
              <p:nvPr/>
            </p:nvSpPr>
            <p:spPr bwMode="auto">
              <a:xfrm>
                <a:off x="6938963" y="1450975"/>
                <a:ext cx="182563" cy="322263"/>
              </a:xfrm>
              <a:custGeom>
                <a:avLst/>
                <a:gdLst>
                  <a:gd name="T0" fmla="*/ 33 w 115"/>
                  <a:gd name="T1" fmla="*/ 0 h 203"/>
                  <a:gd name="T2" fmla="*/ 44 w 115"/>
                  <a:gd name="T3" fmla="*/ 4 h 203"/>
                  <a:gd name="T4" fmla="*/ 52 w 115"/>
                  <a:gd name="T5" fmla="*/ 15 h 203"/>
                  <a:gd name="T6" fmla="*/ 114 w 115"/>
                  <a:gd name="T7" fmla="*/ 159 h 203"/>
                  <a:gd name="T8" fmla="*/ 115 w 115"/>
                  <a:gd name="T9" fmla="*/ 173 h 203"/>
                  <a:gd name="T10" fmla="*/ 112 w 115"/>
                  <a:gd name="T11" fmla="*/ 186 h 203"/>
                  <a:gd name="T12" fmla="*/ 104 w 115"/>
                  <a:gd name="T13" fmla="*/ 196 h 203"/>
                  <a:gd name="T14" fmla="*/ 92 w 115"/>
                  <a:gd name="T15" fmla="*/ 201 h 203"/>
                  <a:gd name="T16" fmla="*/ 81 w 115"/>
                  <a:gd name="T17" fmla="*/ 203 h 203"/>
                  <a:gd name="T18" fmla="*/ 71 w 115"/>
                  <a:gd name="T19" fmla="*/ 199 h 203"/>
                  <a:gd name="T20" fmla="*/ 64 w 115"/>
                  <a:gd name="T21" fmla="*/ 188 h 203"/>
                  <a:gd name="T22" fmla="*/ 2 w 115"/>
                  <a:gd name="T23" fmla="*/ 44 h 203"/>
                  <a:gd name="T24" fmla="*/ 0 w 115"/>
                  <a:gd name="T25" fmla="*/ 31 h 203"/>
                  <a:gd name="T26" fmla="*/ 2 w 115"/>
                  <a:gd name="T27" fmla="*/ 17 h 203"/>
                  <a:gd name="T28" fmla="*/ 12 w 115"/>
                  <a:gd name="T29" fmla="*/ 7 h 203"/>
                  <a:gd name="T30" fmla="*/ 21 w 115"/>
                  <a:gd name="T31" fmla="*/ 2 h 203"/>
                  <a:gd name="T32" fmla="*/ 33 w 115"/>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203">
                    <a:moveTo>
                      <a:pt x="33" y="0"/>
                    </a:moveTo>
                    <a:lnTo>
                      <a:pt x="44" y="4"/>
                    </a:lnTo>
                    <a:lnTo>
                      <a:pt x="52" y="15"/>
                    </a:lnTo>
                    <a:lnTo>
                      <a:pt x="114" y="159"/>
                    </a:lnTo>
                    <a:lnTo>
                      <a:pt x="115" y="173"/>
                    </a:lnTo>
                    <a:lnTo>
                      <a:pt x="112" y="186"/>
                    </a:lnTo>
                    <a:lnTo>
                      <a:pt x="104" y="196"/>
                    </a:lnTo>
                    <a:lnTo>
                      <a:pt x="92" y="201"/>
                    </a:lnTo>
                    <a:lnTo>
                      <a:pt x="81" y="203"/>
                    </a:lnTo>
                    <a:lnTo>
                      <a:pt x="71" y="199"/>
                    </a:lnTo>
                    <a:lnTo>
                      <a:pt x="64" y="188"/>
                    </a:lnTo>
                    <a:lnTo>
                      <a:pt x="2" y="44"/>
                    </a:lnTo>
                    <a:lnTo>
                      <a:pt x="0" y="31"/>
                    </a:lnTo>
                    <a:lnTo>
                      <a:pt x="2" y="17"/>
                    </a:lnTo>
                    <a:lnTo>
                      <a:pt x="12" y="7"/>
                    </a:lnTo>
                    <a:lnTo>
                      <a:pt x="21" y="2"/>
                    </a:lnTo>
                    <a:lnTo>
                      <a:pt x="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82" name="Freeform 16"/>
              <p:cNvSpPr>
                <a:spLocks/>
              </p:cNvSpPr>
              <p:nvPr/>
            </p:nvSpPr>
            <p:spPr bwMode="auto">
              <a:xfrm>
                <a:off x="7326313" y="1389063"/>
                <a:ext cx="92075" cy="323850"/>
              </a:xfrm>
              <a:custGeom>
                <a:avLst/>
                <a:gdLst>
                  <a:gd name="T0" fmla="*/ 23 w 58"/>
                  <a:gd name="T1" fmla="*/ 0 h 204"/>
                  <a:gd name="T2" fmla="*/ 35 w 58"/>
                  <a:gd name="T3" fmla="*/ 0 h 204"/>
                  <a:gd name="T4" fmla="*/ 46 w 58"/>
                  <a:gd name="T5" fmla="*/ 4 h 204"/>
                  <a:gd name="T6" fmla="*/ 56 w 58"/>
                  <a:gd name="T7" fmla="*/ 14 h 204"/>
                  <a:gd name="T8" fmla="*/ 58 w 58"/>
                  <a:gd name="T9" fmla="*/ 27 h 204"/>
                  <a:gd name="T10" fmla="*/ 58 w 58"/>
                  <a:gd name="T11" fmla="*/ 177 h 204"/>
                  <a:gd name="T12" fmla="*/ 56 w 58"/>
                  <a:gd name="T13" fmla="*/ 190 h 204"/>
                  <a:gd name="T14" fmla="*/ 46 w 58"/>
                  <a:gd name="T15" fmla="*/ 200 h 204"/>
                  <a:gd name="T16" fmla="*/ 35 w 58"/>
                  <a:gd name="T17" fmla="*/ 204 h 204"/>
                  <a:gd name="T18" fmla="*/ 23 w 58"/>
                  <a:gd name="T19" fmla="*/ 204 h 204"/>
                  <a:gd name="T20" fmla="*/ 12 w 58"/>
                  <a:gd name="T21" fmla="*/ 200 h 204"/>
                  <a:gd name="T22" fmla="*/ 4 w 58"/>
                  <a:gd name="T23" fmla="*/ 190 h 204"/>
                  <a:gd name="T24" fmla="*/ 0 w 58"/>
                  <a:gd name="T25" fmla="*/ 177 h 204"/>
                  <a:gd name="T26" fmla="*/ 0 w 58"/>
                  <a:gd name="T27" fmla="*/ 27 h 204"/>
                  <a:gd name="T28" fmla="*/ 4 w 58"/>
                  <a:gd name="T29" fmla="*/ 14 h 204"/>
                  <a:gd name="T30" fmla="*/ 12 w 58"/>
                  <a:gd name="T31" fmla="*/ 4 h 204"/>
                  <a:gd name="T32" fmla="*/ 23 w 58"/>
                  <a:gd name="T3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204">
                    <a:moveTo>
                      <a:pt x="23" y="0"/>
                    </a:moveTo>
                    <a:lnTo>
                      <a:pt x="35" y="0"/>
                    </a:lnTo>
                    <a:lnTo>
                      <a:pt x="46" y="4"/>
                    </a:lnTo>
                    <a:lnTo>
                      <a:pt x="56" y="14"/>
                    </a:lnTo>
                    <a:lnTo>
                      <a:pt x="58" y="27"/>
                    </a:lnTo>
                    <a:lnTo>
                      <a:pt x="58" y="177"/>
                    </a:lnTo>
                    <a:lnTo>
                      <a:pt x="56" y="190"/>
                    </a:lnTo>
                    <a:lnTo>
                      <a:pt x="46" y="200"/>
                    </a:lnTo>
                    <a:lnTo>
                      <a:pt x="35" y="204"/>
                    </a:lnTo>
                    <a:lnTo>
                      <a:pt x="23" y="204"/>
                    </a:lnTo>
                    <a:lnTo>
                      <a:pt x="12" y="200"/>
                    </a:lnTo>
                    <a:lnTo>
                      <a:pt x="4" y="190"/>
                    </a:lnTo>
                    <a:lnTo>
                      <a:pt x="0" y="177"/>
                    </a:lnTo>
                    <a:lnTo>
                      <a:pt x="0" y="27"/>
                    </a:lnTo>
                    <a:lnTo>
                      <a:pt x="4" y="14"/>
                    </a:lnTo>
                    <a:lnTo>
                      <a:pt x="12" y="4"/>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83" name="Freeform 17"/>
              <p:cNvSpPr>
                <a:spLocks/>
              </p:cNvSpPr>
              <p:nvPr/>
            </p:nvSpPr>
            <p:spPr bwMode="auto">
              <a:xfrm>
                <a:off x="7616825" y="1450975"/>
                <a:ext cx="192088" cy="322263"/>
              </a:xfrm>
              <a:custGeom>
                <a:avLst/>
                <a:gdLst>
                  <a:gd name="T0" fmla="*/ 88 w 121"/>
                  <a:gd name="T1" fmla="*/ 0 h 203"/>
                  <a:gd name="T2" fmla="*/ 99 w 121"/>
                  <a:gd name="T3" fmla="*/ 2 h 203"/>
                  <a:gd name="T4" fmla="*/ 111 w 121"/>
                  <a:gd name="T5" fmla="*/ 7 h 203"/>
                  <a:gd name="T6" fmla="*/ 119 w 121"/>
                  <a:gd name="T7" fmla="*/ 17 h 203"/>
                  <a:gd name="T8" fmla="*/ 121 w 121"/>
                  <a:gd name="T9" fmla="*/ 31 h 203"/>
                  <a:gd name="T10" fmla="*/ 119 w 121"/>
                  <a:gd name="T11" fmla="*/ 44 h 203"/>
                  <a:gd name="T12" fmla="*/ 51 w 121"/>
                  <a:gd name="T13" fmla="*/ 188 h 203"/>
                  <a:gd name="T14" fmla="*/ 44 w 121"/>
                  <a:gd name="T15" fmla="*/ 199 h 203"/>
                  <a:gd name="T16" fmla="*/ 32 w 121"/>
                  <a:gd name="T17" fmla="*/ 203 h 203"/>
                  <a:gd name="T18" fmla="*/ 21 w 121"/>
                  <a:gd name="T19" fmla="*/ 201 h 203"/>
                  <a:gd name="T20" fmla="*/ 9 w 121"/>
                  <a:gd name="T21" fmla="*/ 196 h 203"/>
                  <a:gd name="T22" fmla="*/ 2 w 121"/>
                  <a:gd name="T23" fmla="*/ 186 h 203"/>
                  <a:gd name="T24" fmla="*/ 0 w 121"/>
                  <a:gd name="T25" fmla="*/ 173 h 203"/>
                  <a:gd name="T26" fmla="*/ 2 w 121"/>
                  <a:gd name="T27" fmla="*/ 159 h 203"/>
                  <a:gd name="T28" fmla="*/ 69 w 121"/>
                  <a:gd name="T29" fmla="*/ 15 h 203"/>
                  <a:gd name="T30" fmla="*/ 76 w 121"/>
                  <a:gd name="T31" fmla="*/ 4 h 203"/>
                  <a:gd name="T32" fmla="*/ 88 w 121"/>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203">
                    <a:moveTo>
                      <a:pt x="88" y="0"/>
                    </a:moveTo>
                    <a:lnTo>
                      <a:pt x="99" y="2"/>
                    </a:lnTo>
                    <a:lnTo>
                      <a:pt x="111" y="7"/>
                    </a:lnTo>
                    <a:lnTo>
                      <a:pt x="119" y="17"/>
                    </a:lnTo>
                    <a:lnTo>
                      <a:pt x="121" y="31"/>
                    </a:lnTo>
                    <a:lnTo>
                      <a:pt x="119" y="44"/>
                    </a:lnTo>
                    <a:lnTo>
                      <a:pt x="51" y="188"/>
                    </a:lnTo>
                    <a:lnTo>
                      <a:pt x="44" y="199"/>
                    </a:lnTo>
                    <a:lnTo>
                      <a:pt x="32" y="203"/>
                    </a:lnTo>
                    <a:lnTo>
                      <a:pt x="21" y="201"/>
                    </a:lnTo>
                    <a:lnTo>
                      <a:pt x="9" y="196"/>
                    </a:lnTo>
                    <a:lnTo>
                      <a:pt x="2" y="186"/>
                    </a:lnTo>
                    <a:lnTo>
                      <a:pt x="0" y="173"/>
                    </a:lnTo>
                    <a:lnTo>
                      <a:pt x="2" y="159"/>
                    </a:lnTo>
                    <a:lnTo>
                      <a:pt x="69" y="15"/>
                    </a:lnTo>
                    <a:lnTo>
                      <a:pt x="76" y="4"/>
                    </a:lnTo>
                    <a:lnTo>
                      <a:pt x="8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84" name="Freeform 18"/>
              <p:cNvSpPr>
                <a:spLocks/>
              </p:cNvSpPr>
              <p:nvPr/>
            </p:nvSpPr>
            <p:spPr bwMode="auto">
              <a:xfrm>
                <a:off x="7869238" y="1597025"/>
                <a:ext cx="265113" cy="280988"/>
              </a:xfrm>
              <a:custGeom>
                <a:avLst/>
                <a:gdLst>
                  <a:gd name="T0" fmla="*/ 133 w 167"/>
                  <a:gd name="T1" fmla="*/ 0 h 177"/>
                  <a:gd name="T2" fmla="*/ 146 w 167"/>
                  <a:gd name="T3" fmla="*/ 0 h 177"/>
                  <a:gd name="T4" fmla="*/ 159 w 167"/>
                  <a:gd name="T5" fmla="*/ 8 h 177"/>
                  <a:gd name="T6" fmla="*/ 167 w 167"/>
                  <a:gd name="T7" fmla="*/ 21 h 177"/>
                  <a:gd name="T8" fmla="*/ 167 w 167"/>
                  <a:gd name="T9" fmla="*/ 34 h 177"/>
                  <a:gd name="T10" fmla="*/ 159 w 167"/>
                  <a:gd name="T11" fmla="*/ 50 h 177"/>
                  <a:gd name="T12" fmla="*/ 50 w 167"/>
                  <a:gd name="T13" fmla="*/ 169 h 177"/>
                  <a:gd name="T14" fmla="*/ 35 w 167"/>
                  <a:gd name="T15" fmla="*/ 177 h 177"/>
                  <a:gd name="T16" fmla="*/ 21 w 167"/>
                  <a:gd name="T17" fmla="*/ 177 h 177"/>
                  <a:gd name="T18" fmla="*/ 10 w 167"/>
                  <a:gd name="T19" fmla="*/ 169 h 177"/>
                  <a:gd name="T20" fmla="*/ 2 w 167"/>
                  <a:gd name="T21" fmla="*/ 157 h 177"/>
                  <a:gd name="T22" fmla="*/ 0 w 167"/>
                  <a:gd name="T23" fmla="*/ 142 h 177"/>
                  <a:gd name="T24" fmla="*/ 8 w 167"/>
                  <a:gd name="T25" fmla="*/ 129 h 177"/>
                  <a:gd name="T26" fmla="*/ 119 w 167"/>
                  <a:gd name="T27" fmla="*/ 8 h 177"/>
                  <a:gd name="T28" fmla="*/ 133 w 16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177">
                    <a:moveTo>
                      <a:pt x="133" y="0"/>
                    </a:moveTo>
                    <a:lnTo>
                      <a:pt x="146" y="0"/>
                    </a:lnTo>
                    <a:lnTo>
                      <a:pt x="159" y="8"/>
                    </a:lnTo>
                    <a:lnTo>
                      <a:pt x="167" y="21"/>
                    </a:lnTo>
                    <a:lnTo>
                      <a:pt x="167" y="34"/>
                    </a:lnTo>
                    <a:lnTo>
                      <a:pt x="159" y="50"/>
                    </a:lnTo>
                    <a:lnTo>
                      <a:pt x="50" y="169"/>
                    </a:lnTo>
                    <a:lnTo>
                      <a:pt x="35" y="177"/>
                    </a:lnTo>
                    <a:lnTo>
                      <a:pt x="21" y="177"/>
                    </a:lnTo>
                    <a:lnTo>
                      <a:pt x="10" y="169"/>
                    </a:lnTo>
                    <a:lnTo>
                      <a:pt x="2" y="157"/>
                    </a:lnTo>
                    <a:lnTo>
                      <a:pt x="0" y="142"/>
                    </a:lnTo>
                    <a:lnTo>
                      <a:pt x="8" y="129"/>
                    </a:lnTo>
                    <a:lnTo>
                      <a:pt x="119" y="8"/>
                    </a:lnTo>
                    <a:lnTo>
                      <a:pt x="1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85" name="Freeform 19"/>
              <p:cNvSpPr>
                <a:spLocks noEditPoints="1"/>
              </p:cNvSpPr>
              <p:nvPr/>
            </p:nvSpPr>
            <p:spPr bwMode="auto">
              <a:xfrm>
                <a:off x="7085013" y="1879600"/>
                <a:ext cx="574675" cy="569913"/>
              </a:xfrm>
              <a:custGeom>
                <a:avLst/>
                <a:gdLst>
                  <a:gd name="T0" fmla="*/ 181 w 362"/>
                  <a:gd name="T1" fmla="*/ 104 h 359"/>
                  <a:gd name="T2" fmla="*/ 162 w 362"/>
                  <a:gd name="T3" fmla="*/ 108 h 359"/>
                  <a:gd name="T4" fmla="*/ 143 w 362"/>
                  <a:gd name="T5" fmla="*/ 116 h 359"/>
                  <a:gd name="T6" fmla="*/ 137 w 362"/>
                  <a:gd name="T7" fmla="*/ 116 h 359"/>
                  <a:gd name="T8" fmla="*/ 129 w 362"/>
                  <a:gd name="T9" fmla="*/ 116 h 359"/>
                  <a:gd name="T10" fmla="*/ 123 w 362"/>
                  <a:gd name="T11" fmla="*/ 119 h 359"/>
                  <a:gd name="T12" fmla="*/ 116 w 362"/>
                  <a:gd name="T13" fmla="*/ 123 h 359"/>
                  <a:gd name="T14" fmla="*/ 112 w 362"/>
                  <a:gd name="T15" fmla="*/ 129 h 359"/>
                  <a:gd name="T16" fmla="*/ 110 w 362"/>
                  <a:gd name="T17" fmla="*/ 137 h 359"/>
                  <a:gd name="T18" fmla="*/ 108 w 362"/>
                  <a:gd name="T19" fmla="*/ 144 h 359"/>
                  <a:gd name="T20" fmla="*/ 108 w 362"/>
                  <a:gd name="T21" fmla="*/ 150 h 359"/>
                  <a:gd name="T22" fmla="*/ 110 w 362"/>
                  <a:gd name="T23" fmla="*/ 156 h 359"/>
                  <a:gd name="T24" fmla="*/ 108 w 362"/>
                  <a:gd name="T25" fmla="*/ 167 h 359"/>
                  <a:gd name="T26" fmla="*/ 106 w 362"/>
                  <a:gd name="T27" fmla="*/ 179 h 359"/>
                  <a:gd name="T28" fmla="*/ 110 w 362"/>
                  <a:gd name="T29" fmla="*/ 204 h 359"/>
                  <a:gd name="T30" fmla="*/ 121 w 362"/>
                  <a:gd name="T31" fmla="*/ 223 h 359"/>
                  <a:gd name="T32" fmla="*/ 137 w 362"/>
                  <a:gd name="T33" fmla="*/ 240 h 359"/>
                  <a:gd name="T34" fmla="*/ 158 w 362"/>
                  <a:gd name="T35" fmla="*/ 250 h 359"/>
                  <a:gd name="T36" fmla="*/ 181 w 362"/>
                  <a:gd name="T37" fmla="*/ 254 h 359"/>
                  <a:gd name="T38" fmla="*/ 206 w 362"/>
                  <a:gd name="T39" fmla="*/ 250 h 359"/>
                  <a:gd name="T40" fmla="*/ 225 w 362"/>
                  <a:gd name="T41" fmla="*/ 240 h 359"/>
                  <a:gd name="T42" fmla="*/ 242 w 362"/>
                  <a:gd name="T43" fmla="*/ 223 h 359"/>
                  <a:gd name="T44" fmla="*/ 252 w 362"/>
                  <a:gd name="T45" fmla="*/ 204 h 359"/>
                  <a:gd name="T46" fmla="*/ 256 w 362"/>
                  <a:gd name="T47" fmla="*/ 179 h 359"/>
                  <a:gd name="T48" fmla="*/ 252 w 362"/>
                  <a:gd name="T49" fmla="*/ 156 h 359"/>
                  <a:gd name="T50" fmla="*/ 242 w 362"/>
                  <a:gd name="T51" fmla="*/ 135 h 359"/>
                  <a:gd name="T52" fmla="*/ 225 w 362"/>
                  <a:gd name="T53" fmla="*/ 119 h 359"/>
                  <a:gd name="T54" fmla="*/ 206 w 362"/>
                  <a:gd name="T55" fmla="*/ 108 h 359"/>
                  <a:gd name="T56" fmla="*/ 181 w 362"/>
                  <a:gd name="T57" fmla="*/ 104 h 359"/>
                  <a:gd name="T58" fmla="*/ 181 w 362"/>
                  <a:gd name="T59" fmla="*/ 0 h 359"/>
                  <a:gd name="T60" fmla="*/ 223 w 362"/>
                  <a:gd name="T61" fmla="*/ 4 h 359"/>
                  <a:gd name="T62" fmla="*/ 262 w 362"/>
                  <a:gd name="T63" fmla="*/ 18 h 359"/>
                  <a:gd name="T64" fmla="*/ 294 w 362"/>
                  <a:gd name="T65" fmla="*/ 39 h 359"/>
                  <a:gd name="T66" fmla="*/ 323 w 362"/>
                  <a:gd name="T67" fmla="*/ 68 h 359"/>
                  <a:gd name="T68" fmla="*/ 344 w 362"/>
                  <a:gd name="T69" fmla="*/ 100 h 359"/>
                  <a:gd name="T70" fmla="*/ 358 w 362"/>
                  <a:gd name="T71" fmla="*/ 139 h 359"/>
                  <a:gd name="T72" fmla="*/ 362 w 362"/>
                  <a:gd name="T73" fmla="*/ 179 h 359"/>
                  <a:gd name="T74" fmla="*/ 358 w 362"/>
                  <a:gd name="T75" fmla="*/ 221 h 359"/>
                  <a:gd name="T76" fmla="*/ 344 w 362"/>
                  <a:gd name="T77" fmla="*/ 260 h 359"/>
                  <a:gd name="T78" fmla="*/ 323 w 362"/>
                  <a:gd name="T79" fmla="*/ 292 h 359"/>
                  <a:gd name="T80" fmla="*/ 294 w 362"/>
                  <a:gd name="T81" fmla="*/ 321 h 359"/>
                  <a:gd name="T82" fmla="*/ 262 w 362"/>
                  <a:gd name="T83" fmla="*/ 342 h 359"/>
                  <a:gd name="T84" fmla="*/ 223 w 362"/>
                  <a:gd name="T85" fmla="*/ 356 h 359"/>
                  <a:gd name="T86" fmla="*/ 181 w 362"/>
                  <a:gd name="T87" fmla="*/ 359 h 359"/>
                  <a:gd name="T88" fmla="*/ 141 w 362"/>
                  <a:gd name="T89" fmla="*/ 356 h 359"/>
                  <a:gd name="T90" fmla="*/ 102 w 362"/>
                  <a:gd name="T91" fmla="*/ 342 h 359"/>
                  <a:gd name="T92" fmla="*/ 70 w 362"/>
                  <a:gd name="T93" fmla="*/ 321 h 359"/>
                  <a:gd name="T94" fmla="*/ 41 w 362"/>
                  <a:gd name="T95" fmla="*/ 292 h 359"/>
                  <a:gd name="T96" fmla="*/ 20 w 362"/>
                  <a:gd name="T97" fmla="*/ 260 h 359"/>
                  <a:gd name="T98" fmla="*/ 6 w 362"/>
                  <a:gd name="T99" fmla="*/ 221 h 359"/>
                  <a:gd name="T100" fmla="*/ 0 w 362"/>
                  <a:gd name="T101" fmla="*/ 179 h 359"/>
                  <a:gd name="T102" fmla="*/ 6 w 362"/>
                  <a:gd name="T103" fmla="*/ 139 h 359"/>
                  <a:gd name="T104" fmla="*/ 20 w 362"/>
                  <a:gd name="T105" fmla="*/ 100 h 359"/>
                  <a:gd name="T106" fmla="*/ 41 w 362"/>
                  <a:gd name="T107" fmla="*/ 68 h 359"/>
                  <a:gd name="T108" fmla="*/ 70 w 362"/>
                  <a:gd name="T109" fmla="*/ 39 h 359"/>
                  <a:gd name="T110" fmla="*/ 102 w 362"/>
                  <a:gd name="T111" fmla="*/ 18 h 359"/>
                  <a:gd name="T112" fmla="*/ 141 w 362"/>
                  <a:gd name="T113" fmla="*/ 4 h 359"/>
                  <a:gd name="T114" fmla="*/ 181 w 362"/>
                  <a:gd name="T11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2" h="359">
                    <a:moveTo>
                      <a:pt x="181" y="104"/>
                    </a:moveTo>
                    <a:lnTo>
                      <a:pt x="162" y="108"/>
                    </a:lnTo>
                    <a:lnTo>
                      <a:pt x="143" y="116"/>
                    </a:lnTo>
                    <a:lnTo>
                      <a:pt x="137" y="116"/>
                    </a:lnTo>
                    <a:lnTo>
                      <a:pt x="129" y="116"/>
                    </a:lnTo>
                    <a:lnTo>
                      <a:pt x="123" y="119"/>
                    </a:lnTo>
                    <a:lnTo>
                      <a:pt x="116" y="123"/>
                    </a:lnTo>
                    <a:lnTo>
                      <a:pt x="112" y="129"/>
                    </a:lnTo>
                    <a:lnTo>
                      <a:pt x="110" y="137"/>
                    </a:lnTo>
                    <a:lnTo>
                      <a:pt x="108" y="144"/>
                    </a:lnTo>
                    <a:lnTo>
                      <a:pt x="108" y="150"/>
                    </a:lnTo>
                    <a:lnTo>
                      <a:pt x="110" y="156"/>
                    </a:lnTo>
                    <a:lnTo>
                      <a:pt x="108" y="167"/>
                    </a:lnTo>
                    <a:lnTo>
                      <a:pt x="106" y="179"/>
                    </a:lnTo>
                    <a:lnTo>
                      <a:pt x="110" y="204"/>
                    </a:lnTo>
                    <a:lnTo>
                      <a:pt x="121" y="223"/>
                    </a:lnTo>
                    <a:lnTo>
                      <a:pt x="137" y="240"/>
                    </a:lnTo>
                    <a:lnTo>
                      <a:pt x="158" y="250"/>
                    </a:lnTo>
                    <a:lnTo>
                      <a:pt x="181" y="254"/>
                    </a:lnTo>
                    <a:lnTo>
                      <a:pt x="206" y="250"/>
                    </a:lnTo>
                    <a:lnTo>
                      <a:pt x="225" y="240"/>
                    </a:lnTo>
                    <a:lnTo>
                      <a:pt x="242" y="223"/>
                    </a:lnTo>
                    <a:lnTo>
                      <a:pt x="252" y="204"/>
                    </a:lnTo>
                    <a:lnTo>
                      <a:pt x="256" y="179"/>
                    </a:lnTo>
                    <a:lnTo>
                      <a:pt x="252" y="156"/>
                    </a:lnTo>
                    <a:lnTo>
                      <a:pt x="242" y="135"/>
                    </a:lnTo>
                    <a:lnTo>
                      <a:pt x="225" y="119"/>
                    </a:lnTo>
                    <a:lnTo>
                      <a:pt x="206" y="108"/>
                    </a:lnTo>
                    <a:lnTo>
                      <a:pt x="181" y="104"/>
                    </a:lnTo>
                    <a:close/>
                    <a:moveTo>
                      <a:pt x="181" y="0"/>
                    </a:moveTo>
                    <a:lnTo>
                      <a:pt x="223" y="4"/>
                    </a:lnTo>
                    <a:lnTo>
                      <a:pt x="262" y="18"/>
                    </a:lnTo>
                    <a:lnTo>
                      <a:pt x="294" y="39"/>
                    </a:lnTo>
                    <a:lnTo>
                      <a:pt x="323" y="68"/>
                    </a:lnTo>
                    <a:lnTo>
                      <a:pt x="344" y="100"/>
                    </a:lnTo>
                    <a:lnTo>
                      <a:pt x="358" y="139"/>
                    </a:lnTo>
                    <a:lnTo>
                      <a:pt x="362" y="179"/>
                    </a:lnTo>
                    <a:lnTo>
                      <a:pt x="358" y="221"/>
                    </a:lnTo>
                    <a:lnTo>
                      <a:pt x="344" y="260"/>
                    </a:lnTo>
                    <a:lnTo>
                      <a:pt x="323" y="292"/>
                    </a:lnTo>
                    <a:lnTo>
                      <a:pt x="294" y="321"/>
                    </a:lnTo>
                    <a:lnTo>
                      <a:pt x="262" y="342"/>
                    </a:lnTo>
                    <a:lnTo>
                      <a:pt x="223" y="356"/>
                    </a:lnTo>
                    <a:lnTo>
                      <a:pt x="181" y="359"/>
                    </a:lnTo>
                    <a:lnTo>
                      <a:pt x="141" y="356"/>
                    </a:lnTo>
                    <a:lnTo>
                      <a:pt x="102" y="342"/>
                    </a:lnTo>
                    <a:lnTo>
                      <a:pt x="70" y="321"/>
                    </a:lnTo>
                    <a:lnTo>
                      <a:pt x="41" y="292"/>
                    </a:lnTo>
                    <a:lnTo>
                      <a:pt x="20" y="260"/>
                    </a:lnTo>
                    <a:lnTo>
                      <a:pt x="6" y="221"/>
                    </a:lnTo>
                    <a:lnTo>
                      <a:pt x="0" y="179"/>
                    </a:lnTo>
                    <a:lnTo>
                      <a:pt x="6" y="139"/>
                    </a:lnTo>
                    <a:lnTo>
                      <a:pt x="20" y="100"/>
                    </a:lnTo>
                    <a:lnTo>
                      <a:pt x="41" y="68"/>
                    </a:lnTo>
                    <a:lnTo>
                      <a:pt x="70" y="39"/>
                    </a:lnTo>
                    <a:lnTo>
                      <a:pt x="102" y="18"/>
                    </a:lnTo>
                    <a:lnTo>
                      <a:pt x="141" y="4"/>
                    </a:lnTo>
                    <a:lnTo>
                      <a:pt x="18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sp>
            <p:nvSpPr>
              <p:cNvPr id="86" name="Freeform 20"/>
              <p:cNvSpPr>
                <a:spLocks/>
              </p:cNvSpPr>
              <p:nvPr/>
            </p:nvSpPr>
            <p:spPr bwMode="auto">
              <a:xfrm>
                <a:off x="7302500" y="2093913"/>
                <a:ext cx="139700" cy="139700"/>
              </a:xfrm>
              <a:custGeom>
                <a:avLst/>
                <a:gdLst>
                  <a:gd name="T0" fmla="*/ 44 w 88"/>
                  <a:gd name="T1" fmla="*/ 0 h 88"/>
                  <a:gd name="T2" fmla="*/ 61 w 88"/>
                  <a:gd name="T3" fmla="*/ 4 h 88"/>
                  <a:gd name="T4" fmla="*/ 77 w 88"/>
                  <a:gd name="T5" fmla="*/ 13 h 88"/>
                  <a:gd name="T6" fmla="*/ 84 w 88"/>
                  <a:gd name="T7" fmla="*/ 27 h 88"/>
                  <a:gd name="T8" fmla="*/ 88 w 88"/>
                  <a:gd name="T9" fmla="*/ 44 h 88"/>
                  <a:gd name="T10" fmla="*/ 84 w 88"/>
                  <a:gd name="T11" fmla="*/ 61 h 88"/>
                  <a:gd name="T12" fmla="*/ 77 w 88"/>
                  <a:gd name="T13" fmla="*/ 77 h 88"/>
                  <a:gd name="T14" fmla="*/ 61 w 88"/>
                  <a:gd name="T15" fmla="*/ 86 h 88"/>
                  <a:gd name="T16" fmla="*/ 44 w 88"/>
                  <a:gd name="T17" fmla="*/ 88 h 88"/>
                  <a:gd name="T18" fmla="*/ 27 w 88"/>
                  <a:gd name="T19" fmla="*/ 86 h 88"/>
                  <a:gd name="T20" fmla="*/ 13 w 88"/>
                  <a:gd name="T21" fmla="*/ 77 h 88"/>
                  <a:gd name="T22" fmla="*/ 4 w 88"/>
                  <a:gd name="T23" fmla="*/ 61 h 88"/>
                  <a:gd name="T24" fmla="*/ 0 w 88"/>
                  <a:gd name="T25" fmla="*/ 44 h 88"/>
                  <a:gd name="T26" fmla="*/ 2 w 88"/>
                  <a:gd name="T27" fmla="*/ 38 h 88"/>
                  <a:gd name="T28" fmla="*/ 9 w 88"/>
                  <a:gd name="T29" fmla="*/ 36 h 88"/>
                  <a:gd name="T30" fmla="*/ 17 w 88"/>
                  <a:gd name="T31" fmla="*/ 32 h 88"/>
                  <a:gd name="T32" fmla="*/ 25 w 88"/>
                  <a:gd name="T33" fmla="*/ 27 h 88"/>
                  <a:gd name="T34" fmla="*/ 29 w 88"/>
                  <a:gd name="T35" fmla="*/ 19 h 88"/>
                  <a:gd name="T36" fmla="*/ 31 w 88"/>
                  <a:gd name="T37" fmla="*/ 9 h 88"/>
                  <a:gd name="T38" fmla="*/ 29 w 88"/>
                  <a:gd name="T39" fmla="*/ 4 h 88"/>
                  <a:gd name="T40" fmla="*/ 36 w 88"/>
                  <a:gd name="T41" fmla="*/ 2 h 88"/>
                  <a:gd name="T42" fmla="*/ 44 w 8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88">
                    <a:moveTo>
                      <a:pt x="44" y="0"/>
                    </a:moveTo>
                    <a:lnTo>
                      <a:pt x="61" y="4"/>
                    </a:lnTo>
                    <a:lnTo>
                      <a:pt x="77" y="13"/>
                    </a:lnTo>
                    <a:lnTo>
                      <a:pt x="84" y="27"/>
                    </a:lnTo>
                    <a:lnTo>
                      <a:pt x="88" y="44"/>
                    </a:lnTo>
                    <a:lnTo>
                      <a:pt x="84" y="61"/>
                    </a:lnTo>
                    <a:lnTo>
                      <a:pt x="77" y="77"/>
                    </a:lnTo>
                    <a:lnTo>
                      <a:pt x="61" y="86"/>
                    </a:lnTo>
                    <a:lnTo>
                      <a:pt x="44" y="88"/>
                    </a:lnTo>
                    <a:lnTo>
                      <a:pt x="27" y="86"/>
                    </a:lnTo>
                    <a:lnTo>
                      <a:pt x="13" y="77"/>
                    </a:lnTo>
                    <a:lnTo>
                      <a:pt x="4" y="61"/>
                    </a:lnTo>
                    <a:lnTo>
                      <a:pt x="0" y="44"/>
                    </a:lnTo>
                    <a:lnTo>
                      <a:pt x="2" y="38"/>
                    </a:lnTo>
                    <a:lnTo>
                      <a:pt x="9" y="36"/>
                    </a:lnTo>
                    <a:lnTo>
                      <a:pt x="17" y="32"/>
                    </a:lnTo>
                    <a:lnTo>
                      <a:pt x="25" y="27"/>
                    </a:lnTo>
                    <a:lnTo>
                      <a:pt x="29" y="19"/>
                    </a:lnTo>
                    <a:lnTo>
                      <a:pt x="31" y="9"/>
                    </a:lnTo>
                    <a:lnTo>
                      <a:pt x="29" y="4"/>
                    </a:lnTo>
                    <a:lnTo>
                      <a:pt x="36" y="2"/>
                    </a:lnTo>
                    <a:lnTo>
                      <a:pt x="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sp>
          <p:nvSpPr>
            <p:cNvPr id="87" name="Freeform 21"/>
            <p:cNvSpPr>
              <a:spLocks/>
            </p:cNvSpPr>
            <p:nvPr/>
          </p:nvSpPr>
          <p:spPr bwMode="auto">
            <a:xfrm>
              <a:off x="8284023" y="5054305"/>
              <a:ext cx="496381" cy="394487"/>
            </a:xfrm>
            <a:custGeom>
              <a:avLst/>
              <a:gdLst>
                <a:gd name="T0" fmla="*/ 499 w 872"/>
                <a:gd name="T1" fmla="*/ 6 h 693"/>
                <a:gd name="T2" fmla="*/ 530 w 872"/>
                <a:gd name="T3" fmla="*/ 19 h 693"/>
                <a:gd name="T4" fmla="*/ 597 w 872"/>
                <a:gd name="T5" fmla="*/ 25 h 693"/>
                <a:gd name="T6" fmla="*/ 630 w 872"/>
                <a:gd name="T7" fmla="*/ 58 h 693"/>
                <a:gd name="T8" fmla="*/ 655 w 872"/>
                <a:gd name="T9" fmla="*/ 71 h 693"/>
                <a:gd name="T10" fmla="*/ 710 w 872"/>
                <a:gd name="T11" fmla="*/ 102 h 693"/>
                <a:gd name="T12" fmla="*/ 743 w 872"/>
                <a:gd name="T13" fmla="*/ 133 h 693"/>
                <a:gd name="T14" fmla="*/ 774 w 872"/>
                <a:gd name="T15" fmla="*/ 161 h 693"/>
                <a:gd name="T16" fmla="*/ 793 w 872"/>
                <a:gd name="T17" fmla="*/ 205 h 693"/>
                <a:gd name="T18" fmla="*/ 829 w 872"/>
                <a:gd name="T19" fmla="*/ 252 h 693"/>
                <a:gd name="T20" fmla="*/ 845 w 872"/>
                <a:gd name="T21" fmla="*/ 317 h 693"/>
                <a:gd name="T22" fmla="*/ 858 w 872"/>
                <a:gd name="T23" fmla="*/ 355 h 693"/>
                <a:gd name="T24" fmla="*/ 872 w 872"/>
                <a:gd name="T25" fmla="*/ 428 h 693"/>
                <a:gd name="T26" fmla="*/ 852 w 872"/>
                <a:gd name="T27" fmla="*/ 436 h 693"/>
                <a:gd name="T28" fmla="*/ 827 w 872"/>
                <a:gd name="T29" fmla="*/ 467 h 693"/>
                <a:gd name="T30" fmla="*/ 789 w 872"/>
                <a:gd name="T31" fmla="*/ 513 h 693"/>
                <a:gd name="T32" fmla="*/ 753 w 872"/>
                <a:gd name="T33" fmla="*/ 522 h 693"/>
                <a:gd name="T34" fmla="*/ 722 w 872"/>
                <a:gd name="T35" fmla="*/ 555 h 693"/>
                <a:gd name="T36" fmla="*/ 670 w 872"/>
                <a:gd name="T37" fmla="*/ 563 h 693"/>
                <a:gd name="T38" fmla="*/ 641 w 872"/>
                <a:gd name="T39" fmla="*/ 555 h 693"/>
                <a:gd name="T40" fmla="*/ 612 w 872"/>
                <a:gd name="T41" fmla="*/ 566 h 693"/>
                <a:gd name="T42" fmla="*/ 601 w 872"/>
                <a:gd name="T43" fmla="*/ 586 h 693"/>
                <a:gd name="T44" fmla="*/ 626 w 872"/>
                <a:gd name="T45" fmla="*/ 634 h 693"/>
                <a:gd name="T46" fmla="*/ 641 w 872"/>
                <a:gd name="T47" fmla="*/ 666 h 693"/>
                <a:gd name="T48" fmla="*/ 620 w 872"/>
                <a:gd name="T49" fmla="*/ 691 h 693"/>
                <a:gd name="T50" fmla="*/ 582 w 872"/>
                <a:gd name="T51" fmla="*/ 678 h 693"/>
                <a:gd name="T52" fmla="*/ 526 w 872"/>
                <a:gd name="T53" fmla="*/ 628 h 693"/>
                <a:gd name="T54" fmla="*/ 480 w 872"/>
                <a:gd name="T55" fmla="*/ 576 h 693"/>
                <a:gd name="T56" fmla="*/ 468 w 872"/>
                <a:gd name="T57" fmla="*/ 561 h 693"/>
                <a:gd name="T58" fmla="*/ 451 w 872"/>
                <a:gd name="T59" fmla="*/ 545 h 693"/>
                <a:gd name="T60" fmla="*/ 401 w 872"/>
                <a:gd name="T61" fmla="*/ 564 h 693"/>
                <a:gd name="T62" fmla="*/ 313 w 872"/>
                <a:gd name="T63" fmla="*/ 572 h 693"/>
                <a:gd name="T64" fmla="*/ 232 w 872"/>
                <a:gd name="T65" fmla="*/ 536 h 693"/>
                <a:gd name="T66" fmla="*/ 201 w 872"/>
                <a:gd name="T67" fmla="*/ 484 h 693"/>
                <a:gd name="T68" fmla="*/ 163 w 872"/>
                <a:gd name="T69" fmla="*/ 486 h 693"/>
                <a:gd name="T70" fmla="*/ 138 w 872"/>
                <a:gd name="T71" fmla="*/ 478 h 693"/>
                <a:gd name="T72" fmla="*/ 113 w 872"/>
                <a:gd name="T73" fmla="*/ 478 h 693"/>
                <a:gd name="T74" fmla="*/ 46 w 872"/>
                <a:gd name="T75" fmla="*/ 455 h 693"/>
                <a:gd name="T76" fmla="*/ 19 w 872"/>
                <a:gd name="T77" fmla="*/ 411 h 693"/>
                <a:gd name="T78" fmla="*/ 17 w 872"/>
                <a:gd name="T79" fmla="*/ 386 h 693"/>
                <a:gd name="T80" fmla="*/ 2 w 872"/>
                <a:gd name="T81" fmla="*/ 330 h 693"/>
                <a:gd name="T82" fmla="*/ 9 w 872"/>
                <a:gd name="T83" fmla="*/ 296 h 693"/>
                <a:gd name="T84" fmla="*/ 17 w 872"/>
                <a:gd name="T85" fmla="*/ 230 h 693"/>
                <a:gd name="T86" fmla="*/ 44 w 872"/>
                <a:gd name="T87" fmla="*/ 192 h 693"/>
                <a:gd name="T88" fmla="*/ 55 w 872"/>
                <a:gd name="T89" fmla="*/ 146 h 693"/>
                <a:gd name="T90" fmla="*/ 103 w 872"/>
                <a:gd name="T91" fmla="*/ 109 h 693"/>
                <a:gd name="T92" fmla="*/ 144 w 872"/>
                <a:gd name="T93" fmla="*/ 96 h 693"/>
                <a:gd name="T94" fmla="*/ 184 w 872"/>
                <a:gd name="T95" fmla="*/ 56 h 693"/>
                <a:gd name="T96" fmla="*/ 253 w 872"/>
                <a:gd name="T97" fmla="*/ 29 h 693"/>
                <a:gd name="T98" fmla="*/ 301 w 872"/>
                <a:gd name="T99" fmla="*/ 25 h 693"/>
                <a:gd name="T100" fmla="*/ 345 w 872"/>
                <a:gd name="T101" fmla="*/ 4 h 693"/>
                <a:gd name="T102" fmla="*/ 397 w 872"/>
                <a:gd name="T103" fmla="*/ 8 h 693"/>
                <a:gd name="T104" fmla="*/ 434 w 872"/>
                <a:gd name="T105" fmla="*/ 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2" h="693">
                  <a:moveTo>
                    <a:pt x="457" y="0"/>
                  </a:moveTo>
                  <a:lnTo>
                    <a:pt x="480" y="0"/>
                  </a:lnTo>
                  <a:lnTo>
                    <a:pt x="499" y="6"/>
                  </a:lnTo>
                  <a:lnTo>
                    <a:pt x="516" y="12"/>
                  </a:lnTo>
                  <a:lnTo>
                    <a:pt x="526" y="15"/>
                  </a:lnTo>
                  <a:lnTo>
                    <a:pt x="530" y="19"/>
                  </a:lnTo>
                  <a:lnTo>
                    <a:pt x="557" y="14"/>
                  </a:lnTo>
                  <a:lnTo>
                    <a:pt x="580" y="17"/>
                  </a:lnTo>
                  <a:lnTo>
                    <a:pt x="597" y="25"/>
                  </a:lnTo>
                  <a:lnTo>
                    <a:pt x="612" y="35"/>
                  </a:lnTo>
                  <a:lnTo>
                    <a:pt x="622" y="46"/>
                  </a:lnTo>
                  <a:lnTo>
                    <a:pt x="630" y="58"/>
                  </a:lnTo>
                  <a:lnTo>
                    <a:pt x="633" y="65"/>
                  </a:lnTo>
                  <a:lnTo>
                    <a:pt x="635" y="67"/>
                  </a:lnTo>
                  <a:lnTo>
                    <a:pt x="655" y="71"/>
                  </a:lnTo>
                  <a:lnTo>
                    <a:pt x="674" y="79"/>
                  </a:lnTo>
                  <a:lnTo>
                    <a:pt x="693" y="88"/>
                  </a:lnTo>
                  <a:lnTo>
                    <a:pt x="710" y="102"/>
                  </a:lnTo>
                  <a:lnTo>
                    <a:pt x="724" y="113"/>
                  </a:lnTo>
                  <a:lnTo>
                    <a:pt x="735" y="125"/>
                  </a:lnTo>
                  <a:lnTo>
                    <a:pt x="743" y="133"/>
                  </a:lnTo>
                  <a:lnTo>
                    <a:pt x="747" y="134"/>
                  </a:lnTo>
                  <a:lnTo>
                    <a:pt x="762" y="146"/>
                  </a:lnTo>
                  <a:lnTo>
                    <a:pt x="774" y="161"/>
                  </a:lnTo>
                  <a:lnTo>
                    <a:pt x="783" y="179"/>
                  </a:lnTo>
                  <a:lnTo>
                    <a:pt x="789" y="194"/>
                  </a:lnTo>
                  <a:lnTo>
                    <a:pt x="793" y="205"/>
                  </a:lnTo>
                  <a:lnTo>
                    <a:pt x="795" y="211"/>
                  </a:lnTo>
                  <a:lnTo>
                    <a:pt x="816" y="230"/>
                  </a:lnTo>
                  <a:lnTo>
                    <a:pt x="829" y="252"/>
                  </a:lnTo>
                  <a:lnTo>
                    <a:pt x="837" y="275"/>
                  </a:lnTo>
                  <a:lnTo>
                    <a:pt x="843" y="298"/>
                  </a:lnTo>
                  <a:lnTo>
                    <a:pt x="845" y="317"/>
                  </a:lnTo>
                  <a:lnTo>
                    <a:pt x="847" y="330"/>
                  </a:lnTo>
                  <a:lnTo>
                    <a:pt x="849" y="340"/>
                  </a:lnTo>
                  <a:lnTo>
                    <a:pt x="858" y="355"/>
                  </a:lnTo>
                  <a:lnTo>
                    <a:pt x="868" y="380"/>
                  </a:lnTo>
                  <a:lnTo>
                    <a:pt x="872" y="415"/>
                  </a:lnTo>
                  <a:lnTo>
                    <a:pt x="872" y="428"/>
                  </a:lnTo>
                  <a:lnTo>
                    <a:pt x="868" y="432"/>
                  </a:lnTo>
                  <a:lnTo>
                    <a:pt x="860" y="434"/>
                  </a:lnTo>
                  <a:lnTo>
                    <a:pt x="852" y="436"/>
                  </a:lnTo>
                  <a:lnTo>
                    <a:pt x="845" y="440"/>
                  </a:lnTo>
                  <a:lnTo>
                    <a:pt x="835" y="449"/>
                  </a:lnTo>
                  <a:lnTo>
                    <a:pt x="827" y="467"/>
                  </a:lnTo>
                  <a:lnTo>
                    <a:pt x="818" y="488"/>
                  </a:lnTo>
                  <a:lnTo>
                    <a:pt x="804" y="503"/>
                  </a:lnTo>
                  <a:lnTo>
                    <a:pt x="789" y="513"/>
                  </a:lnTo>
                  <a:lnTo>
                    <a:pt x="774" y="518"/>
                  </a:lnTo>
                  <a:lnTo>
                    <a:pt x="762" y="520"/>
                  </a:lnTo>
                  <a:lnTo>
                    <a:pt x="753" y="522"/>
                  </a:lnTo>
                  <a:lnTo>
                    <a:pt x="751" y="522"/>
                  </a:lnTo>
                  <a:lnTo>
                    <a:pt x="739" y="543"/>
                  </a:lnTo>
                  <a:lnTo>
                    <a:pt x="722" y="555"/>
                  </a:lnTo>
                  <a:lnTo>
                    <a:pt x="705" y="563"/>
                  </a:lnTo>
                  <a:lnTo>
                    <a:pt x="687" y="564"/>
                  </a:lnTo>
                  <a:lnTo>
                    <a:pt x="670" y="563"/>
                  </a:lnTo>
                  <a:lnTo>
                    <a:pt x="655" y="561"/>
                  </a:lnTo>
                  <a:lnTo>
                    <a:pt x="645" y="557"/>
                  </a:lnTo>
                  <a:lnTo>
                    <a:pt x="641" y="555"/>
                  </a:lnTo>
                  <a:lnTo>
                    <a:pt x="637" y="557"/>
                  </a:lnTo>
                  <a:lnTo>
                    <a:pt x="626" y="561"/>
                  </a:lnTo>
                  <a:lnTo>
                    <a:pt x="612" y="566"/>
                  </a:lnTo>
                  <a:lnTo>
                    <a:pt x="603" y="572"/>
                  </a:lnTo>
                  <a:lnTo>
                    <a:pt x="599" y="578"/>
                  </a:lnTo>
                  <a:lnTo>
                    <a:pt x="601" y="586"/>
                  </a:lnTo>
                  <a:lnTo>
                    <a:pt x="607" y="599"/>
                  </a:lnTo>
                  <a:lnTo>
                    <a:pt x="616" y="616"/>
                  </a:lnTo>
                  <a:lnTo>
                    <a:pt x="626" y="634"/>
                  </a:lnTo>
                  <a:lnTo>
                    <a:pt x="633" y="649"/>
                  </a:lnTo>
                  <a:lnTo>
                    <a:pt x="639" y="657"/>
                  </a:lnTo>
                  <a:lnTo>
                    <a:pt x="641" y="666"/>
                  </a:lnTo>
                  <a:lnTo>
                    <a:pt x="639" y="676"/>
                  </a:lnTo>
                  <a:lnTo>
                    <a:pt x="632" y="683"/>
                  </a:lnTo>
                  <a:lnTo>
                    <a:pt x="620" y="691"/>
                  </a:lnTo>
                  <a:lnTo>
                    <a:pt x="605" y="693"/>
                  </a:lnTo>
                  <a:lnTo>
                    <a:pt x="595" y="687"/>
                  </a:lnTo>
                  <a:lnTo>
                    <a:pt x="582" y="678"/>
                  </a:lnTo>
                  <a:lnTo>
                    <a:pt x="564" y="664"/>
                  </a:lnTo>
                  <a:lnTo>
                    <a:pt x="545" y="645"/>
                  </a:lnTo>
                  <a:lnTo>
                    <a:pt x="526" y="628"/>
                  </a:lnTo>
                  <a:lnTo>
                    <a:pt x="509" y="609"/>
                  </a:lnTo>
                  <a:lnTo>
                    <a:pt x="493" y="591"/>
                  </a:lnTo>
                  <a:lnTo>
                    <a:pt x="480" y="576"/>
                  </a:lnTo>
                  <a:lnTo>
                    <a:pt x="472" y="566"/>
                  </a:lnTo>
                  <a:lnTo>
                    <a:pt x="468" y="563"/>
                  </a:lnTo>
                  <a:lnTo>
                    <a:pt x="468" y="561"/>
                  </a:lnTo>
                  <a:lnTo>
                    <a:pt x="464" y="555"/>
                  </a:lnTo>
                  <a:lnTo>
                    <a:pt x="459" y="549"/>
                  </a:lnTo>
                  <a:lnTo>
                    <a:pt x="451" y="545"/>
                  </a:lnTo>
                  <a:lnTo>
                    <a:pt x="438" y="545"/>
                  </a:lnTo>
                  <a:lnTo>
                    <a:pt x="422" y="553"/>
                  </a:lnTo>
                  <a:lnTo>
                    <a:pt x="401" y="564"/>
                  </a:lnTo>
                  <a:lnTo>
                    <a:pt x="374" y="572"/>
                  </a:lnTo>
                  <a:lnTo>
                    <a:pt x="345" y="574"/>
                  </a:lnTo>
                  <a:lnTo>
                    <a:pt x="313" y="572"/>
                  </a:lnTo>
                  <a:lnTo>
                    <a:pt x="284" y="564"/>
                  </a:lnTo>
                  <a:lnTo>
                    <a:pt x="257" y="553"/>
                  </a:lnTo>
                  <a:lnTo>
                    <a:pt x="232" y="536"/>
                  </a:lnTo>
                  <a:lnTo>
                    <a:pt x="217" y="516"/>
                  </a:lnTo>
                  <a:lnTo>
                    <a:pt x="207" y="497"/>
                  </a:lnTo>
                  <a:lnTo>
                    <a:pt x="201" y="484"/>
                  </a:lnTo>
                  <a:lnTo>
                    <a:pt x="201" y="480"/>
                  </a:lnTo>
                  <a:lnTo>
                    <a:pt x="180" y="484"/>
                  </a:lnTo>
                  <a:lnTo>
                    <a:pt x="163" y="486"/>
                  </a:lnTo>
                  <a:lnTo>
                    <a:pt x="149" y="482"/>
                  </a:lnTo>
                  <a:lnTo>
                    <a:pt x="142" y="480"/>
                  </a:lnTo>
                  <a:lnTo>
                    <a:pt x="138" y="478"/>
                  </a:lnTo>
                  <a:lnTo>
                    <a:pt x="136" y="478"/>
                  </a:lnTo>
                  <a:lnTo>
                    <a:pt x="126" y="480"/>
                  </a:lnTo>
                  <a:lnTo>
                    <a:pt x="113" y="478"/>
                  </a:lnTo>
                  <a:lnTo>
                    <a:pt x="92" y="474"/>
                  </a:lnTo>
                  <a:lnTo>
                    <a:pt x="65" y="465"/>
                  </a:lnTo>
                  <a:lnTo>
                    <a:pt x="46" y="455"/>
                  </a:lnTo>
                  <a:lnTo>
                    <a:pt x="32" y="440"/>
                  </a:lnTo>
                  <a:lnTo>
                    <a:pt x="25" y="426"/>
                  </a:lnTo>
                  <a:lnTo>
                    <a:pt x="19" y="411"/>
                  </a:lnTo>
                  <a:lnTo>
                    <a:pt x="17" y="397"/>
                  </a:lnTo>
                  <a:lnTo>
                    <a:pt x="17" y="390"/>
                  </a:lnTo>
                  <a:lnTo>
                    <a:pt x="17" y="386"/>
                  </a:lnTo>
                  <a:lnTo>
                    <a:pt x="5" y="369"/>
                  </a:lnTo>
                  <a:lnTo>
                    <a:pt x="0" y="349"/>
                  </a:lnTo>
                  <a:lnTo>
                    <a:pt x="2" y="330"/>
                  </a:lnTo>
                  <a:lnTo>
                    <a:pt x="4" y="313"/>
                  </a:lnTo>
                  <a:lnTo>
                    <a:pt x="7" y="300"/>
                  </a:lnTo>
                  <a:lnTo>
                    <a:pt x="9" y="296"/>
                  </a:lnTo>
                  <a:lnTo>
                    <a:pt x="5" y="273"/>
                  </a:lnTo>
                  <a:lnTo>
                    <a:pt x="9" y="250"/>
                  </a:lnTo>
                  <a:lnTo>
                    <a:pt x="17" y="230"/>
                  </a:lnTo>
                  <a:lnTo>
                    <a:pt x="27" y="213"/>
                  </a:lnTo>
                  <a:lnTo>
                    <a:pt x="36" y="200"/>
                  </a:lnTo>
                  <a:lnTo>
                    <a:pt x="44" y="192"/>
                  </a:lnTo>
                  <a:lnTo>
                    <a:pt x="46" y="188"/>
                  </a:lnTo>
                  <a:lnTo>
                    <a:pt x="48" y="165"/>
                  </a:lnTo>
                  <a:lnTo>
                    <a:pt x="55" y="146"/>
                  </a:lnTo>
                  <a:lnTo>
                    <a:pt x="69" y="131"/>
                  </a:lnTo>
                  <a:lnTo>
                    <a:pt x="86" y="119"/>
                  </a:lnTo>
                  <a:lnTo>
                    <a:pt x="103" y="109"/>
                  </a:lnTo>
                  <a:lnTo>
                    <a:pt x="119" y="104"/>
                  </a:lnTo>
                  <a:lnTo>
                    <a:pt x="134" y="100"/>
                  </a:lnTo>
                  <a:lnTo>
                    <a:pt x="144" y="96"/>
                  </a:lnTo>
                  <a:lnTo>
                    <a:pt x="148" y="96"/>
                  </a:lnTo>
                  <a:lnTo>
                    <a:pt x="163" y="73"/>
                  </a:lnTo>
                  <a:lnTo>
                    <a:pt x="184" y="56"/>
                  </a:lnTo>
                  <a:lnTo>
                    <a:pt x="207" y="42"/>
                  </a:lnTo>
                  <a:lnTo>
                    <a:pt x="230" y="35"/>
                  </a:lnTo>
                  <a:lnTo>
                    <a:pt x="253" y="29"/>
                  </a:lnTo>
                  <a:lnTo>
                    <a:pt x="272" y="27"/>
                  </a:lnTo>
                  <a:lnTo>
                    <a:pt x="290" y="25"/>
                  </a:lnTo>
                  <a:lnTo>
                    <a:pt x="301" y="25"/>
                  </a:lnTo>
                  <a:lnTo>
                    <a:pt x="305" y="25"/>
                  </a:lnTo>
                  <a:lnTo>
                    <a:pt x="324" y="12"/>
                  </a:lnTo>
                  <a:lnTo>
                    <a:pt x="345" y="4"/>
                  </a:lnTo>
                  <a:lnTo>
                    <a:pt x="365" y="2"/>
                  </a:lnTo>
                  <a:lnTo>
                    <a:pt x="384" y="4"/>
                  </a:lnTo>
                  <a:lnTo>
                    <a:pt x="397" y="8"/>
                  </a:lnTo>
                  <a:lnTo>
                    <a:pt x="409" y="12"/>
                  </a:lnTo>
                  <a:lnTo>
                    <a:pt x="411" y="14"/>
                  </a:lnTo>
                  <a:lnTo>
                    <a:pt x="434" y="4"/>
                  </a:lnTo>
                  <a:lnTo>
                    <a:pt x="457" y="0"/>
                  </a:lnTo>
                  <a:close/>
                </a:path>
              </a:pathLst>
            </a:custGeom>
            <a:solidFill>
              <a:schemeClr val="tx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IN">
                <a:solidFill>
                  <a:prstClr val="black"/>
                </a:solidFill>
              </a:endParaRPr>
            </a:p>
          </p:txBody>
        </p:sp>
      </p:grpSp>
      <p:grpSp>
        <p:nvGrpSpPr>
          <p:cNvPr id="1043" name="Group 1042"/>
          <p:cNvGrpSpPr/>
          <p:nvPr/>
        </p:nvGrpSpPr>
        <p:grpSpPr>
          <a:xfrm>
            <a:off x="7258051" y="2096579"/>
            <a:ext cx="1503321" cy="1078770"/>
            <a:chOff x="9675812" y="1917302"/>
            <a:chExt cx="2004428" cy="1438362"/>
          </a:xfrm>
        </p:grpSpPr>
        <p:sp>
          <p:nvSpPr>
            <p:cNvPr id="95" name="TextBox 94"/>
            <p:cNvSpPr txBox="1"/>
            <p:nvPr/>
          </p:nvSpPr>
          <p:spPr>
            <a:xfrm>
              <a:off x="9699040" y="2822183"/>
              <a:ext cx="1981200" cy="533481"/>
            </a:xfrm>
            <a:prstGeom prst="rect">
              <a:avLst/>
            </a:prstGeom>
            <a:noFill/>
          </p:spPr>
          <p:txBody>
            <a:bodyPr wrap="square" rtlCol="0">
              <a:spAutoFit/>
            </a:bodyPr>
            <a:lstStyle/>
            <a:p>
              <a:pPr defTabSz="914240"/>
              <a:r>
                <a:rPr lang="en-US" sz="2000" b="1" kern="0" dirty="0">
                  <a:solidFill>
                    <a:prstClr val="black">
                      <a:lumMod val="75000"/>
                      <a:lumOff val="25000"/>
                    </a:prstClr>
                  </a:solidFill>
                  <a:latin typeface="Arial" panose="020B0604020202020204" pitchFamily="34" charset="0"/>
                  <a:cs typeface="Arial" pitchFamily="34" charset="0"/>
                </a:rPr>
                <a:t>54%</a:t>
              </a:r>
              <a:endParaRPr lang="en-US" sz="20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96" name="TextBox 95"/>
            <p:cNvSpPr txBox="1"/>
            <p:nvPr/>
          </p:nvSpPr>
          <p:spPr>
            <a:xfrm>
              <a:off x="9675812" y="1917302"/>
              <a:ext cx="1981200" cy="984887"/>
            </a:xfrm>
            <a:prstGeom prst="rect">
              <a:avLst/>
            </a:prstGeom>
            <a:noFill/>
          </p:spPr>
          <p:txBody>
            <a:bodyPr wrap="square" rtlCol="0">
              <a:spAutoFit/>
            </a:bodyPr>
            <a:lstStyle/>
            <a:p>
              <a:pPr defTabSz="914240"/>
              <a:r>
                <a:rPr lang="en-IN" sz="1400" b="1" dirty="0">
                  <a:solidFill>
                    <a:srgbClr val="6AB7C2"/>
                  </a:solidFill>
                  <a:latin typeface="Arial" panose="020B0604020202020204" pitchFamily="34" charset="0"/>
                  <a:cs typeface="Arial" panose="020B0604020202020204" pitchFamily="34" charset="0"/>
                </a:rPr>
                <a:t>EXPERIENCE BURNOUT AT ANYTIME</a:t>
              </a:r>
            </a:p>
          </p:txBody>
        </p:sp>
      </p:grpSp>
      <p:grpSp>
        <p:nvGrpSpPr>
          <p:cNvPr id="1044" name="Group 1043"/>
          <p:cNvGrpSpPr/>
          <p:nvPr/>
        </p:nvGrpSpPr>
        <p:grpSpPr>
          <a:xfrm>
            <a:off x="7008862" y="4419237"/>
            <a:ext cx="1907278" cy="1077754"/>
            <a:chOff x="9662843" y="4204431"/>
            <a:chExt cx="1995268" cy="847668"/>
          </a:xfrm>
        </p:grpSpPr>
        <p:sp>
          <p:nvSpPr>
            <p:cNvPr id="97" name="TextBox 96"/>
            <p:cNvSpPr txBox="1"/>
            <p:nvPr/>
          </p:nvSpPr>
          <p:spPr>
            <a:xfrm>
              <a:off x="9676911" y="4737407"/>
              <a:ext cx="1981200" cy="314692"/>
            </a:xfrm>
            <a:prstGeom prst="rect">
              <a:avLst/>
            </a:prstGeom>
            <a:noFill/>
          </p:spPr>
          <p:txBody>
            <a:bodyPr wrap="square" rtlCol="0">
              <a:spAutoFit/>
            </a:bodyPr>
            <a:lstStyle/>
            <a:p>
              <a:pPr defTabSz="914240"/>
              <a:r>
                <a:rPr lang="en-US" sz="2000" b="1" kern="0" dirty="0">
                  <a:solidFill>
                    <a:prstClr val="black">
                      <a:lumMod val="75000"/>
                      <a:lumOff val="25000"/>
                    </a:prstClr>
                  </a:solidFill>
                  <a:latin typeface="Arial" panose="020B0604020202020204" pitchFamily="34" charset="0"/>
                  <a:cs typeface="Arial" pitchFamily="34" charset="0"/>
                </a:rPr>
                <a:t>37%</a:t>
              </a:r>
              <a:endParaRPr lang="en-US" sz="20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98" name="TextBox 97"/>
            <p:cNvSpPr txBox="1"/>
            <p:nvPr/>
          </p:nvSpPr>
          <p:spPr>
            <a:xfrm>
              <a:off x="9662843" y="4204431"/>
              <a:ext cx="1981200" cy="580969"/>
            </a:xfrm>
            <a:prstGeom prst="rect">
              <a:avLst/>
            </a:prstGeom>
            <a:noFill/>
          </p:spPr>
          <p:txBody>
            <a:bodyPr wrap="square" rtlCol="0">
              <a:spAutoFit/>
            </a:bodyPr>
            <a:lstStyle/>
            <a:p>
              <a:pPr defTabSz="914240"/>
              <a:r>
                <a:rPr lang="en-IN" sz="1400" b="1" dirty="0">
                  <a:solidFill>
                    <a:srgbClr val="1F497D">
                      <a:lumMod val="60000"/>
                      <a:lumOff val="40000"/>
                    </a:srgbClr>
                  </a:solidFill>
                  <a:latin typeface="Arial" panose="020B0604020202020204" pitchFamily="34" charset="0"/>
                  <a:cs typeface="Arial" panose="020B0604020202020204" pitchFamily="34" charset="0"/>
                </a:rPr>
                <a:t>NEVER EXPERIENCE BURNOUT</a:t>
              </a:r>
            </a:p>
          </p:txBody>
        </p:sp>
      </p:grpSp>
      <p:sp>
        <p:nvSpPr>
          <p:cNvPr id="17" name="Rectangle 16"/>
          <p:cNvSpPr/>
          <p:nvPr/>
        </p:nvSpPr>
        <p:spPr>
          <a:xfrm>
            <a:off x="3640745" y="5597401"/>
            <a:ext cx="1911101" cy="338554"/>
          </a:xfrm>
          <a:prstGeom prst="rect">
            <a:avLst/>
          </a:prstGeom>
        </p:spPr>
        <p:txBody>
          <a:bodyPr wrap="none">
            <a:spAutoFit/>
          </a:bodyPr>
          <a:lstStyle/>
          <a:p>
            <a:r>
              <a:rPr lang="en-US" sz="1600" b="1" dirty="0"/>
              <a:t>(</a:t>
            </a:r>
            <a:r>
              <a:rPr lang="en-US" sz="1600" b="1" dirty="0" err="1"/>
              <a:t>Dyrbye</a:t>
            </a:r>
            <a:r>
              <a:rPr lang="en-US" sz="1600" b="1" dirty="0"/>
              <a:t> et al, 2010)</a:t>
            </a:r>
            <a:r>
              <a:rPr lang="en-IN" sz="1600" b="1" dirty="0">
                <a:solidFill>
                  <a:srgbClr val="2C3F50"/>
                </a:solidFill>
                <a:latin typeface="Arial" pitchFamily="34" charset="0"/>
              </a:rPr>
              <a:t> </a:t>
            </a:r>
            <a:endParaRPr lang="en-MY" sz="1600" dirty="0"/>
          </a:p>
        </p:txBody>
      </p:sp>
      <p:sp>
        <p:nvSpPr>
          <p:cNvPr id="2" name="TextBox 1">
            <a:extLst>
              <a:ext uri="{FF2B5EF4-FFF2-40B4-BE49-F238E27FC236}">
                <a16:creationId xmlns:a16="http://schemas.microsoft.com/office/drawing/2014/main" id="{0C351A1C-9C56-02F3-780C-A00D6F1E0619}"/>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158832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2171701" y="5609340"/>
            <a:ext cx="4694233" cy="391410"/>
          </a:xfrm>
          <a:prstGeom prst="ellipse">
            <a:avLst/>
          </a:prstGeom>
          <a:gradFill flip="none" rotWithShape="1">
            <a:gsLst>
              <a:gs pos="0">
                <a:schemeClr val="tx1">
                  <a:lumMod val="95000"/>
                  <a:lumOff val="5000"/>
                  <a:alpha val="7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sz="1350" kern="0" dirty="0">
              <a:solidFill>
                <a:sysClr val="window" lastClr="FFFFFF"/>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57200" y="990601"/>
            <a:ext cx="8229600" cy="533311"/>
          </a:xfrm>
        </p:spPr>
        <p:txBody>
          <a:bodyPr>
            <a:normAutofit fontScale="90000"/>
          </a:bodyPr>
          <a:lstStyle/>
          <a:p>
            <a:pPr algn="ctr"/>
            <a:r>
              <a:rPr lang="en-US" sz="3600" b="1" dirty="0">
                <a:solidFill>
                  <a:srgbClr val="2C3F50"/>
                </a:solidFill>
                <a:latin typeface="Arial" pitchFamily="34" charset="0"/>
                <a:ea typeface="+mn-ea"/>
              </a:rPr>
              <a:t>What drive burnout and resilience?</a:t>
            </a:r>
          </a:p>
        </p:txBody>
      </p:sp>
      <p:sp>
        <p:nvSpPr>
          <p:cNvPr id="8" name="Freeform 70"/>
          <p:cNvSpPr>
            <a:spLocks/>
          </p:cNvSpPr>
          <p:nvPr/>
        </p:nvSpPr>
        <p:spPr bwMode="auto">
          <a:xfrm>
            <a:off x="4438461" y="5621109"/>
            <a:ext cx="215345" cy="25889"/>
          </a:xfrm>
          <a:custGeom>
            <a:avLst/>
            <a:gdLst>
              <a:gd name="T0" fmla="*/ 0 w 131"/>
              <a:gd name="T1" fmla="*/ 0 h 16"/>
              <a:gd name="T2" fmla="*/ 0 w 131"/>
              <a:gd name="T3" fmla="*/ 10 h 16"/>
              <a:gd name="T4" fmla="*/ 10 w 131"/>
              <a:gd name="T5" fmla="*/ 12 h 16"/>
              <a:gd name="T6" fmla="*/ 4 w 131"/>
              <a:gd name="T7" fmla="*/ 14 h 16"/>
              <a:gd name="T8" fmla="*/ 61 w 131"/>
              <a:gd name="T9" fmla="*/ 16 h 16"/>
              <a:gd name="T10" fmla="*/ 120 w 131"/>
              <a:gd name="T11" fmla="*/ 14 h 16"/>
              <a:gd name="T12" fmla="*/ 116 w 131"/>
              <a:gd name="T13" fmla="*/ 12 h 16"/>
              <a:gd name="T14" fmla="*/ 130 w 131"/>
              <a:gd name="T15" fmla="*/ 10 h 16"/>
              <a:gd name="T16" fmla="*/ 130 w 131"/>
              <a:gd name="T17" fmla="*/ 0 h 16"/>
              <a:gd name="T18" fmla="*/ 0 w 131"/>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6">
                <a:moveTo>
                  <a:pt x="0" y="0"/>
                </a:moveTo>
                <a:cubicBezTo>
                  <a:pt x="0" y="10"/>
                  <a:pt x="0" y="10"/>
                  <a:pt x="0" y="10"/>
                </a:cubicBezTo>
                <a:cubicBezTo>
                  <a:pt x="0" y="11"/>
                  <a:pt x="3" y="12"/>
                  <a:pt x="10" y="12"/>
                </a:cubicBezTo>
                <a:cubicBezTo>
                  <a:pt x="6" y="13"/>
                  <a:pt x="4" y="13"/>
                  <a:pt x="4" y="14"/>
                </a:cubicBezTo>
                <a:cubicBezTo>
                  <a:pt x="4" y="16"/>
                  <a:pt x="29" y="16"/>
                  <a:pt x="61" y="16"/>
                </a:cubicBezTo>
                <a:cubicBezTo>
                  <a:pt x="93" y="16"/>
                  <a:pt x="120" y="16"/>
                  <a:pt x="120" y="14"/>
                </a:cubicBezTo>
                <a:cubicBezTo>
                  <a:pt x="120" y="13"/>
                  <a:pt x="118" y="13"/>
                  <a:pt x="116" y="12"/>
                </a:cubicBezTo>
                <a:cubicBezTo>
                  <a:pt x="126" y="12"/>
                  <a:pt x="130" y="12"/>
                  <a:pt x="130" y="10"/>
                </a:cubicBezTo>
                <a:cubicBezTo>
                  <a:pt x="130" y="0"/>
                  <a:pt x="130" y="0"/>
                  <a:pt x="130" y="0"/>
                </a:cubicBezTo>
                <a:cubicBezTo>
                  <a:pt x="131" y="0"/>
                  <a:pt x="0" y="0"/>
                  <a:pt x="0" y="0"/>
                </a:cubicBezTo>
                <a:close/>
              </a:path>
            </a:pathLst>
          </a:custGeom>
          <a:solidFill>
            <a:srgbClr val="313535"/>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9" name="Oval 71"/>
          <p:cNvSpPr>
            <a:spLocks noChangeArrowheads="1"/>
          </p:cNvSpPr>
          <p:nvPr/>
        </p:nvSpPr>
        <p:spPr bwMode="auto">
          <a:xfrm>
            <a:off x="4371388" y="5336338"/>
            <a:ext cx="348315" cy="304777"/>
          </a:xfrm>
          <a:prstGeom prst="ellipse">
            <a:avLst/>
          </a:prstGeom>
          <a:solidFill>
            <a:srgbClr val="313535"/>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0" name="Freeform 72"/>
          <p:cNvSpPr>
            <a:spLocks/>
          </p:cNvSpPr>
          <p:nvPr/>
        </p:nvSpPr>
        <p:spPr bwMode="auto">
          <a:xfrm>
            <a:off x="4056022" y="4770324"/>
            <a:ext cx="987287" cy="716636"/>
          </a:xfrm>
          <a:custGeom>
            <a:avLst/>
            <a:gdLst>
              <a:gd name="T0" fmla="*/ 599 w 599"/>
              <a:gd name="T1" fmla="*/ 404 h 435"/>
              <a:gd name="T2" fmla="*/ 567 w 599"/>
              <a:gd name="T3" fmla="*/ 435 h 435"/>
              <a:gd name="T4" fmla="*/ 31 w 599"/>
              <a:gd name="T5" fmla="*/ 435 h 435"/>
              <a:gd name="T6" fmla="*/ 0 w 599"/>
              <a:gd name="T7" fmla="*/ 404 h 435"/>
              <a:gd name="T8" fmla="*/ 0 w 599"/>
              <a:gd name="T9" fmla="*/ 31 h 435"/>
              <a:gd name="T10" fmla="*/ 31 w 599"/>
              <a:gd name="T11" fmla="*/ 0 h 435"/>
              <a:gd name="T12" fmla="*/ 567 w 599"/>
              <a:gd name="T13" fmla="*/ 0 h 435"/>
              <a:gd name="T14" fmla="*/ 599 w 599"/>
              <a:gd name="T15" fmla="*/ 31 h 435"/>
              <a:gd name="T16" fmla="*/ 599 w 599"/>
              <a:gd name="T17" fmla="*/ 40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9" h="435">
                <a:moveTo>
                  <a:pt x="599" y="404"/>
                </a:moveTo>
                <a:cubicBezTo>
                  <a:pt x="599" y="421"/>
                  <a:pt x="585" y="435"/>
                  <a:pt x="567" y="435"/>
                </a:cubicBezTo>
                <a:cubicBezTo>
                  <a:pt x="31" y="435"/>
                  <a:pt x="31" y="435"/>
                  <a:pt x="31" y="435"/>
                </a:cubicBezTo>
                <a:cubicBezTo>
                  <a:pt x="14" y="435"/>
                  <a:pt x="0" y="421"/>
                  <a:pt x="0" y="404"/>
                </a:cubicBezTo>
                <a:cubicBezTo>
                  <a:pt x="0" y="31"/>
                  <a:pt x="0" y="31"/>
                  <a:pt x="0" y="31"/>
                </a:cubicBezTo>
                <a:cubicBezTo>
                  <a:pt x="0" y="14"/>
                  <a:pt x="14" y="0"/>
                  <a:pt x="31" y="0"/>
                </a:cubicBezTo>
                <a:cubicBezTo>
                  <a:pt x="567" y="0"/>
                  <a:pt x="567" y="0"/>
                  <a:pt x="567" y="0"/>
                </a:cubicBezTo>
                <a:cubicBezTo>
                  <a:pt x="585" y="0"/>
                  <a:pt x="599" y="14"/>
                  <a:pt x="599" y="31"/>
                </a:cubicBezTo>
                <a:lnTo>
                  <a:pt x="599" y="404"/>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 name="Freeform 32"/>
          <p:cNvSpPr>
            <a:spLocks/>
          </p:cNvSpPr>
          <p:nvPr/>
        </p:nvSpPr>
        <p:spPr bwMode="auto">
          <a:xfrm>
            <a:off x="3978355" y="4606757"/>
            <a:ext cx="1142618" cy="253000"/>
          </a:xfrm>
          <a:custGeom>
            <a:avLst/>
            <a:gdLst>
              <a:gd name="T0" fmla="*/ 650 w 669"/>
              <a:gd name="T1" fmla="*/ 0 h 148"/>
              <a:gd name="T2" fmla="*/ 333 w 669"/>
              <a:gd name="T3" fmla="*/ 23 h 148"/>
              <a:gd name="T4" fmla="*/ 18 w 669"/>
              <a:gd name="T5" fmla="*/ 0 h 148"/>
              <a:gd name="T6" fmla="*/ 14 w 669"/>
              <a:gd name="T7" fmla="*/ 24 h 148"/>
              <a:gd name="T8" fmla="*/ 26 w 669"/>
              <a:gd name="T9" fmla="*/ 67 h 148"/>
              <a:gd name="T10" fmla="*/ 33 w 669"/>
              <a:gd name="T11" fmla="*/ 148 h 148"/>
              <a:gd name="T12" fmla="*/ 315 w 669"/>
              <a:gd name="T13" fmla="*/ 148 h 148"/>
              <a:gd name="T14" fmla="*/ 352 w 669"/>
              <a:gd name="T15" fmla="*/ 148 h 148"/>
              <a:gd name="T16" fmla="*/ 636 w 669"/>
              <a:gd name="T17" fmla="*/ 148 h 148"/>
              <a:gd name="T18" fmla="*/ 643 w 669"/>
              <a:gd name="T19" fmla="*/ 67 h 148"/>
              <a:gd name="T20" fmla="*/ 655 w 669"/>
              <a:gd name="T21" fmla="*/ 25 h 148"/>
              <a:gd name="T22" fmla="*/ 650 w 669"/>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148">
                <a:moveTo>
                  <a:pt x="650" y="0"/>
                </a:moveTo>
                <a:cubicBezTo>
                  <a:pt x="589" y="15"/>
                  <a:pt x="395" y="22"/>
                  <a:pt x="333" y="23"/>
                </a:cubicBezTo>
                <a:cubicBezTo>
                  <a:pt x="272" y="22"/>
                  <a:pt x="79" y="15"/>
                  <a:pt x="18" y="0"/>
                </a:cubicBezTo>
                <a:cubicBezTo>
                  <a:pt x="18" y="0"/>
                  <a:pt x="0" y="2"/>
                  <a:pt x="14" y="24"/>
                </a:cubicBezTo>
                <a:cubicBezTo>
                  <a:pt x="14" y="24"/>
                  <a:pt x="24" y="29"/>
                  <a:pt x="26" y="67"/>
                </a:cubicBezTo>
                <a:cubicBezTo>
                  <a:pt x="29" y="104"/>
                  <a:pt x="18" y="129"/>
                  <a:pt x="33" y="148"/>
                </a:cubicBezTo>
                <a:cubicBezTo>
                  <a:pt x="315" y="148"/>
                  <a:pt x="315" y="148"/>
                  <a:pt x="315" y="148"/>
                </a:cubicBezTo>
                <a:cubicBezTo>
                  <a:pt x="352" y="148"/>
                  <a:pt x="352" y="148"/>
                  <a:pt x="352" y="148"/>
                </a:cubicBezTo>
                <a:cubicBezTo>
                  <a:pt x="636" y="148"/>
                  <a:pt x="636" y="148"/>
                  <a:pt x="636" y="148"/>
                </a:cubicBezTo>
                <a:cubicBezTo>
                  <a:pt x="651" y="129"/>
                  <a:pt x="640" y="104"/>
                  <a:pt x="643" y="67"/>
                </a:cubicBezTo>
                <a:cubicBezTo>
                  <a:pt x="645" y="29"/>
                  <a:pt x="655" y="25"/>
                  <a:pt x="655" y="25"/>
                </a:cubicBezTo>
                <a:cubicBezTo>
                  <a:pt x="669" y="3"/>
                  <a:pt x="650" y="0"/>
                  <a:pt x="650" y="0"/>
                </a:cubicBezTo>
              </a:path>
            </a:pathLst>
          </a:custGeom>
          <a:gradFill>
            <a:gsLst>
              <a:gs pos="0">
                <a:schemeClr val="bg1">
                  <a:lumMod val="50000"/>
                </a:schemeClr>
              </a:gs>
              <a:gs pos="25000">
                <a:schemeClr val="bg1">
                  <a:lumMod val="65000"/>
                </a:schemeClr>
              </a:gs>
              <a:gs pos="75000">
                <a:schemeClr val="bg1">
                  <a:lumMod val="65000"/>
                </a:schemeClr>
              </a:gs>
              <a:gs pos="50000">
                <a:schemeClr val="bg1">
                  <a:lumMod val="85000"/>
                </a:schemeClr>
              </a:gs>
              <a:gs pos="100000">
                <a:schemeClr val="bg1">
                  <a:lumMod val="50000"/>
                </a:schemeClr>
              </a:gs>
            </a:gsLst>
            <a:lin ang="0" scaled="1"/>
          </a:gra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nvGrpSpPr>
          <p:cNvPr id="12" name="Group 11"/>
          <p:cNvGrpSpPr/>
          <p:nvPr/>
        </p:nvGrpSpPr>
        <p:grpSpPr>
          <a:xfrm>
            <a:off x="4170753" y="4936246"/>
            <a:ext cx="757822" cy="515413"/>
            <a:chOff x="5005388" y="5281613"/>
            <a:chExt cx="1022350" cy="695325"/>
          </a:xfrm>
          <a:solidFill>
            <a:schemeClr val="bg1">
              <a:lumMod val="85000"/>
            </a:schemeClr>
          </a:solidFill>
        </p:grpSpPr>
        <p:sp>
          <p:nvSpPr>
            <p:cNvPr id="31" name="Freeform 74"/>
            <p:cNvSpPr>
              <a:spLocks/>
            </p:cNvSpPr>
            <p:nvPr/>
          </p:nvSpPr>
          <p:spPr bwMode="auto">
            <a:xfrm>
              <a:off x="5005388" y="5281613"/>
              <a:ext cx="265113" cy="695325"/>
            </a:xfrm>
            <a:custGeom>
              <a:avLst/>
              <a:gdLst>
                <a:gd name="T0" fmla="*/ 119 w 119"/>
                <a:gd name="T1" fmla="*/ 274 h 312"/>
                <a:gd name="T2" fmla="*/ 119 w 119"/>
                <a:gd name="T3" fmla="*/ 9 h 312"/>
                <a:gd name="T4" fmla="*/ 0 w 119"/>
                <a:gd name="T5" fmla="*/ 14 h 312"/>
                <a:gd name="T6" fmla="*/ 0 w 119"/>
                <a:gd name="T7" fmla="*/ 279 h 312"/>
                <a:gd name="T8" fmla="*/ 119 w 119"/>
                <a:gd name="T9" fmla="*/ 274 h 312"/>
              </a:gdLst>
              <a:ahLst/>
              <a:cxnLst>
                <a:cxn ang="0">
                  <a:pos x="T0" y="T1"/>
                </a:cxn>
                <a:cxn ang="0">
                  <a:pos x="T2" y="T3"/>
                </a:cxn>
                <a:cxn ang="0">
                  <a:pos x="T4" y="T5"/>
                </a:cxn>
                <a:cxn ang="0">
                  <a:pos x="T6" y="T7"/>
                </a:cxn>
                <a:cxn ang="0">
                  <a:pos x="T8" y="T9"/>
                </a:cxn>
              </a:cxnLst>
              <a:rect l="0" t="0" r="r" b="b"/>
              <a:pathLst>
                <a:path w="119" h="312">
                  <a:moveTo>
                    <a:pt x="119" y="274"/>
                  </a:moveTo>
                  <a:cubicBezTo>
                    <a:pt x="119" y="263"/>
                    <a:pt x="119" y="20"/>
                    <a:pt x="119" y="9"/>
                  </a:cubicBezTo>
                  <a:cubicBezTo>
                    <a:pt x="119" y="0"/>
                    <a:pt x="0" y="7"/>
                    <a:pt x="0" y="14"/>
                  </a:cubicBezTo>
                  <a:cubicBezTo>
                    <a:pt x="0" y="25"/>
                    <a:pt x="0" y="268"/>
                    <a:pt x="0" y="279"/>
                  </a:cubicBezTo>
                  <a:cubicBezTo>
                    <a:pt x="17" y="312"/>
                    <a:pt x="110" y="308"/>
                    <a:pt x="119" y="274"/>
                  </a:cubicBezTo>
                  <a:close/>
                </a:path>
              </a:pathLst>
            </a:custGeom>
            <a:solidFill>
              <a:schemeClr val="bg1">
                <a:lumMod val="7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2" name="Freeform 74"/>
            <p:cNvSpPr>
              <a:spLocks/>
            </p:cNvSpPr>
            <p:nvPr/>
          </p:nvSpPr>
          <p:spPr bwMode="auto">
            <a:xfrm>
              <a:off x="5762625" y="5281613"/>
              <a:ext cx="265113" cy="695325"/>
            </a:xfrm>
            <a:custGeom>
              <a:avLst/>
              <a:gdLst>
                <a:gd name="T0" fmla="*/ 119 w 119"/>
                <a:gd name="T1" fmla="*/ 274 h 312"/>
                <a:gd name="T2" fmla="*/ 119 w 119"/>
                <a:gd name="T3" fmla="*/ 9 h 312"/>
                <a:gd name="T4" fmla="*/ 0 w 119"/>
                <a:gd name="T5" fmla="*/ 14 h 312"/>
                <a:gd name="T6" fmla="*/ 0 w 119"/>
                <a:gd name="T7" fmla="*/ 279 h 312"/>
                <a:gd name="T8" fmla="*/ 119 w 119"/>
                <a:gd name="T9" fmla="*/ 274 h 312"/>
              </a:gdLst>
              <a:ahLst/>
              <a:cxnLst>
                <a:cxn ang="0">
                  <a:pos x="T0" y="T1"/>
                </a:cxn>
                <a:cxn ang="0">
                  <a:pos x="T2" y="T3"/>
                </a:cxn>
                <a:cxn ang="0">
                  <a:pos x="T4" y="T5"/>
                </a:cxn>
                <a:cxn ang="0">
                  <a:pos x="T6" y="T7"/>
                </a:cxn>
                <a:cxn ang="0">
                  <a:pos x="T8" y="T9"/>
                </a:cxn>
              </a:cxnLst>
              <a:rect l="0" t="0" r="r" b="b"/>
              <a:pathLst>
                <a:path w="119" h="312">
                  <a:moveTo>
                    <a:pt x="119" y="274"/>
                  </a:moveTo>
                  <a:cubicBezTo>
                    <a:pt x="119" y="263"/>
                    <a:pt x="119" y="20"/>
                    <a:pt x="119" y="9"/>
                  </a:cubicBezTo>
                  <a:cubicBezTo>
                    <a:pt x="119" y="0"/>
                    <a:pt x="0" y="7"/>
                    <a:pt x="0" y="14"/>
                  </a:cubicBezTo>
                  <a:cubicBezTo>
                    <a:pt x="0" y="25"/>
                    <a:pt x="0" y="268"/>
                    <a:pt x="0" y="279"/>
                  </a:cubicBezTo>
                  <a:cubicBezTo>
                    <a:pt x="17" y="312"/>
                    <a:pt x="110" y="308"/>
                    <a:pt x="119" y="274"/>
                  </a:cubicBezTo>
                  <a:close/>
                </a:path>
              </a:pathLst>
            </a:custGeom>
            <a:solidFill>
              <a:schemeClr val="bg1">
                <a:lumMod val="7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sp>
        <p:nvSpPr>
          <p:cNvPr id="13" name="Freeform 75"/>
          <p:cNvSpPr>
            <a:spLocks/>
          </p:cNvSpPr>
          <p:nvPr/>
        </p:nvSpPr>
        <p:spPr bwMode="auto">
          <a:xfrm>
            <a:off x="4043077" y="5266909"/>
            <a:ext cx="1013175" cy="70604"/>
          </a:xfrm>
          <a:custGeom>
            <a:avLst/>
            <a:gdLst>
              <a:gd name="T0" fmla="*/ 615 w 615"/>
              <a:gd name="T1" fmla="*/ 19 h 43"/>
              <a:gd name="T2" fmla="*/ 615 w 615"/>
              <a:gd name="T3" fmla="*/ 19 h 43"/>
              <a:gd name="T4" fmla="*/ 602 w 615"/>
              <a:gd name="T5" fmla="*/ 2 h 43"/>
              <a:gd name="T6" fmla="*/ 601 w 615"/>
              <a:gd name="T7" fmla="*/ 2 h 43"/>
              <a:gd name="T8" fmla="*/ 598 w 615"/>
              <a:gd name="T9" fmla="*/ 1 h 43"/>
              <a:gd name="T10" fmla="*/ 598 w 615"/>
              <a:gd name="T11" fmla="*/ 1 h 43"/>
              <a:gd name="T12" fmla="*/ 595 w 615"/>
              <a:gd name="T13" fmla="*/ 0 h 43"/>
              <a:gd name="T14" fmla="*/ 594 w 615"/>
              <a:gd name="T15" fmla="*/ 0 h 43"/>
              <a:gd name="T16" fmla="*/ 591 w 615"/>
              <a:gd name="T17" fmla="*/ 0 h 43"/>
              <a:gd name="T18" fmla="*/ 24 w 615"/>
              <a:gd name="T19" fmla="*/ 0 h 43"/>
              <a:gd name="T20" fmla="*/ 21 w 615"/>
              <a:gd name="T21" fmla="*/ 0 h 43"/>
              <a:gd name="T22" fmla="*/ 20 w 615"/>
              <a:gd name="T23" fmla="*/ 0 h 43"/>
              <a:gd name="T24" fmla="*/ 17 w 615"/>
              <a:gd name="T25" fmla="*/ 1 h 43"/>
              <a:gd name="T26" fmla="*/ 16 w 615"/>
              <a:gd name="T27" fmla="*/ 1 h 43"/>
              <a:gd name="T28" fmla="*/ 13 w 615"/>
              <a:gd name="T29" fmla="*/ 2 h 43"/>
              <a:gd name="T30" fmla="*/ 13 w 615"/>
              <a:gd name="T31" fmla="*/ 2 h 43"/>
              <a:gd name="T32" fmla="*/ 10 w 615"/>
              <a:gd name="T33" fmla="*/ 4 h 43"/>
              <a:gd name="T34" fmla="*/ 10 w 615"/>
              <a:gd name="T35" fmla="*/ 4 h 43"/>
              <a:gd name="T36" fmla="*/ 10 w 615"/>
              <a:gd name="T37" fmla="*/ 4 h 43"/>
              <a:gd name="T38" fmla="*/ 0 w 615"/>
              <a:gd name="T39" fmla="*/ 19 h 43"/>
              <a:gd name="T40" fmla="*/ 0 w 615"/>
              <a:gd name="T41" fmla="*/ 19 h 43"/>
              <a:gd name="T42" fmla="*/ 0 w 615"/>
              <a:gd name="T43" fmla="*/ 19 h 43"/>
              <a:gd name="T44" fmla="*/ 0 w 615"/>
              <a:gd name="T45" fmla="*/ 22 h 43"/>
              <a:gd name="T46" fmla="*/ 24 w 615"/>
              <a:gd name="T47" fmla="*/ 43 h 43"/>
              <a:gd name="T48" fmla="*/ 591 w 615"/>
              <a:gd name="T49" fmla="*/ 43 h 43"/>
              <a:gd name="T50" fmla="*/ 615 w 615"/>
              <a:gd name="T51" fmla="*/ 22 h 43"/>
              <a:gd name="T52" fmla="*/ 615 w 615"/>
              <a:gd name="T53" fmla="*/ 19 h 43"/>
              <a:gd name="T54" fmla="*/ 615 w 615"/>
              <a:gd name="T5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 h="43">
                <a:moveTo>
                  <a:pt x="615" y="19"/>
                </a:moveTo>
                <a:cubicBezTo>
                  <a:pt x="615" y="19"/>
                  <a:pt x="615" y="19"/>
                  <a:pt x="615" y="19"/>
                </a:cubicBezTo>
                <a:cubicBezTo>
                  <a:pt x="614" y="12"/>
                  <a:pt x="609" y="6"/>
                  <a:pt x="602" y="2"/>
                </a:cubicBezTo>
                <a:cubicBezTo>
                  <a:pt x="602" y="2"/>
                  <a:pt x="602" y="2"/>
                  <a:pt x="601" y="2"/>
                </a:cubicBezTo>
                <a:cubicBezTo>
                  <a:pt x="600" y="2"/>
                  <a:pt x="599" y="1"/>
                  <a:pt x="598" y="1"/>
                </a:cubicBezTo>
                <a:cubicBezTo>
                  <a:pt x="598" y="1"/>
                  <a:pt x="598" y="1"/>
                  <a:pt x="598" y="1"/>
                </a:cubicBezTo>
                <a:cubicBezTo>
                  <a:pt x="597" y="1"/>
                  <a:pt x="596" y="1"/>
                  <a:pt x="595" y="0"/>
                </a:cubicBezTo>
                <a:cubicBezTo>
                  <a:pt x="595" y="0"/>
                  <a:pt x="595" y="0"/>
                  <a:pt x="594" y="0"/>
                </a:cubicBezTo>
                <a:cubicBezTo>
                  <a:pt x="593" y="0"/>
                  <a:pt x="592" y="0"/>
                  <a:pt x="591" y="0"/>
                </a:cubicBezTo>
                <a:cubicBezTo>
                  <a:pt x="24" y="0"/>
                  <a:pt x="24" y="0"/>
                  <a:pt x="24" y="0"/>
                </a:cubicBezTo>
                <a:cubicBezTo>
                  <a:pt x="23" y="0"/>
                  <a:pt x="22" y="0"/>
                  <a:pt x="21" y="0"/>
                </a:cubicBezTo>
                <a:cubicBezTo>
                  <a:pt x="20" y="0"/>
                  <a:pt x="20" y="0"/>
                  <a:pt x="20" y="0"/>
                </a:cubicBezTo>
                <a:cubicBezTo>
                  <a:pt x="19" y="1"/>
                  <a:pt x="18" y="1"/>
                  <a:pt x="17" y="1"/>
                </a:cubicBezTo>
                <a:cubicBezTo>
                  <a:pt x="16" y="1"/>
                  <a:pt x="16" y="1"/>
                  <a:pt x="16" y="1"/>
                </a:cubicBezTo>
                <a:cubicBezTo>
                  <a:pt x="15" y="1"/>
                  <a:pt x="14" y="2"/>
                  <a:pt x="13" y="2"/>
                </a:cubicBezTo>
                <a:cubicBezTo>
                  <a:pt x="13" y="2"/>
                  <a:pt x="13" y="2"/>
                  <a:pt x="13" y="2"/>
                </a:cubicBezTo>
                <a:cubicBezTo>
                  <a:pt x="12" y="3"/>
                  <a:pt x="11" y="3"/>
                  <a:pt x="10" y="4"/>
                </a:cubicBezTo>
                <a:cubicBezTo>
                  <a:pt x="10" y="4"/>
                  <a:pt x="10" y="4"/>
                  <a:pt x="10" y="4"/>
                </a:cubicBezTo>
                <a:cubicBezTo>
                  <a:pt x="10" y="4"/>
                  <a:pt x="10" y="4"/>
                  <a:pt x="10" y="4"/>
                </a:cubicBezTo>
                <a:cubicBezTo>
                  <a:pt x="5" y="8"/>
                  <a:pt x="1" y="13"/>
                  <a:pt x="0" y="19"/>
                </a:cubicBezTo>
                <a:cubicBezTo>
                  <a:pt x="0" y="19"/>
                  <a:pt x="0" y="19"/>
                  <a:pt x="0" y="19"/>
                </a:cubicBezTo>
                <a:cubicBezTo>
                  <a:pt x="0" y="19"/>
                  <a:pt x="0" y="19"/>
                  <a:pt x="0" y="19"/>
                </a:cubicBezTo>
                <a:cubicBezTo>
                  <a:pt x="0" y="20"/>
                  <a:pt x="0" y="21"/>
                  <a:pt x="0" y="22"/>
                </a:cubicBezTo>
                <a:cubicBezTo>
                  <a:pt x="0" y="33"/>
                  <a:pt x="10" y="43"/>
                  <a:pt x="24" y="43"/>
                </a:cubicBezTo>
                <a:cubicBezTo>
                  <a:pt x="591" y="43"/>
                  <a:pt x="591" y="43"/>
                  <a:pt x="591" y="43"/>
                </a:cubicBezTo>
                <a:cubicBezTo>
                  <a:pt x="604" y="43"/>
                  <a:pt x="615" y="33"/>
                  <a:pt x="615" y="22"/>
                </a:cubicBezTo>
                <a:cubicBezTo>
                  <a:pt x="615" y="21"/>
                  <a:pt x="615" y="20"/>
                  <a:pt x="615" y="19"/>
                </a:cubicBezTo>
                <a:cubicBezTo>
                  <a:pt x="615" y="19"/>
                  <a:pt x="615" y="19"/>
                  <a:pt x="615" y="19"/>
                </a:cubicBez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4" name="Freeform 76"/>
          <p:cNvSpPr>
            <a:spLocks/>
          </p:cNvSpPr>
          <p:nvPr/>
        </p:nvSpPr>
        <p:spPr bwMode="auto">
          <a:xfrm>
            <a:off x="4043077" y="5144528"/>
            <a:ext cx="1013175" cy="72958"/>
          </a:xfrm>
          <a:custGeom>
            <a:avLst/>
            <a:gdLst>
              <a:gd name="T0" fmla="*/ 615 w 615"/>
              <a:gd name="T1" fmla="*/ 19 h 44"/>
              <a:gd name="T2" fmla="*/ 615 w 615"/>
              <a:gd name="T3" fmla="*/ 19 h 44"/>
              <a:gd name="T4" fmla="*/ 602 w 615"/>
              <a:gd name="T5" fmla="*/ 3 h 44"/>
              <a:gd name="T6" fmla="*/ 601 w 615"/>
              <a:gd name="T7" fmla="*/ 3 h 44"/>
              <a:gd name="T8" fmla="*/ 598 w 615"/>
              <a:gd name="T9" fmla="*/ 2 h 44"/>
              <a:gd name="T10" fmla="*/ 598 w 615"/>
              <a:gd name="T11" fmla="*/ 2 h 44"/>
              <a:gd name="T12" fmla="*/ 595 w 615"/>
              <a:gd name="T13" fmla="*/ 1 h 44"/>
              <a:gd name="T14" fmla="*/ 594 w 615"/>
              <a:gd name="T15" fmla="*/ 1 h 44"/>
              <a:gd name="T16" fmla="*/ 591 w 615"/>
              <a:gd name="T17" fmla="*/ 0 h 44"/>
              <a:gd name="T18" fmla="*/ 24 w 615"/>
              <a:gd name="T19" fmla="*/ 0 h 44"/>
              <a:gd name="T20" fmla="*/ 21 w 615"/>
              <a:gd name="T21" fmla="*/ 1 h 44"/>
              <a:gd name="T22" fmla="*/ 20 w 615"/>
              <a:gd name="T23" fmla="*/ 1 h 44"/>
              <a:gd name="T24" fmla="*/ 17 w 615"/>
              <a:gd name="T25" fmla="*/ 2 h 44"/>
              <a:gd name="T26" fmla="*/ 16 w 615"/>
              <a:gd name="T27" fmla="*/ 2 h 44"/>
              <a:gd name="T28" fmla="*/ 13 w 615"/>
              <a:gd name="T29" fmla="*/ 3 h 44"/>
              <a:gd name="T30" fmla="*/ 13 w 615"/>
              <a:gd name="T31" fmla="*/ 3 h 44"/>
              <a:gd name="T32" fmla="*/ 10 w 615"/>
              <a:gd name="T33" fmla="*/ 4 h 44"/>
              <a:gd name="T34" fmla="*/ 10 w 615"/>
              <a:gd name="T35" fmla="*/ 4 h 44"/>
              <a:gd name="T36" fmla="*/ 10 w 615"/>
              <a:gd name="T37" fmla="*/ 4 h 44"/>
              <a:gd name="T38" fmla="*/ 0 w 615"/>
              <a:gd name="T39" fmla="*/ 19 h 44"/>
              <a:gd name="T40" fmla="*/ 0 w 615"/>
              <a:gd name="T41" fmla="*/ 19 h 44"/>
              <a:gd name="T42" fmla="*/ 0 w 615"/>
              <a:gd name="T43" fmla="*/ 19 h 44"/>
              <a:gd name="T44" fmla="*/ 0 w 615"/>
              <a:gd name="T45" fmla="*/ 22 h 44"/>
              <a:gd name="T46" fmla="*/ 24 w 615"/>
              <a:gd name="T47" fmla="*/ 44 h 44"/>
              <a:gd name="T48" fmla="*/ 591 w 615"/>
              <a:gd name="T49" fmla="*/ 44 h 44"/>
              <a:gd name="T50" fmla="*/ 615 w 615"/>
              <a:gd name="T51" fmla="*/ 22 h 44"/>
              <a:gd name="T52" fmla="*/ 615 w 615"/>
              <a:gd name="T53" fmla="*/ 19 h 44"/>
              <a:gd name="T54" fmla="*/ 615 w 615"/>
              <a:gd name="T5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 h="44">
                <a:moveTo>
                  <a:pt x="615" y="19"/>
                </a:moveTo>
                <a:cubicBezTo>
                  <a:pt x="615" y="19"/>
                  <a:pt x="615" y="19"/>
                  <a:pt x="615" y="19"/>
                </a:cubicBezTo>
                <a:cubicBezTo>
                  <a:pt x="614" y="12"/>
                  <a:pt x="609" y="6"/>
                  <a:pt x="602" y="3"/>
                </a:cubicBezTo>
                <a:cubicBezTo>
                  <a:pt x="602" y="3"/>
                  <a:pt x="602" y="3"/>
                  <a:pt x="601" y="3"/>
                </a:cubicBezTo>
                <a:cubicBezTo>
                  <a:pt x="600" y="2"/>
                  <a:pt x="599" y="2"/>
                  <a:pt x="598" y="2"/>
                </a:cubicBezTo>
                <a:cubicBezTo>
                  <a:pt x="598" y="2"/>
                  <a:pt x="598" y="2"/>
                  <a:pt x="598" y="2"/>
                </a:cubicBezTo>
                <a:cubicBezTo>
                  <a:pt x="597" y="1"/>
                  <a:pt x="596" y="1"/>
                  <a:pt x="595" y="1"/>
                </a:cubicBezTo>
                <a:cubicBezTo>
                  <a:pt x="595" y="1"/>
                  <a:pt x="595" y="1"/>
                  <a:pt x="594" y="1"/>
                </a:cubicBezTo>
                <a:cubicBezTo>
                  <a:pt x="593" y="1"/>
                  <a:pt x="592" y="0"/>
                  <a:pt x="591" y="0"/>
                </a:cubicBezTo>
                <a:cubicBezTo>
                  <a:pt x="24" y="0"/>
                  <a:pt x="24" y="0"/>
                  <a:pt x="24" y="0"/>
                </a:cubicBezTo>
                <a:cubicBezTo>
                  <a:pt x="23" y="0"/>
                  <a:pt x="22" y="1"/>
                  <a:pt x="21" y="1"/>
                </a:cubicBezTo>
                <a:cubicBezTo>
                  <a:pt x="20" y="1"/>
                  <a:pt x="20" y="1"/>
                  <a:pt x="20" y="1"/>
                </a:cubicBezTo>
                <a:cubicBezTo>
                  <a:pt x="19" y="1"/>
                  <a:pt x="18" y="1"/>
                  <a:pt x="17" y="2"/>
                </a:cubicBezTo>
                <a:cubicBezTo>
                  <a:pt x="16" y="2"/>
                  <a:pt x="16" y="2"/>
                  <a:pt x="16" y="2"/>
                </a:cubicBezTo>
                <a:cubicBezTo>
                  <a:pt x="15" y="2"/>
                  <a:pt x="14" y="2"/>
                  <a:pt x="13" y="3"/>
                </a:cubicBezTo>
                <a:cubicBezTo>
                  <a:pt x="13" y="3"/>
                  <a:pt x="13" y="3"/>
                  <a:pt x="13" y="3"/>
                </a:cubicBezTo>
                <a:cubicBezTo>
                  <a:pt x="12" y="3"/>
                  <a:pt x="11" y="4"/>
                  <a:pt x="10" y="4"/>
                </a:cubicBezTo>
                <a:cubicBezTo>
                  <a:pt x="10" y="4"/>
                  <a:pt x="10" y="4"/>
                  <a:pt x="10" y="4"/>
                </a:cubicBezTo>
                <a:cubicBezTo>
                  <a:pt x="10" y="4"/>
                  <a:pt x="10" y="4"/>
                  <a:pt x="10" y="4"/>
                </a:cubicBezTo>
                <a:cubicBezTo>
                  <a:pt x="5" y="8"/>
                  <a:pt x="1" y="13"/>
                  <a:pt x="0" y="19"/>
                </a:cubicBezTo>
                <a:cubicBezTo>
                  <a:pt x="0" y="19"/>
                  <a:pt x="0" y="19"/>
                  <a:pt x="0" y="19"/>
                </a:cubicBezTo>
                <a:cubicBezTo>
                  <a:pt x="0" y="19"/>
                  <a:pt x="0" y="19"/>
                  <a:pt x="0" y="19"/>
                </a:cubicBezTo>
                <a:cubicBezTo>
                  <a:pt x="0" y="20"/>
                  <a:pt x="0" y="21"/>
                  <a:pt x="0" y="22"/>
                </a:cubicBezTo>
                <a:cubicBezTo>
                  <a:pt x="0" y="34"/>
                  <a:pt x="10" y="44"/>
                  <a:pt x="24" y="44"/>
                </a:cubicBezTo>
                <a:cubicBezTo>
                  <a:pt x="591" y="44"/>
                  <a:pt x="591" y="44"/>
                  <a:pt x="591" y="44"/>
                </a:cubicBezTo>
                <a:cubicBezTo>
                  <a:pt x="604" y="44"/>
                  <a:pt x="615" y="34"/>
                  <a:pt x="615" y="22"/>
                </a:cubicBezTo>
                <a:cubicBezTo>
                  <a:pt x="615" y="21"/>
                  <a:pt x="615" y="20"/>
                  <a:pt x="615" y="19"/>
                </a:cubicBezTo>
                <a:cubicBezTo>
                  <a:pt x="615" y="19"/>
                  <a:pt x="615" y="19"/>
                  <a:pt x="615" y="19"/>
                </a:cubicBez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5" name="Freeform 77"/>
          <p:cNvSpPr>
            <a:spLocks/>
          </p:cNvSpPr>
          <p:nvPr/>
        </p:nvSpPr>
        <p:spPr bwMode="auto">
          <a:xfrm>
            <a:off x="4043077" y="5020970"/>
            <a:ext cx="1013175" cy="72958"/>
          </a:xfrm>
          <a:custGeom>
            <a:avLst/>
            <a:gdLst>
              <a:gd name="T0" fmla="*/ 615 w 615"/>
              <a:gd name="T1" fmla="*/ 19 h 44"/>
              <a:gd name="T2" fmla="*/ 615 w 615"/>
              <a:gd name="T3" fmla="*/ 19 h 44"/>
              <a:gd name="T4" fmla="*/ 602 w 615"/>
              <a:gd name="T5" fmla="*/ 2 h 44"/>
              <a:gd name="T6" fmla="*/ 601 w 615"/>
              <a:gd name="T7" fmla="*/ 2 h 44"/>
              <a:gd name="T8" fmla="*/ 598 w 615"/>
              <a:gd name="T9" fmla="*/ 1 h 44"/>
              <a:gd name="T10" fmla="*/ 598 w 615"/>
              <a:gd name="T11" fmla="*/ 1 h 44"/>
              <a:gd name="T12" fmla="*/ 595 w 615"/>
              <a:gd name="T13" fmla="*/ 0 h 44"/>
              <a:gd name="T14" fmla="*/ 594 w 615"/>
              <a:gd name="T15" fmla="*/ 0 h 44"/>
              <a:gd name="T16" fmla="*/ 591 w 615"/>
              <a:gd name="T17" fmla="*/ 0 h 44"/>
              <a:gd name="T18" fmla="*/ 24 w 615"/>
              <a:gd name="T19" fmla="*/ 0 h 44"/>
              <a:gd name="T20" fmla="*/ 21 w 615"/>
              <a:gd name="T21" fmla="*/ 0 h 44"/>
              <a:gd name="T22" fmla="*/ 20 w 615"/>
              <a:gd name="T23" fmla="*/ 0 h 44"/>
              <a:gd name="T24" fmla="*/ 17 w 615"/>
              <a:gd name="T25" fmla="*/ 1 h 44"/>
              <a:gd name="T26" fmla="*/ 16 w 615"/>
              <a:gd name="T27" fmla="*/ 1 h 44"/>
              <a:gd name="T28" fmla="*/ 13 w 615"/>
              <a:gd name="T29" fmla="*/ 2 h 44"/>
              <a:gd name="T30" fmla="*/ 13 w 615"/>
              <a:gd name="T31" fmla="*/ 2 h 44"/>
              <a:gd name="T32" fmla="*/ 10 w 615"/>
              <a:gd name="T33" fmla="*/ 4 h 44"/>
              <a:gd name="T34" fmla="*/ 10 w 615"/>
              <a:gd name="T35" fmla="*/ 4 h 44"/>
              <a:gd name="T36" fmla="*/ 10 w 615"/>
              <a:gd name="T37" fmla="*/ 4 h 44"/>
              <a:gd name="T38" fmla="*/ 0 w 615"/>
              <a:gd name="T39" fmla="*/ 19 h 44"/>
              <a:gd name="T40" fmla="*/ 0 w 615"/>
              <a:gd name="T41" fmla="*/ 19 h 44"/>
              <a:gd name="T42" fmla="*/ 0 w 615"/>
              <a:gd name="T43" fmla="*/ 19 h 44"/>
              <a:gd name="T44" fmla="*/ 0 w 615"/>
              <a:gd name="T45" fmla="*/ 22 h 44"/>
              <a:gd name="T46" fmla="*/ 24 w 615"/>
              <a:gd name="T47" fmla="*/ 44 h 44"/>
              <a:gd name="T48" fmla="*/ 591 w 615"/>
              <a:gd name="T49" fmla="*/ 44 h 44"/>
              <a:gd name="T50" fmla="*/ 615 w 615"/>
              <a:gd name="T51" fmla="*/ 22 h 44"/>
              <a:gd name="T52" fmla="*/ 615 w 615"/>
              <a:gd name="T53" fmla="*/ 19 h 44"/>
              <a:gd name="T54" fmla="*/ 615 w 615"/>
              <a:gd name="T5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 h="44">
                <a:moveTo>
                  <a:pt x="615" y="19"/>
                </a:moveTo>
                <a:cubicBezTo>
                  <a:pt x="615" y="19"/>
                  <a:pt x="615" y="19"/>
                  <a:pt x="615" y="19"/>
                </a:cubicBezTo>
                <a:cubicBezTo>
                  <a:pt x="614" y="12"/>
                  <a:pt x="609" y="6"/>
                  <a:pt x="602" y="2"/>
                </a:cubicBezTo>
                <a:cubicBezTo>
                  <a:pt x="602" y="2"/>
                  <a:pt x="602" y="2"/>
                  <a:pt x="601" y="2"/>
                </a:cubicBezTo>
                <a:cubicBezTo>
                  <a:pt x="600" y="2"/>
                  <a:pt x="599" y="1"/>
                  <a:pt x="598" y="1"/>
                </a:cubicBezTo>
                <a:cubicBezTo>
                  <a:pt x="598" y="1"/>
                  <a:pt x="598" y="1"/>
                  <a:pt x="598" y="1"/>
                </a:cubicBezTo>
                <a:cubicBezTo>
                  <a:pt x="597" y="1"/>
                  <a:pt x="596" y="1"/>
                  <a:pt x="595" y="0"/>
                </a:cubicBezTo>
                <a:cubicBezTo>
                  <a:pt x="595" y="0"/>
                  <a:pt x="595" y="0"/>
                  <a:pt x="594" y="0"/>
                </a:cubicBezTo>
                <a:cubicBezTo>
                  <a:pt x="593" y="0"/>
                  <a:pt x="592" y="0"/>
                  <a:pt x="591" y="0"/>
                </a:cubicBezTo>
                <a:cubicBezTo>
                  <a:pt x="24" y="0"/>
                  <a:pt x="24" y="0"/>
                  <a:pt x="24" y="0"/>
                </a:cubicBezTo>
                <a:cubicBezTo>
                  <a:pt x="23" y="0"/>
                  <a:pt x="22" y="0"/>
                  <a:pt x="21" y="0"/>
                </a:cubicBezTo>
                <a:cubicBezTo>
                  <a:pt x="20" y="0"/>
                  <a:pt x="20" y="0"/>
                  <a:pt x="20" y="0"/>
                </a:cubicBezTo>
                <a:cubicBezTo>
                  <a:pt x="19" y="1"/>
                  <a:pt x="18" y="1"/>
                  <a:pt x="17" y="1"/>
                </a:cubicBezTo>
                <a:cubicBezTo>
                  <a:pt x="16" y="1"/>
                  <a:pt x="16" y="1"/>
                  <a:pt x="16" y="1"/>
                </a:cubicBezTo>
                <a:cubicBezTo>
                  <a:pt x="15" y="1"/>
                  <a:pt x="14" y="2"/>
                  <a:pt x="13" y="2"/>
                </a:cubicBezTo>
                <a:cubicBezTo>
                  <a:pt x="13" y="2"/>
                  <a:pt x="13" y="2"/>
                  <a:pt x="13" y="2"/>
                </a:cubicBezTo>
                <a:cubicBezTo>
                  <a:pt x="12" y="3"/>
                  <a:pt x="11" y="3"/>
                  <a:pt x="10" y="4"/>
                </a:cubicBezTo>
                <a:cubicBezTo>
                  <a:pt x="10" y="4"/>
                  <a:pt x="10" y="4"/>
                  <a:pt x="10" y="4"/>
                </a:cubicBezTo>
                <a:cubicBezTo>
                  <a:pt x="10" y="4"/>
                  <a:pt x="10" y="4"/>
                  <a:pt x="10" y="4"/>
                </a:cubicBezTo>
                <a:cubicBezTo>
                  <a:pt x="5" y="8"/>
                  <a:pt x="1" y="13"/>
                  <a:pt x="0" y="19"/>
                </a:cubicBezTo>
                <a:cubicBezTo>
                  <a:pt x="0" y="19"/>
                  <a:pt x="0" y="19"/>
                  <a:pt x="0" y="19"/>
                </a:cubicBezTo>
                <a:cubicBezTo>
                  <a:pt x="0" y="19"/>
                  <a:pt x="0" y="19"/>
                  <a:pt x="0" y="19"/>
                </a:cubicBezTo>
                <a:cubicBezTo>
                  <a:pt x="0" y="20"/>
                  <a:pt x="0" y="21"/>
                  <a:pt x="0" y="22"/>
                </a:cubicBezTo>
                <a:cubicBezTo>
                  <a:pt x="0" y="33"/>
                  <a:pt x="10" y="44"/>
                  <a:pt x="24" y="44"/>
                </a:cubicBezTo>
                <a:cubicBezTo>
                  <a:pt x="591" y="44"/>
                  <a:pt x="591" y="44"/>
                  <a:pt x="591" y="44"/>
                </a:cubicBezTo>
                <a:cubicBezTo>
                  <a:pt x="604" y="44"/>
                  <a:pt x="615" y="33"/>
                  <a:pt x="615" y="22"/>
                </a:cubicBezTo>
                <a:cubicBezTo>
                  <a:pt x="615" y="21"/>
                  <a:pt x="615" y="20"/>
                  <a:pt x="615" y="19"/>
                </a:cubicBezTo>
                <a:cubicBezTo>
                  <a:pt x="615" y="19"/>
                  <a:pt x="615" y="19"/>
                  <a:pt x="615" y="19"/>
                </a:cubicBez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6" name="Freeform 78"/>
          <p:cNvSpPr>
            <a:spLocks/>
          </p:cNvSpPr>
          <p:nvPr/>
        </p:nvSpPr>
        <p:spPr bwMode="auto">
          <a:xfrm>
            <a:off x="4043077" y="4898589"/>
            <a:ext cx="1013175" cy="72958"/>
          </a:xfrm>
          <a:custGeom>
            <a:avLst/>
            <a:gdLst>
              <a:gd name="T0" fmla="*/ 24 w 615"/>
              <a:gd name="T1" fmla="*/ 44 h 44"/>
              <a:gd name="T2" fmla="*/ 591 w 615"/>
              <a:gd name="T3" fmla="*/ 44 h 44"/>
              <a:gd name="T4" fmla="*/ 615 w 615"/>
              <a:gd name="T5" fmla="*/ 22 h 44"/>
              <a:gd name="T6" fmla="*/ 615 w 615"/>
              <a:gd name="T7" fmla="*/ 19 h 44"/>
              <a:gd name="T8" fmla="*/ 615 w 615"/>
              <a:gd name="T9" fmla="*/ 19 h 44"/>
              <a:gd name="T10" fmla="*/ 615 w 615"/>
              <a:gd name="T11" fmla="*/ 19 h 44"/>
              <a:gd name="T12" fmla="*/ 602 w 615"/>
              <a:gd name="T13" fmla="*/ 3 h 44"/>
              <a:gd name="T14" fmla="*/ 601 w 615"/>
              <a:gd name="T15" fmla="*/ 3 h 44"/>
              <a:gd name="T16" fmla="*/ 598 w 615"/>
              <a:gd name="T17" fmla="*/ 2 h 44"/>
              <a:gd name="T18" fmla="*/ 598 w 615"/>
              <a:gd name="T19" fmla="*/ 2 h 44"/>
              <a:gd name="T20" fmla="*/ 595 w 615"/>
              <a:gd name="T21" fmla="*/ 1 h 44"/>
              <a:gd name="T22" fmla="*/ 594 w 615"/>
              <a:gd name="T23" fmla="*/ 1 h 44"/>
              <a:gd name="T24" fmla="*/ 591 w 615"/>
              <a:gd name="T25" fmla="*/ 0 h 44"/>
              <a:gd name="T26" fmla="*/ 24 w 615"/>
              <a:gd name="T27" fmla="*/ 0 h 44"/>
              <a:gd name="T28" fmla="*/ 21 w 615"/>
              <a:gd name="T29" fmla="*/ 1 h 44"/>
              <a:gd name="T30" fmla="*/ 20 w 615"/>
              <a:gd name="T31" fmla="*/ 1 h 44"/>
              <a:gd name="T32" fmla="*/ 17 w 615"/>
              <a:gd name="T33" fmla="*/ 2 h 44"/>
              <a:gd name="T34" fmla="*/ 16 w 615"/>
              <a:gd name="T35" fmla="*/ 2 h 44"/>
              <a:gd name="T36" fmla="*/ 13 w 615"/>
              <a:gd name="T37" fmla="*/ 3 h 44"/>
              <a:gd name="T38" fmla="*/ 13 w 615"/>
              <a:gd name="T39" fmla="*/ 3 h 44"/>
              <a:gd name="T40" fmla="*/ 10 w 615"/>
              <a:gd name="T41" fmla="*/ 4 h 44"/>
              <a:gd name="T42" fmla="*/ 10 w 615"/>
              <a:gd name="T43" fmla="*/ 5 h 44"/>
              <a:gd name="T44" fmla="*/ 10 w 615"/>
              <a:gd name="T45" fmla="*/ 5 h 44"/>
              <a:gd name="T46" fmla="*/ 0 w 615"/>
              <a:gd name="T47" fmla="*/ 19 h 44"/>
              <a:gd name="T48" fmla="*/ 0 w 615"/>
              <a:gd name="T49" fmla="*/ 19 h 44"/>
              <a:gd name="T50" fmla="*/ 0 w 615"/>
              <a:gd name="T51" fmla="*/ 19 h 44"/>
              <a:gd name="T52" fmla="*/ 0 w 615"/>
              <a:gd name="T53" fmla="*/ 22 h 44"/>
              <a:gd name="T54" fmla="*/ 24 w 615"/>
              <a:gd name="T5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 h="44">
                <a:moveTo>
                  <a:pt x="24" y="44"/>
                </a:moveTo>
                <a:cubicBezTo>
                  <a:pt x="591" y="44"/>
                  <a:pt x="591" y="44"/>
                  <a:pt x="591" y="44"/>
                </a:cubicBezTo>
                <a:cubicBezTo>
                  <a:pt x="604" y="44"/>
                  <a:pt x="615" y="34"/>
                  <a:pt x="615" y="22"/>
                </a:cubicBezTo>
                <a:cubicBezTo>
                  <a:pt x="615" y="21"/>
                  <a:pt x="615" y="20"/>
                  <a:pt x="615" y="19"/>
                </a:cubicBezTo>
                <a:cubicBezTo>
                  <a:pt x="615" y="19"/>
                  <a:pt x="615" y="19"/>
                  <a:pt x="615" y="19"/>
                </a:cubicBezTo>
                <a:cubicBezTo>
                  <a:pt x="615" y="19"/>
                  <a:pt x="615" y="19"/>
                  <a:pt x="615" y="19"/>
                </a:cubicBezTo>
                <a:cubicBezTo>
                  <a:pt x="614" y="12"/>
                  <a:pt x="609" y="6"/>
                  <a:pt x="602" y="3"/>
                </a:cubicBezTo>
                <a:cubicBezTo>
                  <a:pt x="602" y="3"/>
                  <a:pt x="602" y="3"/>
                  <a:pt x="601" y="3"/>
                </a:cubicBezTo>
                <a:cubicBezTo>
                  <a:pt x="600" y="2"/>
                  <a:pt x="599" y="2"/>
                  <a:pt x="598" y="2"/>
                </a:cubicBezTo>
                <a:cubicBezTo>
                  <a:pt x="598" y="2"/>
                  <a:pt x="598" y="2"/>
                  <a:pt x="598" y="2"/>
                </a:cubicBezTo>
                <a:cubicBezTo>
                  <a:pt x="597" y="1"/>
                  <a:pt x="596" y="1"/>
                  <a:pt x="595" y="1"/>
                </a:cubicBezTo>
                <a:cubicBezTo>
                  <a:pt x="595" y="1"/>
                  <a:pt x="595" y="1"/>
                  <a:pt x="594" y="1"/>
                </a:cubicBezTo>
                <a:cubicBezTo>
                  <a:pt x="593" y="1"/>
                  <a:pt x="592" y="0"/>
                  <a:pt x="591" y="0"/>
                </a:cubicBezTo>
                <a:cubicBezTo>
                  <a:pt x="24" y="0"/>
                  <a:pt x="24" y="0"/>
                  <a:pt x="24" y="0"/>
                </a:cubicBezTo>
                <a:cubicBezTo>
                  <a:pt x="23" y="0"/>
                  <a:pt x="22" y="1"/>
                  <a:pt x="21" y="1"/>
                </a:cubicBezTo>
                <a:cubicBezTo>
                  <a:pt x="20" y="1"/>
                  <a:pt x="20" y="1"/>
                  <a:pt x="20" y="1"/>
                </a:cubicBezTo>
                <a:cubicBezTo>
                  <a:pt x="19" y="1"/>
                  <a:pt x="18" y="1"/>
                  <a:pt x="17" y="2"/>
                </a:cubicBezTo>
                <a:cubicBezTo>
                  <a:pt x="16" y="2"/>
                  <a:pt x="16" y="2"/>
                  <a:pt x="16" y="2"/>
                </a:cubicBezTo>
                <a:cubicBezTo>
                  <a:pt x="15" y="2"/>
                  <a:pt x="14" y="2"/>
                  <a:pt x="13" y="3"/>
                </a:cubicBezTo>
                <a:cubicBezTo>
                  <a:pt x="13" y="3"/>
                  <a:pt x="13" y="3"/>
                  <a:pt x="13" y="3"/>
                </a:cubicBezTo>
                <a:cubicBezTo>
                  <a:pt x="12" y="3"/>
                  <a:pt x="11" y="4"/>
                  <a:pt x="10" y="4"/>
                </a:cubicBezTo>
                <a:cubicBezTo>
                  <a:pt x="10" y="4"/>
                  <a:pt x="10" y="4"/>
                  <a:pt x="10" y="5"/>
                </a:cubicBezTo>
                <a:cubicBezTo>
                  <a:pt x="10" y="5"/>
                  <a:pt x="10" y="5"/>
                  <a:pt x="10" y="5"/>
                </a:cubicBezTo>
                <a:cubicBezTo>
                  <a:pt x="5" y="8"/>
                  <a:pt x="1" y="13"/>
                  <a:pt x="0" y="19"/>
                </a:cubicBezTo>
                <a:cubicBezTo>
                  <a:pt x="0" y="19"/>
                  <a:pt x="0" y="19"/>
                  <a:pt x="0" y="19"/>
                </a:cubicBezTo>
                <a:cubicBezTo>
                  <a:pt x="0" y="19"/>
                  <a:pt x="0" y="19"/>
                  <a:pt x="0" y="19"/>
                </a:cubicBezTo>
                <a:cubicBezTo>
                  <a:pt x="0" y="20"/>
                  <a:pt x="0" y="21"/>
                  <a:pt x="0" y="22"/>
                </a:cubicBezTo>
                <a:cubicBezTo>
                  <a:pt x="0" y="34"/>
                  <a:pt x="10" y="44"/>
                  <a:pt x="24" y="44"/>
                </a:cubicBezTo>
                <a:close/>
              </a:path>
            </a:pathLst>
          </a:custGeom>
          <a:solidFill>
            <a:schemeClr val="bg1">
              <a:lumMod val="6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7" name="Freeform 5"/>
          <p:cNvSpPr>
            <a:spLocks/>
          </p:cNvSpPr>
          <p:nvPr/>
        </p:nvSpPr>
        <p:spPr bwMode="auto">
          <a:xfrm>
            <a:off x="1640507" y="1811993"/>
            <a:ext cx="2946225" cy="522474"/>
          </a:xfrm>
          <a:custGeom>
            <a:avLst/>
            <a:gdLst>
              <a:gd name="T0" fmla="*/ 469 w 1973"/>
              <a:gd name="T1" fmla="*/ 0 h 444"/>
              <a:gd name="T2" fmla="*/ 469 w 1973"/>
              <a:gd name="T3" fmla="*/ 0 h 444"/>
              <a:gd name="T4" fmla="*/ 157 w 1973"/>
              <a:gd name="T5" fmla="*/ 0 h 444"/>
              <a:gd name="T6" fmla="*/ 0 w 1973"/>
              <a:gd name="T7" fmla="*/ 222 h 444"/>
              <a:gd name="T8" fmla="*/ 157 w 1973"/>
              <a:gd name="T9" fmla="*/ 444 h 444"/>
              <a:gd name="T10" fmla="*/ 240 w 1973"/>
              <a:gd name="T11" fmla="*/ 444 h 444"/>
              <a:gd name="T12" fmla="*/ 469 w 1973"/>
              <a:gd name="T13" fmla="*/ 444 h 444"/>
              <a:gd name="T14" fmla="*/ 1973 w 1973"/>
              <a:gd name="T15" fmla="*/ 444 h 444"/>
              <a:gd name="T16" fmla="*/ 1973 w 1973"/>
              <a:gd name="T17" fmla="*/ 0 h 444"/>
              <a:gd name="T18" fmla="*/ 469 w 1973"/>
              <a:gd name="T19"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3" h="444">
                <a:moveTo>
                  <a:pt x="469" y="0"/>
                </a:moveTo>
                <a:lnTo>
                  <a:pt x="469" y="0"/>
                </a:lnTo>
                <a:lnTo>
                  <a:pt x="157" y="0"/>
                </a:lnTo>
                <a:lnTo>
                  <a:pt x="0" y="222"/>
                </a:lnTo>
                <a:lnTo>
                  <a:pt x="157" y="444"/>
                </a:lnTo>
                <a:lnTo>
                  <a:pt x="240" y="444"/>
                </a:lnTo>
                <a:lnTo>
                  <a:pt x="469" y="444"/>
                </a:lnTo>
                <a:lnTo>
                  <a:pt x="1973" y="444"/>
                </a:lnTo>
                <a:lnTo>
                  <a:pt x="1973" y="0"/>
                </a:lnTo>
                <a:lnTo>
                  <a:pt x="469" y="0"/>
                </a:ln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9" name="Freeform 7"/>
          <p:cNvSpPr>
            <a:spLocks/>
          </p:cNvSpPr>
          <p:nvPr/>
        </p:nvSpPr>
        <p:spPr bwMode="auto">
          <a:xfrm>
            <a:off x="4985646" y="2348589"/>
            <a:ext cx="2777950" cy="556600"/>
          </a:xfrm>
          <a:custGeom>
            <a:avLst/>
            <a:gdLst>
              <a:gd name="T0" fmla="*/ 1842 w 1842"/>
              <a:gd name="T1" fmla="*/ 235 h 473"/>
              <a:gd name="T2" fmla="*/ 1707 w 1842"/>
              <a:gd name="T3" fmla="*/ 0 h 473"/>
              <a:gd name="T4" fmla="*/ 1436 w 1842"/>
              <a:gd name="T5" fmla="*/ 0 h 473"/>
              <a:gd name="T6" fmla="*/ 0 w 1842"/>
              <a:gd name="T7" fmla="*/ 3 h 473"/>
              <a:gd name="T8" fmla="*/ 0 w 1842"/>
              <a:gd name="T9" fmla="*/ 473 h 473"/>
              <a:gd name="T10" fmla="*/ 1604 w 1842"/>
              <a:gd name="T11" fmla="*/ 469 h 473"/>
              <a:gd name="T12" fmla="*/ 1707 w 1842"/>
              <a:gd name="T13" fmla="*/ 469 h 473"/>
              <a:gd name="T14" fmla="*/ 1842 w 1842"/>
              <a:gd name="T15" fmla="*/ 235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473">
                <a:moveTo>
                  <a:pt x="1842" y="235"/>
                </a:moveTo>
                <a:lnTo>
                  <a:pt x="1707" y="0"/>
                </a:lnTo>
                <a:lnTo>
                  <a:pt x="1436" y="0"/>
                </a:lnTo>
                <a:lnTo>
                  <a:pt x="0" y="3"/>
                </a:lnTo>
                <a:lnTo>
                  <a:pt x="0" y="473"/>
                </a:lnTo>
                <a:lnTo>
                  <a:pt x="1604" y="469"/>
                </a:lnTo>
                <a:lnTo>
                  <a:pt x="1707" y="469"/>
                </a:lnTo>
                <a:lnTo>
                  <a:pt x="1842" y="235"/>
                </a:ln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0" name="Freeform 8"/>
          <p:cNvSpPr>
            <a:spLocks/>
          </p:cNvSpPr>
          <p:nvPr/>
        </p:nvSpPr>
        <p:spPr bwMode="auto">
          <a:xfrm>
            <a:off x="4985648" y="2348589"/>
            <a:ext cx="2167559" cy="556600"/>
          </a:xfrm>
          <a:custGeom>
            <a:avLst/>
            <a:gdLst>
              <a:gd name="T0" fmla="*/ 1842 w 1842"/>
              <a:gd name="T1" fmla="*/ 235 h 473"/>
              <a:gd name="T2" fmla="*/ 1707 w 1842"/>
              <a:gd name="T3" fmla="*/ 0 h 473"/>
              <a:gd name="T4" fmla="*/ 1436 w 1842"/>
              <a:gd name="T5" fmla="*/ 0 h 473"/>
              <a:gd name="T6" fmla="*/ 0 w 1842"/>
              <a:gd name="T7" fmla="*/ 3 h 473"/>
              <a:gd name="T8" fmla="*/ 0 w 1842"/>
              <a:gd name="T9" fmla="*/ 473 h 473"/>
              <a:gd name="T10" fmla="*/ 1604 w 1842"/>
              <a:gd name="T11" fmla="*/ 469 h 473"/>
              <a:gd name="T12" fmla="*/ 1707 w 1842"/>
              <a:gd name="T13" fmla="*/ 469 h 473"/>
              <a:gd name="T14" fmla="*/ 1842 w 1842"/>
              <a:gd name="T15" fmla="*/ 235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473">
                <a:moveTo>
                  <a:pt x="1842" y="235"/>
                </a:moveTo>
                <a:lnTo>
                  <a:pt x="1707" y="0"/>
                </a:lnTo>
                <a:lnTo>
                  <a:pt x="1436" y="0"/>
                </a:lnTo>
                <a:lnTo>
                  <a:pt x="0" y="3"/>
                </a:lnTo>
                <a:lnTo>
                  <a:pt x="0" y="473"/>
                </a:lnTo>
                <a:lnTo>
                  <a:pt x="1604" y="469"/>
                </a:lnTo>
                <a:lnTo>
                  <a:pt x="1707" y="469"/>
                </a:lnTo>
                <a:lnTo>
                  <a:pt x="1842" y="23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1" name="Freeform 9"/>
          <p:cNvSpPr>
            <a:spLocks/>
          </p:cNvSpPr>
          <p:nvPr/>
        </p:nvSpPr>
        <p:spPr bwMode="auto">
          <a:xfrm>
            <a:off x="1380405" y="2888713"/>
            <a:ext cx="2499104" cy="586018"/>
          </a:xfrm>
          <a:custGeom>
            <a:avLst/>
            <a:gdLst>
              <a:gd name="T0" fmla="*/ 431 w 1620"/>
              <a:gd name="T1" fmla="*/ 0 h 498"/>
              <a:gd name="T2" fmla="*/ 431 w 1620"/>
              <a:gd name="T3" fmla="*/ 0 h 498"/>
              <a:gd name="T4" fmla="*/ 144 w 1620"/>
              <a:gd name="T5" fmla="*/ 0 h 498"/>
              <a:gd name="T6" fmla="*/ 0 w 1620"/>
              <a:gd name="T7" fmla="*/ 249 h 498"/>
              <a:gd name="T8" fmla="*/ 144 w 1620"/>
              <a:gd name="T9" fmla="*/ 498 h 498"/>
              <a:gd name="T10" fmla="*/ 192 w 1620"/>
              <a:gd name="T11" fmla="*/ 498 h 498"/>
              <a:gd name="T12" fmla="*/ 431 w 1620"/>
              <a:gd name="T13" fmla="*/ 498 h 498"/>
              <a:gd name="T14" fmla="*/ 1620 w 1620"/>
              <a:gd name="T15" fmla="*/ 498 h 498"/>
              <a:gd name="T16" fmla="*/ 1620 w 1620"/>
              <a:gd name="T17" fmla="*/ 0 h 498"/>
              <a:gd name="T18" fmla="*/ 431 w 1620"/>
              <a:gd name="T1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0" h="498">
                <a:moveTo>
                  <a:pt x="431" y="0"/>
                </a:moveTo>
                <a:lnTo>
                  <a:pt x="431" y="0"/>
                </a:lnTo>
                <a:lnTo>
                  <a:pt x="144" y="0"/>
                </a:lnTo>
                <a:lnTo>
                  <a:pt x="0" y="249"/>
                </a:lnTo>
                <a:lnTo>
                  <a:pt x="144" y="498"/>
                </a:lnTo>
                <a:lnTo>
                  <a:pt x="192" y="498"/>
                </a:lnTo>
                <a:lnTo>
                  <a:pt x="431" y="498"/>
                </a:lnTo>
                <a:lnTo>
                  <a:pt x="1620" y="498"/>
                </a:lnTo>
                <a:lnTo>
                  <a:pt x="1620" y="0"/>
                </a:lnTo>
                <a:lnTo>
                  <a:pt x="431" y="0"/>
                </a:ln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2" name="Freeform 10"/>
          <p:cNvSpPr>
            <a:spLocks/>
          </p:cNvSpPr>
          <p:nvPr/>
        </p:nvSpPr>
        <p:spPr bwMode="auto">
          <a:xfrm>
            <a:off x="5105674" y="3467672"/>
            <a:ext cx="2271223" cy="635441"/>
          </a:xfrm>
          <a:custGeom>
            <a:avLst/>
            <a:gdLst>
              <a:gd name="T0" fmla="*/ 1351 w 1506"/>
              <a:gd name="T1" fmla="*/ 1 h 540"/>
              <a:gd name="T2" fmla="*/ 1251 w 1506"/>
              <a:gd name="T3" fmla="*/ 1 h 540"/>
              <a:gd name="T4" fmla="*/ 1251 w 1506"/>
              <a:gd name="T5" fmla="*/ 0 h 540"/>
              <a:gd name="T6" fmla="*/ 0 w 1506"/>
              <a:gd name="T7" fmla="*/ 0 h 540"/>
              <a:gd name="T8" fmla="*/ 0 w 1506"/>
              <a:gd name="T9" fmla="*/ 540 h 540"/>
              <a:gd name="T10" fmla="*/ 1040 w 1506"/>
              <a:gd name="T11" fmla="*/ 540 h 540"/>
              <a:gd name="T12" fmla="*/ 1251 w 1506"/>
              <a:gd name="T13" fmla="*/ 540 h 540"/>
              <a:gd name="T14" fmla="*/ 1351 w 1506"/>
              <a:gd name="T15" fmla="*/ 540 h 540"/>
              <a:gd name="T16" fmla="*/ 1506 w 1506"/>
              <a:gd name="T17" fmla="*/ 270 h 540"/>
              <a:gd name="T18" fmla="*/ 1351 w 1506"/>
              <a:gd name="T19" fmla="*/ 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6" h="540">
                <a:moveTo>
                  <a:pt x="1351" y="1"/>
                </a:moveTo>
                <a:lnTo>
                  <a:pt x="1251" y="1"/>
                </a:lnTo>
                <a:lnTo>
                  <a:pt x="1251" y="0"/>
                </a:lnTo>
                <a:lnTo>
                  <a:pt x="0" y="0"/>
                </a:lnTo>
                <a:lnTo>
                  <a:pt x="0" y="540"/>
                </a:lnTo>
                <a:lnTo>
                  <a:pt x="1040" y="540"/>
                </a:lnTo>
                <a:lnTo>
                  <a:pt x="1251" y="540"/>
                </a:lnTo>
                <a:lnTo>
                  <a:pt x="1351" y="540"/>
                </a:lnTo>
                <a:lnTo>
                  <a:pt x="1506" y="270"/>
                </a:lnTo>
                <a:lnTo>
                  <a:pt x="1351" y="1"/>
                </a:lnTo>
                <a:close/>
              </a:path>
            </a:pathLst>
          </a:custGeom>
          <a:solidFill>
            <a:schemeClr val="accent5"/>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4" name="Freeform 12"/>
          <p:cNvSpPr>
            <a:spLocks/>
          </p:cNvSpPr>
          <p:nvPr/>
        </p:nvSpPr>
        <p:spPr bwMode="auto">
          <a:xfrm>
            <a:off x="1873578" y="4060750"/>
            <a:ext cx="2161262" cy="587195"/>
          </a:xfrm>
          <a:custGeom>
            <a:avLst/>
            <a:gdLst>
              <a:gd name="T0" fmla="*/ 1401 w 1401"/>
              <a:gd name="T1" fmla="*/ 0 h 499"/>
              <a:gd name="T2" fmla="*/ 144 w 1401"/>
              <a:gd name="T3" fmla="*/ 0 h 499"/>
              <a:gd name="T4" fmla="*/ 0 w 1401"/>
              <a:gd name="T5" fmla="*/ 249 h 499"/>
              <a:gd name="T6" fmla="*/ 144 w 1401"/>
              <a:gd name="T7" fmla="*/ 499 h 499"/>
              <a:gd name="T8" fmla="*/ 1401 w 1401"/>
              <a:gd name="T9" fmla="*/ 499 h 499"/>
              <a:gd name="T10" fmla="*/ 1401 w 1401"/>
              <a:gd name="T11" fmla="*/ 0 h 499"/>
            </a:gdLst>
            <a:ahLst/>
            <a:cxnLst>
              <a:cxn ang="0">
                <a:pos x="T0" y="T1"/>
              </a:cxn>
              <a:cxn ang="0">
                <a:pos x="T2" y="T3"/>
              </a:cxn>
              <a:cxn ang="0">
                <a:pos x="T4" y="T5"/>
              </a:cxn>
              <a:cxn ang="0">
                <a:pos x="T6" y="T7"/>
              </a:cxn>
              <a:cxn ang="0">
                <a:pos x="T8" y="T9"/>
              </a:cxn>
              <a:cxn ang="0">
                <a:pos x="T10" y="T11"/>
              </a:cxn>
            </a:cxnLst>
            <a:rect l="0" t="0" r="r" b="b"/>
            <a:pathLst>
              <a:path w="1401" h="499">
                <a:moveTo>
                  <a:pt x="1401" y="0"/>
                </a:moveTo>
                <a:lnTo>
                  <a:pt x="144" y="0"/>
                </a:lnTo>
                <a:lnTo>
                  <a:pt x="0" y="249"/>
                </a:lnTo>
                <a:lnTo>
                  <a:pt x="144" y="499"/>
                </a:lnTo>
                <a:lnTo>
                  <a:pt x="1401" y="499"/>
                </a:lnTo>
                <a:lnTo>
                  <a:pt x="1401" y="0"/>
                </a:lnTo>
                <a:close/>
              </a:path>
            </a:pathLst>
          </a:custGeom>
          <a:solidFill>
            <a:schemeClr val="accent6"/>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5" name="Freeform 56"/>
          <p:cNvSpPr>
            <a:spLocks/>
          </p:cNvSpPr>
          <p:nvPr/>
        </p:nvSpPr>
        <p:spPr bwMode="auto">
          <a:xfrm>
            <a:off x="3653574" y="1811994"/>
            <a:ext cx="1788648" cy="540125"/>
          </a:xfrm>
          <a:custGeom>
            <a:avLst/>
            <a:gdLst>
              <a:gd name="T0" fmla="*/ 524 w 1047"/>
              <a:gd name="T1" fmla="*/ 316 h 316"/>
              <a:gd name="T2" fmla="*/ 1047 w 1047"/>
              <a:gd name="T3" fmla="*/ 234 h 316"/>
              <a:gd name="T4" fmla="*/ 524 w 1047"/>
              <a:gd name="T5" fmla="*/ 0 h 316"/>
              <a:gd name="T6" fmla="*/ 0 w 1047"/>
              <a:gd name="T7" fmla="*/ 238 h 316"/>
              <a:gd name="T8" fmla="*/ 524 w 1047"/>
              <a:gd name="T9" fmla="*/ 316 h 316"/>
            </a:gdLst>
            <a:ahLst/>
            <a:cxnLst>
              <a:cxn ang="0">
                <a:pos x="T0" y="T1"/>
              </a:cxn>
              <a:cxn ang="0">
                <a:pos x="T2" y="T3"/>
              </a:cxn>
              <a:cxn ang="0">
                <a:pos x="T4" y="T5"/>
              </a:cxn>
              <a:cxn ang="0">
                <a:pos x="T6" y="T7"/>
              </a:cxn>
              <a:cxn ang="0">
                <a:pos x="T8" y="T9"/>
              </a:cxn>
            </a:cxnLst>
            <a:rect l="0" t="0" r="r" b="b"/>
            <a:pathLst>
              <a:path w="1047" h="316">
                <a:moveTo>
                  <a:pt x="524" y="316"/>
                </a:moveTo>
                <a:cubicBezTo>
                  <a:pt x="725" y="316"/>
                  <a:pt x="911" y="287"/>
                  <a:pt x="1047" y="234"/>
                </a:cubicBezTo>
                <a:cubicBezTo>
                  <a:pt x="919" y="92"/>
                  <a:pt x="731" y="0"/>
                  <a:pt x="524" y="0"/>
                </a:cubicBezTo>
                <a:cubicBezTo>
                  <a:pt x="308" y="0"/>
                  <a:pt x="128" y="96"/>
                  <a:pt x="0" y="238"/>
                </a:cubicBezTo>
                <a:cubicBezTo>
                  <a:pt x="136" y="291"/>
                  <a:pt x="324" y="316"/>
                  <a:pt x="524" y="316"/>
                </a:cubicBezTo>
              </a:path>
            </a:pathLst>
          </a:custGeom>
          <a:gradFill>
            <a:gsLst>
              <a:gs pos="0">
                <a:schemeClr val="accent4">
                  <a:lumMod val="75000"/>
                </a:schemeClr>
              </a:gs>
              <a:gs pos="25000">
                <a:schemeClr val="accent4"/>
              </a:gs>
              <a:gs pos="75000">
                <a:schemeClr val="accent4"/>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6" name="Freeform 57"/>
          <p:cNvSpPr>
            <a:spLocks/>
          </p:cNvSpPr>
          <p:nvPr/>
        </p:nvSpPr>
        <p:spPr bwMode="auto">
          <a:xfrm>
            <a:off x="3445291" y="3464139"/>
            <a:ext cx="2208746" cy="666036"/>
          </a:xfrm>
          <a:custGeom>
            <a:avLst/>
            <a:gdLst>
              <a:gd name="T0" fmla="*/ 646 w 1293"/>
              <a:gd name="T1" fmla="*/ 38 h 390"/>
              <a:gd name="T2" fmla="*/ 0 w 1293"/>
              <a:gd name="T3" fmla="*/ 0 h 390"/>
              <a:gd name="T4" fmla="*/ 76 w 1293"/>
              <a:gd name="T5" fmla="*/ 138 h 390"/>
              <a:gd name="T6" fmla="*/ 212 w 1293"/>
              <a:gd name="T7" fmla="*/ 378 h 390"/>
              <a:gd name="T8" fmla="*/ 649 w 1293"/>
              <a:gd name="T9" fmla="*/ 390 h 390"/>
              <a:gd name="T10" fmla="*/ 1076 w 1293"/>
              <a:gd name="T11" fmla="*/ 378 h 390"/>
              <a:gd name="T12" fmla="*/ 1194 w 1293"/>
              <a:gd name="T13" fmla="*/ 166 h 390"/>
              <a:gd name="T14" fmla="*/ 1293 w 1293"/>
              <a:gd name="T15" fmla="*/ 0 h 390"/>
              <a:gd name="T16" fmla="*/ 646 w 1293"/>
              <a:gd name="T17" fmla="*/ 3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3" h="390">
                <a:moveTo>
                  <a:pt x="646" y="38"/>
                </a:moveTo>
                <a:cubicBezTo>
                  <a:pt x="422" y="38"/>
                  <a:pt x="205" y="25"/>
                  <a:pt x="0" y="0"/>
                </a:cubicBezTo>
                <a:cubicBezTo>
                  <a:pt x="20" y="49"/>
                  <a:pt x="46" y="95"/>
                  <a:pt x="76" y="138"/>
                </a:cubicBezTo>
                <a:cubicBezTo>
                  <a:pt x="78" y="142"/>
                  <a:pt x="167" y="268"/>
                  <a:pt x="212" y="378"/>
                </a:cubicBezTo>
                <a:cubicBezTo>
                  <a:pt x="355" y="386"/>
                  <a:pt x="501" y="390"/>
                  <a:pt x="649" y="390"/>
                </a:cubicBezTo>
                <a:cubicBezTo>
                  <a:pt x="794" y="390"/>
                  <a:pt x="936" y="386"/>
                  <a:pt x="1076" y="378"/>
                </a:cubicBezTo>
                <a:cubicBezTo>
                  <a:pt x="1111" y="293"/>
                  <a:pt x="1169" y="203"/>
                  <a:pt x="1194" y="166"/>
                </a:cubicBezTo>
                <a:cubicBezTo>
                  <a:pt x="1234" y="116"/>
                  <a:pt x="1267" y="60"/>
                  <a:pt x="1293" y="0"/>
                </a:cubicBezTo>
                <a:cubicBezTo>
                  <a:pt x="1088" y="25"/>
                  <a:pt x="871" y="38"/>
                  <a:pt x="646" y="38"/>
                </a:cubicBezTo>
              </a:path>
            </a:pathLst>
          </a:custGeom>
          <a:gradFill>
            <a:gsLst>
              <a:gs pos="0">
                <a:schemeClr val="accent5">
                  <a:lumMod val="50000"/>
                </a:schemeClr>
              </a:gs>
              <a:gs pos="25000">
                <a:schemeClr val="accent5">
                  <a:lumMod val="75000"/>
                </a:schemeClr>
              </a:gs>
              <a:gs pos="75000">
                <a:schemeClr val="accent5">
                  <a:lumMod val="75000"/>
                </a:schemeClr>
              </a:gs>
              <a:gs pos="50000">
                <a:schemeClr val="accent5"/>
              </a:gs>
              <a:gs pos="100000">
                <a:schemeClr val="accent5">
                  <a:lumMod val="50000"/>
                </a:schemeClr>
              </a:gs>
            </a:gsLst>
            <a:lin ang="0" scaled="1"/>
          </a:gradFill>
          <a:ln w="9525">
            <a:gradFill flip="none" rotWithShape="1">
              <a:gsLst>
                <a:gs pos="25000">
                  <a:schemeClr val="accent5">
                    <a:lumMod val="75000"/>
                  </a:schemeClr>
                </a:gs>
                <a:gs pos="0">
                  <a:schemeClr val="accent5">
                    <a:lumMod val="50000"/>
                  </a:schemeClr>
                </a:gs>
                <a:gs pos="50000">
                  <a:schemeClr val="accent5"/>
                </a:gs>
                <a:gs pos="75000">
                  <a:schemeClr val="accent5">
                    <a:lumMod val="75000"/>
                  </a:schemeClr>
                </a:gs>
                <a:gs pos="100000">
                  <a:schemeClr val="accent5">
                    <a:lumMod val="50000"/>
                  </a:schemeClr>
                </a:gs>
              </a:gsLst>
              <a:lin ang="0" scaled="1"/>
              <a:tileRect/>
            </a:grad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7" name="Freeform 58"/>
          <p:cNvSpPr>
            <a:spLocks/>
          </p:cNvSpPr>
          <p:nvPr/>
        </p:nvSpPr>
        <p:spPr bwMode="auto">
          <a:xfrm>
            <a:off x="3347622" y="2206203"/>
            <a:ext cx="2402907" cy="717812"/>
          </a:xfrm>
          <a:custGeom>
            <a:avLst/>
            <a:gdLst>
              <a:gd name="T0" fmla="*/ 703 w 1407"/>
              <a:gd name="T1" fmla="*/ 85 h 420"/>
              <a:gd name="T2" fmla="*/ 173 w 1407"/>
              <a:gd name="T3" fmla="*/ 0 h 420"/>
              <a:gd name="T4" fmla="*/ 0 w 1407"/>
              <a:gd name="T5" fmla="*/ 349 h 420"/>
              <a:gd name="T6" fmla="*/ 702 w 1407"/>
              <a:gd name="T7" fmla="*/ 420 h 420"/>
              <a:gd name="T8" fmla="*/ 1407 w 1407"/>
              <a:gd name="T9" fmla="*/ 350 h 420"/>
              <a:gd name="T10" fmla="*/ 1233 w 1407"/>
              <a:gd name="T11" fmla="*/ 0 h 420"/>
              <a:gd name="T12" fmla="*/ 703 w 1407"/>
              <a:gd name="T13" fmla="*/ 85 h 420"/>
            </a:gdLst>
            <a:ahLst/>
            <a:cxnLst>
              <a:cxn ang="0">
                <a:pos x="T0" y="T1"/>
              </a:cxn>
              <a:cxn ang="0">
                <a:pos x="T2" y="T3"/>
              </a:cxn>
              <a:cxn ang="0">
                <a:pos x="T4" y="T5"/>
              </a:cxn>
              <a:cxn ang="0">
                <a:pos x="T6" y="T7"/>
              </a:cxn>
              <a:cxn ang="0">
                <a:pos x="T8" y="T9"/>
              </a:cxn>
              <a:cxn ang="0">
                <a:pos x="T10" y="T11"/>
              </a:cxn>
              <a:cxn ang="0">
                <a:pos x="T12" y="T13"/>
              </a:cxn>
            </a:cxnLst>
            <a:rect l="0" t="0" r="r" b="b"/>
            <a:pathLst>
              <a:path w="1407" h="420">
                <a:moveTo>
                  <a:pt x="703" y="85"/>
                </a:moveTo>
                <a:cubicBezTo>
                  <a:pt x="499" y="85"/>
                  <a:pt x="312" y="53"/>
                  <a:pt x="173" y="0"/>
                </a:cubicBezTo>
                <a:cubicBezTo>
                  <a:pt x="85" y="96"/>
                  <a:pt x="23" y="216"/>
                  <a:pt x="0" y="349"/>
                </a:cubicBezTo>
                <a:cubicBezTo>
                  <a:pt x="210" y="394"/>
                  <a:pt x="449" y="420"/>
                  <a:pt x="702" y="420"/>
                </a:cubicBezTo>
                <a:cubicBezTo>
                  <a:pt x="957" y="420"/>
                  <a:pt x="1197" y="395"/>
                  <a:pt x="1407" y="350"/>
                </a:cubicBezTo>
                <a:cubicBezTo>
                  <a:pt x="1384" y="217"/>
                  <a:pt x="1322" y="96"/>
                  <a:pt x="1233" y="0"/>
                </a:cubicBezTo>
                <a:cubicBezTo>
                  <a:pt x="1095" y="53"/>
                  <a:pt x="908" y="85"/>
                  <a:pt x="703" y="85"/>
                </a:cubicBezTo>
              </a:path>
            </a:pathLst>
          </a:custGeom>
          <a:gradFill>
            <a:gsLst>
              <a:gs pos="0">
                <a:schemeClr val="accent2">
                  <a:lumMod val="50000"/>
                </a:schemeClr>
              </a:gs>
              <a:gs pos="25000">
                <a:schemeClr val="accent2">
                  <a:lumMod val="75000"/>
                </a:schemeClr>
              </a:gs>
              <a:gs pos="75000">
                <a:schemeClr val="accent2">
                  <a:lumMod val="75000"/>
                </a:schemeClr>
              </a:gs>
              <a:gs pos="50000">
                <a:schemeClr val="accent2"/>
              </a:gs>
              <a:gs pos="100000">
                <a:schemeClr val="accent2">
                  <a:lumMod val="50000"/>
                </a:schemeClr>
              </a:gs>
            </a:gsLst>
            <a:lin ang="0" scaled="1"/>
          </a:gradFill>
          <a:ln w="12700">
            <a:gradFill flip="none" rotWithShape="1">
              <a:gsLst>
                <a:gs pos="25000">
                  <a:schemeClr val="accent2">
                    <a:lumMod val="75000"/>
                  </a:schemeClr>
                </a:gs>
                <a:gs pos="0">
                  <a:schemeClr val="accent2">
                    <a:lumMod val="50000"/>
                  </a:schemeClr>
                </a:gs>
                <a:gs pos="50000">
                  <a:schemeClr val="accent2"/>
                </a:gs>
                <a:gs pos="75000">
                  <a:schemeClr val="accent2">
                    <a:lumMod val="75000"/>
                  </a:schemeClr>
                </a:gs>
                <a:gs pos="100000">
                  <a:schemeClr val="accent2">
                    <a:lumMod val="50000"/>
                  </a:schemeClr>
                </a:gs>
              </a:gsLst>
              <a:lin ang="10800000" scaled="1"/>
              <a:tileRect/>
            </a:grad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8" name="Freeform 59"/>
          <p:cNvSpPr>
            <a:spLocks/>
          </p:cNvSpPr>
          <p:nvPr/>
        </p:nvSpPr>
        <p:spPr bwMode="auto">
          <a:xfrm>
            <a:off x="3322911" y="2802811"/>
            <a:ext cx="2453507" cy="726050"/>
          </a:xfrm>
          <a:custGeom>
            <a:avLst/>
            <a:gdLst>
              <a:gd name="T0" fmla="*/ 717 w 1437"/>
              <a:gd name="T1" fmla="*/ 71 h 425"/>
              <a:gd name="T2" fmla="*/ 11 w 1437"/>
              <a:gd name="T3" fmla="*/ 0 h 425"/>
              <a:gd name="T4" fmla="*/ 0 w 1437"/>
              <a:gd name="T5" fmla="*/ 119 h 425"/>
              <a:gd name="T6" fmla="*/ 55 w 1437"/>
              <a:gd name="T7" fmla="*/ 387 h 425"/>
              <a:gd name="T8" fmla="*/ 718 w 1437"/>
              <a:gd name="T9" fmla="*/ 425 h 425"/>
              <a:gd name="T10" fmla="*/ 1382 w 1437"/>
              <a:gd name="T11" fmla="*/ 387 h 425"/>
              <a:gd name="T12" fmla="*/ 1437 w 1437"/>
              <a:gd name="T13" fmla="*/ 119 h 425"/>
              <a:gd name="T14" fmla="*/ 1426 w 1437"/>
              <a:gd name="T15" fmla="*/ 0 h 425"/>
              <a:gd name="T16" fmla="*/ 717 w 1437"/>
              <a:gd name="T17" fmla="*/ 7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425">
                <a:moveTo>
                  <a:pt x="717" y="71"/>
                </a:moveTo>
                <a:cubicBezTo>
                  <a:pt x="462" y="71"/>
                  <a:pt x="222" y="45"/>
                  <a:pt x="11" y="0"/>
                </a:cubicBezTo>
                <a:cubicBezTo>
                  <a:pt x="4" y="39"/>
                  <a:pt x="0" y="79"/>
                  <a:pt x="0" y="119"/>
                </a:cubicBezTo>
                <a:cubicBezTo>
                  <a:pt x="0" y="214"/>
                  <a:pt x="20" y="304"/>
                  <a:pt x="55" y="387"/>
                </a:cubicBezTo>
                <a:cubicBezTo>
                  <a:pt x="265" y="412"/>
                  <a:pt x="488" y="425"/>
                  <a:pt x="718" y="425"/>
                </a:cubicBezTo>
                <a:cubicBezTo>
                  <a:pt x="949" y="425"/>
                  <a:pt x="1172" y="412"/>
                  <a:pt x="1382" y="387"/>
                </a:cubicBezTo>
                <a:cubicBezTo>
                  <a:pt x="1417" y="304"/>
                  <a:pt x="1437" y="214"/>
                  <a:pt x="1437" y="119"/>
                </a:cubicBezTo>
                <a:cubicBezTo>
                  <a:pt x="1437" y="79"/>
                  <a:pt x="1433" y="39"/>
                  <a:pt x="1426" y="0"/>
                </a:cubicBezTo>
                <a:cubicBezTo>
                  <a:pt x="1215" y="45"/>
                  <a:pt x="973" y="71"/>
                  <a:pt x="717" y="71"/>
                </a:cubicBezTo>
              </a:path>
            </a:pathLst>
          </a:custGeom>
          <a:gradFill>
            <a:gsLst>
              <a:gs pos="0">
                <a:schemeClr val="accent3">
                  <a:lumMod val="50000"/>
                </a:schemeClr>
              </a:gs>
              <a:gs pos="25000">
                <a:schemeClr val="accent3">
                  <a:lumMod val="75000"/>
                </a:schemeClr>
              </a:gs>
              <a:gs pos="75000">
                <a:schemeClr val="accent3">
                  <a:lumMod val="75000"/>
                </a:schemeClr>
              </a:gs>
              <a:gs pos="50000">
                <a:schemeClr val="accent3"/>
              </a:gs>
              <a:gs pos="100000">
                <a:schemeClr val="accent3">
                  <a:lumMod val="50000"/>
                </a:schemeClr>
              </a:gs>
            </a:gsLst>
            <a:lin ang="0" scaled="1"/>
          </a:gra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9" name="Freeform 60"/>
          <p:cNvSpPr>
            <a:spLocks/>
          </p:cNvSpPr>
          <p:nvPr/>
        </p:nvSpPr>
        <p:spPr bwMode="auto">
          <a:xfrm>
            <a:off x="5750530" y="2798104"/>
            <a:ext cx="7061" cy="5885"/>
          </a:xfrm>
          <a:custGeom>
            <a:avLst/>
            <a:gdLst>
              <a:gd name="T0" fmla="*/ 4 w 4"/>
              <a:gd name="T1" fmla="*/ 3 h 4"/>
              <a:gd name="T2" fmla="*/ 0 w 4"/>
              <a:gd name="T3" fmla="*/ 0 h 4"/>
              <a:gd name="T4" fmla="*/ 0 w 4"/>
              <a:gd name="T5" fmla="*/ 4 h 4"/>
              <a:gd name="T6" fmla="*/ 4 w 4"/>
              <a:gd name="T7" fmla="*/ 3 h 4"/>
            </a:gdLst>
            <a:ahLst/>
            <a:cxnLst>
              <a:cxn ang="0">
                <a:pos x="T0" y="T1"/>
              </a:cxn>
              <a:cxn ang="0">
                <a:pos x="T2" y="T3"/>
              </a:cxn>
              <a:cxn ang="0">
                <a:pos x="T4" y="T5"/>
              </a:cxn>
              <a:cxn ang="0">
                <a:pos x="T6" y="T7"/>
              </a:cxn>
            </a:cxnLst>
            <a:rect l="0" t="0" r="r" b="b"/>
            <a:pathLst>
              <a:path w="4" h="4">
                <a:moveTo>
                  <a:pt x="4" y="3"/>
                </a:moveTo>
                <a:cubicBezTo>
                  <a:pt x="4" y="3"/>
                  <a:pt x="4" y="0"/>
                  <a:pt x="0" y="0"/>
                </a:cubicBezTo>
                <a:cubicBezTo>
                  <a:pt x="0" y="4"/>
                  <a:pt x="0" y="4"/>
                  <a:pt x="0" y="4"/>
                </a:cubicBezTo>
                <a:lnTo>
                  <a:pt x="4" y="3"/>
                </a:lnTo>
                <a:close/>
              </a:path>
            </a:pathLst>
          </a:custGeom>
          <a:solidFill>
            <a:srgbClr val="231F20"/>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0" name="Freeform 61"/>
          <p:cNvSpPr>
            <a:spLocks/>
          </p:cNvSpPr>
          <p:nvPr/>
        </p:nvSpPr>
        <p:spPr bwMode="auto">
          <a:xfrm>
            <a:off x="3807728" y="4110171"/>
            <a:ext cx="1475634" cy="537772"/>
          </a:xfrm>
          <a:custGeom>
            <a:avLst/>
            <a:gdLst>
              <a:gd name="T0" fmla="*/ 437 w 864"/>
              <a:gd name="T1" fmla="*/ 12 h 315"/>
              <a:gd name="T2" fmla="*/ 0 w 864"/>
              <a:gd name="T3" fmla="*/ 0 h 315"/>
              <a:gd name="T4" fmla="*/ 11 w 864"/>
              <a:gd name="T5" fmla="*/ 27 h 315"/>
              <a:gd name="T6" fmla="*/ 155 w 864"/>
              <a:gd name="T7" fmla="*/ 315 h 315"/>
              <a:gd name="T8" fmla="*/ 431 w 864"/>
              <a:gd name="T9" fmla="*/ 315 h 315"/>
              <a:gd name="T10" fmla="*/ 434 w 864"/>
              <a:gd name="T11" fmla="*/ 315 h 315"/>
              <a:gd name="T12" fmla="*/ 709 w 864"/>
              <a:gd name="T13" fmla="*/ 315 h 315"/>
              <a:gd name="T14" fmla="*/ 854 w 864"/>
              <a:gd name="T15" fmla="*/ 27 h 315"/>
              <a:gd name="T16" fmla="*/ 864 w 864"/>
              <a:gd name="T17" fmla="*/ 0 h 315"/>
              <a:gd name="T18" fmla="*/ 437 w 864"/>
              <a:gd name="T19" fmla="*/ 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315">
                <a:moveTo>
                  <a:pt x="437" y="12"/>
                </a:moveTo>
                <a:cubicBezTo>
                  <a:pt x="289" y="12"/>
                  <a:pt x="143" y="8"/>
                  <a:pt x="0" y="0"/>
                </a:cubicBezTo>
                <a:cubicBezTo>
                  <a:pt x="4" y="9"/>
                  <a:pt x="8" y="18"/>
                  <a:pt x="11" y="27"/>
                </a:cubicBezTo>
                <a:cubicBezTo>
                  <a:pt x="52" y="145"/>
                  <a:pt x="50" y="315"/>
                  <a:pt x="155" y="315"/>
                </a:cubicBezTo>
                <a:cubicBezTo>
                  <a:pt x="431" y="315"/>
                  <a:pt x="431" y="315"/>
                  <a:pt x="431" y="315"/>
                </a:cubicBezTo>
                <a:cubicBezTo>
                  <a:pt x="434" y="315"/>
                  <a:pt x="434" y="315"/>
                  <a:pt x="434" y="315"/>
                </a:cubicBezTo>
                <a:cubicBezTo>
                  <a:pt x="709" y="315"/>
                  <a:pt x="709" y="315"/>
                  <a:pt x="709" y="315"/>
                </a:cubicBezTo>
                <a:cubicBezTo>
                  <a:pt x="814" y="315"/>
                  <a:pt x="812" y="145"/>
                  <a:pt x="854" y="27"/>
                </a:cubicBezTo>
                <a:cubicBezTo>
                  <a:pt x="857" y="18"/>
                  <a:pt x="860" y="9"/>
                  <a:pt x="864" y="0"/>
                </a:cubicBezTo>
                <a:cubicBezTo>
                  <a:pt x="724" y="8"/>
                  <a:pt x="582" y="12"/>
                  <a:pt x="437" y="12"/>
                </a:cubicBezTo>
              </a:path>
            </a:pathLst>
          </a:custGeom>
          <a:gradFill flip="none" rotWithShape="1">
            <a:gsLst>
              <a:gs pos="0">
                <a:schemeClr val="accent6">
                  <a:lumMod val="50000"/>
                </a:schemeClr>
              </a:gs>
              <a:gs pos="25000">
                <a:schemeClr val="accent6">
                  <a:lumMod val="75000"/>
                </a:schemeClr>
              </a:gs>
              <a:gs pos="75000">
                <a:schemeClr val="accent6">
                  <a:lumMod val="75000"/>
                </a:schemeClr>
              </a:gs>
              <a:gs pos="50000">
                <a:schemeClr val="accent6"/>
              </a:gs>
              <a:gs pos="100000">
                <a:schemeClr val="accent6">
                  <a:lumMod val="50000"/>
                </a:schemeClr>
              </a:gs>
            </a:gsLst>
            <a:lin ang="0" scaled="1"/>
            <a:tileRect/>
          </a:gradFill>
          <a:ln w="15875">
            <a:gradFill flip="none" rotWithShape="1">
              <a:gsLst>
                <a:gs pos="25000">
                  <a:schemeClr val="accent6">
                    <a:lumMod val="75000"/>
                  </a:schemeClr>
                </a:gs>
                <a:gs pos="0">
                  <a:schemeClr val="accent6">
                    <a:lumMod val="50000"/>
                  </a:schemeClr>
                </a:gs>
                <a:gs pos="75000">
                  <a:schemeClr val="accent6">
                    <a:lumMod val="75000"/>
                  </a:schemeClr>
                </a:gs>
                <a:gs pos="50000">
                  <a:schemeClr val="accent6"/>
                </a:gs>
                <a:gs pos="100000">
                  <a:schemeClr val="accent6">
                    <a:lumMod val="50000"/>
                  </a:schemeClr>
                </a:gs>
              </a:gsLst>
              <a:lin ang="0" scaled="1"/>
              <a:tileRect/>
            </a:gradFill>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96" name="TextBox 95"/>
          <p:cNvSpPr txBox="1"/>
          <p:nvPr/>
        </p:nvSpPr>
        <p:spPr>
          <a:xfrm>
            <a:off x="5770860" y="2455928"/>
            <a:ext cx="1992737" cy="307777"/>
          </a:xfrm>
          <a:prstGeom prst="rect">
            <a:avLst/>
          </a:prstGeom>
          <a:noFill/>
        </p:spPr>
        <p:txBody>
          <a:bodyPr wrap="square" rtlCol="0">
            <a:spAutoFit/>
          </a:bodyPr>
          <a:lstStyle/>
          <a:p>
            <a:pPr defTabSz="914240"/>
            <a:r>
              <a:rPr lang="en-US" sz="1400" b="1" kern="0" dirty="0">
                <a:solidFill>
                  <a:prstClr val="white"/>
                </a:solidFill>
                <a:latin typeface="Arial" panose="020B0604020202020204" pitchFamily="34" charset="0"/>
                <a:cs typeface="Arial" panose="020B0604020202020204" pitchFamily="34" charset="0"/>
              </a:rPr>
              <a:t>Experience Burnout</a:t>
            </a:r>
            <a:endParaRPr lang="en-US" sz="1400" b="1" dirty="0">
              <a:solidFill>
                <a:prstClr val="white"/>
              </a:solidFill>
              <a:latin typeface="Arial" panose="020B0604020202020204" pitchFamily="34" charset="0"/>
              <a:cs typeface="Arial" panose="020B0604020202020204" pitchFamily="34" charset="0"/>
            </a:endParaRPr>
          </a:p>
        </p:txBody>
      </p:sp>
      <p:sp>
        <p:nvSpPr>
          <p:cNvPr id="98" name="TextBox 97"/>
          <p:cNvSpPr txBox="1"/>
          <p:nvPr/>
        </p:nvSpPr>
        <p:spPr>
          <a:xfrm>
            <a:off x="5654038" y="3621183"/>
            <a:ext cx="1589825" cy="307777"/>
          </a:xfrm>
          <a:prstGeom prst="rect">
            <a:avLst/>
          </a:prstGeom>
          <a:noFill/>
        </p:spPr>
        <p:txBody>
          <a:bodyPr wrap="square" rtlCol="0">
            <a:spAutoFit/>
          </a:bodyPr>
          <a:lstStyle/>
          <a:p>
            <a:pPr defTabSz="914240"/>
            <a:r>
              <a:rPr lang="en-US" sz="1400" b="1" kern="0" dirty="0">
                <a:solidFill>
                  <a:prstClr val="white"/>
                </a:solidFill>
                <a:latin typeface="Arial" panose="020B0604020202020204" pitchFamily="34" charset="0"/>
                <a:cs typeface="Arial" panose="020B0604020202020204" pitchFamily="34" charset="0"/>
              </a:rPr>
              <a:t>Resilience</a:t>
            </a:r>
            <a:endParaRPr lang="en-US" sz="1400" b="1" dirty="0">
              <a:solidFill>
                <a:prstClr val="white"/>
              </a:solidFill>
              <a:latin typeface="Arial" panose="020B0604020202020204" pitchFamily="34" charset="0"/>
              <a:cs typeface="Arial" panose="020B0604020202020204" pitchFamily="34" charset="0"/>
            </a:endParaRPr>
          </a:p>
        </p:txBody>
      </p:sp>
      <p:sp>
        <p:nvSpPr>
          <p:cNvPr id="99" name="TextBox 98"/>
          <p:cNvSpPr txBox="1"/>
          <p:nvPr/>
        </p:nvSpPr>
        <p:spPr>
          <a:xfrm>
            <a:off x="1873579" y="4094252"/>
            <a:ext cx="1877781" cy="523220"/>
          </a:xfrm>
          <a:prstGeom prst="rect">
            <a:avLst/>
          </a:prstGeom>
          <a:noFill/>
        </p:spPr>
        <p:txBody>
          <a:bodyPr wrap="square" rtlCol="0">
            <a:spAutoFit/>
          </a:bodyPr>
          <a:lstStyle/>
          <a:p>
            <a:pPr algn="r" defTabSz="914240"/>
            <a:r>
              <a:rPr lang="en-US" sz="1400" b="1" kern="0" dirty="0">
                <a:solidFill>
                  <a:prstClr val="white"/>
                </a:solidFill>
                <a:latin typeface="Arial" panose="020B0604020202020204" pitchFamily="34" charset="0"/>
                <a:cs typeface="Arial" panose="020B0604020202020204" pitchFamily="34" charset="0"/>
              </a:rPr>
              <a:t>Recover from </a:t>
            </a:r>
          </a:p>
          <a:p>
            <a:pPr algn="r" defTabSz="914240"/>
            <a:r>
              <a:rPr lang="en-US" sz="1400" b="1" kern="0" dirty="0">
                <a:solidFill>
                  <a:prstClr val="white"/>
                </a:solidFill>
                <a:latin typeface="Arial" panose="020B0604020202020204" pitchFamily="34" charset="0"/>
                <a:cs typeface="Arial" panose="020B0604020202020204" pitchFamily="34" charset="0"/>
              </a:rPr>
              <a:t>Burnout</a:t>
            </a:r>
            <a:endParaRPr lang="en-US" sz="1400" b="1" dirty="0">
              <a:solidFill>
                <a:prstClr val="white"/>
              </a:solidFill>
              <a:latin typeface="Arial" panose="020B0604020202020204" pitchFamily="34" charset="0"/>
              <a:cs typeface="Arial" panose="020B0604020202020204" pitchFamily="34" charset="0"/>
            </a:endParaRPr>
          </a:p>
        </p:txBody>
      </p:sp>
      <p:sp>
        <p:nvSpPr>
          <p:cNvPr id="100" name="TextBox 99"/>
          <p:cNvSpPr txBox="1"/>
          <p:nvPr/>
        </p:nvSpPr>
        <p:spPr>
          <a:xfrm>
            <a:off x="1370133" y="3034706"/>
            <a:ext cx="1880981" cy="307777"/>
          </a:xfrm>
          <a:prstGeom prst="rect">
            <a:avLst/>
          </a:prstGeom>
          <a:noFill/>
        </p:spPr>
        <p:txBody>
          <a:bodyPr wrap="square" rtlCol="0">
            <a:spAutoFit/>
          </a:bodyPr>
          <a:lstStyle/>
          <a:p>
            <a:pPr algn="r" defTabSz="914240"/>
            <a:r>
              <a:rPr lang="en-US" sz="1400" b="1" kern="0" dirty="0">
                <a:solidFill>
                  <a:prstClr val="white"/>
                </a:solidFill>
                <a:latin typeface="Arial" panose="020B0604020202020204" pitchFamily="34" charset="0"/>
                <a:cs typeface="Arial" panose="020B0604020202020204" pitchFamily="34" charset="0"/>
              </a:rPr>
              <a:t>Develop Burnout</a:t>
            </a:r>
            <a:endParaRPr lang="en-US" sz="1400" b="1" dirty="0">
              <a:solidFill>
                <a:prstClr val="white"/>
              </a:solidFill>
              <a:latin typeface="Arial" panose="020B0604020202020204" pitchFamily="34" charset="0"/>
              <a:cs typeface="Arial" panose="020B0604020202020204" pitchFamily="34" charset="0"/>
            </a:endParaRPr>
          </a:p>
        </p:txBody>
      </p:sp>
      <p:sp>
        <p:nvSpPr>
          <p:cNvPr id="101" name="TextBox 100"/>
          <p:cNvSpPr txBox="1"/>
          <p:nvPr/>
        </p:nvSpPr>
        <p:spPr>
          <a:xfrm>
            <a:off x="1600201" y="1828800"/>
            <a:ext cx="1880981" cy="523220"/>
          </a:xfrm>
          <a:prstGeom prst="rect">
            <a:avLst/>
          </a:prstGeom>
          <a:noFill/>
        </p:spPr>
        <p:txBody>
          <a:bodyPr wrap="square" rtlCol="0">
            <a:spAutoFit/>
          </a:bodyPr>
          <a:lstStyle/>
          <a:p>
            <a:pPr algn="r" defTabSz="914240"/>
            <a:r>
              <a:rPr lang="en-US" sz="1400" b="1" kern="0" dirty="0">
                <a:solidFill>
                  <a:prstClr val="white"/>
                </a:solidFill>
                <a:latin typeface="Arial" panose="020B0604020202020204" pitchFamily="34" charset="0"/>
                <a:cs typeface="Arial" panose="020B0604020202020204" pitchFamily="34" charset="0"/>
              </a:rPr>
              <a:t>Vulnerable to Burnout</a:t>
            </a:r>
            <a:endParaRPr lang="en-US" sz="14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4179286" y="1910239"/>
            <a:ext cx="814893" cy="369332"/>
          </a:xfrm>
          <a:prstGeom prst="rect">
            <a:avLst/>
          </a:prstGeom>
          <a:noFill/>
        </p:spPr>
        <p:txBody>
          <a:bodyPr wrap="square" rtlCol="0">
            <a:spAutoFit/>
          </a:bodyPr>
          <a:lstStyle/>
          <a:p>
            <a:pPr algn="ctr"/>
            <a:r>
              <a:rPr lang="en-MY" b="1" dirty="0">
                <a:solidFill>
                  <a:schemeClr val="bg1"/>
                </a:solidFill>
              </a:rPr>
              <a:t>64%</a:t>
            </a:r>
          </a:p>
        </p:txBody>
      </p:sp>
      <p:sp>
        <p:nvSpPr>
          <p:cNvPr id="83" name="TextBox 82"/>
          <p:cNvSpPr txBox="1"/>
          <p:nvPr/>
        </p:nvSpPr>
        <p:spPr>
          <a:xfrm>
            <a:off x="4158398" y="2452209"/>
            <a:ext cx="814893" cy="369332"/>
          </a:xfrm>
          <a:prstGeom prst="rect">
            <a:avLst/>
          </a:prstGeom>
          <a:noFill/>
        </p:spPr>
        <p:txBody>
          <a:bodyPr wrap="square" rtlCol="0">
            <a:spAutoFit/>
          </a:bodyPr>
          <a:lstStyle/>
          <a:p>
            <a:pPr algn="ctr"/>
            <a:r>
              <a:rPr lang="en-MY" b="1" dirty="0">
                <a:solidFill>
                  <a:schemeClr val="bg1"/>
                </a:solidFill>
              </a:rPr>
              <a:t>54%</a:t>
            </a:r>
          </a:p>
        </p:txBody>
      </p:sp>
      <p:sp>
        <p:nvSpPr>
          <p:cNvPr id="84" name="TextBox 83"/>
          <p:cNvSpPr txBox="1"/>
          <p:nvPr/>
        </p:nvSpPr>
        <p:spPr>
          <a:xfrm>
            <a:off x="4170135" y="3025788"/>
            <a:ext cx="814893" cy="369332"/>
          </a:xfrm>
          <a:prstGeom prst="rect">
            <a:avLst/>
          </a:prstGeom>
          <a:noFill/>
        </p:spPr>
        <p:txBody>
          <a:bodyPr wrap="square" rtlCol="0">
            <a:spAutoFit/>
          </a:bodyPr>
          <a:lstStyle/>
          <a:p>
            <a:pPr algn="ctr"/>
            <a:r>
              <a:rPr lang="en-MY" b="1" dirty="0">
                <a:solidFill>
                  <a:schemeClr val="bg1"/>
                </a:solidFill>
              </a:rPr>
              <a:t>43%</a:t>
            </a:r>
          </a:p>
        </p:txBody>
      </p:sp>
      <p:sp>
        <p:nvSpPr>
          <p:cNvPr id="85" name="TextBox 84"/>
          <p:cNvSpPr txBox="1"/>
          <p:nvPr/>
        </p:nvSpPr>
        <p:spPr>
          <a:xfrm>
            <a:off x="4168401" y="3650901"/>
            <a:ext cx="814893" cy="369332"/>
          </a:xfrm>
          <a:prstGeom prst="rect">
            <a:avLst/>
          </a:prstGeom>
          <a:noFill/>
        </p:spPr>
        <p:txBody>
          <a:bodyPr wrap="square" rtlCol="0">
            <a:spAutoFit/>
          </a:bodyPr>
          <a:lstStyle/>
          <a:p>
            <a:pPr algn="ctr"/>
            <a:r>
              <a:rPr lang="en-MY" b="1" dirty="0">
                <a:solidFill>
                  <a:schemeClr val="bg1"/>
                </a:solidFill>
              </a:rPr>
              <a:t>37%</a:t>
            </a:r>
          </a:p>
        </p:txBody>
      </p:sp>
      <p:sp>
        <p:nvSpPr>
          <p:cNvPr id="91" name="TextBox 90"/>
          <p:cNvSpPr txBox="1"/>
          <p:nvPr/>
        </p:nvSpPr>
        <p:spPr>
          <a:xfrm>
            <a:off x="4154726" y="4182849"/>
            <a:ext cx="814893" cy="369332"/>
          </a:xfrm>
          <a:prstGeom prst="rect">
            <a:avLst/>
          </a:prstGeom>
          <a:noFill/>
        </p:spPr>
        <p:txBody>
          <a:bodyPr wrap="square" rtlCol="0">
            <a:spAutoFit/>
          </a:bodyPr>
          <a:lstStyle/>
          <a:p>
            <a:pPr algn="ctr"/>
            <a:r>
              <a:rPr lang="en-MY" b="1" dirty="0">
                <a:solidFill>
                  <a:schemeClr val="bg1"/>
                </a:solidFill>
              </a:rPr>
              <a:t>20%</a:t>
            </a:r>
          </a:p>
        </p:txBody>
      </p:sp>
      <p:sp>
        <p:nvSpPr>
          <p:cNvPr id="92" name="Rectangle 91"/>
          <p:cNvSpPr/>
          <p:nvPr/>
        </p:nvSpPr>
        <p:spPr>
          <a:xfrm>
            <a:off x="6013952" y="5553387"/>
            <a:ext cx="3051669" cy="338554"/>
          </a:xfrm>
          <a:prstGeom prst="rect">
            <a:avLst/>
          </a:prstGeom>
        </p:spPr>
        <p:txBody>
          <a:bodyPr wrap="none">
            <a:spAutoFit/>
          </a:bodyPr>
          <a:lstStyle/>
          <a:p>
            <a:r>
              <a:rPr lang="en-US" sz="1600" b="1" dirty="0"/>
              <a:t>(</a:t>
            </a:r>
            <a:r>
              <a:rPr lang="en-US" sz="1600" b="1" dirty="0" err="1"/>
              <a:t>Dyrbye</a:t>
            </a:r>
            <a:r>
              <a:rPr lang="en-US" sz="1600" b="1" dirty="0"/>
              <a:t> et al, 2010; Yusoff, 2017)</a:t>
            </a:r>
            <a:r>
              <a:rPr lang="en-IN" sz="1600" b="1" dirty="0">
                <a:solidFill>
                  <a:srgbClr val="2C3F50"/>
                </a:solidFill>
                <a:latin typeface="Arial" pitchFamily="34" charset="0"/>
              </a:rPr>
              <a:t> </a:t>
            </a:r>
            <a:endParaRPr lang="en-MY" sz="1600" dirty="0"/>
          </a:p>
        </p:txBody>
      </p:sp>
      <p:sp>
        <p:nvSpPr>
          <p:cNvPr id="3" name="TextBox 2">
            <a:extLst>
              <a:ext uri="{FF2B5EF4-FFF2-40B4-BE49-F238E27FC236}">
                <a16:creationId xmlns:a16="http://schemas.microsoft.com/office/drawing/2014/main" id="{A782E56B-67E7-E4E7-7BA1-A5F4C50C0524}"/>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4231913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85780"/>
            <a:ext cx="8153400" cy="514704"/>
          </a:xfrm>
        </p:spPr>
        <p:txBody>
          <a:bodyPr>
            <a:normAutofit fontScale="90000"/>
          </a:bodyPr>
          <a:lstStyle/>
          <a:p>
            <a:pPr algn="r"/>
            <a:r>
              <a:rPr lang="en-US" sz="2800" b="1" dirty="0"/>
              <a:t>Student Development Strategies to Build Resilience</a:t>
            </a:r>
          </a:p>
        </p:txBody>
      </p:sp>
      <p:sp>
        <p:nvSpPr>
          <p:cNvPr id="7" name="Freeform 6"/>
          <p:cNvSpPr>
            <a:spLocks/>
          </p:cNvSpPr>
          <p:nvPr/>
        </p:nvSpPr>
        <p:spPr bwMode="auto">
          <a:xfrm>
            <a:off x="3611809" y="3291182"/>
            <a:ext cx="681038" cy="1123950"/>
          </a:xfrm>
          <a:custGeom>
            <a:avLst/>
            <a:gdLst>
              <a:gd name="T0" fmla="*/ 218 w 572"/>
              <a:gd name="T1" fmla="*/ 0 h 944"/>
              <a:gd name="T2" fmla="*/ 572 w 572"/>
              <a:gd name="T3" fmla="*/ 0 h 944"/>
              <a:gd name="T4" fmla="*/ 0 w 572"/>
              <a:gd name="T5" fmla="*/ 944 h 944"/>
              <a:gd name="T6" fmla="*/ 0 w 572"/>
              <a:gd name="T7" fmla="*/ 628 h 944"/>
              <a:gd name="T8" fmla="*/ 218 w 572"/>
              <a:gd name="T9" fmla="*/ 0 h 944"/>
            </a:gdLst>
            <a:ahLst/>
            <a:cxnLst>
              <a:cxn ang="0">
                <a:pos x="T0" y="T1"/>
              </a:cxn>
              <a:cxn ang="0">
                <a:pos x="T2" y="T3"/>
              </a:cxn>
              <a:cxn ang="0">
                <a:pos x="T4" y="T5"/>
              </a:cxn>
              <a:cxn ang="0">
                <a:pos x="T6" y="T7"/>
              </a:cxn>
              <a:cxn ang="0">
                <a:pos x="T8" y="T9"/>
              </a:cxn>
            </a:cxnLst>
            <a:rect l="0" t="0" r="r" b="b"/>
            <a:pathLst>
              <a:path w="572" h="944">
                <a:moveTo>
                  <a:pt x="218" y="0"/>
                </a:moveTo>
                <a:lnTo>
                  <a:pt x="572" y="0"/>
                </a:lnTo>
                <a:lnTo>
                  <a:pt x="0" y="944"/>
                </a:lnTo>
                <a:lnTo>
                  <a:pt x="0" y="628"/>
                </a:lnTo>
                <a:lnTo>
                  <a:pt x="218" y="0"/>
                </a:lnTo>
                <a:close/>
              </a:path>
            </a:pathLst>
          </a:custGeom>
          <a:solidFill>
            <a:schemeClr val="accent3">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4055914" y="2608956"/>
            <a:ext cx="827485" cy="298847"/>
          </a:xfrm>
          <a:prstGeom prst="rect">
            <a:avLst/>
          </a:prstGeom>
          <a:solidFill>
            <a:schemeClr val="accent2">
              <a:lumMod val="75000"/>
            </a:schemeClr>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9" name="Freeform 8"/>
          <p:cNvSpPr>
            <a:spLocks/>
          </p:cNvSpPr>
          <p:nvPr/>
        </p:nvSpPr>
        <p:spPr bwMode="auto">
          <a:xfrm>
            <a:off x="4885779" y="4224632"/>
            <a:ext cx="648891" cy="1023938"/>
          </a:xfrm>
          <a:custGeom>
            <a:avLst/>
            <a:gdLst>
              <a:gd name="T0" fmla="*/ 0 w 545"/>
              <a:gd name="T1" fmla="*/ 0 h 860"/>
              <a:gd name="T2" fmla="*/ 545 w 545"/>
              <a:gd name="T3" fmla="*/ 544 h 860"/>
              <a:gd name="T4" fmla="*/ 545 w 545"/>
              <a:gd name="T5" fmla="*/ 860 h 860"/>
              <a:gd name="T6" fmla="*/ 3 w 545"/>
              <a:gd name="T7" fmla="*/ 284 h 860"/>
              <a:gd name="T8" fmla="*/ 0 w 545"/>
              <a:gd name="T9" fmla="*/ 0 h 860"/>
            </a:gdLst>
            <a:ahLst/>
            <a:cxnLst>
              <a:cxn ang="0">
                <a:pos x="T0" y="T1"/>
              </a:cxn>
              <a:cxn ang="0">
                <a:pos x="T2" y="T3"/>
              </a:cxn>
              <a:cxn ang="0">
                <a:pos x="T4" y="T5"/>
              </a:cxn>
              <a:cxn ang="0">
                <a:pos x="T6" y="T7"/>
              </a:cxn>
              <a:cxn ang="0">
                <a:pos x="T8" y="T9"/>
              </a:cxn>
            </a:cxnLst>
            <a:rect l="0" t="0" r="r" b="b"/>
            <a:pathLst>
              <a:path w="545" h="860">
                <a:moveTo>
                  <a:pt x="0" y="0"/>
                </a:moveTo>
                <a:lnTo>
                  <a:pt x="545" y="544"/>
                </a:lnTo>
                <a:lnTo>
                  <a:pt x="545" y="860"/>
                </a:lnTo>
                <a:lnTo>
                  <a:pt x="3" y="284"/>
                </a:lnTo>
                <a:lnTo>
                  <a:pt x="0" y="0"/>
                </a:lnTo>
                <a:close/>
              </a:path>
            </a:pathLst>
          </a:custGeom>
          <a:solidFill>
            <a:schemeClr val="tx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6" name="Freeform 9"/>
          <p:cNvSpPr>
            <a:spLocks/>
          </p:cNvSpPr>
          <p:nvPr/>
        </p:nvSpPr>
        <p:spPr bwMode="auto">
          <a:xfrm>
            <a:off x="4883398" y="3289993"/>
            <a:ext cx="1266825" cy="1270397"/>
          </a:xfrm>
          <a:custGeom>
            <a:avLst/>
            <a:gdLst>
              <a:gd name="T0" fmla="*/ 0 w 1064"/>
              <a:gd name="T1" fmla="*/ 0 h 1069"/>
              <a:gd name="T2" fmla="*/ 1064 w 1064"/>
              <a:gd name="T3" fmla="*/ 1 h 1069"/>
              <a:gd name="T4" fmla="*/ 1060 w 1064"/>
              <a:gd name="T5" fmla="*/ 99 h 1069"/>
              <a:gd name="T6" fmla="*/ 1049 w 1064"/>
              <a:gd name="T7" fmla="*/ 193 h 1069"/>
              <a:gd name="T8" fmla="*/ 1027 w 1064"/>
              <a:gd name="T9" fmla="*/ 285 h 1069"/>
              <a:gd name="T10" fmla="*/ 1000 w 1064"/>
              <a:gd name="T11" fmla="*/ 373 h 1069"/>
              <a:gd name="T12" fmla="*/ 964 w 1064"/>
              <a:gd name="T13" fmla="*/ 458 h 1069"/>
              <a:gd name="T14" fmla="*/ 922 w 1064"/>
              <a:gd name="T15" fmla="*/ 540 h 1069"/>
              <a:gd name="T16" fmla="*/ 873 w 1064"/>
              <a:gd name="T17" fmla="*/ 617 h 1069"/>
              <a:gd name="T18" fmla="*/ 818 w 1064"/>
              <a:gd name="T19" fmla="*/ 689 h 1069"/>
              <a:gd name="T20" fmla="*/ 757 w 1064"/>
              <a:gd name="T21" fmla="*/ 756 h 1069"/>
              <a:gd name="T22" fmla="*/ 691 w 1064"/>
              <a:gd name="T23" fmla="*/ 818 h 1069"/>
              <a:gd name="T24" fmla="*/ 619 w 1064"/>
              <a:gd name="T25" fmla="*/ 873 h 1069"/>
              <a:gd name="T26" fmla="*/ 543 w 1064"/>
              <a:gd name="T27" fmla="*/ 924 h 1069"/>
              <a:gd name="T28" fmla="*/ 462 w 1064"/>
              <a:gd name="T29" fmla="*/ 967 h 1069"/>
              <a:gd name="T30" fmla="*/ 375 w 1064"/>
              <a:gd name="T31" fmla="*/ 1003 h 1069"/>
              <a:gd name="T32" fmla="*/ 287 w 1064"/>
              <a:gd name="T33" fmla="*/ 1032 h 1069"/>
              <a:gd name="T34" fmla="*/ 194 w 1064"/>
              <a:gd name="T35" fmla="*/ 1052 h 1069"/>
              <a:gd name="T36" fmla="*/ 98 w 1064"/>
              <a:gd name="T37" fmla="*/ 1065 h 1069"/>
              <a:gd name="T38" fmla="*/ 0 w 1064"/>
              <a:gd name="T39" fmla="*/ 1069 h 1069"/>
              <a:gd name="T40" fmla="*/ 0 w 1064"/>
              <a:gd name="T41"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1069">
                <a:moveTo>
                  <a:pt x="0" y="0"/>
                </a:moveTo>
                <a:lnTo>
                  <a:pt x="1064" y="1"/>
                </a:lnTo>
                <a:lnTo>
                  <a:pt x="1060" y="99"/>
                </a:lnTo>
                <a:lnTo>
                  <a:pt x="1049" y="193"/>
                </a:lnTo>
                <a:lnTo>
                  <a:pt x="1027" y="285"/>
                </a:lnTo>
                <a:lnTo>
                  <a:pt x="1000" y="373"/>
                </a:lnTo>
                <a:lnTo>
                  <a:pt x="964" y="458"/>
                </a:lnTo>
                <a:lnTo>
                  <a:pt x="922" y="540"/>
                </a:lnTo>
                <a:lnTo>
                  <a:pt x="873" y="617"/>
                </a:lnTo>
                <a:lnTo>
                  <a:pt x="818" y="689"/>
                </a:lnTo>
                <a:lnTo>
                  <a:pt x="757" y="756"/>
                </a:lnTo>
                <a:lnTo>
                  <a:pt x="691" y="818"/>
                </a:lnTo>
                <a:lnTo>
                  <a:pt x="619" y="873"/>
                </a:lnTo>
                <a:lnTo>
                  <a:pt x="543" y="924"/>
                </a:lnTo>
                <a:lnTo>
                  <a:pt x="462" y="967"/>
                </a:lnTo>
                <a:lnTo>
                  <a:pt x="375" y="1003"/>
                </a:lnTo>
                <a:lnTo>
                  <a:pt x="287" y="1032"/>
                </a:lnTo>
                <a:lnTo>
                  <a:pt x="194" y="1052"/>
                </a:lnTo>
                <a:lnTo>
                  <a:pt x="98" y="1065"/>
                </a:lnTo>
                <a:lnTo>
                  <a:pt x="0" y="1069"/>
                </a:lnTo>
                <a:lnTo>
                  <a:pt x="0"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1" name="Freeform 10"/>
          <p:cNvSpPr>
            <a:spLocks/>
          </p:cNvSpPr>
          <p:nvPr/>
        </p:nvSpPr>
        <p:spPr bwMode="auto">
          <a:xfrm>
            <a:off x="3871367" y="3291184"/>
            <a:ext cx="2024063" cy="1012031"/>
          </a:xfrm>
          <a:custGeom>
            <a:avLst/>
            <a:gdLst>
              <a:gd name="T0" fmla="*/ 0 w 1700"/>
              <a:gd name="T1" fmla="*/ 0 h 850"/>
              <a:gd name="T2" fmla="*/ 1700 w 1700"/>
              <a:gd name="T3" fmla="*/ 0 h 850"/>
              <a:gd name="T4" fmla="*/ 1695 w 1700"/>
              <a:gd name="T5" fmla="*/ 87 h 850"/>
              <a:gd name="T6" fmla="*/ 1682 w 1700"/>
              <a:gd name="T7" fmla="*/ 174 h 850"/>
              <a:gd name="T8" fmla="*/ 1662 w 1700"/>
              <a:gd name="T9" fmla="*/ 256 h 850"/>
              <a:gd name="T10" fmla="*/ 1633 w 1700"/>
              <a:gd name="T11" fmla="*/ 334 h 850"/>
              <a:gd name="T12" fmla="*/ 1597 w 1700"/>
              <a:gd name="T13" fmla="*/ 409 h 850"/>
              <a:gd name="T14" fmla="*/ 1554 w 1700"/>
              <a:gd name="T15" fmla="*/ 478 h 850"/>
              <a:gd name="T16" fmla="*/ 1506 w 1700"/>
              <a:gd name="T17" fmla="*/ 543 h 850"/>
              <a:gd name="T18" fmla="*/ 1450 w 1700"/>
              <a:gd name="T19" fmla="*/ 603 h 850"/>
              <a:gd name="T20" fmla="*/ 1391 w 1700"/>
              <a:gd name="T21" fmla="*/ 658 h 850"/>
              <a:gd name="T22" fmla="*/ 1325 w 1700"/>
              <a:gd name="T23" fmla="*/ 706 h 850"/>
              <a:gd name="T24" fmla="*/ 1256 w 1700"/>
              <a:gd name="T25" fmla="*/ 749 h 850"/>
              <a:gd name="T26" fmla="*/ 1181 w 1700"/>
              <a:gd name="T27" fmla="*/ 784 h 850"/>
              <a:gd name="T28" fmla="*/ 1103 w 1700"/>
              <a:gd name="T29" fmla="*/ 812 h 850"/>
              <a:gd name="T30" fmla="*/ 1021 w 1700"/>
              <a:gd name="T31" fmla="*/ 833 h 850"/>
              <a:gd name="T32" fmla="*/ 937 w 1700"/>
              <a:gd name="T33" fmla="*/ 846 h 850"/>
              <a:gd name="T34" fmla="*/ 850 w 1700"/>
              <a:gd name="T35" fmla="*/ 850 h 850"/>
              <a:gd name="T36" fmla="*/ 762 w 1700"/>
              <a:gd name="T37" fmla="*/ 846 h 850"/>
              <a:gd name="T38" fmla="*/ 679 w 1700"/>
              <a:gd name="T39" fmla="*/ 833 h 850"/>
              <a:gd name="T40" fmla="*/ 597 w 1700"/>
              <a:gd name="T41" fmla="*/ 812 h 850"/>
              <a:gd name="T42" fmla="*/ 519 w 1700"/>
              <a:gd name="T43" fmla="*/ 784 h 850"/>
              <a:gd name="T44" fmla="*/ 445 w 1700"/>
              <a:gd name="T45" fmla="*/ 749 h 850"/>
              <a:gd name="T46" fmla="*/ 375 w 1700"/>
              <a:gd name="T47" fmla="*/ 706 h 850"/>
              <a:gd name="T48" fmla="*/ 310 w 1700"/>
              <a:gd name="T49" fmla="*/ 658 h 850"/>
              <a:gd name="T50" fmla="*/ 249 w 1700"/>
              <a:gd name="T51" fmla="*/ 603 h 850"/>
              <a:gd name="T52" fmla="*/ 194 w 1700"/>
              <a:gd name="T53" fmla="*/ 543 h 850"/>
              <a:gd name="T54" fmla="*/ 145 w 1700"/>
              <a:gd name="T55" fmla="*/ 478 h 850"/>
              <a:gd name="T56" fmla="*/ 102 w 1700"/>
              <a:gd name="T57" fmla="*/ 409 h 850"/>
              <a:gd name="T58" fmla="*/ 66 w 1700"/>
              <a:gd name="T59" fmla="*/ 334 h 850"/>
              <a:gd name="T60" fmla="*/ 39 w 1700"/>
              <a:gd name="T61" fmla="*/ 256 h 850"/>
              <a:gd name="T62" fmla="*/ 17 w 1700"/>
              <a:gd name="T63" fmla="*/ 174 h 850"/>
              <a:gd name="T64" fmla="*/ 4 w 1700"/>
              <a:gd name="T65" fmla="*/ 87 h 850"/>
              <a:gd name="T66" fmla="*/ 0 w 1700"/>
              <a:gd name="T67"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0" h="850">
                <a:moveTo>
                  <a:pt x="0" y="0"/>
                </a:moveTo>
                <a:lnTo>
                  <a:pt x="1700" y="0"/>
                </a:lnTo>
                <a:lnTo>
                  <a:pt x="1695" y="87"/>
                </a:lnTo>
                <a:lnTo>
                  <a:pt x="1682" y="174"/>
                </a:lnTo>
                <a:lnTo>
                  <a:pt x="1662" y="256"/>
                </a:lnTo>
                <a:lnTo>
                  <a:pt x="1633" y="334"/>
                </a:lnTo>
                <a:lnTo>
                  <a:pt x="1597" y="409"/>
                </a:lnTo>
                <a:lnTo>
                  <a:pt x="1554" y="478"/>
                </a:lnTo>
                <a:lnTo>
                  <a:pt x="1506" y="543"/>
                </a:lnTo>
                <a:lnTo>
                  <a:pt x="1450" y="603"/>
                </a:lnTo>
                <a:lnTo>
                  <a:pt x="1391" y="658"/>
                </a:lnTo>
                <a:lnTo>
                  <a:pt x="1325" y="706"/>
                </a:lnTo>
                <a:lnTo>
                  <a:pt x="1256" y="749"/>
                </a:lnTo>
                <a:lnTo>
                  <a:pt x="1181" y="784"/>
                </a:lnTo>
                <a:lnTo>
                  <a:pt x="1103" y="812"/>
                </a:lnTo>
                <a:lnTo>
                  <a:pt x="1021" y="833"/>
                </a:lnTo>
                <a:lnTo>
                  <a:pt x="937" y="846"/>
                </a:lnTo>
                <a:lnTo>
                  <a:pt x="850" y="850"/>
                </a:lnTo>
                <a:lnTo>
                  <a:pt x="762" y="846"/>
                </a:lnTo>
                <a:lnTo>
                  <a:pt x="679" y="833"/>
                </a:lnTo>
                <a:lnTo>
                  <a:pt x="597" y="812"/>
                </a:lnTo>
                <a:lnTo>
                  <a:pt x="519" y="784"/>
                </a:lnTo>
                <a:lnTo>
                  <a:pt x="445" y="749"/>
                </a:lnTo>
                <a:lnTo>
                  <a:pt x="375" y="706"/>
                </a:lnTo>
                <a:lnTo>
                  <a:pt x="310" y="658"/>
                </a:lnTo>
                <a:lnTo>
                  <a:pt x="249" y="603"/>
                </a:lnTo>
                <a:lnTo>
                  <a:pt x="194" y="543"/>
                </a:lnTo>
                <a:lnTo>
                  <a:pt x="145" y="478"/>
                </a:lnTo>
                <a:lnTo>
                  <a:pt x="102" y="409"/>
                </a:lnTo>
                <a:lnTo>
                  <a:pt x="66" y="334"/>
                </a:lnTo>
                <a:lnTo>
                  <a:pt x="39" y="256"/>
                </a:lnTo>
                <a:lnTo>
                  <a:pt x="17" y="174"/>
                </a:lnTo>
                <a:lnTo>
                  <a:pt x="4" y="87"/>
                </a:lnTo>
                <a:lnTo>
                  <a:pt x="0"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2" name="Freeform 11"/>
          <p:cNvSpPr>
            <a:spLocks/>
          </p:cNvSpPr>
          <p:nvPr/>
        </p:nvSpPr>
        <p:spPr bwMode="auto">
          <a:xfrm>
            <a:off x="4201170" y="2608954"/>
            <a:ext cx="1365647" cy="1366838"/>
          </a:xfrm>
          <a:custGeom>
            <a:avLst/>
            <a:gdLst>
              <a:gd name="T0" fmla="*/ 573 w 1147"/>
              <a:gd name="T1" fmla="*/ 0 h 1148"/>
              <a:gd name="T2" fmla="*/ 573 w 1147"/>
              <a:gd name="T3" fmla="*/ 573 h 1148"/>
              <a:gd name="T4" fmla="*/ 573 w 1147"/>
              <a:gd name="T5" fmla="*/ 571 h 1148"/>
              <a:gd name="T6" fmla="*/ 1147 w 1147"/>
              <a:gd name="T7" fmla="*/ 573 h 1148"/>
              <a:gd name="T8" fmla="*/ 1143 w 1147"/>
              <a:gd name="T9" fmla="*/ 645 h 1148"/>
              <a:gd name="T10" fmla="*/ 1130 w 1147"/>
              <a:gd name="T11" fmla="*/ 714 h 1148"/>
              <a:gd name="T12" fmla="*/ 1110 w 1147"/>
              <a:gd name="T13" fmla="*/ 780 h 1148"/>
              <a:gd name="T14" fmla="*/ 1081 w 1147"/>
              <a:gd name="T15" fmla="*/ 842 h 1148"/>
              <a:gd name="T16" fmla="*/ 1045 w 1147"/>
              <a:gd name="T17" fmla="*/ 901 h 1148"/>
              <a:gd name="T18" fmla="*/ 1003 w 1147"/>
              <a:gd name="T19" fmla="*/ 954 h 1148"/>
              <a:gd name="T20" fmla="*/ 955 w 1147"/>
              <a:gd name="T21" fmla="*/ 1002 h 1148"/>
              <a:gd name="T22" fmla="*/ 902 w 1147"/>
              <a:gd name="T23" fmla="*/ 1044 h 1148"/>
              <a:gd name="T24" fmla="*/ 843 w 1147"/>
              <a:gd name="T25" fmla="*/ 1080 h 1148"/>
              <a:gd name="T26" fmla="*/ 781 w 1147"/>
              <a:gd name="T27" fmla="*/ 1109 h 1148"/>
              <a:gd name="T28" fmla="*/ 715 w 1147"/>
              <a:gd name="T29" fmla="*/ 1129 h 1148"/>
              <a:gd name="T30" fmla="*/ 646 w 1147"/>
              <a:gd name="T31" fmla="*/ 1142 h 1148"/>
              <a:gd name="T32" fmla="*/ 573 w 1147"/>
              <a:gd name="T33" fmla="*/ 1148 h 1148"/>
              <a:gd name="T34" fmla="*/ 501 w 1147"/>
              <a:gd name="T35" fmla="*/ 1142 h 1148"/>
              <a:gd name="T36" fmla="*/ 432 w 1147"/>
              <a:gd name="T37" fmla="*/ 1129 h 1148"/>
              <a:gd name="T38" fmla="*/ 366 w 1147"/>
              <a:gd name="T39" fmla="*/ 1109 h 1148"/>
              <a:gd name="T40" fmla="*/ 304 w 1147"/>
              <a:gd name="T41" fmla="*/ 1080 h 1148"/>
              <a:gd name="T42" fmla="*/ 246 w 1147"/>
              <a:gd name="T43" fmla="*/ 1044 h 1148"/>
              <a:gd name="T44" fmla="*/ 193 w 1147"/>
              <a:gd name="T45" fmla="*/ 1002 h 1148"/>
              <a:gd name="T46" fmla="*/ 144 w 1147"/>
              <a:gd name="T47" fmla="*/ 954 h 1148"/>
              <a:gd name="T48" fmla="*/ 102 w 1147"/>
              <a:gd name="T49" fmla="*/ 901 h 1148"/>
              <a:gd name="T50" fmla="*/ 67 w 1147"/>
              <a:gd name="T51" fmla="*/ 844 h 1148"/>
              <a:gd name="T52" fmla="*/ 38 w 1147"/>
              <a:gd name="T53" fmla="*/ 782 h 1148"/>
              <a:gd name="T54" fmla="*/ 17 w 1147"/>
              <a:gd name="T55" fmla="*/ 715 h 1148"/>
              <a:gd name="T56" fmla="*/ 4 w 1147"/>
              <a:gd name="T57" fmla="*/ 646 h 1148"/>
              <a:gd name="T58" fmla="*/ 0 w 1147"/>
              <a:gd name="T59" fmla="*/ 574 h 1148"/>
              <a:gd name="T60" fmla="*/ 4 w 1147"/>
              <a:gd name="T61" fmla="*/ 502 h 1148"/>
              <a:gd name="T62" fmla="*/ 17 w 1147"/>
              <a:gd name="T63" fmla="*/ 433 h 1148"/>
              <a:gd name="T64" fmla="*/ 38 w 1147"/>
              <a:gd name="T65" fmla="*/ 366 h 1148"/>
              <a:gd name="T66" fmla="*/ 67 w 1147"/>
              <a:gd name="T67" fmla="*/ 304 h 1148"/>
              <a:gd name="T68" fmla="*/ 103 w 1147"/>
              <a:gd name="T69" fmla="*/ 247 h 1148"/>
              <a:gd name="T70" fmla="*/ 145 w 1147"/>
              <a:gd name="T71" fmla="*/ 194 h 1148"/>
              <a:gd name="T72" fmla="*/ 194 w 1147"/>
              <a:gd name="T73" fmla="*/ 146 h 1148"/>
              <a:gd name="T74" fmla="*/ 248 w 1147"/>
              <a:gd name="T75" fmla="*/ 103 h 1148"/>
              <a:gd name="T76" fmla="*/ 305 w 1147"/>
              <a:gd name="T77" fmla="*/ 68 h 1148"/>
              <a:gd name="T78" fmla="*/ 367 w 1147"/>
              <a:gd name="T79" fmla="*/ 39 h 1148"/>
              <a:gd name="T80" fmla="*/ 434 w 1147"/>
              <a:gd name="T81" fmla="*/ 18 h 1148"/>
              <a:gd name="T82" fmla="*/ 501 w 1147"/>
              <a:gd name="T83" fmla="*/ 5 h 1148"/>
              <a:gd name="T84" fmla="*/ 573 w 1147"/>
              <a:gd name="T85"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7" h="1148">
                <a:moveTo>
                  <a:pt x="573" y="0"/>
                </a:moveTo>
                <a:lnTo>
                  <a:pt x="573" y="573"/>
                </a:lnTo>
                <a:lnTo>
                  <a:pt x="573" y="571"/>
                </a:lnTo>
                <a:lnTo>
                  <a:pt x="1147" y="573"/>
                </a:lnTo>
                <a:lnTo>
                  <a:pt x="1143" y="645"/>
                </a:lnTo>
                <a:lnTo>
                  <a:pt x="1130" y="714"/>
                </a:lnTo>
                <a:lnTo>
                  <a:pt x="1110" y="780"/>
                </a:lnTo>
                <a:lnTo>
                  <a:pt x="1081" y="842"/>
                </a:lnTo>
                <a:lnTo>
                  <a:pt x="1045" y="901"/>
                </a:lnTo>
                <a:lnTo>
                  <a:pt x="1003" y="954"/>
                </a:lnTo>
                <a:lnTo>
                  <a:pt x="955" y="1002"/>
                </a:lnTo>
                <a:lnTo>
                  <a:pt x="902" y="1044"/>
                </a:lnTo>
                <a:lnTo>
                  <a:pt x="843" y="1080"/>
                </a:lnTo>
                <a:lnTo>
                  <a:pt x="781" y="1109"/>
                </a:lnTo>
                <a:lnTo>
                  <a:pt x="715" y="1129"/>
                </a:lnTo>
                <a:lnTo>
                  <a:pt x="646" y="1142"/>
                </a:lnTo>
                <a:lnTo>
                  <a:pt x="573" y="1148"/>
                </a:lnTo>
                <a:lnTo>
                  <a:pt x="501" y="1142"/>
                </a:lnTo>
                <a:lnTo>
                  <a:pt x="432" y="1129"/>
                </a:lnTo>
                <a:lnTo>
                  <a:pt x="366" y="1109"/>
                </a:lnTo>
                <a:lnTo>
                  <a:pt x="304" y="1080"/>
                </a:lnTo>
                <a:lnTo>
                  <a:pt x="246" y="1044"/>
                </a:lnTo>
                <a:lnTo>
                  <a:pt x="193" y="1002"/>
                </a:lnTo>
                <a:lnTo>
                  <a:pt x="144" y="954"/>
                </a:lnTo>
                <a:lnTo>
                  <a:pt x="102" y="901"/>
                </a:lnTo>
                <a:lnTo>
                  <a:pt x="67" y="844"/>
                </a:lnTo>
                <a:lnTo>
                  <a:pt x="38" y="782"/>
                </a:lnTo>
                <a:lnTo>
                  <a:pt x="17" y="715"/>
                </a:lnTo>
                <a:lnTo>
                  <a:pt x="4" y="646"/>
                </a:lnTo>
                <a:lnTo>
                  <a:pt x="0" y="574"/>
                </a:lnTo>
                <a:lnTo>
                  <a:pt x="4" y="502"/>
                </a:lnTo>
                <a:lnTo>
                  <a:pt x="17" y="433"/>
                </a:lnTo>
                <a:lnTo>
                  <a:pt x="38" y="366"/>
                </a:lnTo>
                <a:lnTo>
                  <a:pt x="67" y="304"/>
                </a:lnTo>
                <a:lnTo>
                  <a:pt x="103" y="247"/>
                </a:lnTo>
                <a:lnTo>
                  <a:pt x="145" y="194"/>
                </a:lnTo>
                <a:lnTo>
                  <a:pt x="194" y="146"/>
                </a:lnTo>
                <a:lnTo>
                  <a:pt x="248" y="103"/>
                </a:lnTo>
                <a:lnTo>
                  <a:pt x="305" y="68"/>
                </a:lnTo>
                <a:lnTo>
                  <a:pt x="367" y="39"/>
                </a:lnTo>
                <a:lnTo>
                  <a:pt x="434" y="18"/>
                </a:lnTo>
                <a:lnTo>
                  <a:pt x="501" y="5"/>
                </a:lnTo>
                <a:lnTo>
                  <a:pt x="573"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4" name="Rectangle 13"/>
          <p:cNvSpPr>
            <a:spLocks noChangeArrowheads="1"/>
          </p:cNvSpPr>
          <p:nvPr/>
        </p:nvSpPr>
        <p:spPr bwMode="auto">
          <a:xfrm>
            <a:off x="4883398" y="2969714"/>
            <a:ext cx="491729" cy="321469"/>
          </a:xfrm>
          <a:prstGeom prst="rect">
            <a:avLst/>
          </a:prstGeom>
          <a:solidFill>
            <a:schemeClr val="accent1"/>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5" name="Freeform 14"/>
          <p:cNvSpPr>
            <a:spLocks/>
          </p:cNvSpPr>
          <p:nvPr/>
        </p:nvSpPr>
        <p:spPr bwMode="auto">
          <a:xfrm>
            <a:off x="5375125" y="2417264"/>
            <a:ext cx="133350" cy="867966"/>
          </a:xfrm>
          <a:custGeom>
            <a:avLst/>
            <a:gdLst>
              <a:gd name="T0" fmla="*/ 112 w 112"/>
              <a:gd name="T1" fmla="*/ 0 h 729"/>
              <a:gd name="T2" fmla="*/ 112 w 112"/>
              <a:gd name="T3" fmla="*/ 522 h 729"/>
              <a:gd name="T4" fmla="*/ 0 w 112"/>
              <a:gd name="T5" fmla="*/ 729 h 729"/>
              <a:gd name="T6" fmla="*/ 0 w 112"/>
              <a:gd name="T7" fmla="*/ 464 h 729"/>
              <a:gd name="T8" fmla="*/ 112 w 112"/>
              <a:gd name="T9" fmla="*/ 0 h 729"/>
            </a:gdLst>
            <a:ahLst/>
            <a:cxnLst>
              <a:cxn ang="0">
                <a:pos x="T0" y="T1"/>
              </a:cxn>
              <a:cxn ang="0">
                <a:pos x="T2" y="T3"/>
              </a:cxn>
              <a:cxn ang="0">
                <a:pos x="T4" y="T5"/>
              </a:cxn>
              <a:cxn ang="0">
                <a:pos x="T6" y="T7"/>
              </a:cxn>
              <a:cxn ang="0">
                <a:pos x="T8" y="T9"/>
              </a:cxn>
            </a:cxnLst>
            <a:rect l="0" t="0" r="r" b="b"/>
            <a:pathLst>
              <a:path w="112" h="729">
                <a:moveTo>
                  <a:pt x="112" y="0"/>
                </a:moveTo>
                <a:lnTo>
                  <a:pt x="112" y="522"/>
                </a:lnTo>
                <a:lnTo>
                  <a:pt x="0" y="729"/>
                </a:lnTo>
                <a:lnTo>
                  <a:pt x="0" y="464"/>
                </a:lnTo>
                <a:lnTo>
                  <a:pt x="112" y="0"/>
                </a:lnTo>
                <a:close/>
              </a:path>
            </a:pathLst>
          </a:custGeom>
          <a:solidFill>
            <a:schemeClr val="accent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6" name="Rectangle 15"/>
          <p:cNvSpPr>
            <a:spLocks noChangeArrowheads="1"/>
          </p:cNvSpPr>
          <p:nvPr/>
        </p:nvSpPr>
        <p:spPr bwMode="auto">
          <a:xfrm>
            <a:off x="5503713" y="2420836"/>
            <a:ext cx="1065610" cy="621506"/>
          </a:xfrm>
          <a:prstGeom prst="rect">
            <a:avLst/>
          </a:prstGeom>
          <a:solidFill>
            <a:schemeClr val="accent1"/>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7" name="Freeform 16"/>
          <p:cNvSpPr>
            <a:spLocks/>
          </p:cNvSpPr>
          <p:nvPr/>
        </p:nvSpPr>
        <p:spPr bwMode="auto">
          <a:xfrm>
            <a:off x="6260951" y="2418455"/>
            <a:ext cx="622697" cy="625079"/>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1"/>
          </a:solidFill>
          <a:ln w="0">
            <a:noFill/>
            <a:prstDash val="solid"/>
            <a:round/>
            <a:headEnd/>
            <a:tailEnd/>
          </a:ln>
        </p:spPr>
        <p:txBody>
          <a:bodyPr vert="horz" wrap="square" lIns="68580" tIns="34290" rIns="68580" bIns="34290" numCol="1" anchor="ctr" anchorCtr="1" compatLnSpc="1">
            <a:prstTxWarp prst="textNoShape">
              <a:avLst/>
            </a:prstTxWarp>
          </a:bodyPr>
          <a:lstStyle/>
          <a:p>
            <a:pPr defTabSz="914240"/>
            <a:r>
              <a:rPr lang="en-US" b="1" dirty="0">
                <a:solidFill>
                  <a:prstClr val="white"/>
                </a:solidFill>
                <a:latin typeface="Arial" panose="020B0604020202020204" pitchFamily="34" charset="0"/>
                <a:cs typeface="Arial" panose="020B0604020202020204" pitchFamily="34" charset="0"/>
              </a:rPr>
              <a:t>02</a:t>
            </a:r>
          </a:p>
        </p:txBody>
      </p:sp>
      <p:sp>
        <p:nvSpPr>
          <p:cNvPr id="28" name="Rectangle 17"/>
          <p:cNvSpPr>
            <a:spLocks noChangeArrowheads="1"/>
          </p:cNvSpPr>
          <p:nvPr/>
        </p:nvSpPr>
        <p:spPr bwMode="auto">
          <a:xfrm>
            <a:off x="5529906" y="4872332"/>
            <a:ext cx="83344" cy="376238"/>
          </a:xfrm>
          <a:prstGeom prst="rect">
            <a:avLst/>
          </a:prstGeom>
          <a:solidFill>
            <a:schemeClr val="tx2"/>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9" name="Freeform 18"/>
          <p:cNvSpPr>
            <a:spLocks/>
          </p:cNvSpPr>
          <p:nvPr/>
        </p:nvSpPr>
        <p:spPr bwMode="auto">
          <a:xfrm>
            <a:off x="5613250" y="4221061"/>
            <a:ext cx="159544" cy="1027510"/>
          </a:xfrm>
          <a:custGeom>
            <a:avLst/>
            <a:gdLst>
              <a:gd name="T0" fmla="*/ 134 w 134"/>
              <a:gd name="T1" fmla="*/ 0 h 863"/>
              <a:gd name="T2" fmla="*/ 134 w 134"/>
              <a:gd name="T3" fmla="*/ 617 h 863"/>
              <a:gd name="T4" fmla="*/ 0 w 134"/>
              <a:gd name="T5" fmla="*/ 863 h 863"/>
              <a:gd name="T6" fmla="*/ 0 w 134"/>
              <a:gd name="T7" fmla="*/ 547 h 863"/>
              <a:gd name="T8" fmla="*/ 134 w 134"/>
              <a:gd name="T9" fmla="*/ 0 h 863"/>
            </a:gdLst>
            <a:ahLst/>
            <a:cxnLst>
              <a:cxn ang="0">
                <a:pos x="T0" y="T1"/>
              </a:cxn>
              <a:cxn ang="0">
                <a:pos x="T2" y="T3"/>
              </a:cxn>
              <a:cxn ang="0">
                <a:pos x="T4" y="T5"/>
              </a:cxn>
              <a:cxn ang="0">
                <a:pos x="T6" y="T7"/>
              </a:cxn>
              <a:cxn ang="0">
                <a:pos x="T8" y="T9"/>
              </a:cxn>
            </a:cxnLst>
            <a:rect l="0" t="0" r="r" b="b"/>
            <a:pathLst>
              <a:path w="134" h="863">
                <a:moveTo>
                  <a:pt x="134" y="0"/>
                </a:moveTo>
                <a:lnTo>
                  <a:pt x="134" y="617"/>
                </a:lnTo>
                <a:lnTo>
                  <a:pt x="0" y="863"/>
                </a:lnTo>
                <a:lnTo>
                  <a:pt x="0" y="547"/>
                </a:lnTo>
                <a:lnTo>
                  <a:pt x="134" y="0"/>
                </a:lnTo>
                <a:close/>
              </a:path>
            </a:pathLst>
          </a:custGeom>
          <a:solidFill>
            <a:schemeClr val="tx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30" name="Rectangle 19"/>
          <p:cNvSpPr>
            <a:spLocks noChangeArrowheads="1"/>
          </p:cNvSpPr>
          <p:nvPr/>
        </p:nvSpPr>
        <p:spPr bwMode="auto">
          <a:xfrm>
            <a:off x="5766841" y="4225823"/>
            <a:ext cx="1260872" cy="734616"/>
          </a:xfrm>
          <a:prstGeom prst="rect">
            <a:avLst/>
          </a:prstGeom>
          <a:solidFill>
            <a:schemeClr val="tx2"/>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31" name="Freeform 20"/>
          <p:cNvSpPr>
            <a:spLocks/>
          </p:cNvSpPr>
          <p:nvPr/>
        </p:nvSpPr>
        <p:spPr bwMode="auto">
          <a:xfrm>
            <a:off x="6661000" y="4225824"/>
            <a:ext cx="735806" cy="735806"/>
          </a:xfrm>
          <a:custGeom>
            <a:avLst/>
            <a:gdLst>
              <a:gd name="T0" fmla="*/ 308 w 618"/>
              <a:gd name="T1" fmla="*/ 0 h 618"/>
              <a:gd name="T2" fmla="*/ 359 w 618"/>
              <a:gd name="T3" fmla="*/ 4 h 618"/>
              <a:gd name="T4" fmla="*/ 406 w 618"/>
              <a:gd name="T5" fmla="*/ 16 h 618"/>
              <a:gd name="T6" fmla="*/ 451 w 618"/>
              <a:gd name="T7" fmla="*/ 35 h 618"/>
              <a:gd name="T8" fmla="*/ 491 w 618"/>
              <a:gd name="T9" fmla="*/ 61 h 618"/>
              <a:gd name="T10" fmla="*/ 527 w 618"/>
              <a:gd name="T11" fmla="*/ 91 h 618"/>
              <a:gd name="T12" fmla="*/ 558 w 618"/>
              <a:gd name="T13" fmla="*/ 127 h 618"/>
              <a:gd name="T14" fmla="*/ 584 w 618"/>
              <a:gd name="T15" fmla="*/ 167 h 618"/>
              <a:gd name="T16" fmla="*/ 602 w 618"/>
              <a:gd name="T17" fmla="*/ 212 h 618"/>
              <a:gd name="T18" fmla="*/ 614 w 618"/>
              <a:gd name="T19" fmla="*/ 259 h 618"/>
              <a:gd name="T20" fmla="*/ 618 w 618"/>
              <a:gd name="T21" fmla="*/ 308 h 618"/>
              <a:gd name="T22" fmla="*/ 614 w 618"/>
              <a:gd name="T23" fmla="*/ 359 h 618"/>
              <a:gd name="T24" fmla="*/ 602 w 618"/>
              <a:gd name="T25" fmla="*/ 406 h 618"/>
              <a:gd name="T26" fmla="*/ 584 w 618"/>
              <a:gd name="T27" fmla="*/ 451 h 618"/>
              <a:gd name="T28" fmla="*/ 558 w 618"/>
              <a:gd name="T29" fmla="*/ 491 h 618"/>
              <a:gd name="T30" fmla="*/ 527 w 618"/>
              <a:gd name="T31" fmla="*/ 528 h 618"/>
              <a:gd name="T32" fmla="*/ 491 w 618"/>
              <a:gd name="T33" fmla="*/ 558 h 618"/>
              <a:gd name="T34" fmla="*/ 451 w 618"/>
              <a:gd name="T35" fmla="*/ 584 h 618"/>
              <a:gd name="T36" fmla="*/ 406 w 618"/>
              <a:gd name="T37" fmla="*/ 602 h 618"/>
              <a:gd name="T38" fmla="*/ 359 w 618"/>
              <a:gd name="T39" fmla="*/ 614 h 618"/>
              <a:gd name="T40" fmla="*/ 308 w 618"/>
              <a:gd name="T41" fmla="*/ 618 h 618"/>
              <a:gd name="T42" fmla="*/ 259 w 618"/>
              <a:gd name="T43" fmla="*/ 614 h 618"/>
              <a:gd name="T44" fmla="*/ 212 w 618"/>
              <a:gd name="T45" fmla="*/ 602 h 618"/>
              <a:gd name="T46" fmla="*/ 167 w 618"/>
              <a:gd name="T47" fmla="*/ 584 h 618"/>
              <a:gd name="T48" fmla="*/ 127 w 618"/>
              <a:gd name="T49" fmla="*/ 558 h 618"/>
              <a:gd name="T50" fmla="*/ 91 w 618"/>
              <a:gd name="T51" fmla="*/ 528 h 618"/>
              <a:gd name="T52" fmla="*/ 60 w 618"/>
              <a:gd name="T53" fmla="*/ 491 h 618"/>
              <a:gd name="T54" fmla="*/ 34 w 618"/>
              <a:gd name="T55" fmla="*/ 451 h 618"/>
              <a:gd name="T56" fmla="*/ 16 w 618"/>
              <a:gd name="T57" fmla="*/ 406 h 618"/>
              <a:gd name="T58" fmla="*/ 4 w 618"/>
              <a:gd name="T59" fmla="*/ 359 h 618"/>
              <a:gd name="T60" fmla="*/ 0 w 618"/>
              <a:gd name="T61" fmla="*/ 308 h 618"/>
              <a:gd name="T62" fmla="*/ 4 w 618"/>
              <a:gd name="T63" fmla="*/ 259 h 618"/>
              <a:gd name="T64" fmla="*/ 16 w 618"/>
              <a:gd name="T65" fmla="*/ 212 h 618"/>
              <a:gd name="T66" fmla="*/ 34 w 618"/>
              <a:gd name="T67" fmla="*/ 167 h 618"/>
              <a:gd name="T68" fmla="*/ 60 w 618"/>
              <a:gd name="T69" fmla="*/ 127 h 618"/>
              <a:gd name="T70" fmla="*/ 91 w 618"/>
              <a:gd name="T71" fmla="*/ 91 h 618"/>
              <a:gd name="T72" fmla="*/ 127 w 618"/>
              <a:gd name="T73" fmla="*/ 61 h 618"/>
              <a:gd name="T74" fmla="*/ 167 w 618"/>
              <a:gd name="T75" fmla="*/ 35 h 618"/>
              <a:gd name="T76" fmla="*/ 212 w 618"/>
              <a:gd name="T77" fmla="*/ 16 h 618"/>
              <a:gd name="T78" fmla="*/ 259 w 618"/>
              <a:gd name="T79" fmla="*/ 4 h 618"/>
              <a:gd name="T80" fmla="*/ 308 w 618"/>
              <a:gd name="T8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8" h="618">
                <a:moveTo>
                  <a:pt x="308" y="0"/>
                </a:moveTo>
                <a:lnTo>
                  <a:pt x="359" y="4"/>
                </a:lnTo>
                <a:lnTo>
                  <a:pt x="406" y="16"/>
                </a:lnTo>
                <a:lnTo>
                  <a:pt x="451" y="35"/>
                </a:lnTo>
                <a:lnTo>
                  <a:pt x="491" y="61"/>
                </a:lnTo>
                <a:lnTo>
                  <a:pt x="527" y="91"/>
                </a:lnTo>
                <a:lnTo>
                  <a:pt x="558" y="127"/>
                </a:lnTo>
                <a:lnTo>
                  <a:pt x="584" y="167"/>
                </a:lnTo>
                <a:lnTo>
                  <a:pt x="602" y="212"/>
                </a:lnTo>
                <a:lnTo>
                  <a:pt x="614" y="259"/>
                </a:lnTo>
                <a:lnTo>
                  <a:pt x="618" y="308"/>
                </a:lnTo>
                <a:lnTo>
                  <a:pt x="614" y="359"/>
                </a:lnTo>
                <a:lnTo>
                  <a:pt x="602" y="406"/>
                </a:lnTo>
                <a:lnTo>
                  <a:pt x="584" y="451"/>
                </a:lnTo>
                <a:lnTo>
                  <a:pt x="558" y="491"/>
                </a:lnTo>
                <a:lnTo>
                  <a:pt x="527" y="528"/>
                </a:lnTo>
                <a:lnTo>
                  <a:pt x="491" y="558"/>
                </a:lnTo>
                <a:lnTo>
                  <a:pt x="451" y="584"/>
                </a:lnTo>
                <a:lnTo>
                  <a:pt x="406" y="602"/>
                </a:lnTo>
                <a:lnTo>
                  <a:pt x="359" y="614"/>
                </a:lnTo>
                <a:lnTo>
                  <a:pt x="308" y="618"/>
                </a:lnTo>
                <a:lnTo>
                  <a:pt x="259" y="614"/>
                </a:lnTo>
                <a:lnTo>
                  <a:pt x="212" y="602"/>
                </a:lnTo>
                <a:lnTo>
                  <a:pt x="167" y="584"/>
                </a:lnTo>
                <a:lnTo>
                  <a:pt x="127" y="558"/>
                </a:lnTo>
                <a:lnTo>
                  <a:pt x="91" y="528"/>
                </a:lnTo>
                <a:lnTo>
                  <a:pt x="60" y="491"/>
                </a:lnTo>
                <a:lnTo>
                  <a:pt x="34" y="451"/>
                </a:lnTo>
                <a:lnTo>
                  <a:pt x="16" y="406"/>
                </a:lnTo>
                <a:lnTo>
                  <a:pt x="4" y="359"/>
                </a:lnTo>
                <a:lnTo>
                  <a:pt x="0" y="308"/>
                </a:lnTo>
                <a:lnTo>
                  <a:pt x="4" y="259"/>
                </a:lnTo>
                <a:lnTo>
                  <a:pt x="16" y="212"/>
                </a:lnTo>
                <a:lnTo>
                  <a:pt x="34" y="167"/>
                </a:lnTo>
                <a:lnTo>
                  <a:pt x="60" y="127"/>
                </a:lnTo>
                <a:lnTo>
                  <a:pt x="91" y="91"/>
                </a:lnTo>
                <a:lnTo>
                  <a:pt x="127" y="61"/>
                </a:lnTo>
                <a:lnTo>
                  <a:pt x="167" y="35"/>
                </a:lnTo>
                <a:lnTo>
                  <a:pt x="212" y="16"/>
                </a:lnTo>
                <a:lnTo>
                  <a:pt x="259" y="4"/>
                </a:lnTo>
                <a:lnTo>
                  <a:pt x="308" y="0"/>
                </a:lnTo>
                <a:close/>
              </a:path>
            </a:pathLst>
          </a:custGeom>
          <a:solidFill>
            <a:schemeClr val="tx2"/>
          </a:solidFill>
          <a:ln w="0">
            <a:noFill/>
            <a:prstDash val="solid"/>
            <a:round/>
            <a:headEnd/>
            <a:tailEnd/>
          </a:ln>
        </p:spPr>
        <p:txBody>
          <a:bodyPr vert="horz" wrap="square" lIns="68580" tIns="34290" rIns="68580" bIns="34290" numCol="1" anchor="ctr" anchorCtr="1" compatLnSpc="1">
            <a:prstTxWarp prst="textNoShape">
              <a:avLst/>
            </a:prstTxWarp>
          </a:bodyPr>
          <a:lstStyle/>
          <a:p>
            <a:pPr defTabSz="914240"/>
            <a:r>
              <a:rPr lang="en-US" b="1" dirty="0">
                <a:solidFill>
                  <a:prstClr val="white"/>
                </a:solidFill>
                <a:latin typeface="Arial" panose="020B0604020202020204" pitchFamily="34" charset="0"/>
                <a:cs typeface="Arial" panose="020B0604020202020204" pitchFamily="34" charset="0"/>
              </a:rPr>
              <a:t>03</a:t>
            </a:r>
          </a:p>
        </p:txBody>
      </p:sp>
      <p:sp>
        <p:nvSpPr>
          <p:cNvPr id="64" name="Rectangle 21"/>
          <p:cNvSpPr>
            <a:spLocks noChangeArrowheads="1"/>
          </p:cNvSpPr>
          <p:nvPr/>
        </p:nvSpPr>
        <p:spPr bwMode="auto">
          <a:xfrm>
            <a:off x="3526086" y="4038895"/>
            <a:ext cx="84535" cy="376238"/>
          </a:xfrm>
          <a:prstGeom prst="rect">
            <a:avLst/>
          </a:prstGeom>
          <a:solidFill>
            <a:schemeClr val="accent3"/>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65" name="Freeform 22"/>
          <p:cNvSpPr>
            <a:spLocks/>
          </p:cNvSpPr>
          <p:nvPr/>
        </p:nvSpPr>
        <p:spPr bwMode="auto">
          <a:xfrm>
            <a:off x="3367731" y="3386432"/>
            <a:ext cx="158354" cy="1028700"/>
          </a:xfrm>
          <a:custGeom>
            <a:avLst/>
            <a:gdLst>
              <a:gd name="T0" fmla="*/ 0 w 133"/>
              <a:gd name="T1" fmla="*/ 0 h 864"/>
              <a:gd name="T2" fmla="*/ 133 w 133"/>
              <a:gd name="T3" fmla="*/ 548 h 864"/>
              <a:gd name="T4" fmla="*/ 133 w 133"/>
              <a:gd name="T5" fmla="*/ 864 h 864"/>
              <a:gd name="T6" fmla="*/ 0 w 133"/>
              <a:gd name="T7" fmla="*/ 619 h 864"/>
              <a:gd name="T8" fmla="*/ 0 w 133"/>
              <a:gd name="T9" fmla="*/ 0 h 864"/>
            </a:gdLst>
            <a:ahLst/>
            <a:cxnLst>
              <a:cxn ang="0">
                <a:pos x="T0" y="T1"/>
              </a:cxn>
              <a:cxn ang="0">
                <a:pos x="T2" y="T3"/>
              </a:cxn>
              <a:cxn ang="0">
                <a:pos x="T4" y="T5"/>
              </a:cxn>
              <a:cxn ang="0">
                <a:pos x="T6" y="T7"/>
              </a:cxn>
              <a:cxn ang="0">
                <a:pos x="T8" y="T9"/>
              </a:cxn>
            </a:cxnLst>
            <a:rect l="0" t="0" r="r" b="b"/>
            <a:pathLst>
              <a:path w="133" h="864">
                <a:moveTo>
                  <a:pt x="0" y="0"/>
                </a:moveTo>
                <a:lnTo>
                  <a:pt x="133" y="548"/>
                </a:lnTo>
                <a:lnTo>
                  <a:pt x="133" y="864"/>
                </a:lnTo>
                <a:lnTo>
                  <a:pt x="0" y="619"/>
                </a:lnTo>
                <a:lnTo>
                  <a:pt x="0" y="0"/>
                </a:lnTo>
                <a:close/>
              </a:path>
            </a:pathLst>
          </a:custGeom>
          <a:solidFill>
            <a:schemeClr val="accent3">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66" name="Rectangle 23"/>
          <p:cNvSpPr>
            <a:spLocks noChangeArrowheads="1"/>
          </p:cNvSpPr>
          <p:nvPr/>
        </p:nvSpPr>
        <p:spPr bwMode="auto">
          <a:xfrm>
            <a:off x="2112813" y="3392387"/>
            <a:ext cx="1260872" cy="733425"/>
          </a:xfrm>
          <a:prstGeom prst="rect">
            <a:avLst/>
          </a:prstGeom>
          <a:solidFill>
            <a:schemeClr val="accent3"/>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67" name="Freeform 24"/>
          <p:cNvSpPr>
            <a:spLocks/>
          </p:cNvSpPr>
          <p:nvPr/>
        </p:nvSpPr>
        <p:spPr bwMode="auto">
          <a:xfrm>
            <a:off x="1738956" y="3388814"/>
            <a:ext cx="734616" cy="735806"/>
          </a:xfrm>
          <a:custGeom>
            <a:avLst/>
            <a:gdLst>
              <a:gd name="T0" fmla="*/ 309 w 617"/>
              <a:gd name="T1" fmla="*/ 0 h 618"/>
              <a:gd name="T2" fmla="*/ 359 w 617"/>
              <a:gd name="T3" fmla="*/ 4 h 618"/>
              <a:gd name="T4" fmla="*/ 407 w 617"/>
              <a:gd name="T5" fmla="*/ 16 h 618"/>
              <a:gd name="T6" fmla="*/ 451 w 617"/>
              <a:gd name="T7" fmla="*/ 34 h 618"/>
              <a:gd name="T8" fmla="*/ 492 w 617"/>
              <a:gd name="T9" fmla="*/ 60 h 618"/>
              <a:gd name="T10" fmla="*/ 528 w 617"/>
              <a:gd name="T11" fmla="*/ 91 h 618"/>
              <a:gd name="T12" fmla="*/ 558 w 617"/>
              <a:gd name="T13" fmla="*/ 127 h 618"/>
              <a:gd name="T14" fmla="*/ 584 w 617"/>
              <a:gd name="T15" fmla="*/ 167 h 618"/>
              <a:gd name="T16" fmla="*/ 603 w 617"/>
              <a:gd name="T17" fmla="*/ 212 h 618"/>
              <a:gd name="T18" fmla="*/ 614 w 617"/>
              <a:gd name="T19" fmla="*/ 259 h 618"/>
              <a:gd name="T20" fmla="*/ 617 w 617"/>
              <a:gd name="T21" fmla="*/ 310 h 618"/>
              <a:gd name="T22" fmla="*/ 614 w 617"/>
              <a:gd name="T23" fmla="*/ 359 h 618"/>
              <a:gd name="T24" fmla="*/ 603 w 617"/>
              <a:gd name="T25" fmla="*/ 406 h 618"/>
              <a:gd name="T26" fmla="*/ 584 w 617"/>
              <a:gd name="T27" fmla="*/ 451 h 618"/>
              <a:gd name="T28" fmla="*/ 558 w 617"/>
              <a:gd name="T29" fmla="*/ 491 h 618"/>
              <a:gd name="T30" fmla="*/ 528 w 617"/>
              <a:gd name="T31" fmla="*/ 527 h 618"/>
              <a:gd name="T32" fmla="*/ 492 w 617"/>
              <a:gd name="T33" fmla="*/ 557 h 618"/>
              <a:gd name="T34" fmla="*/ 451 w 617"/>
              <a:gd name="T35" fmla="*/ 583 h 618"/>
              <a:gd name="T36" fmla="*/ 407 w 617"/>
              <a:gd name="T37" fmla="*/ 602 h 618"/>
              <a:gd name="T38" fmla="*/ 359 w 617"/>
              <a:gd name="T39" fmla="*/ 614 h 618"/>
              <a:gd name="T40" fmla="*/ 309 w 617"/>
              <a:gd name="T41" fmla="*/ 618 h 618"/>
              <a:gd name="T42" fmla="*/ 258 w 617"/>
              <a:gd name="T43" fmla="*/ 614 h 618"/>
              <a:gd name="T44" fmla="*/ 212 w 617"/>
              <a:gd name="T45" fmla="*/ 602 h 618"/>
              <a:gd name="T46" fmla="*/ 167 w 617"/>
              <a:gd name="T47" fmla="*/ 583 h 618"/>
              <a:gd name="T48" fmla="*/ 127 w 617"/>
              <a:gd name="T49" fmla="*/ 557 h 618"/>
              <a:gd name="T50" fmla="*/ 91 w 617"/>
              <a:gd name="T51" fmla="*/ 527 h 618"/>
              <a:gd name="T52" fmla="*/ 59 w 617"/>
              <a:gd name="T53" fmla="*/ 491 h 618"/>
              <a:gd name="T54" fmla="*/ 35 w 617"/>
              <a:gd name="T55" fmla="*/ 451 h 618"/>
              <a:gd name="T56" fmla="*/ 16 w 617"/>
              <a:gd name="T57" fmla="*/ 406 h 618"/>
              <a:gd name="T58" fmla="*/ 4 w 617"/>
              <a:gd name="T59" fmla="*/ 359 h 618"/>
              <a:gd name="T60" fmla="*/ 0 w 617"/>
              <a:gd name="T61" fmla="*/ 310 h 618"/>
              <a:gd name="T62" fmla="*/ 4 w 617"/>
              <a:gd name="T63" fmla="*/ 259 h 618"/>
              <a:gd name="T64" fmla="*/ 16 w 617"/>
              <a:gd name="T65" fmla="*/ 212 h 618"/>
              <a:gd name="T66" fmla="*/ 35 w 617"/>
              <a:gd name="T67" fmla="*/ 167 h 618"/>
              <a:gd name="T68" fmla="*/ 59 w 617"/>
              <a:gd name="T69" fmla="*/ 127 h 618"/>
              <a:gd name="T70" fmla="*/ 91 w 617"/>
              <a:gd name="T71" fmla="*/ 91 h 618"/>
              <a:gd name="T72" fmla="*/ 127 w 617"/>
              <a:gd name="T73" fmla="*/ 60 h 618"/>
              <a:gd name="T74" fmla="*/ 167 w 617"/>
              <a:gd name="T75" fmla="*/ 34 h 618"/>
              <a:gd name="T76" fmla="*/ 212 w 617"/>
              <a:gd name="T77" fmla="*/ 16 h 618"/>
              <a:gd name="T78" fmla="*/ 258 w 617"/>
              <a:gd name="T79" fmla="*/ 4 h 618"/>
              <a:gd name="T80" fmla="*/ 309 w 617"/>
              <a:gd name="T8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7" h="618">
                <a:moveTo>
                  <a:pt x="309" y="0"/>
                </a:moveTo>
                <a:lnTo>
                  <a:pt x="359" y="4"/>
                </a:lnTo>
                <a:lnTo>
                  <a:pt x="407" y="16"/>
                </a:lnTo>
                <a:lnTo>
                  <a:pt x="451" y="34"/>
                </a:lnTo>
                <a:lnTo>
                  <a:pt x="492" y="60"/>
                </a:lnTo>
                <a:lnTo>
                  <a:pt x="528" y="91"/>
                </a:lnTo>
                <a:lnTo>
                  <a:pt x="558" y="127"/>
                </a:lnTo>
                <a:lnTo>
                  <a:pt x="584" y="167"/>
                </a:lnTo>
                <a:lnTo>
                  <a:pt x="603" y="212"/>
                </a:lnTo>
                <a:lnTo>
                  <a:pt x="614" y="259"/>
                </a:lnTo>
                <a:lnTo>
                  <a:pt x="617" y="310"/>
                </a:lnTo>
                <a:lnTo>
                  <a:pt x="614" y="359"/>
                </a:lnTo>
                <a:lnTo>
                  <a:pt x="603" y="406"/>
                </a:lnTo>
                <a:lnTo>
                  <a:pt x="584" y="451"/>
                </a:lnTo>
                <a:lnTo>
                  <a:pt x="558" y="491"/>
                </a:lnTo>
                <a:lnTo>
                  <a:pt x="528" y="527"/>
                </a:lnTo>
                <a:lnTo>
                  <a:pt x="492" y="557"/>
                </a:lnTo>
                <a:lnTo>
                  <a:pt x="451" y="583"/>
                </a:lnTo>
                <a:lnTo>
                  <a:pt x="407" y="602"/>
                </a:lnTo>
                <a:lnTo>
                  <a:pt x="359" y="614"/>
                </a:lnTo>
                <a:lnTo>
                  <a:pt x="309" y="618"/>
                </a:lnTo>
                <a:lnTo>
                  <a:pt x="258" y="614"/>
                </a:lnTo>
                <a:lnTo>
                  <a:pt x="212" y="602"/>
                </a:lnTo>
                <a:lnTo>
                  <a:pt x="167" y="583"/>
                </a:lnTo>
                <a:lnTo>
                  <a:pt x="127" y="557"/>
                </a:lnTo>
                <a:lnTo>
                  <a:pt x="91" y="527"/>
                </a:lnTo>
                <a:lnTo>
                  <a:pt x="59" y="491"/>
                </a:lnTo>
                <a:lnTo>
                  <a:pt x="35" y="451"/>
                </a:lnTo>
                <a:lnTo>
                  <a:pt x="16" y="406"/>
                </a:lnTo>
                <a:lnTo>
                  <a:pt x="4" y="359"/>
                </a:lnTo>
                <a:lnTo>
                  <a:pt x="0" y="310"/>
                </a:lnTo>
                <a:lnTo>
                  <a:pt x="4" y="259"/>
                </a:lnTo>
                <a:lnTo>
                  <a:pt x="16" y="212"/>
                </a:lnTo>
                <a:lnTo>
                  <a:pt x="35" y="167"/>
                </a:lnTo>
                <a:lnTo>
                  <a:pt x="59" y="127"/>
                </a:lnTo>
                <a:lnTo>
                  <a:pt x="91" y="91"/>
                </a:lnTo>
                <a:lnTo>
                  <a:pt x="127" y="60"/>
                </a:lnTo>
                <a:lnTo>
                  <a:pt x="167" y="34"/>
                </a:lnTo>
                <a:lnTo>
                  <a:pt x="212" y="16"/>
                </a:lnTo>
                <a:lnTo>
                  <a:pt x="258" y="4"/>
                </a:lnTo>
                <a:lnTo>
                  <a:pt x="309" y="0"/>
                </a:lnTo>
                <a:close/>
              </a:path>
            </a:pathLst>
          </a:custGeom>
          <a:solidFill>
            <a:schemeClr val="accent3"/>
          </a:solidFill>
          <a:ln w="0">
            <a:noFill/>
            <a:prstDash val="solid"/>
            <a:round/>
            <a:headEnd/>
            <a:tailEnd/>
          </a:ln>
        </p:spPr>
        <p:txBody>
          <a:bodyPr vert="horz" wrap="square" lIns="68580" tIns="34290" rIns="68580" bIns="34290" numCol="1" anchor="ctr" anchorCtr="1" compatLnSpc="1">
            <a:prstTxWarp prst="textNoShape">
              <a:avLst/>
            </a:prstTxWarp>
          </a:bodyPr>
          <a:lstStyle/>
          <a:p>
            <a:pPr defTabSz="914240"/>
            <a:r>
              <a:rPr lang="en-US" b="1" dirty="0">
                <a:solidFill>
                  <a:prstClr val="white"/>
                </a:solidFill>
                <a:latin typeface="Arial" panose="020B0604020202020204" pitchFamily="34" charset="0"/>
                <a:cs typeface="Arial" panose="020B0604020202020204" pitchFamily="34" charset="0"/>
              </a:rPr>
              <a:t>04</a:t>
            </a:r>
          </a:p>
        </p:txBody>
      </p:sp>
      <p:sp>
        <p:nvSpPr>
          <p:cNvPr id="68" name="Freeform 25"/>
          <p:cNvSpPr>
            <a:spLocks/>
          </p:cNvSpPr>
          <p:nvPr/>
        </p:nvSpPr>
        <p:spPr bwMode="auto">
          <a:xfrm>
            <a:off x="3899941" y="1877911"/>
            <a:ext cx="159544" cy="1028700"/>
          </a:xfrm>
          <a:custGeom>
            <a:avLst/>
            <a:gdLst>
              <a:gd name="T0" fmla="*/ 0 w 134"/>
              <a:gd name="T1" fmla="*/ 0 h 864"/>
              <a:gd name="T2" fmla="*/ 134 w 134"/>
              <a:gd name="T3" fmla="*/ 614 h 864"/>
              <a:gd name="T4" fmla="*/ 134 w 134"/>
              <a:gd name="T5" fmla="*/ 864 h 864"/>
              <a:gd name="T6" fmla="*/ 0 w 134"/>
              <a:gd name="T7" fmla="*/ 619 h 864"/>
              <a:gd name="T8" fmla="*/ 0 w 134"/>
              <a:gd name="T9" fmla="*/ 0 h 864"/>
            </a:gdLst>
            <a:ahLst/>
            <a:cxnLst>
              <a:cxn ang="0">
                <a:pos x="T0" y="T1"/>
              </a:cxn>
              <a:cxn ang="0">
                <a:pos x="T2" y="T3"/>
              </a:cxn>
              <a:cxn ang="0">
                <a:pos x="T4" y="T5"/>
              </a:cxn>
              <a:cxn ang="0">
                <a:pos x="T6" y="T7"/>
              </a:cxn>
              <a:cxn ang="0">
                <a:pos x="T8" y="T9"/>
              </a:cxn>
            </a:cxnLst>
            <a:rect l="0" t="0" r="r" b="b"/>
            <a:pathLst>
              <a:path w="134" h="864">
                <a:moveTo>
                  <a:pt x="0" y="0"/>
                </a:moveTo>
                <a:lnTo>
                  <a:pt x="134" y="614"/>
                </a:lnTo>
                <a:lnTo>
                  <a:pt x="134" y="864"/>
                </a:lnTo>
                <a:lnTo>
                  <a:pt x="0" y="619"/>
                </a:lnTo>
                <a:lnTo>
                  <a:pt x="0" y="0"/>
                </a:lnTo>
                <a:close/>
              </a:path>
            </a:pathLst>
          </a:custGeom>
          <a:solidFill>
            <a:schemeClr val="accent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69" name="Rectangle 26"/>
          <p:cNvSpPr>
            <a:spLocks noChangeArrowheads="1"/>
          </p:cNvSpPr>
          <p:nvPr/>
        </p:nvSpPr>
        <p:spPr bwMode="auto">
          <a:xfrm>
            <a:off x="2645023" y="1883864"/>
            <a:ext cx="1260872" cy="734616"/>
          </a:xfrm>
          <a:prstGeom prst="rect">
            <a:avLst/>
          </a:prstGeom>
          <a:solidFill>
            <a:schemeClr val="accent2"/>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70" name="Freeform 27"/>
          <p:cNvSpPr>
            <a:spLocks/>
          </p:cNvSpPr>
          <p:nvPr/>
        </p:nvSpPr>
        <p:spPr bwMode="auto">
          <a:xfrm>
            <a:off x="2286644" y="1880292"/>
            <a:ext cx="735806" cy="734616"/>
          </a:xfrm>
          <a:custGeom>
            <a:avLst/>
            <a:gdLst>
              <a:gd name="T0" fmla="*/ 308 w 618"/>
              <a:gd name="T1" fmla="*/ 0 h 617"/>
              <a:gd name="T2" fmla="*/ 359 w 618"/>
              <a:gd name="T3" fmla="*/ 4 h 617"/>
              <a:gd name="T4" fmla="*/ 407 w 618"/>
              <a:gd name="T5" fmla="*/ 16 h 617"/>
              <a:gd name="T6" fmla="*/ 451 w 618"/>
              <a:gd name="T7" fmla="*/ 34 h 617"/>
              <a:gd name="T8" fmla="*/ 492 w 618"/>
              <a:gd name="T9" fmla="*/ 59 h 617"/>
              <a:gd name="T10" fmla="*/ 528 w 618"/>
              <a:gd name="T11" fmla="*/ 91 h 617"/>
              <a:gd name="T12" fmla="*/ 558 w 618"/>
              <a:gd name="T13" fmla="*/ 127 h 617"/>
              <a:gd name="T14" fmla="*/ 584 w 618"/>
              <a:gd name="T15" fmla="*/ 167 h 617"/>
              <a:gd name="T16" fmla="*/ 603 w 618"/>
              <a:gd name="T17" fmla="*/ 210 h 617"/>
              <a:gd name="T18" fmla="*/ 614 w 618"/>
              <a:gd name="T19" fmla="*/ 258 h 617"/>
              <a:gd name="T20" fmla="*/ 618 w 618"/>
              <a:gd name="T21" fmla="*/ 308 h 617"/>
              <a:gd name="T22" fmla="*/ 614 w 618"/>
              <a:gd name="T23" fmla="*/ 359 h 617"/>
              <a:gd name="T24" fmla="*/ 603 w 618"/>
              <a:gd name="T25" fmla="*/ 406 h 617"/>
              <a:gd name="T26" fmla="*/ 584 w 618"/>
              <a:gd name="T27" fmla="*/ 451 h 617"/>
              <a:gd name="T28" fmla="*/ 558 w 618"/>
              <a:gd name="T29" fmla="*/ 491 h 617"/>
              <a:gd name="T30" fmla="*/ 528 w 618"/>
              <a:gd name="T31" fmla="*/ 527 h 617"/>
              <a:gd name="T32" fmla="*/ 492 w 618"/>
              <a:gd name="T33" fmla="*/ 558 h 617"/>
              <a:gd name="T34" fmla="*/ 451 w 618"/>
              <a:gd name="T35" fmla="*/ 582 h 617"/>
              <a:gd name="T36" fmla="*/ 407 w 618"/>
              <a:gd name="T37" fmla="*/ 601 h 617"/>
              <a:gd name="T38" fmla="*/ 359 w 618"/>
              <a:gd name="T39" fmla="*/ 614 h 617"/>
              <a:gd name="T40" fmla="*/ 308 w 618"/>
              <a:gd name="T41" fmla="*/ 617 h 617"/>
              <a:gd name="T42" fmla="*/ 259 w 618"/>
              <a:gd name="T43" fmla="*/ 614 h 617"/>
              <a:gd name="T44" fmla="*/ 212 w 618"/>
              <a:gd name="T45" fmla="*/ 601 h 617"/>
              <a:gd name="T46" fmla="*/ 167 w 618"/>
              <a:gd name="T47" fmla="*/ 582 h 617"/>
              <a:gd name="T48" fmla="*/ 127 w 618"/>
              <a:gd name="T49" fmla="*/ 558 h 617"/>
              <a:gd name="T50" fmla="*/ 91 w 618"/>
              <a:gd name="T51" fmla="*/ 527 h 617"/>
              <a:gd name="T52" fmla="*/ 60 w 618"/>
              <a:gd name="T53" fmla="*/ 491 h 617"/>
              <a:gd name="T54" fmla="*/ 35 w 618"/>
              <a:gd name="T55" fmla="*/ 451 h 617"/>
              <a:gd name="T56" fmla="*/ 16 w 618"/>
              <a:gd name="T57" fmla="*/ 406 h 617"/>
              <a:gd name="T58" fmla="*/ 4 w 618"/>
              <a:gd name="T59" fmla="*/ 359 h 617"/>
              <a:gd name="T60" fmla="*/ 0 w 618"/>
              <a:gd name="T61" fmla="*/ 308 h 617"/>
              <a:gd name="T62" fmla="*/ 4 w 618"/>
              <a:gd name="T63" fmla="*/ 258 h 617"/>
              <a:gd name="T64" fmla="*/ 16 w 618"/>
              <a:gd name="T65" fmla="*/ 210 h 617"/>
              <a:gd name="T66" fmla="*/ 35 w 618"/>
              <a:gd name="T67" fmla="*/ 167 h 617"/>
              <a:gd name="T68" fmla="*/ 60 w 618"/>
              <a:gd name="T69" fmla="*/ 127 h 617"/>
              <a:gd name="T70" fmla="*/ 91 w 618"/>
              <a:gd name="T71" fmla="*/ 91 h 617"/>
              <a:gd name="T72" fmla="*/ 127 w 618"/>
              <a:gd name="T73" fmla="*/ 59 h 617"/>
              <a:gd name="T74" fmla="*/ 167 w 618"/>
              <a:gd name="T75" fmla="*/ 34 h 617"/>
              <a:gd name="T76" fmla="*/ 212 w 618"/>
              <a:gd name="T77" fmla="*/ 16 h 617"/>
              <a:gd name="T78" fmla="*/ 259 w 618"/>
              <a:gd name="T79" fmla="*/ 4 h 617"/>
              <a:gd name="T80" fmla="*/ 308 w 618"/>
              <a:gd name="T8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8" h="617">
                <a:moveTo>
                  <a:pt x="308" y="0"/>
                </a:moveTo>
                <a:lnTo>
                  <a:pt x="359" y="4"/>
                </a:lnTo>
                <a:lnTo>
                  <a:pt x="407" y="16"/>
                </a:lnTo>
                <a:lnTo>
                  <a:pt x="451" y="34"/>
                </a:lnTo>
                <a:lnTo>
                  <a:pt x="492" y="59"/>
                </a:lnTo>
                <a:lnTo>
                  <a:pt x="528" y="91"/>
                </a:lnTo>
                <a:lnTo>
                  <a:pt x="558" y="127"/>
                </a:lnTo>
                <a:lnTo>
                  <a:pt x="584" y="167"/>
                </a:lnTo>
                <a:lnTo>
                  <a:pt x="603" y="210"/>
                </a:lnTo>
                <a:lnTo>
                  <a:pt x="614" y="258"/>
                </a:lnTo>
                <a:lnTo>
                  <a:pt x="618" y="308"/>
                </a:lnTo>
                <a:lnTo>
                  <a:pt x="614" y="359"/>
                </a:lnTo>
                <a:lnTo>
                  <a:pt x="603" y="406"/>
                </a:lnTo>
                <a:lnTo>
                  <a:pt x="584" y="451"/>
                </a:lnTo>
                <a:lnTo>
                  <a:pt x="558" y="491"/>
                </a:lnTo>
                <a:lnTo>
                  <a:pt x="528" y="527"/>
                </a:lnTo>
                <a:lnTo>
                  <a:pt x="492" y="558"/>
                </a:lnTo>
                <a:lnTo>
                  <a:pt x="451" y="582"/>
                </a:lnTo>
                <a:lnTo>
                  <a:pt x="407" y="601"/>
                </a:lnTo>
                <a:lnTo>
                  <a:pt x="359" y="614"/>
                </a:lnTo>
                <a:lnTo>
                  <a:pt x="308" y="617"/>
                </a:lnTo>
                <a:lnTo>
                  <a:pt x="259" y="614"/>
                </a:lnTo>
                <a:lnTo>
                  <a:pt x="212" y="601"/>
                </a:lnTo>
                <a:lnTo>
                  <a:pt x="167" y="582"/>
                </a:lnTo>
                <a:lnTo>
                  <a:pt x="127" y="558"/>
                </a:lnTo>
                <a:lnTo>
                  <a:pt x="91" y="527"/>
                </a:lnTo>
                <a:lnTo>
                  <a:pt x="60" y="491"/>
                </a:lnTo>
                <a:lnTo>
                  <a:pt x="35" y="451"/>
                </a:lnTo>
                <a:lnTo>
                  <a:pt x="16" y="406"/>
                </a:lnTo>
                <a:lnTo>
                  <a:pt x="4" y="359"/>
                </a:lnTo>
                <a:lnTo>
                  <a:pt x="0" y="308"/>
                </a:lnTo>
                <a:lnTo>
                  <a:pt x="4" y="258"/>
                </a:lnTo>
                <a:lnTo>
                  <a:pt x="16" y="210"/>
                </a:lnTo>
                <a:lnTo>
                  <a:pt x="35" y="167"/>
                </a:lnTo>
                <a:lnTo>
                  <a:pt x="60" y="127"/>
                </a:lnTo>
                <a:lnTo>
                  <a:pt x="91" y="91"/>
                </a:lnTo>
                <a:lnTo>
                  <a:pt x="127" y="59"/>
                </a:lnTo>
                <a:lnTo>
                  <a:pt x="167" y="34"/>
                </a:lnTo>
                <a:lnTo>
                  <a:pt x="212" y="16"/>
                </a:lnTo>
                <a:lnTo>
                  <a:pt x="259" y="4"/>
                </a:lnTo>
                <a:lnTo>
                  <a:pt x="308" y="0"/>
                </a:lnTo>
                <a:close/>
              </a:path>
            </a:pathLst>
          </a:custGeom>
          <a:solidFill>
            <a:schemeClr val="accent2"/>
          </a:solidFill>
          <a:ln w="0">
            <a:noFill/>
            <a:prstDash val="solid"/>
            <a:round/>
            <a:headEnd/>
            <a:tailEnd/>
          </a:ln>
        </p:spPr>
        <p:txBody>
          <a:bodyPr vert="horz" wrap="square" lIns="68580" tIns="34290" rIns="68580" bIns="34290" numCol="1" anchor="ctr" anchorCtr="1" compatLnSpc="1">
            <a:prstTxWarp prst="textNoShape">
              <a:avLst/>
            </a:prstTxWarp>
          </a:bodyPr>
          <a:lstStyle/>
          <a:p>
            <a:pPr defTabSz="914240"/>
            <a:r>
              <a:rPr lang="en-US" b="1" dirty="0">
                <a:solidFill>
                  <a:prstClr val="white"/>
                </a:solidFill>
                <a:latin typeface="Arial" panose="020B0604020202020204" pitchFamily="34" charset="0"/>
                <a:cs typeface="Arial" panose="020B0604020202020204" pitchFamily="34" charset="0"/>
              </a:rPr>
              <a:t>01</a:t>
            </a:r>
          </a:p>
        </p:txBody>
      </p:sp>
      <p:grpSp>
        <p:nvGrpSpPr>
          <p:cNvPr id="72" name="Group 71"/>
          <p:cNvGrpSpPr/>
          <p:nvPr/>
        </p:nvGrpSpPr>
        <p:grpSpPr>
          <a:xfrm>
            <a:off x="3067027" y="2022490"/>
            <a:ext cx="416864" cy="457364"/>
            <a:chOff x="8228013" y="1760538"/>
            <a:chExt cx="669926" cy="735012"/>
          </a:xfrm>
          <a:solidFill>
            <a:schemeClr val="bg1"/>
          </a:solidFill>
        </p:grpSpPr>
        <p:sp>
          <p:nvSpPr>
            <p:cNvPr id="73" name="Freeform 39"/>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74" name="Freeform 40"/>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75" name="Freeform 41"/>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77" name="Freeform 42"/>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78" name="Freeform 43"/>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83" name="Freeform 44"/>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84" name="Freeform 45"/>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87" name="Freeform 46"/>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88" name="Freeform 47"/>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89" name="Freeform 48"/>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90" name="Freeform 49"/>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91" name="Freeform 50"/>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grpSp>
      <p:sp>
        <p:nvSpPr>
          <p:cNvPr id="123" name="TextBox 122"/>
          <p:cNvSpPr txBox="1"/>
          <p:nvPr/>
        </p:nvSpPr>
        <p:spPr>
          <a:xfrm>
            <a:off x="244963" y="2055332"/>
            <a:ext cx="1942075" cy="461665"/>
          </a:xfrm>
          <a:prstGeom prst="rect">
            <a:avLst/>
          </a:prstGeom>
          <a:noFill/>
        </p:spPr>
        <p:txBody>
          <a:bodyPr wrap="square" rtlCol="0">
            <a:spAutoFit/>
          </a:bodyPr>
          <a:lstStyle/>
          <a:p>
            <a:pPr algn="r" defTabSz="914240"/>
            <a:r>
              <a:rPr lang="en-US" sz="1200" kern="0" dirty="0">
                <a:solidFill>
                  <a:prstClr val="black">
                    <a:lumMod val="75000"/>
                    <a:lumOff val="25000"/>
                  </a:prstClr>
                </a:solidFill>
                <a:latin typeface="Arial" panose="020B0604020202020204" pitchFamily="34" charset="0"/>
                <a:cs typeface="Arial" panose="020B0604020202020204" pitchFamily="34" charset="0"/>
              </a:rPr>
              <a:t>Early detection of the positive &amp; negative inputs</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24" name="TextBox 123"/>
          <p:cNvSpPr txBox="1"/>
          <p:nvPr/>
        </p:nvSpPr>
        <p:spPr>
          <a:xfrm>
            <a:off x="494948" y="1796274"/>
            <a:ext cx="1686937" cy="338554"/>
          </a:xfrm>
          <a:prstGeom prst="rect">
            <a:avLst/>
          </a:prstGeom>
          <a:noFill/>
        </p:spPr>
        <p:txBody>
          <a:bodyPr wrap="square" rtlCol="0">
            <a:spAutoFit/>
          </a:bodyPr>
          <a:lstStyle/>
          <a:p>
            <a:pPr algn="r" defTabSz="914240"/>
            <a:r>
              <a:rPr lang="en-US" sz="1600" b="1" dirty="0">
                <a:solidFill>
                  <a:prstClr val="black">
                    <a:lumMod val="75000"/>
                    <a:lumOff val="25000"/>
                  </a:prstClr>
                </a:solidFill>
                <a:latin typeface="Arial" panose="020B0604020202020204" pitchFamily="34" charset="0"/>
                <a:cs typeface="Arial" panose="020B0604020202020204" pitchFamily="34" charset="0"/>
              </a:rPr>
              <a:t>Detection skills</a:t>
            </a:r>
          </a:p>
        </p:txBody>
      </p:sp>
      <p:sp>
        <p:nvSpPr>
          <p:cNvPr id="133" name="TextBox 132"/>
          <p:cNvSpPr txBox="1"/>
          <p:nvPr/>
        </p:nvSpPr>
        <p:spPr>
          <a:xfrm>
            <a:off x="503411" y="4622721"/>
            <a:ext cx="2852063" cy="461665"/>
          </a:xfrm>
          <a:prstGeom prst="rect">
            <a:avLst/>
          </a:prstGeom>
          <a:noFill/>
        </p:spPr>
        <p:txBody>
          <a:bodyPr wrap="none" rtlCol="0">
            <a:spAutoFit/>
          </a:bodyPr>
          <a:lstStyle/>
          <a:p>
            <a:pPr algn="r" defTabSz="914240"/>
            <a:r>
              <a:rPr lang="en-US" sz="1200" kern="0" dirty="0">
                <a:solidFill>
                  <a:prstClr val="black">
                    <a:lumMod val="75000"/>
                    <a:lumOff val="25000"/>
                  </a:prstClr>
                </a:solidFill>
                <a:latin typeface="Arial" panose="020B0604020202020204" pitchFamily="34" charset="0"/>
                <a:cs typeface="Arial" panose="020B0604020202020204" pitchFamily="34" charset="0"/>
              </a:rPr>
              <a:t>Develop social competence to increase</a:t>
            </a:r>
          </a:p>
          <a:p>
            <a:pPr algn="r" defTabSz="914240"/>
            <a:r>
              <a:rPr lang="en-US" sz="1200" kern="0" dirty="0">
                <a:solidFill>
                  <a:prstClr val="black">
                    <a:lumMod val="75000"/>
                    <a:lumOff val="25000"/>
                  </a:prstClr>
                </a:solidFill>
                <a:latin typeface="Arial" panose="020B0604020202020204" pitchFamily="34" charset="0"/>
                <a:cs typeface="Arial" panose="020B0604020202020204" pitchFamily="34" charset="0"/>
              </a:rPr>
              <a:t>social integration and support</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35" name="TextBox 134"/>
          <p:cNvSpPr txBox="1"/>
          <p:nvPr/>
        </p:nvSpPr>
        <p:spPr>
          <a:xfrm>
            <a:off x="417687" y="4372443"/>
            <a:ext cx="2931349" cy="338554"/>
          </a:xfrm>
          <a:prstGeom prst="rect">
            <a:avLst/>
          </a:prstGeom>
          <a:noFill/>
        </p:spPr>
        <p:txBody>
          <a:bodyPr wrap="square" rtlCol="0">
            <a:spAutoFit/>
          </a:bodyPr>
          <a:lstStyle/>
          <a:p>
            <a:pPr algn="r" defTabSz="914240"/>
            <a:r>
              <a:rPr lang="en-US" sz="1600" b="1" dirty="0">
                <a:solidFill>
                  <a:prstClr val="black">
                    <a:lumMod val="75000"/>
                    <a:lumOff val="25000"/>
                  </a:prstClr>
                </a:solidFill>
                <a:latin typeface="Arial" panose="020B0604020202020204" pitchFamily="34" charset="0"/>
                <a:cs typeface="Arial" panose="020B0604020202020204" pitchFamily="34" charset="0"/>
              </a:rPr>
              <a:t>Develop social competence</a:t>
            </a:r>
          </a:p>
        </p:txBody>
      </p:sp>
      <p:sp>
        <p:nvSpPr>
          <p:cNvPr id="137" name="TextBox 136"/>
          <p:cNvSpPr txBox="1"/>
          <p:nvPr/>
        </p:nvSpPr>
        <p:spPr>
          <a:xfrm>
            <a:off x="5808939" y="5310148"/>
            <a:ext cx="2725426" cy="461665"/>
          </a:xfrm>
          <a:prstGeom prst="rect">
            <a:avLst/>
          </a:prstGeom>
          <a:noFill/>
        </p:spPr>
        <p:txBody>
          <a:bodyPr wrap="none" rtlCol="0">
            <a:spAutoFit/>
          </a:bodyPr>
          <a:lstStyle/>
          <a:p>
            <a:pPr defTabSz="914240"/>
            <a:r>
              <a:rPr lang="en-US" sz="1200" kern="0" dirty="0">
                <a:solidFill>
                  <a:prstClr val="black">
                    <a:lumMod val="75000"/>
                    <a:lumOff val="25000"/>
                  </a:prstClr>
                </a:solidFill>
                <a:latin typeface="Arial" panose="020B0604020202020204" pitchFamily="34" charset="0"/>
                <a:cs typeface="Arial" panose="020B0604020202020204" pitchFamily="34" charset="0"/>
              </a:rPr>
              <a:t>Develop positive coping strategies to </a:t>
            </a:r>
          </a:p>
          <a:p>
            <a:pPr defTabSz="914240"/>
            <a:r>
              <a:rPr lang="en-US" sz="1200" kern="0" dirty="0">
                <a:solidFill>
                  <a:prstClr val="black">
                    <a:lumMod val="75000"/>
                    <a:lumOff val="25000"/>
                  </a:prstClr>
                </a:solidFill>
                <a:latin typeface="Arial" panose="020B0604020202020204" pitchFamily="34" charset="0"/>
                <a:cs typeface="Arial" panose="020B0604020202020204" pitchFamily="34" charset="0"/>
              </a:rPr>
              <a:t>handle challenges</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38" name="TextBox 137"/>
          <p:cNvSpPr txBox="1"/>
          <p:nvPr/>
        </p:nvSpPr>
        <p:spPr>
          <a:xfrm>
            <a:off x="5808940" y="5059870"/>
            <a:ext cx="2573060" cy="338554"/>
          </a:xfrm>
          <a:prstGeom prst="rect">
            <a:avLst/>
          </a:prstGeom>
          <a:noFill/>
        </p:spPr>
        <p:txBody>
          <a:bodyPr wrap="square" rtlCol="0">
            <a:spAutoFit/>
          </a:bodyPr>
          <a:lstStyle/>
          <a:p>
            <a:pPr defTabSz="914240"/>
            <a:r>
              <a:rPr lang="en-US" sz="1600" b="1" dirty="0">
                <a:solidFill>
                  <a:prstClr val="black">
                    <a:lumMod val="75000"/>
                    <a:lumOff val="25000"/>
                  </a:prstClr>
                </a:solidFill>
                <a:latin typeface="Arial" panose="020B0604020202020204" pitchFamily="34" charset="0"/>
                <a:cs typeface="Arial" panose="020B0604020202020204" pitchFamily="34" charset="0"/>
              </a:rPr>
              <a:t>Develop coping ability</a:t>
            </a:r>
          </a:p>
        </p:txBody>
      </p:sp>
      <p:sp>
        <p:nvSpPr>
          <p:cNvPr id="141" name="TextBox 140"/>
          <p:cNvSpPr txBox="1"/>
          <p:nvPr/>
        </p:nvSpPr>
        <p:spPr>
          <a:xfrm>
            <a:off x="7075806" y="2530823"/>
            <a:ext cx="1915794" cy="646331"/>
          </a:xfrm>
          <a:prstGeom prst="rect">
            <a:avLst/>
          </a:prstGeom>
          <a:noFill/>
        </p:spPr>
        <p:txBody>
          <a:bodyPr wrap="square" rtlCol="0">
            <a:spAutoFit/>
          </a:bodyPr>
          <a:lstStyle/>
          <a:p>
            <a:pPr defTabSz="914240"/>
            <a:r>
              <a:rPr lang="en-US" sz="1200" kern="0" dirty="0">
                <a:solidFill>
                  <a:prstClr val="black">
                    <a:lumMod val="75000"/>
                    <a:lumOff val="25000"/>
                  </a:prstClr>
                </a:solidFill>
                <a:latin typeface="Arial" panose="020B0604020202020204" pitchFamily="34" charset="0"/>
                <a:cs typeface="Arial" panose="020B0604020202020204" pitchFamily="34" charset="0"/>
              </a:rPr>
              <a:t>Systematic evaluation of the positive &amp; negative inputs</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42" name="TextBox 141"/>
          <p:cNvSpPr txBox="1"/>
          <p:nvPr/>
        </p:nvSpPr>
        <p:spPr>
          <a:xfrm>
            <a:off x="7068804" y="2267981"/>
            <a:ext cx="2068194" cy="338554"/>
          </a:xfrm>
          <a:prstGeom prst="rect">
            <a:avLst/>
          </a:prstGeom>
          <a:noFill/>
        </p:spPr>
        <p:txBody>
          <a:bodyPr wrap="square" rtlCol="0">
            <a:spAutoFit/>
          </a:bodyPr>
          <a:lstStyle/>
          <a:p>
            <a:pPr defTabSz="914240"/>
            <a:r>
              <a:rPr lang="en-US" sz="1600" b="1" dirty="0">
                <a:solidFill>
                  <a:prstClr val="black">
                    <a:lumMod val="75000"/>
                    <a:lumOff val="25000"/>
                  </a:prstClr>
                </a:solidFill>
                <a:latin typeface="Arial" panose="020B0604020202020204" pitchFamily="34" charset="0"/>
                <a:cs typeface="Arial" panose="020B0604020202020204" pitchFamily="34" charset="0"/>
              </a:rPr>
              <a:t>Evaluation skills</a:t>
            </a:r>
          </a:p>
        </p:txBody>
      </p:sp>
      <p:sp>
        <p:nvSpPr>
          <p:cNvPr id="23" name="Freeform 12"/>
          <p:cNvSpPr>
            <a:spLocks/>
          </p:cNvSpPr>
          <p:nvPr/>
        </p:nvSpPr>
        <p:spPr bwMode="auto">
          <a:xfrm>
            <a:off x="4572644" y="2966143"/>
            <a:ext cx="625079" cy="625079"/>
          </a:xfrm>
          <a:custGeom>
            <a:avLst/>
            <a:gdLst>
              <a:gd name="T0" fmla="*/ 263 w 525"/>
              <a:gd name="T1" fmla="*/ 0 h 525"/>
              <a:gd name="T2" fmla="*/ 310 w 525"/>
              <a:gd name="T3" fmla="*/ 4 h 525"/>
              <a:gd name="T4" fmla="*/ 355 w 525"/>
              <a:gd name="T5" fmla="*/ 17 h 525"/>
              <a:gd name="T6" fmla="*/ 396 w 525"/>
              <a:gd name="T7" fmla="*/ 36 h 525"/>
              <a:gd name="T8" fmla="*/ 433 w 525"/>
              <a:gd name="T9" fmla="*/ 62 h 525"/>
              <a:gd name="T10" fmla="*/ 463 w 525"/>
              <a:gd name="T11" fmla="*/ 94 h 525"/>
              <a:gd name="T12" fmla="*/ 489 w 525"/>
              <a:gd name="T13" fmla="*/ 130 h 525"/>
              <a:gd name="T14" fmla="*/ 509 w 525"/>
              <a:gd name="T15" fmla="*/ 172 h 525"/>
              <a:gd name="T16" fmla="*/ 521 w 525"/>
              <a:gd name="T17" fmla="*/ 216 h 525"/>
              <a:gd name="T18" fmla="*/ 525 w 525"/>
              <a:gd name="T19" fmla="*/ 262 h 525"/>
              <a:gd name="T20" fmla="*/ 521 w 525"/>
              <a:gd name="T21" fmla="*/ 310 h 525"/>
              <a:gd name="T22" fmla="*/ 509 w 525"/>
              <a:gd name="T23" fmla="*/ 355 h 525"/>
              <a:gd name="T24" fmla="*/ 489 w 525"/>
              <a:gd name="T25" fmla="*/ 395 h 525"/>
              <a:gd name="T26" fmla="*/ 463 w 525"/>
              <a:gd name="T27" fmla="*/ 433 h 525"/>
              <a:gd name="T28" fmla="*/ 433 w 525"/>
              <a:gd name="T29" fmla="*/ 464 h 525"/>
              <a:gd name="T30" fmla="*/ 396 w 525"/>
              <a:gd name="T31" fmla="*/ 490 h 525"/>
              <a:gd name="T32" fmla="*/ 355 w 525"/>
              <a:gd name="T33" fmla="*/ 509 h 525"/>
              <a:gd name="T34" fmla="*/ 310 w 525"/>
              <a:gd name="T35" fmla="*/ 520 h 525"/>
              <a:gd name="T36" fmla="*/ 263 w 525"/>
              <a:gd name="T37" fmla="*/ 525 h 525"/>
              <a:gd name="T38" fmla="*/ 215 w 525"/>
              <a:gd name="T39" fmla="*/ 520 h 525"/>
              <a:gd name="T40" fmla="*/ 172 w 525"/>
              <a:gd name="T41" fmla="*/ 509 h 525"/>
              <a:gd name="T42" fmla="*/ 130 w 525"/>
              <a:gd name="T43" fmla="*/ 490 h 525"/>
              <a:gd name="T44" fmla="*/ 94 w 525"/>
              <a:gd name="T45" fmla="*/ 464 h 525"/>
              <a:gd name="T46" fmla="*/ 62 w 525"/>
              <a:gd name="T47" fmla="*/ 433 h 525"/>
              <a:gd name="T48" fmla="*/ 36 w 525"/>
              <a:gd name="T49" fmla="*/ 395 h 525"/>
              <a:gd name="T50" fmla="*/ 18 w 525"/>
              <a:gd name="T51" fmla="*/ 355 h 525"/>
              <a:gd name="T52" fmla="*/ 5 w 525"/>
              <a:gd name="T53" fmla="*/ 310 h 525"/>
              <a:gd name="T54" fmla="*/ 0 w 525"/>
              <a:gd name="T55" fmla="*/ 262 h 525"/>
              <a:gd name="T56" fmla="*/ 5 w 525"/>
              <a:gd name="T57" fmla="*/ 216 h 525"/>
              <a:gd name="T58" fmla="*/ 18 w 525"/>
              <a:gd name="T59" fmla="*/ 172 h 525"/>
              <a:gd name="T60" fmla="*/ 36 w 525"/>
              <a:gd name="T61" fmla="*/ 130 h 525"/>
              <a:gd name="T62" fmla="*/ 62 w 525"/>
              <a:gd name="T63" fmla="*/ 94 h 525"/>
              <a:gd name="T64" fmla="*/ 94 w 525"/>
              <a:gd name="T65" fmla="*/ 62 h 525"/>
              <a:gd name="T66" fmla="*/ 130 w 525"/>
              <a:gd name="T67" fmla="*/ 36 h 525"/>
              <a:gd name="T68" fmla="*/ 172 w 525"/>
              <a:gd name="T69" fmla="*/ 17 h 525"/>
              <a:gd name="T70" fmla="*/ 215 w 525"/>
              <a:gd name="T71" fmla="*/ 4 h 525"/>
              <a:gd name="T72" fmla="*/ 263 w 525"/>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5" h="525">
                <a:moveTo>
                  <a:pt x="263" y="0"/>
                </a:moveTo>
                <a:lnTo>
                  <a:pt x="310" y="4"/>
                </a:lnTo>
                <a:lnTo>
                  <a:pt x="355" y="17"/>
                </a:lnTo>
                <a:lnTo>
                  <a:pt x="396" y="36"/>
                </a:lnTo>
                <a:lnTo>
                  <a:pt x="433" y="62"/>
                </a:lnTo>
                <a:lnTo>
                  <a:pt x="463" y="94"/>
                </a:lnTo>
                <a:lnTo>
                  <a:pt x="489" y="130"/>
                </a:lnTo>
                <a:lnTo>
                  <a:pt x="509" y="172"/>
                </a:lnTo>
                <a:lnTo>
                  <a:pt x="521" y="216"/>
                </a:lnTo>
                <a:lnTo>
                  <a:pt x="525" y="262"/>
                </a:lnTo>
                <a:lnTo>
                  <a:pt x="521" y="310"/>
                </a:lnTo>
                <a:lnTo>
                  <a:pt x="509" y="355"/>
                </a:lnTo>
                <a:lnTo>
                  <a:pt x="489" y="395"/>
                </a:lnTo>
                <a:lnTo>
                  <a:pt x="463" y="433"/>
                </a:lnTo>
                <a:lnTo>
                  <a:pt x="433" y="464"/>
                </a:lnTo>
                <a:lnTo>
                  <a:pt x="396" y="490"/>
                </a:lnTo>
                <a:lnTo>
                  <a:pt x="355" y="509"/>
                </a:lnTo>
                <a:lnTo>
                  <a:pt x="310" y="520"/>
                </a:lnTo>
                <a:lnTo>
                  <a:pt x="263" y="525"/>
                </a:lnTo>
                <a:lnTo>
                  <a:pt x="215" y="520"/>
                </a:lnTo>
                <a:lnTo>
                  <a:pt x="172" y="509"/>
                </a:lnTo>
                <a:lnTo>
                  <a:pt x="130" y="490"/>
                </a:lnTo>
                <a:lnTo>
                  <a:pt x="94" y="464"/>
                </a:lnTo>
                <a:lnTo>
                  <a:pt x="62" y="433"/>
                </a:lnTo>
                <a:lnTo>
                  <a:pt x="36" y="395"/>
                </a:lnTo>
                <a:lnTo>
                  <a:pt x="18" y="355"/>
                </a:lnTo>
                <a:lnTo>
                  <a:pt x="5" y="310"/>
                </a:lnTo>
                <a:lnTo>
                  <a:pt x="0" y="262"/>
                </a:lnTo>
                <a:lnTo>
                  <a:pt x="5" y="216"/>
                </a:lnTo>
                <a:lnTo>
                  <a:pt x="18" y="172"/>
                </a:lnTo>
                <a:lnTo>
                  <a:pt x="36" y="130"/>
                </a:lnTo>
                <a:lnTo>
                  <a:pt x="62" y="94"/>
                </a:lnTo>
                <a:lnTo>
                  <a:pt x="94" y="62"/>
                </a:lnTo>
                <a:lnTo>
                  <a:pt x="130" y="36"/>
                </a:lnTo>
                <a:lnTo>
                  <a:pt x="172" y="17"/>
                </a:lnTo>
                <a:lnTo>
                  <a:pt x="215" y="4"/>
                </a:lnTo>
                <a:lnTo>
                  <a:pt x="263"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grpSp>
        <p:nvGrpSpPr>
          <p:cNvPr id="71" name="Group 70"/>
          <p:cNvGrpSpPr/>
          <p:nvPr/>
        </p:nvGrpSpPr>
        <p:grpSpPr>
          <a:xfrm>
            <a:off x="2461909" y="3543654"/>
            <a:ext cx="499575" cy="393233"/>
            <a:chOff x="6529388" y="66675"/>
            <a:chExt cx="1357313" cy="1068388"/>
          </a:xfrm>
          <a:solidFill>
            <a:schemeClr val="bg1"/>
          </a:solidFill>
        </p:grpSpPr>
        <p:sp>
          <p:nvSpPr>
            <p:cNvPr id="76" name="Freeform 26"/>
            <p:cNvSpPr>
              <a:spLocks/>
            </p:cNvSpPr>
            <p:nvPr/>
          </p:nvSpPr>
          <p:spPr bwMode="auto">
            <a:xfrm>
              <a:off x="6529388" y="706438"/>
              <a:ext cx="895350" cy="428625"/>
            </a:xfrm>
            <a:custGeom>
              <a:avLst/>
              <a:gdLst/>
              <a:ahLst/>
              <a:cxnLst>
                <a:cxn ang="0">
                  <a:pos x="291" y="0"/>
                </a:cxn>
                <a:cxn ang="0">
                  <a:pos x="302" y="0"/>
                </a:cxn>
                <a:cxn ang="0">
                  <a:pos x="315" y="2"/>
                </a:cxn>
                <a:cxn ang="0">
                  <a:pos x="331" y="4"/>
                </a:cxn>
                <a:cxn ang="0">
                  <a:pos x="350" y="7"/>
                </a:cxn>
                <a:cxn ang="0">
                  <a:pos x="373" y="12"/>
                </a:cxn>
                <a:cxn ang="0">
                  <a:pos x="396" y="20"/>
                </a:cxn>
                <a:cxn ang="0">
                  <a:pos x="420" y="29"/>
                </a:cxn>
                <a:cxn ang="0">
                  <a:pos x="445" y="41"/>
                </a:cxn>
                <a:cxn ang="0">
                  <a:pos x="470" y="55"/>
                </a:cxn>
                <a:cxn ang="0">
                  <a:pos x="492" y="72"/>
                </a:cxn>
                <a:cxn ang="0">
                  <a:pos x="513" y="93"/>
                </a:cxn>
                <a:cxn ang="0">
                  <a:pos x="531" y="118"/>
                </a:cxn>
                <a:cxn ang="0">
                  <a:pos x="547" y="147"/>
                </a:cxn>
                <a:cxn ang="0">
                  <a:pos x="557" y="181"/>
                </a:cxn>
                <a:cxn ang="0">
                  <a:pos x="564" y="219"/>
                </a:cxn>
                <a:cxn ang="0">
                  <a:pos x="560" y="220"/>
                </a:cxn>
                <a:cxn ang="0">
                  <a:pos x="551" y="224"/>
                </a:cxn>
                <a:cxn ang="0">
                  <a:pos x="534" y="228"/>
                </a:cxn>
                <a:cxn ang="0">
                  <a:pos x="513" y="235"/>
                </a:cxn>
                <a:cxn ang="0">
                  <a:pos x="487" y="243"/>
                </a:cxn>
                <a:cxn ang="0">
                  <a:pos x="455" y="249"/>
                </a:cxn>
                <a:cxn ang="0">
                  <a:pos x="420" y="256"/>
                </a:cxn>
                <a:cxn ang="0">
                  <a:pos x="380" y="262"/>
                </a:cxn>
                <a:cxn ang="0">
                  <a:pos x="338" y="266"/>
                </a:cxn>
                <a:cxn ang="0">
                  <a:pos x="294" y="269"/>
                </a:cxn>
                <a:cxn ang="0">
                  <a:pos x="247" y="270"/>
                </a:cxn>
                <a:cxn ang="0">
                  <a:pos x="199" y="267"/>
                </a:cxn>
                <a:cxn ang="0">
                  <a:pos x="150" y="261"/>
                </a:cxn>
                <a:cxn ang="0">
                  <a:pos x="100" y="252"/>
                </a:cxn>
                <a:cxn ang="0">
                  <a:pos x="50" y="237"/>
                </a:cxn>
                <a:cxn ang="0">
                  <a:pos x="0" y="219"/>
                </a:cxn>
                <a:cxn ang="0">
                  <a:pos x="0" y="216"/>
                </a:cxn>
                <a:cxn ang="0">
                  <a:pos x="1" y="211"/>
                </a:cxn>
                <a:cxn ang="0">
                  <a:pos x="3" y="201"/>
                </a:cxn>
                <a:cxn ang="0">
                  <a:pos x="5" y="189"/>
                </a:cxn>
                <a:cxn ang="0">
                  <a:pos x="9" y="174"/>
                </a:cxn>
                <a:cxn ang="0">
                  <a:pos x="15" y="157"/>
                </a:cxn>
                <a:cxn ang="0">
                  <a:pos x="24" y="139"/>
                </a:cxn>
                <a:cxn ang="0">
                  <a:pos x="34" y="121"/>
                </a:cxn>
                <a:cxn ang="0">
                  <a:pos x="47" y="101"/>
                </a:cxn>
                <a:cxn ang="0">
                  <a:pos x="63" y="81"/>
                </a:cxn>
                <a:cxn ang="0">
                  <a:pos x="83" y="64"/>
                </a:cxn>
                <a:cxn ang="0">
                  <a:pos x="106" y="47"/>
                </a:cxn>
                <a:cxn ang="0">
                  <a:pos x="134" y="32"/>
                </a:cxn>
                <a:cxn ang="0">
                  <a:pos x="167" y="19"/>
                </a:cxn>
                <a:cxn ang="0">
                  <a:pos x="202" y="9"/>
                </a:cxn>
                <a:cxn ang="0">
                  <a:pos x="244" y="3"/>
                </a:cxn>
                <a:cxn ang="0">
                  <a:pos x="291" y="0"/>
                </a:cxn>
              </a:cxnLst>
              <a:rect l="0" t="0" r="r" b="b"/>
              <a:pathLst>
                <a:path w="564" h="270">
                  <a:moveTo>
                    <a:pt x="291" y="0"/>
                  </a:moveTo>
                  <a:lnTo>
                    <a:pt x="302" y="0"/>
                  </a:lnTo>
                  <a:lnTo>
                    <a:pt x="315" y="2"/>
                  </a:lnTo>
                  <a:lnTo>
                    <a:pt x="331" y="4"/>
                  </a:lnTo>
                  <a:lnTo>
                    <a:pt x="350" y="7"/>
                  </a:lnTo>
                  <a:lnTo>
                    <a:pt x="373" y="12"/>
                  </a:lnTo>
                  <a:lnTo>
                    <a:pt x="396" y="20"/>
                  </a:lnTo>
                  <a:lnTo>
                    <a:pt x="420" y="29"/>
                  </a:lnTo>
                  <a:lnTo>
                    <a:pt x="445" y="41"/>
                  </a:lnTo>
                  <a:lnTo>
                    <a:pt x="470" y="55"/>
                  </a:lnTo>
                  <a:lnTo>
                    <a:pt x="492" y="72"/>
                  </a:lnTo>
                  <a:lnTo>
                    <a:pt x="513" y="93"/>
                  </a:lnTo>
                  <a:lnTo>
                    <a:pt x="531" y="118"/>
                  </a:lnTo>
                  <a:lnTo>
                    <a:pt x="547" y="147"/>
                  </a:lnTo>
                  <a:lnTo>
                    <a:pt x="557" y="181"/>
                  </a:lnTo>
                  <a:lnTo>
                    <a:pt x="564" y="219"/>
                  </a:lnTo>
                  <a:lnTo>
                    <a:pt x="560" y="220"/>
                  </a:lnTo>
                  <a:lnTo>
                    <a:pt x="551" y="224"/>
                  </a:lnTo>
                  <a:lnTo>
                    <a:pt x="534" y="228"/>
                  </a:lnTo>
                  <a:lnTo>
                    <a:pt x="513" y="235"/>
                  </a:lnTo>
                  <a:lnTo>
                    <a:pt x="487" y="243"/>
                  </a:lnTo>
                  <a:lnTo>
                    <a:pt x="455" y="249"/>
                  </a:lnTo>
                  <a:lnTo>
                    <a:pt x="420" y="256"/>
                  </a:lnTo>
                  <a:lnTo>
                    <a:pt x="380" y="262"/>
                  </a:lnTo>
                  <a:lnTo>
                    <a:pt x="338" y="266"/>
                  </a:lnTo>
                  <a:lnTo>
                    <a:pt x="294" y="269"/>
                  </a:lnTo>
                  <a:lnTo>
                    <a:pt x="247" y="270"/>
                  </a:lnTo>
                  <a:lnTo>
                    <a:pt x="199" y="267"/>
                  </a:lnTo>
                  <a:lnTo>
                    <a:pt x="150" y="261"/>
                  </a:lnTo>
                  <a:lnTo>
                    <a:pt x="100" y="252"/>
                  </a:lnTo>
                  <a:lnTo>
                    <a:pt x="50" y="237"/>
                  </a:lnTo>
                  <a:lnTo>
                    <a:pt x="0" y="219"/>
                  </a:lnTo>
                  <a:lnTo>
                    <a:pt x="0" y="216"/>
                  </a:lnTo>
                  <a:lnTo>
                    <a:pt x="1" y="211"/>
                  </a:lnTo>
                  <a:lnTo>
                    <a:pt x="3" y="201"/>
                  </a:lnTo>
                  <a:lnTo>
                    <a:pt x="5" y="189"/>
                  </a:lnTo>
                  <a:lnTo>
                    <a:pt x="9" y="174"/>
                  </a:lnTo>
                  <a:lnTo>
                    <a:pt x="15" y="157"/>
                  </a:lnTo>
                  <a:lnTo>
                    <a:pt x="24" y="139"/>
                  </a:lnTo>
                  <a:lnTo>
                    <a:pt x="34" y="121"/>
                  </a:lnTo>
                  <a:lnTo>
                    <a:pt x="47" y="101"/>
                  </a:lnTo>
                  <a:lnTo>
                    <a:pt x="63" y="81"/>
                  </a:lnTo>
                  <a:lnTo>
                    <a:pt x="83" y="64"/>
                  </a:lnTo>
                  <a:lnTo>
                    <a:pt x="106" y="47"/>
                  </a:lnTo>
                  <a:lnTo>
                    <a:pt x="134" y="32"/>
                  </a:lnTo>
                  <a:lnTo>
                    <a:pt x="167" y="19"/>
                  </a:lnTo>
                  <a:lnTo>
                    <a:pt x="202" y="9"/>
                  </a:lnTo>
                  <a:lnTo>
                    <a:pt x="244" y="3"/>
                  </a:lnTo>
                  <a:lnTo>
                    <a:pt x="2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79" name="Freeform 27"/>
            <p:cNvSpPr>
              <a:spLocks/>
            </p:cNvSpPr>
            <p:nvPr/>
          </p:nvSpPr>
          <p:spPr bwMode="auto">
            <a:xfrm>
              <a:off x="6743701" y="66675"/>
              <a:ext cx="471488" cy="584200"/>
            </a:xfrm>
            <a:custGeom>
              <a:avLst/>
              <a:gdLst/>
              <a:ahLst/>
              <a:cxnLst>
                <a:cxn ang="0">
                  <a:pos x="142" y="0"/>
                </a:cxn>
                <a:cxn ang="0">
                  <a:pos x="150" y="0"/>
                </a:cxn>
                <a:cxn ang="0">
                  <a:pos x="180" y="1"/>
                </a:cxn>
                <a:cxn ang="0">
                  <a:pos x="206" y="6"/>
                </a:cxn>
                <a:cxn ang="0">
                  <a:pos x="228" y="16"/>
                </a:cxn>
                <a:cxn ang="0">
                  <a:pos x="245" y="26"/>
                </a:cxn>
                <a:cxn ang="0">
                  <a:pos x="260" y="40"/>
                </a:cxn>
                <a:cxn ang="0">
                  <a:pos x="272" y="55"/>
                </a:cxn>
                <a:cxn ang="0">
                  <a:pos x="281" y="71"/>
                </a:cxn>
                <a:cxn ang="0">
                  <a:pos x="287" y="86"/>
                </a:cxn>
                <a:cxn ang="0">
                  <a:pos x="291" y="101"/>
                </a:cxn>
                <a:cxn ang="0">
                  <a:pos x="294" y="115"/>
                </a:cxn>
                <a:cxn ang="0">
                  <a:pos x="295" y="127"/>
                </a:cxn>
                <a:cxn ang="0">
                  <a:pos x="297" y="136"/>
                </a:cxn>
                <a:cxn ang="0">
                  <a:pos x="297" y="186"/>
                </a:cxn>
                <a:cxn ang="0">
                  <a:pos x="293" y="223"/>
                </a:cxn>
                <a:cxn ang="0">
                  <a:pos x="285" y="253"/>
                </a:cxn>
                <a:cxn ang="0">
                  <a:pos x="274" y="280"/>
                </a:cxn>
                <a:cxn ang="0">
                  <a:pos x="262" y="301"/>
                </a:cxn>
                <a:cxn ang="0">
                  <a:pos x="248" y="319"/>
                </a:cxn>
                <a:cxn ang="0">
                  <a:pos x="234" y="334"/>
                </a:cxn>
                <a:cxn ang="0">
                  <a:pos x="218" y="346"/>
                </a:cxn>
                <a:cxn ang="0">
                  <a:pos x="203" y="353"/>
                </a:cxn>
                <a:cxn ang="0">
                  <a:pos x="189" y="360"/>
                </a:cxn>
                <a:cxn ang="0">
                  <a:pos x="176" y="364"/>
                </a:cxn>
                <a:cxn ang="0">
                  <a:pos x="164" y="367"/>
                </a:cxn>
                <a:cxn ang="0">
                  <a:pos x="156" y="368"/>
                </a:cxn>
                <a:cxn ang="0">
                  <a:pos x="148" y="368"/>
                </a:cxn>
                <a:cxn ang="0">
                  <a:pos x="118" y="359"/>
                </a:cxn>
                <a:cxn ang="0">
                  <a:pos x="93" y="346"/>
                </a:cxn>
                <a:cxn ang="0">
                  <a:pos x="72" y="329"/>
                </a:cxn>
                <a:cxn ang="0">
                  <a:pos x="54" y="309"/>
                </a:cxn>
                <a:cxn ang="0">
                  <a:pos x="40" y="288"/>
                </a:cxn>
                <a:cxn ang="0">
                  <a:pos x="28" y="266"/>
                </a:cxn>
                <a:cxn ang="0">
                  <a:pos x="19" y="243"/>
                </a:cxn>
                <a:cxn ang="0">
                  <a:pos x="12" y="221"/>
                </a:cxn>
                <a:cxn ang="0">
                  <a:pos x="7" y="200"/>
                </a:cxn>
                <a:cxn ang="0">
                  <a:pos x="4" y="182"/>
                </a:cxn>
                <a:cxn ang="0">
                  <a:pos x="2" y="166"/>
                </a:cxn>
                <a:cxn ang="0">
                  <a:pos x="0" y="153"/>
                </a:cxn>
                <a:cxn ang="0">
                  <a:pos x="0" y="143"/>
                </a:cxn>
                <a:cxn ang="0">
                  <a:pos x="3" y="114"/>
                </a:cxn>
                <a:cxn ang="0">
                  <a:pos x="8" y="89"/>
                </a:cxn>
                <a:cxn ang="0">
                  <a:pos x="17" y="68"/>
                </a:cxn>
                <a:cxn ang="0">
                  <a:pos x="30" y="50"/>
                </a:cxn>
                <a:cxn ang="0">
                  <a:pos x="43" y="37"/>
                </a:cxn>
                <a:cxn ang="0">
                  <a:pos x="59" y="25"/>
                </a:cxn>
                <a:cxn ang="0">
                  <a:pos x="75" y="16"/>
                </a:cxn>
                <a:cxn ang="0">
                  <a:pos x="106" y="5"/>
                </a:cxn>
                <a:cxn ang="0">
                  <a:pos x="120" y="3"/>
                </a:cxn>
                <a:cxn ang="0">
                  <a:pos x="133" y="1"/>
                </a:cxn>
                <a:cxn ang="0">
                  <a:pos x="142" y="0"/>
                </a:cxn>
              </a:cxnLst>
              <a:rect l="0" t="0" r="r" b="b"/>
              <a:pathLst>
                <a:path w="297" h="368">
                  <a:moveTo>
                    <a:pt x="142" y="0"/>
                  </a:moveTo>
                  <a:lnTo>
                    <a:pt x="150" y="0"/>
                  </a:lnTo>
                  <a:lnTo>
                    <a:pt x="180" y="1"/>
                  </a:lnTo>
                  <a:lnTo>
                    <a:pt x="206" y="6"/>
                  </a:lnTo>
                  <a:lnTo>
                    <a:pt x="228" y="16"/>
                  </a:lnTo>
                  <a:lnTo>
                    <a:pt x="245" y="26"/>
                  </a:lnTo>
                  <a:lnTo>
                    <a:pt x="260" y="40"/>
                  </a:lnTo>
                  <a:lnTo>
                    <a:pt x="272" y="55"/>
                  </a:lnTo>
                  <a:lnTo>
                    <a:pt x="281" y="71"/>
                  </a:lnTo>
                  <a:lnTo>
                    <a:pt x="287" y="86"/>
                  </a:lnTo>
                  <a:lnTo>
                    <a:pt x="291" y="101"/>
                  </a:lnTo>
                  <a:lnTo>
                    <a:pt x="294" y="115"/>
                  </a:lnTo>
                  <a:lnTo>
                    <a:pt x="295" y="127"/>
                  </a:lnTo>
                  <a:lnTo>
                    <a:pt x="297" y="136"/>
                  </a:lnTo>
                  <a:lnTo>
                    <a:pt x="297" y="186"/>
                  </a:lnTo>
                  <a:lnTo>
                    <a:pt x="293" y="223"/>
                  </a:lnTo>
                  <a:lnTo>
                    <a:pt x="285" y="253"/>
                  </a:lnTo>
                  <a:lnTo>
                    <a:pt x="274" y="280"/>
                  </a:lnTo>
                  <a:lnTo>
                    <a:pt x="262" y="301"/>
                  </a:lnTo>
                  <a:lnTo>
                    <a:pt x="248" y="319"/>
                  </a:lnTo>
                  <a:lnTo>
                    <a:pt x="234" y="334"/>
                  </a:lnTo>
                  <a:lnTo>
                    <a:pt x="218" y="346"/>
                  </a:lnTo>
                  <a:lnTo>
                    <a:pt x="203" y="353"/>
                  </a:lnTo>
                  <a:lnTo>
                    <a:pt x="189" y="360"/>
                  </a:lnTo>
                  <a:lnTo>
                    <a:pt x="176" y="364"/>
                  </a:lnTo>
                  <a:lnTo>
                    <a:pt x="164" y="367"/>
                  </a:lnTo>
                  <a:lnTo>
                    <a:pt x="156" y="368"/>
                  </a:lnTo>
                  <a:lnTo>
                    <a:pt x="148" y="368"/>
                  </a:lnTo>
                  <a:lnTo>
                    <a:pt x="118" y="359"/>
                  </a:lnTo>
                  <a:lnTo>
                    <a:pt x="93" y="346"/>
                  </a:lnTo>
                  <a:lnTo>
                    <a:pt x="72" y="329"/>
                  </a:lnTo>
                  <a:lnTo>
                    <a:pt x="54" y="309"/>
                  </a:lnTo>
                  <a:lnTo>
                    <a:pt x="40" y="288"/>
                  </a:lnTo>
                  <a:lnTo>
                    <a:pt x="28" y="266"/>
                  </a:lnTo>
                  <a:lnTo>
                    <a:pt x="19" y="243"/>
                  </a:lnTo>
                  <a:lnTo>
                    <a:pt x="12" y="221"/>
                  </a:lnTo>
                  <a:lnTo>
                    <a:pt x="7" y="200"/>
                  </a:lnTo>
                  <a:lnTo>
                    <a:pt x="4" y="182"/>
                  </a:lnTo>
                  <a:lnTo>
                    <a:pt x="2" y="166"/>
                  </a:lnTo>
                  <a:lnTo>
                    <a:pt x="0" y="153"/>
                  </a:lnTo>
                  <a:lnTo>
                    <a:pt x="0" y="143"/>
                  </a:lnTo>
                  <a:lnTo>
                    <a:pt x="3" y="114"/>
                  </a:lnTo>
                  <a:lnTo>
                    <a:pt x="8" y="89"/>
                  </a:lnTo>
                  <a:lnTo>
                    <a:pt x="17" y="68"/>
                  </a:lnTo>
                  <a:lnTo>
                    <a:pt x="30" y="50"/>
                  </a:lnTo>
                  <a:lnTo>
                    <a:pt x="43" y="37"/>
                  </a:lnTo>
                  <a:lnTo>
                    <a:pt x="59" y="25"/>
                  </a:lnTo>
                  <a:lnTo>
                    <a:pt x="75" y="16"/>
                  </a:lnTo>
                  <a:lnTo>
                    <a:pt x="106" y="5"/>
                  </a:lnTo>
                  <a:lnTo>
                    <a:pt x="120" y="3"/>
                  </a:lnTo>
                  <a:lnTo>
                    <a:pt x="133" y="1"/>
                  </a:lnTo>
                  <a:lnTo>
                    <a:pt x="1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80" name="Freeform 28"/>
            <p:cNvSpPr>
              <a:spLocks/>
            </p:cNvSpPr>
            <p:nvPr/>
          </p:nvSpPr>
          <p:spPr bwMode="auto">
            <a:xfrm>
              <a:off x="7377113" y="166688"/>
              <a:ext cx="341313" cy="423863"/>
            </a:xfrm>
            <a:custGeom>
              <a:avLst/>
              <a:gdLst/>
              <a:ahLst/>
              <a:cxnLst>
                <a:cxn ang="0">
                  <a:pos x="99" y="0"/>
                </a:cxn>
                <a:cxn ang="0">
                  <a:pos x="107" y="0"/>
                </a:cxn>
                <a:cxn ang="0">
                  <a:pos x="132" y="1"/>
                </a:cxn>
                <a:cxn ang="0">
                  <a:pos x="155" y="6"/>
                </a:cxn>
                <a:cxn ang="0">
                  <a:pos x="172" y="14"/>
                </a:cxn>
                <a:cxn ang="0">
                  <a:pos x="185" y="26"/>
                </a:cxn>
                <a:cxn ang="0">
                  <a:pos x="195" y="38"/>
                </a:cxn>
                <a:cxn ang="0">
                  <a:pos x="203" y="51"/>
                </a:cxn>
                <a:cxn ang="0">
                  <a:pos x="208" y="64"/>
                </a:cxn>
                <a:cxn ang="0">
                  <a:pos x="212" y="76"/>
                </a:cxn>
                <a:cxn ang="0">
                  <a:pos x="214" y="86"/>
                </a:cxn>
                <a:cxn ang="0">
                  <a:pos x="215" y="95"/>
                </a:cxn>
                <a:cxn ang="0">
                  <a:pos x="215" y="103"/>
                </a:cxn>
                <a:cxn ang="0">
                  <a:pos x="214" y="137"/>
                </a:cxn>
                <a:cxn ang="0">
                  <a:pos x="210" y="167"/>
                </a:cxn>
                <a:cxn ang="0">
                  <a:pos x="203" y="192"/>
                </a:cxn>
                <a:cxn ang="0">
                  <a:pos x="193" y="212"/>
                </a:cxn>
                <a:cxn ang="0">
                  <a:pos x="182" y="228"/>
                </a:cxn>
                <a:cxn ang="0">
                  <a:pos x="169" y="241"/>
                </a:cxn>
                <a:cxn ang="0">
                  <a:pos x="157" y="250"/>
                </a:cxn>
                <a:cxn ang="0">
                  <a:pos x="144" y="258"/>
                </a:cxn>
                <a:cxn ang="0">
                  <a:pos x="132" y="262"/>
                </a:cxn>
                <a:cxn ang="0">
                  <a:pos x="123" y="264"/>
                </a:cxn>
                <a:cxn ang="0">
                  <a:pos x="114" y="266"/>
                </a:cxn>
                <a:cxn ang="0">
                  <a:pos x="109" y="267"/>
                </a:cxn>
                <a:cxn ang="0">
                  <a:pos x="107" y="267"/>
                </a:cxn>
                <a:cxn ang="0">
                  <a:pos x="82" y="263"/>
                </a:cxn>
                <a:cxn ang="0">
                  <a:pos x="60" y="254"/>
                </a:cxn>
                <a:cxn ang="0">
                  <a:pos x="43" y="242"/>
                </a:cxn>
                <a:cxn ang="0">
                  <a:pos x="30" y="226"/>
                </a:cxn>
                <a:cxn ang="0">
                  <a:pos x="19" y="209"/>
                </a:cxn>
                <a:cxn ang="0">
                  <a:pos x="12" y="191"/>
                </a:cxn>
                <a:cxn ang="0">
                  <a:pos x="6" y="173"/>
                </a:cxn>
                <a:cxn ang="0">
                  <a:pos x="2" y="156"/>
                </a:cxn>
                <a:cxn ang="0">
                  <a:pos x="0" y="139"/>
                </a:cxn>
                <a:cxn ang="0">
                  <a:pos x="0" y="103"/>
                </a:cxn>
                <a:cxn ang="0">
                  <a:pos x="2" y="78"/>
                </a:cxn>
                <a:cxn ang="0">
                  <a:pos x="8" y="59"/>
                </a:cxn>
                <a:cxn ang="0">
                  <a:pos x="17" y="42"/>
                </a:cxn>
                <a:cxn ang="0">
                  <a:pos x="27" y="30"/>
                </a:cxn>
                <a:cxn ang="0">
                  <a:pos x="40" y="19"/>
                </a:cxn>
                <a:cxn ang="0">
                  <a:pos x="54" y="12"/>
                </a:cxn>
                <a:cxn ang="0">
                  <a:pos x="67" y="6"/>
                </a:cxn>
                <a:cxn ang="0">
                  <a:pos x="80" y="2"/>
                </a:cxn>
                <a:cxn ang="0">
                  <a:pos x="90" y="1"/>
                </a:cxn>
                <a:cxn ang="0">
                  <a:pos x="99" y="0"/>
                </a:cxn>
              </a:cxnLst>
              <a:rect l="0" t="0" r="r" b="b"/>
              <a:pathLst>
                <a:path w="215" h="267">
                  <a:moveTo>
                    <a:pt x="99" y="0"/>
                  </a:moveTo>
                  <a:lnTo>
                    <a:pt x="107" y="0"/>
                  </a:lnTo>
                  <a:lnTo>
                    <a:pt x="132" y="1"/>
                  </a:lnTo>
                  <a:lnTo>
                    <a:pt x="155" y="6"/>
                  </a:lnTo>
                  <a:lnTo>
                    <a:pt x="172" y="14"/>
                  </a:lnTo>
                  <a:lnTo>
                    <a:pt x="185" y="26"/>
                  </a:lnTo>
                  <a:lnTo>
                    <a:pt x="195" y="38"/>
                  </a:lnTo>
                  <a:lnTo>
                    <a:pt x="203" y="51"/>
                  </a:lnTo>
                  <a:lnTo>
                    <a:pt x="208" y="64"/>
                  </a:lnTo>
                  <a:lnTo>
                    <a:pt x="212" y="76"/>
                  </a:lnTo>
                  <a:lnTo>
                    <a:pt x="214" y="86"/>
                  </a:lnTo>
                  <a:lnTo>
                    <a:pt x="215" y="95"/>
                  </a:lnTo>
                  <a:lnTo>
                    <a:pt x="215" y="103"/>
                  </a:lnTo>
                  <a:lnTo>
                    <a:pt x="214" y="137"/>
                  </a:lnTo>
                  <a:lnTo>
                    <a:pt x="210" y="167"/>
                  </a:lnTo>
                  <a:lnTo>
                    <a:pt x="203" y="192"/>
                  </a:lnTo>
                  <a:lnTo>
                    <a:pt x="193" y="212"/>
                  </a:lnTo>
                  <a:lnTo>
                    <a:pt x="182" y="228"/>
                  </a:lnTo>
                  <a:lnTo>
                    <a:pt x="169" y="241"/>
                  </a:lnTo>
                  <a:lnTo>
                    <a:pt x="157" y="250"/>
                  </a:lnTo>
                  <a:lnTo>
                    <a:pt x="144" y="258"/>
                  </a:lnTo>
                  <a:lnTo>
                    <a:pt x="132" y="262"/>
                  </a:lnTo>
                  <a:lnTo>
                    <a:pt x="123" y="264"/>
                  </a:lnTo>
                  <a:lnTo>
                    <a:pt x="114" y="266"/>
                  </a:lnTo>
                  <a:lnTo>
                    <a:pt x="109" y="267"/>
                  </a:lnTo>
                  <a:lnTo>
                    <a:pt x="107" y="267"/>
                  </a:lnTo>
                  <a:lnTo>
                    <a:pt x="82" y="263"/>
                  </a:lnTo>
                  <a:lnTo>
                    <a:pt x="60" y="254"/>
                  </a:lnTo>
                  <a:lnTo>
                    <a:pt x="43" y="242"/>
                  </a:lnTo>
                  <a:lnTo>
                    <a:pt x="30" y="226"/>
                  </a:lnTo>
                  <a:lnTo>
                    <a:pt x="19" y="209"/>
                  </a:lnTo>
                  <a:lnTo>
                    <a:pt x="12" y="191"/>
                  </a:lnTo>
                  <a:lnTo>
                    <a:pt x="6" y="173"/>
                  </a:lnTo>
                  <a:lnTo>
                    <a:pt x="2" y="156"/>
                  </a:lnTo>
                  <a:lnTo>
                    <a:pt x="0" y="139"/>
                  </a:lnTo>
                  <a:lnTo>
                    <a:pt x="0" y="103"/>
                  </a:lnTo>
                  <a:lnTo>
                    <a:pt x="2" y="78"/>
                  </a:lnTo>
                  <a:lnTo>
                    <a:pt x="8" y="59"/>
                  </a:lnTo>
                  <a:lnTo>
                    <a:pt x="17" y="42"/>
                  </a:lnTo>
                  <a:lnTo>
                    <a:pt x="27" y="30"/>
                  </a:lnTo>
                  <a:lnTo>
                    <a:pt x="40" y="19"/>
                  </a:lnTo>
                  <a:lnTo>
                    <a:pt x="54" y="12"/>
                  </a:lnTo>
                  <a:lnTo>
                    <a:pt x="67" y="6"/>
                  </a:lnTo>
                  <a:lnTo>
                    <a:pt x="80" y="2"/>
                  </a:lnTo>
                  <a:lnTo>
                    <a:pt x="90" y="1"/>
                  </a:lnTo>
                  <a:lnTo>
                    <a:pt x="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81" name="Freeform 29"/>
            <p:cNvSpPr>
              <a:spLocks/>
            </p:cNvSpPr>
            <p:nvPr/>
          </p:nvSpPr>
          <p:spPr bwMode="auto">
            <a:xfrm>
              <a:off x="7356476" y="652463"/>
              <a:ext cx="530225" cy="314325"/>
            </a:xfrm>
            <a:custGeom>
              <a:avLst/>
              <a:gdLst/>
              <a:ahLst/>
              <a:cxnLst>
                <a:cxn ang="0">
                  <a:pos x="120" y="0"/>
                </a:cxn>
                <a:cxn ang="0">
                  <a:pos x="153" y="4"/>
                </a:cxn>
                <a:cxn ang="0">
                  <a:pos x="183" y="11"/>
                </a:cxn>
                <a:cxn ang="0">
                  <a:pos x="210" y="20"/>
                </a:cxn>
                <a:cxn ang="0">
                  <a:pos x="233" y="30"/>
                </a:cxn>
                <a:cxn ang="0">
                  <a:pos x="253" y="45"/>
                </a:cxn>
                <a:cxn ang="0">
                  <a:pos x="271" y="59"/>
                </a:cxn>
                <a:cxn ang="0">
                  <a:pos x="286" y="74"/>
                </a:cxn>
                <a:cxn ang="0">
                  <a:pos x="299" y="89"/>
                </a:cxn>
                <a:cxn ang="0">
                  <a:pos x="309" y="104"/>
                </a:cxn>
                <a:cxn ang="0">
                  <a:pos x="317" y="118"/>
                </a:cxn>
                <a:cxn ang="0">
                  <a:pos x="329" y="142"/>
                </a:cxn>
                <a:cxn ang="0">
                  <a:pos x="331" y="149"/>
                </a:cxn>
                <a:cxn ang="0">
                  <a:pos x="334" y="156"/>
                </a:cxn>
                <a:cxn ang="0">
                  <a:pos x="334" y="157"/>
                </a:cxn>
                <a:cxn ang="0">
                  <a:pos x="312" y="173"/>
                </a:cxn>
                <a:cxn ang="0">
                  <a:pos x="284" y="185"/>
                </a:cxn>
                <a:cxn ang="0">
                  <a:pos x="257" y="193"/>
                </a:cxn>
                <a:cxn ang="0">
                  <a:pos x="228" y="197"/>
                </a:cxn>
                <a:cxn ang="0">
                  <a:pos x="200" y="198"/>
                </a:cxn>
                <a:cxn ang="0">
                  <a:pos x="174" y="198"/>
                </a:cxn>
                <a:cxn ang="0">
                  <a:pos x="152" y="197"/>
                </a:cxn>
                <a:cxn ang="0">
                  <a:pos x="133" y="195"/>
                </a:cxn>
                <a:cxn ang="0">
                  <a:pos x="122" y="194"/>
                </a:cxn>
                <a:cxn ang="0">
                  <a:pos x="118" y="193"/>
                </a:cxn>
                <a:cxn ang="0">
                  <a:pos x="116" y="161"/>
                </a:cxn>
                <a:cxn ang="0">
                  <a:pos x="111" y="134"/>
                </a:cxn>
                <a:cxn ang="0">
                  <a:pos x="101" y="109"/>
                </a:cxn>
                <a:cxn ang="0">
                  <a:pos x="86" y="87"/>
                </a:cxn>
                <a:cxn ang="0">
                  <a:pos x="71" y="67"/>
                </a:cxn>
                <a:cxn ang="0">
                  <a:pos x="53" y="51"/>
                </a:cxn>
                <a:cxn ang="0">
                  <a:pos x="38" y="38"/>
                </a:cxn>
                <a:cxn ang="0">
                  <a:pos x="23" y="29"/>
                </a:cxn>
                <a:cxn ang="0">
                  <a:pos x="10" y="21"/>
                </a:cxn>
                <a:cxn ang="0">
                  <a:pos x="0" y="16"/>
                </a:cxn>
                <a:cxn ang="0">
                  <a:pos x="44" y="5"/>
                </a:cxn>
                <a:cxn ang="0">
                  <a:pos x="84" y="1"/>
                </a:cxn>
                <a:cxn ang="0">
                  <a:pos x="120" y="0"/>
                </a:cxn>
              </a:cxnLst>
              <a:rect l="0" t="0" r="r" b="b"/>
              <a:pathLst>
                <a:path w="334" h="198">
                  <a:moveTo>
                    <a:pt x="120" y="0"/>
                  </a:moveTo>
                  <a:lnTo>
                    <a:pt x="153" y="4"/>
                  </a:lnTo>
                  <a:lnTo>
                    <a:pt x="183" y="11"/>
                  </a:lnTo>
                  <a:lnTo>
                    <a:pt x="210" y="20"/>
                  </a:lnTo>
                  <a:lnTo>
                    <a:pt x="233" y="30"/>
                  </a:lnTo>
                  <a:lnTo>
                    <a:pt x="253" y="45"/>
                  </a:lnTo>
                  <a:lnTo>
                    <a:pt x="271" y="59"/>
                  </a:lnTo>
                  <a:lnTo>
                    <a:pt x="286" y="74"/>
                  </a:lnTo>
                  <a:lnTo>
                    <a:pt x="299" y="89"/>
                  </a:lnTo>
                  <a:lnTo>
                    <a:pt x="309" y="104"/>
                  </a:lnTo>
                  <a:lnTo>
                    <a:pt x="317" y="118"/>
                  </a:lnTo>
                  <a:lnTo>
                    <a:pt x="329" y="142"/>
                  </a:lnTo>
                  <a:lnTo>
                    <a:pt x="331" y="149"/>
                  </a:lnTo>
                  <a:lnTo>
                    <a:pt x="334" y="156"/>
                  </a:lnTo>
                  <a:lnTo>
                    <a:pt x="334" y="157"/>
                  </a:lnTo>
                  <a:lnTo>
                    <a:pt x="312" y="173"/>
                  </a:lnTo>
                  <a:lnTo>
                    <a:pt x="284" y="185"/>
                  </a:lnTo>
                  <a:lnTo>
                    <a:pt x="257" y="193"/>
                  </a:lnTo>
                  <a:lnTo>
                    <a:pt x="228" y="197"/>
                  </a:lnTo>
                  <a:lnTo>
                    <a:pt x="200" y="198"/>
                  </a:lnTo>
                  <a:lnTo>
                    <a:pt x="174" y="198"/>
                  </a:lnTo>
                  <a:lnTo>
                    <a:pt x="152" y="197"/>
                  </a:lnTo>
                  <a:lnTo>
                    <a:pt x="133" y="195"/>
                  </a:lnTo>
                  <a:lnTo>
                    <a:pt x="122" y="194"/>
                  </a:lnTo>
                  <a:lnTo>
                    <a:pt x="118" y="193"/>
                  </a:lnTo>
                  <a:lnTo>
                    <a:pt x="116" y="161"/>
                  </a:lnTo>
                  <a:lnTo>
                    <a:pt x="111" y="134"/>
                  </a:lnTo>
                  <a:lnTo>
                    <a:pt x="101" y="109"/>
                  </a:lnTo>
                  <a:lnTo>
                    <a:pt x="86" y="87"/>
                  </a:lnTo>
                  <a:lnTo>
                    <a:pt x="71" y="67"/>
                  </a:lnTo>
                  <a:lnTo>
                    <a:pt x="53" y="51"/>
                  </a:lnTo>
                  <a:lnTo>
                    <a:pt x="38" y="38"/>
                  </a:lnTo>
                  <a:lnTo>
                    <a:pt x="23" y="29"/>
                  </a:lnTo>
                  <a:lnTo>
                    <a:pt x="10" y="21"/>
                  </a:lnTo>
                  <a:lnTo>
                    <a:pt x="0" y="16"/>
                  </a:lnTo>
                  <a:lnTo>
                    <a:pt x="44" y="5"/>
                  </a:lnTo>
                  <a:lnTo>
                    <a:pt x="84" y="1"/>
                  </a:lnTo>
                  <a:lnTo>
                    <a:pt x="1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grpSp>
      <p:sp>
        <p:nvSpPr>
          <p:cNvPr id="82" name="Freeform 78"/>
          <p:cNvSpPr>
            <a:spLocks/>
          </p:cNvSpPr>
          <p:nvPr/>
        </p:nvSpPr>
        <p:spPr bwMode="auto">
          <a:xfrm>
            <a:off x="6050018" y="4348791"/>
            <a:ext cx="558491" cy="488681"/>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85" name="Freeform 84"/>
          <p:cNvSpPr>
            <a:spLocks noEditPoints="1"/>
          </p:cNvSpPr>
          <p:nvPr/>
        </p:nvSpPr>
        <p:spPr bwMode="auto">
          <a:xfrm>
            <a:off x="5846612" y="2453718"/>
            <a:ext cx="461556" cy="548143"/>
          </a:xfrm>
          <a:custGeom>
            <a:avLst/>
            <a:gdLst>
              <a:gd name="T0" fmla="*/ 2086 w 3059"/>
              <a:gd name="T1" fmla="*/ 3012 h 3752"/>
              <a:gd name="T2" fmla="*/ 1935 w 3059"/>
              <a:gd name="T3" fmla="*/ 3086 h 3752"/>
              <a:gd name="T4" fmla="*/ 2285 w 3059"/>
              <a:gd name="T5" fmla="*/ 3428 h 3752"/>
              <a:gd name="T6" fmla="*/ 2841 w 3059"/>
              <a:gd name="T7" fmla="*/ 2870 h 3752"/>
              <a:gd name="T8" fmla="*/ 2743 w 3059"/>
              <a:gd name="T9" fmla="*/ 2733 h 3752"/>
              <a:gd name="T10" fmla="*/ 1556 w 3059"/>
              <a:gd name="T11" fmla="*/ 2733 h 3752"/>
              <a:gd name="T12" fmla="*/ 988 w 3059"/>
              <a:gd name="T13" fmla="*/ 2776 h 3752"/>
              <a:gd name="T14" fmla="*/ 1003 w 3059"/>
              <a:gd name="T15" fmla="*/ 2629 h 3752"/>
              <a:gd name="T16" fmla="*/ 872 w 3059"/>
              <a:gd name="T17" fmla="*/ 2574 h 3752"/>
              <a:gd name="T18" fmla="*/ 475 w 3059"/>
              <a:gd name="T19" fmla="*/ 2716 h 3752"/>
              <a:gd name="T20" fmla="*/ 508 w 3059"/>
              <a:gd name="T21" fmla="*/ 2629 h 3752"/>
              <a:gd name="T22" fmla="*/ 2362 w 3059"/>
              <a:gd name="T23" fmla="*/ 2358 h 3752"/>
              <a:gd name="T24" fmla="*/ 2855 w 3059"/>
              <a:gd name="T25" fmla="*/ 2563 h 3752"/>
              <a:gd name="T26" fmla="*/ 3059 w 3059"/>
              <a:gd name="T27" fmla="*/ 3055 h 3752"/>
              <a:gd name="T28" fmla="*/ 2855 w 3059"/>
              <a:gd name="T29" fmla="*/ 3547 h 3752"/>
              <a:gd name="T30" fmla="*/ 2362 w 3059"/>
              <a:gd name="T31" fmla="*/ 3752 h 3752"/>
              <a:gd name="T32" fmla="*/ 1868 w 3059"/>
              <a:gd name="T33" fmla="*/ 3547 h 3752"/>
              <a:gd name="T34" fmla="*/ 1665 w 3059"/>
              <a:gd name="T35" fmla="*/ 3055 h 3752"/>
              <a:gd name="T36" fmla="*/ 1868 w 3059"/>
              <a:gd name="T37" fmla="*/ 2563 h 3752"/>
              <a:gd name="T38" fmla="*/ 2362 w 3059"/>
              <a:gd name="T39" fmla="*/ 2358 h 3752"/>
              <a:gd name="T40" fmla="*/ 1665 w 3059"/>
              <a:gd name="T41" fmla="*/ 2251 h 3752"/>
              <a:gd name="T42" fmla="*/ 988 w 3059"/>
              <a:gd name="T43" fmla="*/ 2294 h 3752"/>
              <a:gd name="T44" fmla="*/ 1003 w 3059"/>
              <a:gd name="T45" fmla="*/ 2147 h 3752"/>
              <a:gd name="T46" fmla="*/ 872 w 3059"/>
              <a:gd name="T47" fmla="*/ 2115 h 3752"/>
              <a:gd name="T48" fmla="*/ 475 w 3059"/>
              <a:gd name="T49" fmla="*/ 2257 h 3752"/>
              <a:gd name="T50" fmla="*/ 508 w 3059"/>
              <a:gd name="T51" fmla="*/ 2169 h 3752"/>
              <a:gd name="T52" fmla="*/ 1020 w 3059"/>
              <a:gd name="T53" fmla="*/ 1716 h 3752"/>
              <a:gd name="T54" fmla="*/ 1930 w 3059"/>
              <a:gd name="T55" fmla="*/ 1840 h 3752"/>
              <a:gd name="T56" fmla="*/ 977 w 3059"/>
              <a:gd name="T57" fmla="*/ 1854 h 3752"/>
              <a:gd name="T58" fmla="*/ 1020 w 3059"/>
              <a:gd name="T59" fmla="*/ 1716 h 3752"/>
              <a:gd name="T60" fmla="*/ 864 w 3059"/>
              <a:gd name="T61" fmla="*/ 1672 h 3752"/>
              <a:gd name="T62" fmla="*/ 464 w 3059"/>
              <a:gd name="T63" fmla="*/ 1790 h 3752"/>
              <a:gd name="T64" fmla="*/ 522 w 3059"/>
              <a:gd name="T65" fmla="*/ 1717 h 3752"/>
              <a:gd name="T66" fmla="*/ 1879 w 3059"/>
              <a:gd name="T67" fmla="*/ 1232 h 3752"/>
              <a:gd name="T68" fmla="*/ 1922 w 3059"/>
              <a:gd name="T69" fmla="*/ 1371 h 3752"/>
              <a:gd name="T70" fmla="*/ 969 w 3059"/>
              <a:gd name="T71" fmla="*/ 1356 h 3752"/>
              <a:gd name="T72" fmla="*/ 831 w 3059"/>
              <a:gd name="T73" fmla="*/ 1113 h 3752"/>
              <a:gd name="T74" fmla="*/ 666 w 3059"/>
              <a:gd name="T75" fmla="*/ 1418 h 3752"/>
              <a:gd name="T76" fmla="*/ 458 w 3059"/>
              <a:gd name="T77" fmla="*/ 1298 h 3752"/>
              <a:gd name="T78" fmla="*/ 536 w 3059"/>
              <a:gd name="T79" fmla="*/ 1247 h 3752"/>
              <a:gd name="T80" fmla="*/ 592 w 3059"/>
              <a:gd name="T81" fmla="*/ 402 h 3752"/>
              <a:gd name="T82" fmla="*/ 735 w 3059"/>
              <a:gd name="T83" fmla="*/ 667 h 3752"/>
              <a:gd name="T84" fmla="*/ 1716 w 3059"/>
              <a:gd name="T85" fmla="*/ 645 h 3752"/>
              <a:gd name="T86" fmla="*/ 1819 w 3059"/>
              <a:gd name="T87" fmla="*/ 375 h 3752"/>
              <a:gd name="T88" fmla="*/ 2378 w 3059"/>
              <a:gd name="T89" fmla="*/ 473 h 3752"/>
              <a:gd name="T90" fmla="*/ 2288 w 3059"/>
              <a:gd name="T91" fmla="*/ 2201 h 3752"/>
              <a:gd name="T92" fmla="*/ 1526 w 3059"/>
              <a:gd name="T93" fmla="*/ 3247 h 3752"/>
              <a:gd name="T94" fmla="*/ 51 w 3059"/>
              <a:gd name="T95" fmla="*/ 3301 h 3752"/>
              <a:gd name="T96" fmla="*/ 23 w 3059"/>
              <a:gd name="T97" fmla="*/ 491 h 3752"/>
              <a:gd name="T98" fmla="*/ 1208 w 3059"/>
              <a:gd name="T99" fmla="*/ 107 h 3752"/>
              <a:gd name="T100" fmla="*/ 1138 w 3059"/>
              <a:gd name="T101" fmla="*/ 229 h 3752"/>
              <a:gd name="T102" fmla="*/ 1277 w 3059"/>
              <a:gd name="T103" fmla="*/ 229 h 3752"/>
              <a:gd name="T104" fmla="*/ 1208 w 3059"/>
              <a:gd name="T105" fmla="*/ 107 h 3752"/>
              <a:gd name="T106" fmla="*/ 1371 w 3059"/>
              <a:gd name="T107" fmla="*/ 92 h 3752"/>
              <a:gd name="T108" fmla="*/ 1436 w 3059"/>
              <a:gd name="T109" fmla="*/ 257 h 3752"/>
              <a:gd name="T110" fmla="*/ 1691 w 3059"/>
              <a:gd name="T111" fmla="*/ 338 h 3752"/>
              <a:gd name="T112" fmla="*/ 1671 w 3059"/>
              <a:gd name="T113" fmla="*/ 543 h 3752"/>
              <a:gd name="T114" fmla="*/ 768 w 3059"/>
              <a:gd name="T115" fmla="*/ 563 h 3752"/>
              <a:gd name="T116" fmla="*/ 710 w 3059"/>
              <a:gd name="T117" fmla="*/ 365 h 3752"/>
              <a:gd name="T118" fmla="*/ 961 w 3059"/>
              <a:gd name="T119" fmla="*/ 265 h 3752"/>
              <a:gd name="T120" fmla="*/ 1031 w 3059"/>
              <a:gd name="T121" fmla="*/ 121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9" h="3752">
                <a:moveTo>
                  <a:pt x="2743" y="2733"/>
                </a:moveTo>
                <a:lnTo>
                  <a:pt x="2720" y="2736"/>
                </a:lnTo>
                <a:lnTo>
                  <a:pt x="2697" y="2741"/>
                </a:lnTo>
                <a:lnTo>
                  <a:pt x="2676" y="2753"/>
                </a:lnTo>
                <a:lnTo>
                  <a:pt x="2657" y="2770"/>
                </a:lnTo>
                <a:lnTo>
                  <a:pt x="2295" y="3176"/>
                </a:lnTo>
                <a:lnTo>
                  <a:pt x="2107" y="3025"/>
                </a:lnTo>
                <a:lnTo>
                  <a:pt x="2086" y="3012"/>
                </a:lnTo>
                <a:lnTo>
                  <a:pt x="2063" y="3004"/>
                </a:lnTo>
                <a:lnTo>
                  <a:pt x="2040" y="3002"/>
                </a:lnTo>
                <a:lnTo>
                  <a:pt x="2016" y="3004"/>
                </a:lnTo>
                <a:lnTo>
                  <a:pt x="1994" y="3012"/>
                </a:lnTo>
                <a:lnTo>
                  <a:pt x="1973" y="3024"/>
                </a:lnTo>
                <a:lnTo>
                  <a:pt x="1956" y="3041"/>
                </a:lnTo>
                <a:lnTo>
                  <a:pt x="1942" y="3063"/>
                </a:lnTo>
                <a:lnTo>
                  <a:pt x="1935" y="3086"/>
                </a:lnTo>
                <a:lnTo>
                  <a:pt x="1932" y="3108"/>
                </a:lnTo>
                <a:lnTo>
                  <a:pt x="1935" y="3132"/>
                </a:lnTo>
                <a:lnTo>
                  <a:pt x="1942" y="3155"/>
                </a:lnTo>
                <a:lnTo>
                  <a:pt x="1955" y="3174"/>
                </a:lnTo>
                <a:lnTo>
                  <a:pt x="1973" y="3193"/>
                </a:lnTo>
                <a:lnTo>
                  <a:pt x="2241" y="3406"/>
                </a:lnTo>
                <a:lnTo>
                  <a:pt x="2262" y="3420"/>
                </a:lnTo>
                <a:lnTo>
                  <a:pt x="2285" y="3428"/>
                </a:lnTo>
                <a:lnTo>
                  <a:pt x="2308" y="3430"/>
                </a:lnTo>
                <a:lnTo>
                  <a:pt x="2331" y="3428"/>
                </a:lnTo>
                <a:lnTo>
                  <a:pt x="2351" y="3421"/>
                </a:lnTo>
                <a:lnTo>
                  <a:pt x="2372" y="3410"/>
                </a:lnTo>
                <a:lnTo>
                  <a:pt x="2389" y="3395"/>
                </a:lnTo>
                <a:lnTo>
                  <a:pt x="2818" y="2912"/>
                </a:lnTo>
                <a:lnTo>
                  <a:pt x="2832" y="2891"/>
                </a:lnTo>
                <a:lnTo>
                  <a:pt x="2841" y="2870"/>
                </a:lnTo>
                <a:lnTo>
                  <a:pt x="2845" y="2846"/>
                </a:lnTo>
                <a:lnTo>
                  <a:pt x="2843" y="2823"/>
                </a:lnTo>
                <a:lnTo>
                  <a:pt x="2837" y="2800"/>
                </a:lnTo>
                <a:lnTo>
                  <a:pt x="2826" y="2779"/>
                </a:lnTo>
                <a:lnTo>
                  <a:pt x="2809" y="2761"/>
                </a:lnTo>
                <a:lnTo>
                  <a:pt x="2788" y="2747"/>
                </a:lnTo>
                <a:lnTo>
                  <a:pt x="2767" y="2738"/>
                </a:lnTo>
                <a:lnTo>
                  <a:pt x="2743" y="2733"/>
                </a:lnTo>
                <a:close/>
                <a:moveTo>
                  <a:pt x="1020" y="2626"/>
                </a:moveTo>
                <a:lnTo>
                  <a:pt x="1503" y="2626"/>
                </a:lnTo>
                <a:lnTo>
                  <a:pt x="1520" y="2629"/>
                </a:lnTo>
                <a:lnTo>
                  <a:pt x="1535" y="2637"/>
                </a:lnTo>
                <a:lnTo>
                  <a:pt x="1546" y="2648"/>
                </a:lnTo>
                <a:lnTo>
                  <a:pt x="1554" y="2663"/>
                </a:lnTo>
                <a:lnTo>
                  <a:pt x="1556" y="2680"/>
                </a:lnTo>
                <a:lnTo>
                  <a:pt x="1556" y="2733"/>
                </a:lnTo>
                <a:lnTo>
                  <a:pt x="1554" y="2750"/>
                </a:lnTo>
                <a:lnTo>
                  <a:pt x="1546" y="2765"/>
                </a:lnTo>
                <a:lnTo>
                  <a:pt x="1535" y="2776"/>
                </a:lnTo>
                <a:lnTo>
                  <a:pt x="1520" y="2784"/>
                </a:lnTo>
                <a:lnTo>
                  <a:pt x="1503" y="2787"/>
                </a:lnTo>
                <a:lnTo>
                  <a:pt x="1020" y="2787"/>
                </a:lnTo>
                <a:lnTo>
                  <a:pt x="1003" y="2784"/>
                </a:lnTo>
                <a:lnTo>
                  <a:pt x="988" y="2776"/>
                </a:lnTo>
                <a:lnTo>
                  <a:pt x="977" y="2765"/>
                </a:lnTo>
                <a:lnTo>
                  <a:pt x="969" y="2750"/>
                </a:lnTo>
                <a:lnTo>
                  <a:pt x="967" y="2733"/>
                </a:lnTo>
                <a:lnTo>
                  <a:pt x="967" y="2680"/>
                </a:lnTo>
                <a:lnTo>
                  <a:pt x="969" y="2663"/>
                </a:lnTo>
                <a:lnTo>
                  <a:pt x="977" y="2648"/>
                </a:lnTo>
                <a:lnTo>
                  <a:pt x="988" y="2637"/>
                </a:lnTo>
                <a:lnTo>
                  <a:pt x="1003" y="2629"/>
                </a:lnTo>
                <a:lnTo>
                  <a:pt x="1020" y="2626"/>
                </a:lnTo>
                <a:close/>
                <a:moveTo>
                  <a:pt x="831" y="2506"/>
                </a:moveTo>
                <a:lnTo>
                  <a:pt x="846" y="2509"/>
                </a:lnTo>
                <a:lnTo>
                  <a:pt x="860" y="2518"/>
                </a:lnTo>
                <a:lnTo>
                  <a:pt x="870" y="2530"/>
                </a:lnTo>
                <a:lnTo>
                  <a:pt x="875" y="2545"/>
                </a:lnTo>
                <a:lnTo>
                  <a:pt x="875" y="2559"/>
                </a:lnTo>
                <a:lnTo>
                  <a:pt x="872" y="2574"/>
                </a:lnTo>
                <a:lnTo>
                  <a:pt x="864" y="2588"/>
                </a:lnTo>
                <a:lnTo>
                  <a:pt x="666" y="2809"/>
                </a:lnTo>
                <a:lnTo>
                  <a:pt x="655" y="2819"/>
                </a:lnTo>
                <a:lnTo>
                  <a:pt x="642" y="2824"/>
                </a:lnTo>
                <a:lnTo>
                  <a:pt x="628" y="2827"/>
                </a:lnTo>
                <a:lnTo>
                  <a:pt x="612" y="2823"/>
                </a:lnTo>
                <a:lnTo>
                  <a:pt x="598" y="2815"/>
                </a:lnTo>
                <a:lnTo>
                  <a:pt x="475" y="2716"/>
                </a:lnTo>
                <a:lnTo>
                  <a:pt x="464" y="2705"/>
                </a:lnTo>
                <a:lnTo>
                  <a:pt x="458" y="2691"/>
                </a:lnTo>
                <a:lnTo>
                  <a:pt x="456" y="2676"/>
                </a:lnTo>
                <a:lnTo>
                  <a:pt x="459" y="2662"/>
                </a:lnTo>
                <a:lnTo>
                  <a:pt x="467" y="2647"/>
                </a:lnTo>
                <a:lnTo>
                  <a:pt x="478" y="2637"/>
                </a:lnTo>
                <a:lnTo>
                  <a:pt x="493" y="2631"/>
                </a:lnTo>
                <a:lnTo>
                  <a:pt x="508" y="2629"/>
                </a:lnTo>
                <a:lnTo>
                  <a:pt x="522" y="2632"/>
                </a:lnTo>
                <a:lnTo>
                  <a:pt x="536" y="2640"/>
                </a:lnTo>
                <a:lnTo>
                  <a:pt x="623" y="2709"/>
                </a:lnTo>
                <a:lnTo>
                  <a:pt x="790" y="2522"/>
                </a:lnTo>
                <a:lnTo>
                  <a:pt x="801" y="2512"/>
                </a:lnTo>
                <a:lnTo>
                  <a:pt x="816" y="2507"/>
                </a:lnTo>
                <a:lnTo>
                  <a:pt x="831" y="2506"/>
                </a:lnTo>
                <a:close/>
                <a:moveTo>
                  <a:pt x="2362" y="2358"/>
                </a:moveTo>
                <a:lnTo>
                  <a:pt x="2433" y="2361"/>
                </a:lnTo>
                <a:lnTo>
                  <a:pt x="2503" y="2373"/>
                </a:lnTo>
                <a:lnTo>
                  <a:pt x="2570" y="2390"/>
                </a:lnTo>
                <a:lnTo>
                  <a:pt x="2633" y="2413"/>
                </a:lnTo>
                <a:lnTo>
                  <a:pt x="2695" y="2442"/>
                </a:lnTo>
                <a:lnTo>
                  <a:pt x="2752" y="2477"/>
                </a:lnTo>
                <a:lnTo>
                  <a:pt x="2805" y="2517"/>
                </a:lnTo>
                <a:lnTo>
                  <a:pt x="2855" y="2563"/>
                </a:lnTo>
                <a:lnTo>
                  <a:pt x="2900" y="2612"/>
                </a:lnTo>
                <a:lnTo>
                  <a:pt x="2941" y="2665"/>
                </a:lnTo>
                <a:lnTo>
                  <a:pt x="2975" y="2723"/>
                </a:lnTo>
                <a:lnTo>
                  <a:pt x="3005" y="2784"/>
                </a:lnTo>
                <a:lnTo>
                  <a:pt x="3029" y="2848"/>
                </a:lnTo>
                <a:lnTo>
                  <a:pt x="3046" y="2915"/>
                </a:lnTo>
                <a:lnTo>
                  <a:pt x="3056" y="2983"/>
                </a:lnTo>
                <a:lnTo>
                  <a:pt x="3059" y="3055"/>
                </a:lnTo>
                <a:lnTo>
                  <a:pt x="3056" y="3127"/>
                </a:lnTo>
                <a:lnTo>
                  <a:pt x="3046" y="3196"/>
                </a:lnTo>
                <a:lnTo>
                  <a:pt x="3029" y="3262"/>
                </a:lnTo>
                <a:lnTo>
                  <a:pt x="3005" y="3327"/>
                </a:lnTo>
                <a:lnTo>
                  <a:pt x="2975" y="3387"/>
                </a:lnTo>
                <a:lnTo>
                  <a:pt x="2941" y="3445"/>
                </a:lnTo>
                <a:lnTo>
                  <a:pt x="2900" y="3498"/>
                </a:lnTo>
                <a:lnTo>
                  <a:pt x="2855" y="3547"/>
                </a:lnTo>
                <a:lnTo>
                  <a:pt x="2805" y="3593"/>
                </a:lnTo>
                <a:lnTo>
                  <a:pt x="2752" y="3633"/>
                </a:lnTo>
                <a:lnTo>
                  <a:pt x="2695" y="3668"/>
                </a:lnTo>
                <a:lnTo>
                  <a:pt x="2633" y="3697"/>
                </a:lnTo>
                <a:lnTo>
                  <a:pt x="2570" y="3720"/>
                </a:lnTo>
                <a:lnTo>
                  <a:pt x="2503" y="3738"/>
                </a:lnTo>
                <a:lnTo>
                  <a:pt x="2433" y="3749"/>
                </a:lnTo>
                <a:lnTo>
                  <a:pt x="2362" y="3752"/>
                </a:lnTo>
                <a:lnTo>
                  <a:pt x="2291" y="3749"/>
                </a:lnTo>
                <a:lnTo>
                  <a:pt x="2221" y="3738"/>
                </a:lnTo>
                <a:lnTo>
                  <a:pt x="2154" y="3720"/>
                </a:lnTo>
                <a:lnTo>
                  <a:pt x="2090" y="3697"/>
                </a:lnTo>
                <a:lnTo>
                  <a:pt x="2029" y="3668"/>
                </a:lnTo>
                <a:lnTo>
                  <a:pt x="1972" y="3633"/>
                </a:lnTo>
                <a:lnTo>
                  <a:pt x="1918" y="3593"/>
                </a:lnTo>
                <a:lnTo>
                  <a:pt x="1868" y="3547"/>
                </a:lnTo>
                <a:lnTo>
                  <a:pt x="1824" y="3498"/>
                </a:lnTo>
                <a:lnTo>
                  <a:pt x="1783" y="3445"/>
                </a:lnTo>
                <a:lnTo>
                  <a:pt x="1749" y="3387"/>
                </a:lnTo>
                <a:lnTo>
                  <a:pt x="1719" y="3327"/>
                </a:lnTo>
                <a:lnTo>
                  <a:pt x="1695" y="3262"/>
                </a:lnTo>
                <a:lnTo>
                  <a:pt x="1678" y="3196"/>
                </a:lnTo>
                <a:lnTo>
                  <a:pt x="1668" y="3127"/>
                </a:lnTo>
                <a:lnTo>
                  <a:pt x="1665" y="3055"/>
                </a:lnTo>
                <a:lnTo>
                  <a:pt x="1668" y="2983"/>
                </a:lnTo>
                <a:lnTo>
                  <a:pt x="1678" y="2915"/>
                </a:lnTo>
                <a:lnTo>
                  <a:pt x="1695" y="2848"/>
                </a:lnTo>
                <a:lnTo>
                  <a:pt x="1719" y="2784"/>
                </a:lnTo>
                <a:lnTo>
                  <a:pt x="1749" y="2723"/>
                </a:lnTo>
                <a:lnTo>
                  <a:pt x="1783" y="2665"/>
                </a:lnTo>
                <a:lnTo>
                  <a:pt x="1824" y="2612"/>
                </a:lnTo>
                <a:lnTo>
                  <a:pt x="1868" y="2563"/>
                </a:lnTo>
                <a:lnTo>
                  <a:pt x="1918" y="2517"/>
                </a:lnTo>
                <a:lnTo>
                  <a:pt x="1972" y="2477"/>
                </a:lnTo>
                <a:lnTo>
                  <a:pt x="2029" y="2442"/>
                </a:lnTo>
                <a:lnTo>
                  <a:pt x="2090" y="2413"/>
                </a:lnTo>
                <a:lnTo>
                  <a:pt x="2154" y="2390"/>
                </a:lnTo>
                <a:lnTo>
                  <a:pt x="2221" y="2373"/>
                </a:lnTo>
                <a:lnTo>
                  <a:pt x="2291" y="2361"/>
                </a:lnTo>
                <a:lnTo>
                  <a:pt x="2362" y="2358"/>
                </a:lnTo>
                <a:close/>
                <a:moveTo>
                  <a:pt x="1020" y="2144"/>
                </a:moveTo>
                <a:lnTo>
                  <a:pt x="1611" y="2144"/>
                </a:lnTo>
                <a:lnTo>
                  <a:pt x="1627" y="2147"/>
                </a:lnTo>
                <a:lnTo>
                  <a:pt x="1642" y="2155"/>
                </a:lnTo>
                <a:lnTo>
                  <a:pt x="1654" y="2166"/>
                </a:lnTo>
                <a:lnTo>
                  <a:pt x="1661" y="2181"/>
                </a:lnTo>
                <a:lnTo>
                  <a:pt x="1665" y="2198"/>
                </a:lnTo>
                <a:lnTo>
                  <a:pt x="1665" y="2251"/>
                </a:lnTo>
                <a:lnTo>
                  <a:pt x="1661" y="2268"/>
                </a:lnTo>
                <a:lnTo>
                  <a:pt x="1654" y="2283"/>
                </a:lnTo>
                <a:lnTo>
                  <a:pt x="1642" y="2294"/>
                </a:lnTo>
                <a:lnTo>
                  <a:pt x="1627" y="2302"/>
                </a:lnTo>
                <a:lnTo>
                  <a:pt x="1611" y="2305"/>
                </a:lnTo>
                <a:lnTo>
                  <a:pt x="1020" y="2305"/>
                </a:lnTo>
                <a:lnTo>
                  <a:pt x="1003" y="2302"/>
                </a:lnTo>
                <a:lnTo>
                  <a:pt x="988" y="2294"/>
                </a:lnTo>
                <a:lnTo>
                  <a:pt x="977" y="2283"/>
                </a:lnTo>
                <a:lnTo>
                  <a:pt x="969" y="2268"/>
                </a:lnTo>
                <a:lnTo>
                  <a:pt x="967" y="2251"/>
                </a:lnTo>
                <a:lnTo>
                  <a:pt x="967" y="2198"/>
                </a:lnTo>
                <a:lnTo>
                  <a:pt x="969" y="2181"/>
                </a:lnTo>
                <a:lnTo>
                  <a:pt x="977" y="2166"/>
                </a:lnTo>
                <a:lnTo>
                  <a:pt x="988" y="2155"/>
                </a:lnTo>
                <a:lnTo>
                  <a:pt x="1003" y="2147"/>
                </a:lnTo>
                <a:lnTo>
                  <a:pt x="1020" y="2144"/>
                </a:lnTo>
                <a:close/>
                <a:moveTo>
                  <a:pt x="831" y="2047"/>
                </a:moveTo>
                <a:lnTo>
                  <a:pt x="846" y="2050"/>
                </a:lnTo>
                <a:lnTo>
                  <a:pt x="860" y="2059"/>
                </a:lnTo>
                <a:lnTo>
                  <a:pt x="870" y="2070"/>
                </a:lnTo>
                <a:lnTo>
                  <a:pt x="875" y="2085"/>
                </a:lnTo>
                <a:lnTo>
                  <a:pt x="875" y="2100"/>
                </a:lnTo>
                <a:lnTo>
                  <a:pt x="872" y="2115"/>
                </a:lnTo>
                <a:lnTo>
                  <a:pt x="864" y="2128"/>
                </a:lnTo>
                <a:lnTo>
                  <a:pt x="666" y="2350"/>
                </a:lnTo>
                <a:lnTo>
                  <a:pt x="655" y="2359"/>
                </a:lnTo>
                <a:lnTo>
                  <a:pt x="642" y="2365"/>
                </a:lnTo>
                <a:lnTo>
                  <a:pt x="628" y="2367"/>
                </a:lnTo>
                <a:lnTo>
                  <a:pt x="612" y="2364"/>
                </a:lnTo>
                <a:lnTo>
                  <a:pt x="598" y="2356"/>
                </a:lnTo>
                <a:lnTo>
                  <a:pt x="475" y="2257"/>
                </a:lnTo>
                <a:lnTo>
                  <a:pt x="464" y="2246"/>
                </a:lnTo>
                <a:lnTo>
                  <a:pt x="458" y="2232"/>
                </a:lnTo>
                <a:lnTo>
                  <a:pt x="456" y="2217"/>
                </a:lnTo>
                <a:lnTo>
                  <a:pt x="459" y="2202"/>
                </a:lnTo>
                <a:lnTo>
                  <a:pt x="467" y="2188"/>
                </a:lnTo>
                <a:lnTo>
                  <a:pt x="478" y="2177"/>
                </a:lnTo>
                <a:lnTo>
                  <a:pt x="493" y="2172"/>
                </a:lnTo>
                <a:lnTo>
                  <a:pt x="508" y="2169"/>
                </a:lnTo>
                <a:lnTo>
                  <a:pt x="522" y="2173"/>
                </a:lnTo>
                <a:lnTo>
                  <a:pt x="536" y="2181"/>
                </a:lnTo>
                <a:lnTo>
                  <a:pt x="623" y="2250"/>
                </a:lnTo>
                <a:lnTo>
                  <a:pt x="790" y="2062"/>
                </a:lnTo>
                <a:lnTo>
                  <a:pt x="801" y="2052"/>
                </a:lnTo>
                <a:lnTo>
                  <a:pt x="816" y="2048"/>
                </a:lnTo>
                <a:lnTo>
                  <a:pt x="831" y="2047"/>
                </a:lnTo>
                <a:close/>
                <a:moveTo>
                  <a:pt x="1020" y="1716"/>
                </a:moveTo>
                <a:lnTo>
                  <a:pt x="1879" y="1716"/>
                </a:lnTo>
                <a:lnTo>
                  <a:pt x="1896" y="1718"/>
                </a:lnTo>
                <a:lnTo>
                  <a:pt x="1910" y="1726"/>
                </a:lnTo>
                <a:lnTo>
                  <a:pt x="1922" y="1737"/>
                </a:lnTo>
                <a:lnTo>
                  <a:pt x="1930" y="1752"/>
                </a:lnTo>
                <a:lnTo>
                  <a:pt x="1932" y="1769"/>
                </a:lnTo>
                <a:lnTo>
                  <a:pt x="1932" y="1823"/>
                </a:lnTo>
                <a:lnTo>
                  <a:pt x="1930" y="1840"/>
                </a:lnTo>
                <a:lnTo>
                  <a:pt x="1922" y="1854"/>
                </a:lnTo>
                <a:lnTo>
                  <a:pt x="1910" y="1866"/>
                </a:lnTo>
                <a:lnTo>
                  <a:pt x="1896" y="1874"/>
                </a:lnTo>
                <a:lnTo>
                  <a:pt x="1879" y="1876"/>
                </a:lnTo>
                <a:lnTo>
                  <a:pt x="1020" y="1876"/>
                </a:lnTo>
                <a:lnTo>
                  <a:pt x="1003" y="1874"/>
                </a:lnTo>
                <a:lnTo>
                  <a:pt x="988" y="1866"/>
                </a:lnTo>
                <a:lnTo>
                  <a:pt x="977" y="1854"/>
                </a:lnTo>
                <a:lnTo>
                  <a:pt x="969" y="1840"/>
                </a:lnTo>
                <a:lnTo>
                  <a:pt x="967" y="1823"/>
                </a:lnTo>
                <a:lnTo>
                  <a:pt x="967" y="1769"/>
                </a:lnTo>
                <a:lnTo>
                  <a:pt x="969" y="1752"/>
                </a:lnTo>
                <a:lnTo>
                  <a:pt x="977" y="1737"/>
                </a:lnTo>
                <a:lnTo>
                  <a:pt x="988" y="1726"/>
                </a:lnTo>
                <a:lnTo>
                  <a:pt x="1003" y="1718"/>
                </a:lnTo>
                <a:lnTo>
                  <a:pt x="1020" y="1716"/>
                </a:lnTo>
                <a:close/>
                <a:moveTo>
                  <a:pt x="831" y="1591"/>
                </a:moveTo>
                <a:lnTo>
                  <a:pt x="846" y="1594"/>
                </a:lnTo>
                <a:lnTo>
                  <a:pt x="860" y="1603"/>
                </a:lnTo>
                <a:lnTo>
                  <a:pt x="870" y="1614"/>
                </a:lnTo>
                <a:lnTo>
                  <a:pt x="875" y="1629"/>
                </a:lnTo>
                <a:lnTo>
                  <a:pt x="875" y="1644"/>
                </a:lnTo>
                <a:lnTo>
                  <a:pt x="872" y="1659"/>
                </a:lnTo>
                <a:lnTo>
                  <a:pt x="864" y="1672"/>
                </a:lnTo>
                <a:lnTo>
                  <a:pt x="666" y="1894"/>
                </a:lnTo>
                <a:lnTo>
                  <a:pt x="655" y="1903"/>
                </a:lnTo>
                <a:lnTo>
                  <a:pt x="642" y="1909"/>
                </a:lnTo>
                <a:lnTo>
                  <a:pt x="628" y="1911"/>
                </a:lnTo>
                <a:lnTo>
                  <a:pt x="612" y="1908"/>
                </a:lnTo>
                <a:lnTo>
                  <a:pt x="598" y="1900"/>
                </a:lnTo>
                <a:lnTo>
                  <a:pt x="475" y="1801"/>
                </a:lnTo>
                <a:lnTo>
                  <a:pt x="464" y="1790"/>
                </a:lnTo>
                <a:lnTo>
                  <a:pt x="458" y="1776"/>
                </a:lnTo>
                <a:lnTo>
                  <a:pt x="456" y="1761"/>
                </a:lnTo>
                <a:lnTo>
                  <a:pt x="459" y="1745"/>
                </a:lnTo>
                <a:lnTo>
                  <a:pt x="467" y="1732"/>
                </a:lnTo>
                <a:lnTo>
                  <a:pt x="478" y="1721"/>
                </a:lnTo>
                <a:lnTo>
                  <a:pt x="493" y="1716"/>
                </a:lnTo>
                <a:lnTo>
                  <a:pt x="508" y="1713"/>
                </a:lnTo>
                <a:lnTo>
                  <a:pt x="522" y="1717"/>
                </a:lnTo>
                <a:lnTo>
                  <a:pt x="536" y="1725"/>
                </a:lnTo>
                <a:lnTo>
                  <a:pt x="623" y="1794"/>
                </a:lnTo>
                <a:lnTo>
                  <a:pt x="790" y="1607"/>
                </a:lnTo>
                <a:lnTo>
                  <a:pt x="801" y="1596"/>
                </a:lnTo>
                <a:lnTo>
                  <a:pt x="816" y="1592"/>
                </a:lnTo>
                <a:lnTo>
                  <a:pt x="831" y="1591"/>
                </a:lnTo>
                <a:close/>
                <a:moveTo>
                  <a:pt x="1020" y="1232"/>
                </a:moveTo>
                <a:lnTo>
                  <a:pt x="1879" y="1232"/>
                </a:lnTo>
                <a:lnTo>
                  <a:pt x="1896" y="1236"/>
                </a:lnTo>
                <a:lnTo>
                  <a:pt x="1910" y="1243"/>
                </a:lnTo>
                <a:lnTo>
                  <a:pt x="1922" y="1255"/>
                </a:lnTo>
                <a:lnTo>
                  <a:pt x="1930" y="1270"/>
                </a:lnTo>
                <a:lnTo>
                  <a:pt x="1932" y="1286"/>
                </a:lnTo>
                <a:lnTo>
                  <a:pt x="1932" y="1340"/>
                </a:lnTo>
                <a:lnTo>
                  <a:pt x="1930" y="1356"/>
                </a:lnTo>
                <a:lnTo>
                  <a:pt x="1922" y="1371"/>
                </a:lnTo>
                <a:lnTo>
                  <a:pt x="1910" y="1384"/>
                </a:lnTo>
                <a:lnTo>
                  <a:pt x="1896" y="1391"/>
                </a:lnTo>
                <a:lnTo>
                  <a:pt x="1879" y="1394"/>
                </a:lnTo>
                <a:lnTo>
                  <a:pt x="1020" y="1394"/>
                </a:lnTo>
                <a:lnTo>
                  <a:pt x="1003" y="1391"/>
                </a:lnTo>
                <a:lnTo>
                  <a:pt x="988" y="1384"/>
                </a:lnTo>
                <a:lnTo>
                  <a:pt x="977" y="1371"/>
                </a:lnTo>
                <a:lnTo>
                  <a:pt x="969" y="1356"/>
                </a:lnTo>
                <a:lnTo>
                  <a:pt x="967" y="1340"/>
                </a:lnTo>
                <a:lnTo>
                  <a:pt x="967" y="1286"/>
                </a:lnTo>
                <a:lnTo>
                  <a:pt x="969" y="1270"/>
                </a:lnTo>
                <a:lnTo>
                  <a:pt x="977" y="1255"/>
                </a:lnTo>
                <a:lnTo>
                  <a:pt x="988" y="1243"/>
                </a:lnTo>
                <a:lnTo>
                  <a:pt x="1003" y="1236"/>
                </a:lnTo>
                <a:lnTo>
                  <a:pt x="1020" y="1232"/>
                </a:lnTo>
                <a:close/>
                <a:moveTo>
                  <a:pt x="831" y="1113"/>
                </a:moveTo>
                <a:lnTo>
                  <a:pt x="846" y="1118"/>
                </a:lnTo>
                <a:lnTo>
                  <a:pt x="860" y="1126"/>
                </a:lnTo>
                <a:lnTo>
                  <a:pt x="870" y="1138"/>
                </a:lnTo>
                <a:lnTo>
                  <a:pt x="875" y="1152"/>
                </a:lnTo>
                <a:lnTo>
                  <a:pt x="875" y="1168"/>
                </a:lnTo>
                <a:lnTo>
                  <a:pt x="872" y="1182"/>
                </a:lnTo>
                <a:lnTo>
                  <a:pt x="864" y="1195"/>
                </a:lnTo>
                <a:lnTo>
                  <a:pt x="666" y="1418"/>
                </a:lnTo>
                <a:lnTo>
                  <a:pt x="655" y="1427"/>
                </a:lnTo>
                <a:lnTo>
                  <a:pt x="642" y="1433"/>
                </a:lnTo>
                <a:lnTo>
                  <a:pt x="628" y="1434"/>
                </a:lnTo>
                <a:lnTo>
                  <a:pt x="612" y="1431"/>
                </a:lnTo>
                <a:lnTo>
                  <a:pt x="598" y="1423"/>
                </a:lnTo>
                <a:lnTo>
                  <a:pt x="475" y="1325"/>
                </a:lnTo>
                <a:lnTo>
                  <a:pt x="464" y="1313"/>
                </a:lnTo>
                <a:lnTo>
                  <a:pt x="458" y="1298"/>
                </a:lnTo>
                <a:lnTo>
                  <a:pt x="456" y="1284"/>
                </a:lnTo>
                <a:lnTo>
                  <a:pt x="459" y="1269"/>
                </a:lnTo>
                <a:lnTo>
                  <a:pt x="467" y="1255"/>
                </a:lnTo>
                <a:lnTo>
                  <a:pt x="478" y="1245"/>
                </a:lnTo>
                <a:lnTo>
                  <a:pt x="493" y="1238"/>
                </a:lnTo>
                <a:lnTo>
                  <a:pt x="508" y="1237"/>
                </a:lnTo>
                <a:lnTo>
                  <a:pt x="522" y="1239"/>
                </a:lnTo>
                <a:lnTo>
                  <a:pt x="536" y="1247"/>
                </a:lnTo>
                <a:lnTo>
                  <a:pt x="623" y="1317"/>
                </a:lnTo>
                <a:lnTo>
                  <a:pt x="790" y="1130"/>
                </a:lnTo>
                <a:lnTo>
                  <a:pt x="801" y="1120"/>
                </a:lnTo>
                <a:lnTo>
                  <a:pt x="816" y="1114"/>
                </a:lnTo>
                <a:lnTo>
                  <a:pt x="831" y="1113"/>
                </a:lnTo>
                <a:close/>
                <a:moveTo>
                  <a:pt x="162" y="375"/>
                </a:moveTo>
                <a:lnTo>
                  <a:pt x="596" y="375"/>
                </a:lnTo>
                <a:lnTo>
                  <a:pt x="592" y="402"/>
                </a:lnTo>
                <a:lnTo>
                  <a:pt x="591" y="431"/>
                </a:lnTo>
                <a:lnTo>
                  <a:pt x="594" y="474"/>
                </a:lnTo>
                <a:lnTo>
                  <a:pt x="604" y="515"/>
                </a:lnTo>
                <a:lnTo>
                  <a:pt x="620" y="553"/>
                </a:lnTo>
                <a:lnTo>
                  <a:pt x="642" y="588"/>
                </a:lnTo>
                <a:lnTo>
                  <a:pt x="668" y="619"/>
                </a:lnTo>
                <a:lnTo>
                  <a:pt x="700" y="646"/>
                </a:lnTo>
                <a:lnTo>
                  <a:pt x="735" y="667"/>
                </a:lnTo>
                <a:lnTo>
                  <a:pt x="773" y="683"/>
                </a:lnTo>
                <a:lnTo>
                  <a:pt x="814" y="694"/>
                </a:lnTo>
                <a:lnTo>
                  <a:pt x="857" y="697"/>
                </a:lnTo>
                <a:lnTo>
                  <a:pt x="1559" y="697"/>
                </a:lnTo>
                <a:lnTo>
                  <a:pt x="1602" y="694"/>
                </a:lnTo>
                <a:lnTo>
                  <a:pt x="1643" y="683"/>
                </a:lnTo>
                <a:lnTo>
                  <a:pt x="1680" y="667"/>
                </a:lnTo>
                <a:lnTo>
                  <a:pt x="1716" y="645"/>
                </a:lnTo>
                <a:lnTo>
                  <a:pt x="1746" y="619"/>
                </a:lnTo>
                <a:lnTo>
                  <a:pt x="1774" y="587"/>
                </a:lnTo>
                <a:lnTo>
                  <a:pt x="1795" y="551"/>
                </a:lnTo>
                <a:lnTo>
                  <a:pt x="1811" y="513"/>
                </a:lnTo>
                <a:lnTo>
                  <a:pt x="1822" y="471"/>
                </a:lnTo>
                <a:lnTo>
                  <a:pt x="1825" y="428"/>
                </a:lnTo>
                <a:lnTo>
                  <a:pt x="1824" y="401"/>
                </a:lnTo>
                <a:lnTo>
                  <a:pt x="1819" y="375"/>
                </a:lnTo>
                <a:lnTo>
                  <a:pt x="2147" y="375"/>
                </a:lnTo>
                <a:lnTo>
                  <a:pt x="2193" y="377"/>
                </a:lnTo>
                <a:lnTo>
                  <a:pt x="2234" y="384"/>
                </a:lnTo>
                <a:lnTo>
                  <a:pt x="2270" y="396"/>
                </a:lnTo>
                <a:lnTo>
                  <a:pt x="2304" y="409"/>
                </a:lnTo>
                <a:lnTo>
                  <a:pt x="2333" y="428"/>
                </a:lnTo>
                <a:lnTo>
                  <a:pt x="2358" y="449"/>
                </a:lnTo>
                <a:lnTo>
                  <a:pt x="2378" y="473"/>
                </a:lnTo>
                <a:lnTo>
                  <a:pt x="2394" y="499"/>
                </a:lnTo>
                <a:lnTo>
                  <a:pt x="2406" y="528"/>
                </a:lnTo>
                <a:lnTo>
                  <a:pt x="2414" y="558"/>
                </a:lnTo>
                <a:lnTo>
                  <a:pt x="2416" y="590"/>
                </a:lnTo>
                <a:lnTo>
                  <a:pt x="2416" y="2200"/>
                </a:lnTo>
                <a:lnTo>
                  <a:pt x="2389" y="2199"/>
                </a:lnTo>
                <a:lnTo>
                  <a:pt x="2362" y="2198"/>
                </a:lnTo>
                <a:lnTo>
                  <a:pt x="2288" y="2201"/>
                </a:lnTo>
                <a:lnTo>
                  <a:pt x="2217" y="2210"/>
                </a:lnTo>
                <a:lnTo>
                  <a:pt x="2147" y="2226"/>
                </a:lnTo>
                <a:lnTo>
                  <a:pt x="2147" y="965"/>
                </a:lnTo>
                <a:lnTo>
                  <a:pt x="269" y="965"/>
                </a:lnTo>
                <a:lnTo>
                  <a:pt x="269" y="3108"/>
                </a:lnTo>
                <a:lnTo>
                  <a:pt x="1506" y="3108"/>
                </a:lnTo>
                <a:lnTo>
                  <a:pt x="1513" y="3179"/>
                </a:lnTo>
                <a:lnTo>
                  <a:pt x="1526" y="3247"/>
                </a:lnTo>
                <a:lnTo>
                  <a:pt x="1544" y="3313"/>
                </a:lnTo>
                <a:lnTo>
                  <a:pt x="1567" y="3377"/>
                </a:lnTo>
                <a:lnTo>
                  <a:pt x="215" y="3377"/>
                </a:lnTo>
                <a:lnTo>
                  <a:pt x="176" y="3373"/>
                </a:lnTo>
                <a:lnTo>
                  <a:pt x="140" y="3363"/>
                </a:lnTo>
                <a:lnTo>
                  <a:pt x="107" y="3347"/>
                </a:lnTo>
                <a:lnTo>
                  <a:pt x="76" y="3327"/>
                </a:lnTo>
                <a:lnTo>
                  <a:pt x="51" y="3301"/>
                </a:lnTo>
                <a:lnTo>
                  <a:pt x="29" y="3271"/>
                </a:lnTo>
                <a:lnTo>
                  <a:pt x="14" y="3237"/>
                </a:lnTo>
                <a:lnTo>
                  <a:pt x="3" y="3201"/>
                </a:lnTo>
                <a:lnTo>
                  <a:pt x="0" y="3162"/>
                </a:lnTo>
                <a:lnTo>
                  <a:pt x="0" y="590"/>
                </a:lnTo>
                <a:lnTo>
                  <a:pt x="3" y="555"/>
                </a:lnTo>
                <a:lnTo>
                  <a:pt x="10" y="522"/>
                </a:lnTo>
                <a:lnTo>
                  <a:pt x="23" y="491"/>
                </a:lnTo>
                <a:lnTo>
                  <a:pt x="39" y="463"/>
                </a:lnTo>
                <a:lnTo>
                  <a:pt x="57" y="438"/>
                </a:lnTo>
                <a:lnTo>
                  <a:pt x="76" y="416"/>
                </a:lnTo>
                <a:lnTo>
                  <a:pt x="98" y="399"/>
                </a:lnTo>
                <a:lnTo>
                  <a:pt x="119" y="387"/>
                </a:lnTo>
                <a:lnTo>
                  <a:pt x="141" y="377"/>
                </a:lnTo>
                <a:lnTo>
                  <a:pt x="162" y="375"/>
                </a:lnTo>
                <a:close/>
                <a:moveTo>
                  <a:pt x="1208" y="107"/>
                </a:moveTo>
                <a:lnTo>
                  <a:pt x="1186" y="110"/>
                </a:lnTo>
                <a:lnTo>
                  <a:pt x="1167" y="118"/>
                </a:lnTo>
                <a:lnTo>
                  <a:pt x="1151" y="131"/>
                </a:lnTo>
                <a:lnTo>
                  <a:pt x="1138" y="147"/>
                </a:lnTo>
                <a:lnTo>
                  <a:pt x="1131" y="166"/>
                </a:lnTo>
                <a:lnTo>
                  <a:pt x="1127" y="188"/>
                </a:lnTo>
                <a:lnTo>
                  <a:pt x="1131" y="209"/>
                </a:lnTo>
                <a:lnTo>
                  <a:pt x="1138" y="229"/>
                </a:lnTo>
                <a:lnTo>
                  <a:pt x="1151" y="244"/>
                </a:lnTo>
                <a:lnTo>
                  <a:pt x="1167" y="257"/>
                </a:lnTo>
                <a:lnTo>
                  <a:pt x="1186" y="265"/>
                </a:lnTo>
                <a:lnTo>
                  <a:pt x="1208" y="268"/>
                </a:lnTo>
                <a:lnTo>
                  <a:pt x="1230" y="265"/>
                </a:lnTo>
                <a:lnTo>
                  <a:pt x="1249" y="257"/>
                </a:lnTo>
                <a:lnTo>
                  <a:pt x="1265" y="244"/>
                </a:lnTo>
                <a:lnTo>
                  <a:pt x="1277" y="229"/>
                </a:lnTo>
                <a:lnTo>
                  <a:pt x="1285" y="209"/>
                </a:lnTo>
                <a:lnTo>
                  <a:pt x="1289" y="188"/>
                </a:lnTo>
                <a:lnTo>
                  <a:pt x="1285" y="166"/>
                </a:lnTo>
                <a:lnTo>
                  <a:pt x="1277" y="147"/>
                </a:lnTo>
                <a:lnTo>
                  <a:pt x="1265" y="131"/>
                </a:lnTo>
                <a:lnTo>
                  <a:pt x="1249" y="118"/>
                </a:lnTo>
                <a:lnTo>
                  <a:pt x="1230" y="110"/>
                </a:lnTo>
                <a:lnTo>
                  <a:pt x="1208" y="107"/>
                </a:lnTo>
                <a:close/>
                <a:moveTo>
                  <a:pt x="1206" y="0"/>
                </a:moveTo>
                <a:lnTo>
                  <a:pt x="1210" y="0"/>
                </a:lnTo>
                <a:lnTo>
                  <a:pt x="1243" y="3"/>
                </a:lnTo>
                <a:lnTo>
                  <a:pt x="1275" y="11"/>
                </a:lnTo>
                <a:lnTo>
                  <a:pt x="1304" y="25"/>
                </a:lnTo>
                <a:lnTo>
                  <a:pt x="1330" y="43"/>
                </a:lnTo>
                <a:lnTo>
                  <a:pt x="1353" y="66"/>
                </a:lnTo>
                <a:lnTo>
                  <a:pt x="1371" y="92"/>
                </a:lnTo>
                <a:lnTo>
                  <a:pt x="1384" y="121"/>
                </a:lnTo>
                <a:lnTo>
                  <a:pt x="1392" y="152"/>
                </a:lnTo>
                <a:lnTo>
                  <a:pt x="1396" y="185"/>
                </a:lnTo>
                <a:lnTo>
                  <a:pt x="1396" y="188"/>
                </a:lnTo>
                <a:lnTo>
                  <a:pt x="1398" y="209"/>
                </a:lnTo>
                <a:lnTo>
                  <a:pt x="1407" y="229"/>
                </a:lnTo>
                <a:lnTo>
                  <a:pt x="1420" y="244"/>
                </a:lnTo>
                <a:lnTo>
                  <a:pt x="1436" y="257"/>
                </a:lnTo>
                <a:lnTo>
                  <a:pt x="1454" y="265"/>
                </a:lnTo>
                <a:lnTo>
                  <a:pt x="1476" y="268"/>
                </a:lnTo>
                <a:lnTo>
                  <a:pt x="1559" y="268"/>
                </a:lnTo>
                <a:lnTo>
                  <a:pt x="1590" y="272"/>
                </a:lnTo>
                <a:lnTo>
                  <a:pt x="1620" y="281"/>
                </a:lnTo>
                <a:lnTo>
                  <a:pt x="1647" y="296"/>
                </a:lnTo>
                <a:lnTo>
                  <a:pt x="1671" y="315"/>
                </a:lnTo>
                <a:lnTo>
                  <a:pt x="1691" y="338"/>
                </a:lnTo>
                <a:lnTo>
                  <a:pt x="1705" y="365"/>
                </a:lnTo>
                <a:lnTo>
                  <a:pt x="1715" y="396"/>
                </a:lnTo>
                <a:lnTo>
                  <a:pt x="1718" y="428"/>
                </a:lnTo>
                <a:lnTo>
                  <a:pt x="1718" y="431"/>
                </a:lnTo>
                <a:lnTo>
                  <a:pt x="1715" y="463"/>
                </a:lnTo>
                <a:lnTo>
                  <a:pt x="1705" y="492"/>
                </a:lnTo>
                <a:lnTo>
                  <a:pt x="1691" y="520"/>
                </a:lnTo>
                <a:lnTo>
                  <a:pt x="1671" y="543"/>
                </a:lnTo>
                <a:lnTo>
                  <a:pt x="1647" y="563"/>
                </a:lnTo>
                <a:lnTo>
                  <a:pt x="1620" y="578"/>
                </a:lnTo>
                <a:lnTo>
                  <a:pt x="1590" y="587"/>
                </a:lnTo>
                <a:lnTo>
                  <a:pt x="1559" y="590"/>
                </a:lnTo>
                <a:lnTo>
                  <a:pt x="857" y="590"/>
                </a:lnTo>
                <a:lnTo>
                  <a:pt x="825" y="587"/>
                </a:lnTo>
                <a:lnTo>
                  <a:pt x="796" y="578"/>
                </a:lnTo>
                <a:lnTo>
                  <a:pt x="768" y="563"/>
                </a:lnTo>
                <a:lnTo>
                  <a:pt x="745" y="543"/>
                </a:lnTo>
                <a:lnTo>
                  <a:pt x="725" y="520"/>
                </a:lnTo>
                <a:lnTo>
                  <a:pt x="710" y="492"/>
                </a:lnTo>
                <a:lnTo>
                  <a:pt x="701" y="463"/>
                </a:lnTo>
                <a:lnTo>
                  <a:pt x="698" y="431"/>
                </a:lnTo>
                <a:lnTo>
                  <a:pt x="698" y="428"/>
                </a:lnTo>
                <a:lnTo>
                  <a:pt x="701" y="396"/>
                </a:lnTo>
                <a:lnTo>
                  <a:pt x="710" y="365"/>
                </a:lnTo>
                <a:lnTo>
                  <a:pt x="725" y="338"/>
                </a:lnTo>
                <a:lnTo>
                  <a:pt x="745" y="315"/>
                </a:lnTo>
                <a:lnTo>
                  <a:pt x="768" y="296"/>
                </a:lnTo>
                <a:lnTo>
                  <a:pt x="796" y="281"/>
                </a:lnTo>
                <a:lnTo>
                  <a:pt x="825" y="272"/>
                </a:lnTo>
                <a:lnTo>
                  <a:pt x="857" y="268"/>
                </a:lnTo>
                <a:lnTo>
                  <a:pt x="940" y="268"/>
                </a:lnTo>
                <a:lnTo>
                  <a:pt x="961" y="265"/>
                </a:lnTo>
                <a:lnTo>
                  <a:pt x="980" y="257"/>
                </a:lnTo>
                <a:lnTo>
                  <a:pt x="996" y="244"/>
                </a:lnTo>
                <a:lnTo>
                  <a:pt x="1009" y="229"/>
                </a:lnTo>
                <a:lnTo>
                  <a:pt x="1017" y="209"/>
                </a:lnTo>
                <a:lnTo>
                  <a:pt x="1020" y="188"/>
                </a:lnTo>
                <a:lnTo>
                  <a:pt x="1020" y="185"/>
                </a:lnTo>
                <a:lnTo>
                  <a:pt x="1023" y="152"/>
                </a:lnTo>
                <a:lnTo>
                  <a:pt x="1031" y="121"/>
                </a:lnTo>
                <a:lnTo>
                  <a:pt x="1045" y="92"/>
                </a:lnTo>
                <a:lnTo>
                  <a:pt x="1063" y="66"/>
                </a:lnTo>
                <a:lnTo>
                  <a:pt x="1086" y="43"/>
                </a:lnTo>
                <a:lnTo>
                  <a:pt x="1112" y="25"/>
                </a:lnTo>
                <a:lnTo>
                  <a:pt x="1141" y="11"/>
                </a:lnTo>
                <a:lnTo>
                  <a:pt x="1173" y="3"/>
                </a:lnTo>
                <a:lnTo>
                  <a:pt x="12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86" name="Rectangle 85"/>
          <p:cNvSpPr/>
          <p:nvPr/>
        </p:nvSpPr>
        <p:spPr>
          <a:xfrm>
            <a:off x="374416" y="5692740"/>
            <a:ext cx="4077655" cy="276999"/>
          </a:xfrm>
          <a:prstGeom prst="rect">
            <a:avLst/>
          </a:prstGeom>
        </p:spPr>
        <p:txBody>
          <a:bodyPr wrap="square">
            <a:spAutoFit/>
          </a:bodyPr>
          <a:lstStyle/>
          <a:p>
            <a:r>
              <a:rPr lang="en-US" sz="1200" b="1" dirty="0"/>
              <a:t>(</a:t>
            </a:r>
            <a:r>
              <a:rPr lang="en-US" sz="1200" b="1" dirty="0" err="1"/>
              <a:t>Bugaj</a:t>
            </a:r>
            <a:r>
              <a:rPr lang="en-US" sz="1200" b="1" dirty="0"/>
              <a:t> et al, 2016; </a:t>
            </a:r>
            <a:r>
              <a:rPr lang="en-US" sz="1200" b="1" dirty="0" err="1"/>
              <a:t>Skodova</a:t>
            </a:r>
            <a:r>
              <a:rPr lang="en-US" sz="1200" b="1" dirty="0"/>
              <a:t> &amp; </a:t>
            </a:r>
            <a:r>
              <a:rPr lang="en-US" sz="1200" b="1" dirty="0" err="1"/>
              <a:t>Lajciakova</a:t>
            </a:r>
            <a:r>
              <a:rPr lang="en-US" sz="1200" b="1" dirty="0"/>
              <a:t>, 2013; Yusoff, 2014)</a:t>
            </a:r>
            <a:r>
              <a:rPr lang="en-IN" sz="1200" b="1" dirty="0">
                <a:solidFill>
                  <a:srgbClr val="2C3F50"/>
                </a:solidFill>
                <a:latin typeface="Arial" pitchFamily="34" charset="0"/>
              </a:rPr>
              <a:t> </a:t>
            </a:r>
            <a:endParaRPr lang="en-MY" sz="1200" dirty="0"/>
          </a:p>
        </p:txBody>
      </p:sp>
      <p:sp>
        <p:nvSpPr>
          <p:cNvPr id="2" name="TextBox 1">
            <a:extLst>
              <a:ext uri="{FF2B5EF4-FFF2-40B4-BE49-F238E27FC236}">
                <a16:creationId xmlns:a16="http://schemas.microsoft.com/office/drawing/2014/main" id="{C2585F2E-BCA7-6475-EEFD-DC933BCAADE3}"/>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92090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p:nvPr/>
        </p:nvSpPr>
        <p:spPr>
          <a:xfrm>
            <a:off x="3572509" y="2840833"/>
            <a:ext cx="1737122" cy="1694259"/>
          </a:xfrm>
          <a:custGeom>
            <a:avLst/>
            <a:gdLst>
              <a:gd name="connsiteX0" fmla="*/ 1160462 w 2316162"/>
              <a:gd name="connsiteY0" fmla="*/ 0 h 2359024"/>
              <a:gd name="connsiteX1" fmla="*/ 1198562 w 2316162"/>
              <a:gd name="connsiteY1" fmla="*/ 4762 h 2359024"/>
              <a:gd name="connsiteX2" fmla="*/ 1231900 w 2316162"/>
              <a:gd name="connsiteY2" fmla="*/ 15875 h 2359024"/>
              <a:gd name="connsiteX3" fmla="*/ 1262062 w 2316162"/>
              <a:gd name="connsiteY3" fmla="*/ 34925 h 2359024"/>
              <a:gd name="connsiteX4" fmla="*/ 1289050 w 2316162"/>
              <a:gd name="connsiteY4" fmla="*/ 60325 h 2359024"/>
              <a:gd name="connsiteX5" fmla="*/ 1308100 w 2316162"/>
              <a:gd name="connsiteY5" fmla="*/ 88900 h 2359024"/>
              <a:gd name="connsiteX6" fmla="*/ 1320800 w 2316162"/>
              <a:gd name="connsiteY6" fmla="*/ 122237 h 2359024"/>
              <a:gd name="connsiteX7" fmla="*/ 1323975 w 2316162"/>
              <a:gd name="connsiteY7" fmla="*/ 158750 h 2359024"/>
              <a:gd name="connsiteX8" fmla="*/ 1322387 w 2316162"/>
              <a:gd name="connsiteY8" fmla="*/ 177800 h 2359024"/>
              <a:gd name="connsiteX9" fmla="*/ 1317625 w 2316162"/>
              <a:gd name="connsiteY9" fmla="*/ 200025 h 2359024"/>
              <a:gd name="connsiteX10" fmla="*/ 1311275 w 2316162"/>
              <a:gd name="connsiteY10" fmla="*/ 222250 h 2359024"/>
              <a:gd name="connsiteX11" fmla="*/ 1304925 w 2316162"/>
              <a:gd name="connsiteY11" fmla="*/ 244475 h 2359024"/>
              <a:gd name="connsiteX12" fmla="*/ 1296987 w 2316162"/>
              <a:gd name="connsiteY12" fmla="*/ 265112 h 2359024"/>
              <a:gd name="connsiteX13" fmla="*/ 1290637 w 2316162"/>
              <a:gd name="connsiteY13" fmla="*/ 280987 h 2359024"/>
              <a:gd name="connsiteX14" fmla="*/ 1285875 w 2316162"/>
              <a:gd name="connsiteY14" fmla="*/ 290512 h 2359024"/>
              <a:gd name="connsiteX15" fmla="*/ 1282700 w 2316162"/>
              <a:gd name="connsiteY15" fmla="*/ 295275 h 2359024"/>
              <a:gd name="connsiteX16" fmla="*/ 1274762 w 2316162"/>
              <a:gd name="connsiteY16" fmla="*/ 322262 h 2359024"/>
              <a:gd name="connsiteX17" fmla="*/ 1274762 w 2316162"/>
              <a:gd name="connsiteY17" fmla="*/ 346075 h 2359024"/>
              <a:gd name="connsiteX18" fmla="*/ 1285875 w 2316162"/>
              <a:gd name="connsiteY18" fmla="*/ 366712 h 2359024"/>
              <a:gd name="connsiteX19" fmla="*/ 1300162 w 2316162"/>
              <a:gd name="connsiteY19" fmla="*/ 382587 h 2359024"/>
              <a:gd name="connsiteX20" fmla="*/ 1322387 w 2316162"/>
              <a:gd name="connsiteY20" fmla="*/ 392112 h 2359024"/>
              <a:gd name="connsiteX21" fmla="*/ 1350962 w 2316162"/>
              <a:gd name="connsiteY21" fmla="*/ 395287 h 2359024"/>
              <a:gd name="connsiteX22" fmla="*/ 1908175 w 2316162"/>
              <a:gd name="connsiteY22" fmla="*/ 395287 h 2359024"/>
              <a:gd name="connsiteX23" fmla="*/ 1911350 w 2316162"/>
              <a:gd name="connsiteY23" fmla="*/ 477837 h 2359024"/>
              <a:gd name="connsiteX24" fmla="*/ 1911350 w 2316162"/>
              <a:gd name="connsiteY24" fmla="*/ 485775 h 2359024"/>
              <a:gd name="connsiteX25" fmla="*/ 1911350 w 2316162"/>
              <a:gd name="connsiteY25" fmla="*/ 496887 h 2359024"/>
              <a:gd name="connsiteX26" fmla="*/ 1911350 w 2316162"/>
              <a:gd name="connsiteY26" fmla="*/ 506412 h 2359024"/>
              <a:gd name="connsiteX27" fmla="*/ 1908175 w 2316162"/>
              <a:gd name="connsiteY27" fmla="*/ 936625 h 2359024"/>
              <a:gd name="connsiteX28" fmla="*/ 1909762 w 2316162"/>
              <a:gd name="connsiteY28" fmla="*/ 962025 h 2359024"/>
              <a:gd name="connsiteX29" fmla="*/ 1917700 w 2316162"/>
              <a:gd name="connsiteY29" fmla="*/ 981075 h 2359024"/>
              <a:gd name="connsiteX30" fmla="*/ 1930400 w 2316162"/>
              <a:gd name="connsiteY30" fmla="*/ 995362 h 2359024"/>
              <a:gd name="connsiteX31" fmla="*/ 1946275 w 2316162"/>
              <a:gd name="connsiteY31" fmla="*/ 1006475 h 2359024"/>
              <a:gd name="connsiteX32" fmla="*/ 1965325 w 2316162"/>
              <a:gd name="connsiteY32" fmla="*/ 1011237 h 2359024"/>
              <a:gd name="connsiteX33" fmla="*/ 1985962 w 2316162"/>
              <a:gd name="connsiteY33" fmla="*/ 1009650 h 2359024"/>
              <a:gd name="connsiteX34" fmla="*/ 2011362 w 2316162"/>
              <a:gd name="connsiteY34" fmla="*/ 1003300 h 2359024"/>
              <a:gd name="connsiteX35" fmla="*/ 2016125 w 2316162"/>
              <a:gd name="connsiteY35" fmla="*/ 1001712 h 2359024"/>
              <a:gd name="connsiteX36" fmla="*/ 2027237 w 2316162"/>
              <a:gd name="connsiteY36" fmla="*/ 996950 h 2359024"/>
              <a:gd name="connsiteX37" fmla="*/ 2043112 w 2316162"/>
              <a:gd name="connsiteY37" fmla="*/ 990600 h 2359024"/>
              <a:gd name="connsiteX38" fmla="*/ 2063750 w 2316162"/>
              <a:gd name="connsiteY38" fmla="*/ 982662 h 2359024"/>
              <a:gd name="connsiteX39" fmla="*/ 2087562 w 2316162"/>
              <a:gd name="connsiteY39" fmla="*/ 976312 h 2359024"/>
              <a:gd name="connsiteX40" fmla="*/ 2109787 w 2316162"/>
              <a:gd name="connsiteY40" fmla="*/ 969962 h 2359024"/>
              <a:gd name="connsiteX41" fmla="*/ 2132012 w 2316162"/>
              <a:gd name="connsiteY41" fmla="*/ 965200 h 2359024"/>
              <a:gd name="connsiteX42" fmla="*/ 2151062 w 2316162"/>
              <a:gd name="connsiteY42" fmla="*/ 963612 h 2359024"/>
              <a:gd name="connsiteX43" fmla="*/ 2190750 w 2316162"/>
              <a:gd name="connsiteY43" fmla="*/ 968375 h 2359024"/>
              <a:gd name="connsiteX44" fmla="*/ 2224087 w 2316162"/>
              <a:gd name="connsiteY44" fmla="*/ 979487 h 2359024"/>
              <a:gd name="connsiteX45" fmla="*/ 2254250 w 2316162"/>
              <a:gd name="connsiteY45" fmla="*/ 998537 h 2359024"/>
              <a:gd name="connsiteX46" fmla="*/ 2281237 w 2316162"/>
              <a:gd name="connsiteY46" fmla="*/ 1022350 h 2359024"/>
              <a:gd name="connsiteX47" fmla="*/ 2298700 w 2316162"/>
              <a:gd name="connsiteY47" fmla="*/ 1052512 h 2359024"/>
              <a:gd name="connsiteX48" fmla="*/ 2311400 w 2316162"/>
              <a:gd name="connsiteY48" fmla="*/ 1085850 h 2359024"/>
              <a:gd name="connsiteX49" fmla="*/ 2316162 w 2316162"/>
              <a:gd name="connsiteY49" fmla="*/ 1120775 h 2359024"/>
              <a:gd name="connsiteX50" fmla="*/ 2311400 w 2316162"/>
              <a:gd name="connsiteY50" fmla="*/ 1158875 h 2359024"/>
              <a:gd name="connsiteX51" fmla="*/ 2298700 w 2316162"/>
              <a:gd name="connsiteY51" fmla="*/ 1192212 h 2359024"/>
              <a:gd name="connsiteX52" fmla="*/ 2281237 w 2316162"/>
              <a:gd name="connsiteY52" fmla="*/ 1220787 h 2359024"/>
              <a:gd name="connsiteX53" fmla="*/ 2254250 w 2316162"/>
              <a:gd name="connsiteY53" fmla="*/ 1246187 h 2359024"/>
              <a:gd name="connsiteX54" fmla="*/ 2224087 w 2316162"/>
              <a:gd name="connsiteY54" fmla="*/ 1265237 h 2359024"/>
              <a:gd name="connsiteX55" fmla="*/ 2190750 w 2316162"/>
              <a:gd name="connsiteY55" fmla="*/ 1276350 h 2359024"/>
              <a:gd name="connsiteX56" fmla="*/ 2151062 w 2316162"/>
              <a:gd name="connsiteY56" fmla="*/ 1281112 h 2359024"/>
              <a:gd name="connsiteX57" fmla="*/ 2132012 w 2316162"/>
              <a:gd name="connsiteY57" fmla="*/ 1279525 h 2359024"/>
              <a:gd name="connsiteX58" fmla="*/ 2109787 w 2316162"/>
              <a:gd name="connsiteY58" fmla="*/ 1274762 h 2359024"/>
              <a:gd name="connsiteX59" fmla="*/ 2087562 w 2316162"/>
              <a:gd name="connsiteY59" fmla="*/ 1268412 h 2359024"/>
              <a:gd name="connsiteX60" fmla="*/ 2063750 w 2316162"/>
              <a:gd name="connsiteY60" fmla="*/ 1260475 h 2359024"/>
              <a:gd name="connsiteX61" fmla="*/ 2043112 w 2316162"/>
              <a:gd name="connsiteY61" fmla="*/ 1254125 h 2359024"/>
              <a:gd name="connsiteX62" fmla="*/ 2027237 w 2316162"/>
              <a:gd name="connsiteY62" fmla="*/ 1247775 h 2359024"/>
              <a:gd name="connsiteX63" fmla="*/ 2016125 w 2316162"/>
              <a:gd name="connsiteY63" fmla="*/ 1243012 h 2359024"/>
              <a:gd name="connsiteX64" fmla="*/ 2011362 w 2316162"/>
              <a:gd name="connsiteY64" fmla="*/ 1241425 h 2359024"/>
              <a:gd name="connsiteX65" fmla="*/ 1985962 w 2316162"/>
              <a:gd name="connsiteY65" fmla="*/ 1235075 h 2359024"/>
              <a:gd name="connsiteX66" fmla="*/ 1965325 w 2316162"/>
              <a:gd name="connsiteY66" fmla="*/ 1233487 h 2359024"/>
              <a:gd name="connsiteX67" fmla="*/ 1946275 w 2316162"/>
              <a:gd name="connsiteY67" fmla="*/ 1238250 h 2359024"/>
              <a:gd name="connsiteX68" fmla="*/ 1930400 w 2316162"/>
              <a:gd name="connsiteY68" fmla="*/ 1247775 h 2359024"/>
              <a:gd name="connsiteX69" fmla="*/ 1917700 w 2316162"/>
              <a:gd name="connsiteY69" fmla="*/ 1263650 h 2359024"/>
              <a:gd name="connsiteX70" fmla="*/ 1909762 w 2316162"/>
              <a:gd name="connsiteY70" fmla="*/ 1282700 h 2359024"/>
              <a:gd name="connsiteX71" fmla="*/ 1908175 w 2316162"/>
              <a:gd name="connsiteY71" fmla="*/ 1306512 h 2359024"/>
              <a:gd name="connsiteX72" fmla="*/ 1909203 w 2316162"/>
              <a:gd name="connsiteY72" fmla="*/ 1861565 h 2359024"/>
              <a:gd name="connsiteX73" fmla="*/ 1358900 w 2316162"/>
              <a:gd name="connsiteY73" fmla="*/ 1862137 h 2359024"/>
              <a:gd name="connsiteX74" fmla="*/ 1331912 w 2316162"/>
              <a:gd name="connsiteY74" fmla="*/ 1866900 h 2359024"/>
              <a:gd name="connsiteX75" fmla="*/ 1309687 w 2316162"/>
              <a:gd name="connsiteY75" fmla="*/ 1878012 h 2359024"/>
              <a:gd name="connsiteX76" fmla="*/ 1293812 w 2316162"/>
              <a:gd name="connsiteY76" fmla="*/ 1892300 h 2359024"/>
              <a:gd name="connsiteX77" fmla="*/ 1285875 w 2316162"/>
              <a:gd name="connsiteY77" fmla="*/ 1912937 h 2359024"/>
              <a:gd name="connsiteX78" fmla="*/ 1282700 w 2316162"/>
              <a:gd name="connsiteY78" fmla="*/ 1936750 h 2359024"/>
              <a:gd name="connsiteX79" fmla="*/ 1292225 w 2316162"/>
              <a:gd name="connsiteY79" fmla="*/ 1963737 h 2359024"/>
              <a:gd name="connsiteX80" fmla="*/ 1293812 w 2316162"/>
              <a:gd name="connsiteY80" fmla="*/ 1968500 h 2359024"/>
              <a:gd name="connsiteX81" fmla="*/ 1298575 w 2316162"/>
              <a:gd name="connsiteY81" fmla="*/ 1978025 h 2359024"/>
              <a:gd name="connsiteX82" fmla="*/ 1304925 w 2316162"/>
              <a:gd name="connsiteY82" fmla="*/ 1993900 h 2359024"/>
              <a:gd name="connsiteX83" fmla="*/ 1312862 w 2316162"/>
              <a:gd name="connsiteY83" fmla="*/ 2014537 h 2359024"/>
              <a:gd name="connsiteX84" fmla="*/ 1320800 w 2316162"/>
              <a:gd name="connsiteY84" fmla="*/ 2035175 h 2359024"/>
              <a:gd name="connsiteX85" fmla="*/ 1327150 w 2316162"/>
              <a:gd name="connsiteY85" fmla="*/ 2058987 h 2359024"/>
              <a:gd name="connsiteX86" fmla="*/ 1331912 w 2316162"/>
              <a:gd name="connsiteY86" fmla="*/ 2081212 h 2359024"/>
              <a:gd name="connsiteX87" fmla="*/ 1333500 w 2316162"/>
              <a:gd name="connsiteY87" fmla="*/ 2098675 h 2359024"/>
              <a:gd name="connsiteX88" fmla="*/ 1328737 w 2316162"/>
              <a:gd name="connsiteY88" fmla="*/ 2136775 h 2359024"/>
              <a:gd name="connsiteX89" fmla="*/ 1316037 w 2316162"/>
              <a:gd name="connsiteY89" fmla="*/ 2170112 h 2359024"/>
              <a:gd name="connsiteX90" fmla="*/ 1298575 w 2316162"/>
              <a:gd name="connsiteY90" fmla="*/ 2198687 h 2359024"/>
              <a:gd name="connsiteX91" fmla="*/ 1271587 w 2316162"/>
              <a:gd name="connsiteY91" fmla="*/ 2222500 h 2359024"/>
              <a:gd name="connsiteX92" fmla="*/ 1241425 w 2316162"/>
              <a:gd name="connsiteY92" fmla="*/ 2243137 h 2359024"/>
              <a:gd name="connsiteX93" fmla="*/ 1208087 w 2316162"/>
              <a:gd name="connsiteY93" fmla="*/ 2254250 h 2359024"/>
              <a:gd name="connsiteX94" fmla="*/ 1168400 w 2316162"/>
              <a:gd name="connsiteY94" fmla="*/ 2259012 h 2359024"/>
              <a:gd name="connsiteX95" fmla="*/ 1131887 w 2316162"/>
              <a:gd name="connsiteY95" fmla="*/ 2254250 h 2359024"/>
              <a:gd name="connsiteX96" fmla="*/ 1096962 w 2316162"/>
              <a:gd name="connsiteY96" fmla="*/ 2243137 h 2359024"/>
              <a:gd name="connsiteX97" fmla="*/ 1066800 w 2316162"/>
              <a:gd name="connsiteY97" fmla="*/ 2222500 h 2359024"/>
              <a:gd name="connsiteX98" fmla="*/ 1041400 w 2316162"/>
              <a:gd name="connsiteY98" fmla="*/ 2198687 h 2359024"/>
              <a:gd name="connsiteX99" fmla="*/ 1022350 w 2316162"/>
              <a:gd name="connsiteY99" fmla="*/ 2170112 h 2359024"/>
              <a:gd name="connsiteX100" fmla="*/ 1009650 w 2316162"/>
              <a:gd name="connsiteY100" fmla="*/ 2136775 h 2359024"/>
              <a:gd name="connsiteX101" fmla="*/ 1004887 w 2316162"/>
              <a:gd name="connsiteY101" fmla="*/ 2098675 h 2359024"/>
              <a:gd name="connsiteX102" fmla="*/ 1006475 w 2316162"/>
              <a:gd name="connsiteY102" fmla="*/ 2081212 h 2359024"/>
              <a:gd name="connsiteX103" fmla="*/ 1011237 w 2316162"/>
              <a:gd name="connsiteY103" fmla="*/ 2058987 h 2359024"/>
              <a:gd name="connsiteX104" fmla="*/ 1019175 w 2316162"/>
              <a:gd name="connsiteY104" fmla="*/ 2035175 h 2359024"/>
              <a:gd name="connsiteX105" fmla="*/ 1027112 w 2316162"/>
              <a:gd name="connsiteY105" fmla="*/ 2014537 h 2359024"/>
              <a:gd name="connsiteX106" fmla="*/ 1033462 w 2316162"/>
              <a:gd name="connsiteY106" fmla="*/ 1993900 h 2359024"/>
              <a:gd name="connsiteX107" fmla="*/ 1039812 w 2316162"/>
              <a:gd name="connsiteY107" fmla="*/ 1978025 h 2359024"/>
              <a:gd name="connsiteX108" fmla="*/ 1044575 w 2316162"/>
              <a:gd name="connsiteY108" fmla="*/ 1968500 h 2359024"/>
              <a:gd name="connsiteX109" fmla="*/ 1046162 w 2316162"/>
              <a:gd name="connsiteY109" fmla="*/ 1963737 h 2359024"/>
              <a:gd name="connsiteX110" fmla="*/ 1054100 w 2316162"/>
              <a:gd name="connsiteY110" fmla="*/ 1936750 h 2359024"/>
              <a:gd name="connsiteX111" fmla="*/ 1054100 w 2316162"/>
              <a:gd name="connsiteY111" fmla="*/ 1912937 h 2359024"/>
              <a:gd name="connsiteX112" fmla="*/ 1046162 w 2316162"/>
              <a:gd name="connsiteY112" fmla="*/ 1892300 h 2359024"/>
              <a:gd name="connsiteX113" fmla="*/ 1030287 w 2316162"/>
              <a:gd name="connsiteY113" fmla="*/ 1878012 h 2359024"/>
              <a:gd name="connsiteX114" fmla="*/ 1006475 w 2316162"/>
              <a:gd name="connsiteY114" fmla="*/ 1866900 h 2359024"/>
              <a:gd name="connsiteX115" fmla="*/ 979487 w 2316162"/>
              <a:gd name="connsiteY115" fmla="*/ 1862137 h 2359024"/>
              <a:gd name="connsiteX116" fmla="*/ 420687 w 2316162"/>
              <a:gd name="connsiteY116" fmla="*/ 1862137 h 2359024"/>
              <a:gd name="connsiteX117" fmla="*/ 420687 w 2316162"/>
              <a:gd name="connsiteY117" fmla="*/ 2359024 h 2359024"/>
              <a:gd name="connsiteX118" fmla="*/ 411984 w 2316162"/>
              <a:gd name="connsiteY118" fmla="*/ 2359024 h 2359024"/>
              <a:gd name="connsiteX119" fmla="*/ 411984 w 2316162"/>
              <a:gd name="connsiteY119" fmla="*/ 1368423 h 2359024"/>
              <a:gd name="connsiteX120" fmla="*/ 409575 w 2316162"/>
              <a:gd name="connsiteY120" fmla="*/ 1368423 h 2359024"/>
              <a:gd name="connsiteX121" fmla="*/ 409575 w 2316162"/>
              <a:gd name="connsiteY121" fmla="*/ 1306513 h 2359024"/>
              <a:gd name="connsiteX122" fmla="*/ 406400 w 2316162"/>
              <a:gd name="connsiteY122" fmla="*/ 1284288 h 2359024"/>
              <a:gd name="connsiteX123" fmla="*/ 398463 w 2316162"/>
              <a:gd name="connsiteY123" fmla="*/ 1266825 h 2359024"/>
              <a:gd name="connsiteX124" fmla="*/ 382588 w 2316162"/>
              <a:gd name="connsiteY124" fmla="*/ 1254125 h 2359024"/>
              <a:gd name="connsiteX125" fmla="*/ 365125 w 2316162"/>
              <a:gd name="connsiteY125" fmla="*/ 1247775 h 2359024"/>
              <a:gd name="connsiteX126" fmla="*/ 344488 w 2316162"/>
              <a:gd name="connsiteY126" fmla="*/ 1246188 h 2359024"/>
              <a:gd name="connsiteX127" fmla="*/ 320675 w 2316162"/>
              <a:gd name="connsiteY127" fmla="*/ 1249363 h 2359024"/>
              <a:gd name="connsiteX128" fmla="*/ 295275 w 2316162"/>
              <a:gd name="connsiteY128" fmla="*/ 1257300 h 2359024"/>
              <a:gd name="connsiteX129" fmla="*/ 292100 w 2316162"/>
              <a:gd name="connsiteY129" fmla="*/ 1258888 h 2359024"/>
              <a:gd name="connsiteX130" fmla="*/ 282575 w 2316162"/>
              <a:gd name="connsiteY130" fmla="*/ 1262063 h 2359024"/>
              <a:gd name="connsiteX131" fmla="*/ 266700 w 2316162"/>
              <a:gd name="connsiteY131" fmla="*/ 1265238 h 2359024"/>
              <a:gd name="connsiteX132" fmla="*/ 249238 w 2316162"/>
              <a:gd name="connsiteY132" fmla="*/ 1270000 h 2359024"/>
              <a:gd name="connsiteX133" fmla="*/ 227013 w 2316162"/>
              <a:gd name="connsiteY133" fmla="*/ 1273175 h 2359024"/>
              <a:gd name="connsiteX134" fmla="*/ 204788 w 2316162"/>
              <a:gd name="connsiteY134" fmla="*/ 1277938 h 2359024"/>
              <a:gd name="connsiteX135" fmla="*/ 184150 w 2316162"/>
              <a:gd name="connsiteY135" fmla="*/ 1279525 h 2359024"/>
              <a:gd name="connsiteX136" fmla="*/ 165100 w 2316162"/>
              <a:gd name="connsiteY136" fmla="*/ 1281113 h 2359024"/>
              <a:gd name="connsiteX137" fmla="*/ 127000 w 2316162"/>
              <a:gd name="connsiteY137" fmla="*/ 1276350 h 2359024"/>
              <a:gd name="connsiteX138" fmla="*/ 92075 w 2316162"/>
              <a:gd name="connsiteY138" fmla="*/ 1265238 h 2359024"/>
              <a:gd name="connsiteX139" fmla="*/ 61913 w 2316162"/>
              <a:gd name="connsiteY139" fmla="*/ 1246188 h 2359024"/>
              <a:gd name="connsiteX140" fmla="*/ 36513 w 2316162"/>
              <a:gd name="connsiteY140" fmla="*/ 1220788 h 2359024"/>
              <a:gd name="connsiteX141" fmla="*/ 17463 w 2316162"/>
              <a:gd name="connsiteY141" fmla="*/ 1192213 h 2359024"/>
              <a:gd name="connsiteX142" fmla="*/ 4763 w 2316162"/>
              <a:gd name="connsiteY142" fmla="*/ 1158875 h 2359024"/>
              <a:gd name="connsiteX143" fmla="*/ 0 w 2316162"/>
              <a:gd name="connsiteY143" fmla="*/ 1122362 h 2359024"/>
              <a:gd name="connsiteX144" fmla="*/ 4763 w 2316162"/>
              <a:gd name="connsiteY144" fmla="*/ 1085850 h 2359024"/>
              <a:gd name="connsiteX145" fmla="*/ 17463 w 2316162"/>
              <a:gd name="connsiteY145" fmla="*/ 1052512 h 2359024"/>
              <a:gd name="connsiteX146" fmla="*/ 36513 w 2316162"/>
              <a:gd name="connsiteY146" fmla="*/ 1022350 h 2359024"/>
              <a:gd name="connsiteX147" fmla="*/ 61913 w 2316162"/>
              <a:gd name="connsiteY147" fmla="*/ 998537 h 2359024"/>
              <a:gd name="connsiteX148" fmla="*/ 92075 w 2316162"/>
              <a:gd name="connsiteY148" fmla="*/ 979487 h 2359024"/>
              <a:gd name="connsiteX149" fmla="*/ 127000 w 2316162"/>
              <a:gd name="connsiteY149" fmla="*/ 968375 h 2359024"/>
              <a:gd name="connsiteX150" fmla="*/ 165100 w 2316162"/>
              <a:gd name="connsiteY150" fmla="*/ 963612 h 2359024"/>
              <a:gd name="connsiteX151" fmla="*/ 184150 w 2316162"/>
              <a:gd name="connsiteY151" fmla="*/ 965200 h 2359024"/>
              <a:gd name="connsiteX152" fmla="*/ 206375 w 2316162"/>
              <a:gd name="connsiteY152" fmla="*/ 969962 h 2359024"/>
              <a:gd name="connsiteX153" fmla="*/ 230188 w 2316162"/>
              <a:gd name="connsiteY153" fmla="*/ 976312 h 2359024"/>
              <a:gd name="connsiteX154" fmla="*/ 252413 w 2316162"/>
              <a:gd name="connsiteY154" fmla="*/ 984250 h 2359024"/>
              <a:gd name="connsiteX155" fmla="*/ 273050 w 2316162"/>
              <a:gd name="connsiteY155" fmla="*/ 990600 h 2359024"/>
              <a:gd name="connsiteX156" fmla="*/ 290513 w 2316162"/>
              <a:gd name="connsiteY156" fmla="*/ 996950 h 2359024"/>
              <a:gd name="connsiteX157" fmla="*/ 301625 w 2316162"/>
              <a:gd name="connsiteY157" fmla="*/ 1001712 h 2359024"/>
              <a:gd name="connsiteX158" fmla="*/ 304800 w 2316162"/>
              <a:gd name="connsiteY158" fmla="*/ 1003300 h 2359024"/>
              <a:gd name="connsiteX159" fmla="*/ 333375 w 2316162"/>
              <a:gd name="connsiteY159" fmla="*/ 1011237 h 2359024"/>
              <a:gd name="connsiteX160" fmla="*/ 358775 w 2316162"/>
              <a:gd name="connsiteY160" fmla="*/ 1009650 h 2359024"/>
              <a:gd name="connsiteX161" fmla="*/ 379413 w 2316162"/>
              <a:gd name="connsiteY161" fmla="*/ 1001712 h 2359024"/>
              <a:gd name="connsiteX162" fmla="*/ 396875 w 2316162"/>
              <a:gd name="connsiteY162" fmla="*/ 987425 h 2359024"/>
              <a:gd name="connsiteX163" fmla="*/ 406400 w 2316162"/>
              <a:gd name="connsiteY163" fmla="*/ 965200 h 2359024"/>
              <a:gd name="connsiteX164" fmla="*/ 409575 w 2316162"/>
              <a:gd name="connsiteY164" fmla="*/ 936625 h 2359024"/>
              <a:gd name="connsiteX165" fmla="*/ 409575 w 2316162"/>
              <a:gd name="connsiteY165" fmla="*/ 402374 h 2359024"/>
              <a:gd name="connsiteX166" fmla="*/ 412616 w 2316162"/>
              <a:gd name="connsiteY166" fmla="*/ 402374 h 2359024"/>
              <a:gd name="connsiteX167" fmla="*/ 412616 w 2316162"/>
              <a:gd name="connsiteY167" fmla="*/ 395287 h 2359024"/>
              <a:gd name="connsiteX168" fmla="*/ 969962 w 2316162"/>
              <a:gd name="connsiteY168" fmla="*/ 395287 h 2359024"/>
              <a:gd name="connsiteX169" fmla="*/ 996950 w 2316162"/>
              <a:gd name="connsiteY169" fmla="*/ 392112 h 2359024"/>
              <a:gd name="connsiteX170" fmla="*/ 1020762 w 2316162"/>
              <a:gd name="connsiteY170" fmla="*/ 382587 h 2359024"/>
              <a:gd name="connsiteX171" fmla="*/ 1036637 w 2316162"/>
              <a:gd name="connsiteY171" fmla="*/ 366712 h 2359024"/>
              <a:gd name="connsiteX172" fmla="*/ 1044575 w 2316162"/>
              <a:gd name="connsiteY172" fmla="*/ 346075 h 2359024"/>
              <a:gd name="connsiteX173" fmla="*/ 1046162 w 2316162"/>
              <a:gd name="connsiteY173" fmla="*/ 322262 h 2359024"/>
              <a:gd name="connsiteX174" fmla="*/ 1038225 w 2316162"/>
              <a:gd name="connsiteY174" fmla="*/ 295275 h 2359024"/>
              <a:gd name="connsiteX175" fmla="*/ 1036637 w 2316162"/>
              <a:gd name="connsiteY175" fmla="*/ 290512 h 2359024"/>
              <a:gd name="connsiteX176" fmla="*/ 1031875 w 2316162"/>
              <a:gd name="connsiteY176" fmla="*/ 280987 h 2359024"/>
              <a:gd name="connsiteX177" fmla="*/ 1025525 w 2316162"/>
              <a:gd name="connsiteY177" fmla="*/ 265112 h 2359024"/>
              <a:gd name="connsiteX178" fmla="*/ 1016000 w 2316162"/>
              <a:gd name="connsiteY178" fmla="*/ 244475 h 2359024"/>
              <a:gd name="connsiteX179" fmla="*/ 1008062 w 2316162"/>
              <a:gd name="connsiteY179" fmla="*/ 222250 h 2359024"/>
              <a:gd name="connsiteX180" fmla="*/ 1001712 w 2316162"/>
              <a:gd name="connsiteY180" fmla="*/ 200025 h 2359024"/>
              <a:gd name="connsiteX181" fmla="*/ 996950 w 2316162"/>
              <a:gd name="connsiteY181" fmla="*/ 177800 h 2359024"/>
              <a:gd name="connsiteX182" fmla="*/ 995362 w 2316162"/>
              <a:gd name="connsiteY182" fmla="*/ 158750 h 2359024"/>
              <a:gd name="connsiteX183" fmla="*/ 1000125 w 2316162"/>
              <a:gd name="connsiteY183" fmla="*/ 122237 h 2359024"/>
              <a:gd name="connsiteX184" fmla="*/ 1011237 w 2316162"/>
              <a:gd name="connsiteY184" fmla="*/ 88900 h 2359024"/>
              <a:gd name="connsiteX185" fmla="*/ 1031875 w 2316162"/>
              <a:gd name="connsiteY185" fmla="*/ 60325 h 2359024"/>
              <a:gd name="connsiteX186" fmla="*/ 1057275 w 2316162"/>
              <a:gd name="connsiteY186" fmla="*/ 34925 h 2359024"/>
              <a:gd name="connsiteX187" fmla="*/ 1087437 w 2316162"/>
              <a:gd name="connsiteY187" fmla="*/ 15875 h 2359024"/>
              <a:gd name="connsiteX188" fmla="*/ 1122362 w 2316162"/>
              <a:gd name="connsiteY188" fmla="*/ 4762 h 2359024"/>
              <a:gd name="connsiteX0" fmla="*/ 1160462 w 2316162"/>
              <a:gd name="connsiteY0" fmla="*/ 0 h 2359024"/>
              <a:gd name="connsiteX1" fmla="*/ 1198562 w 2316162"/>
              <a:gd name="connsiteY1" fmla="*/ 4762 h 2359024"/>
              <a:gd name="connsiteX2" fmla="*/ 1231900 w 2316162"/>
              <a:gd name="connsiteY2" fmla="*/ 15875 h 2359024"/>
              <a:gd name="connsiteX3" fmla="*/ 1262062 w 2316162"/>
              <a:gd name="connsiteY3" fmla="*/ 34925 h 2359024"/>
              <a:gd name="connsiteX4" fmla="*/ 1289050 w 2316162"/>
              <a:gd name="connsiteY4" fmla="*/ 60325 h 2359024"/>
              <a:gd name="connsiteX5" fmla="*/ 1308100 w 2316162"/>
              <a:gd name="connsiteY5" fmla="*/ 88900 h 2359024"/>
              <a:gd name="connsiteX6" fmla="*/ 1320800 w 2316162"/>
              <a:gd name="connsiteY6" fmla="*/ 122237 h 2359024"/>
              <a:gd name="connsiteX7" fmla="*/ 1323975 w 2316162"/>
              <a:gd name="connsiteY7" fmla="*/ 158750 h 2359024"/>
              <a:gd name="connsiteX8" fmla="*/ 1322387 w 2316162"/>
              <a:gd name="connsiteY8" fmla="*/ 177800 h 2359024"/>
              <a:gd name="connsiteX9" fmla="*/ 1317625 w 2316162"/>
              <a:gd name="connsiteY9" fmla="*/ 200025 h 2359024"/>
              <a:gd name="connsiteX10" fmla="*/ 1311275 w 2316162"/>
              <a:gd name="connsiteY10" fmla="*/ 222250 h 2359024"/>
              <a:gd name="connsiteX11" fmla="*/ 1304925 w 2316162"/>
              <a:gd name="connsiteY11" fmla="*/ 244475 h 2359024"/>
              <a:gd name="connsiteX12" fmla="*/ 1296987 w 2316162"/>
              <a:gd name="connsiteY12" fmla="*/ 265112 h 2359024"/>
              <a:gd name="connsiteX13" fmla="*/ 1290637 w 2316162"/>
              <a:gd name="connsiteY13" fmla="*/ 280987 h 2359024"/>
              <a:gd name="connsiteX14" fmla="*/ 1285875 w 2316162"/>
              <a:gd name="connsiteY14" fmla="*/ 290512 h 2359024"/>
              <a:gd name="connsiteX15" fmla="*/ 1282700 w 2316162"/>
              <a:gd name="connsiteY15" fmla="*/ 295275 h 2359024"/>
              <a:gd name="connsiteX16" fmla="*/ 1274762 w 2316162"/>
              <a:gd name="connsiteY16" fmla="*/ 322262 h 2359024"/>
              <a:gd name="connsiteX17" fmla="*/ 1274762 w 2316162"/>
              <a:gd name="connsiteY17" fmla="*/ 346075 h 2359024"/>
              <a:gd name="connsiteX18" fmla="*/ 1285875 w 2316162"/>
              <a:gd name="connsiteY18" fmla="*/ 366712 h 2359024"/>
              <a:gd name="connsiteX19" fmla="*/ 1300162 w 2316162"/>
              <a:gd name="connsiteY19" fmla="*/ 382587 h 2359024"/>
              <a:gd name="connsiteX20" fmla="*/ 1322387 w 2316162"/>
              <a:gd name="connsiteY20" fmla="*/ 392112 h 2359024"/>
              <a:gd name="connsiteX21" fmla="*/ 1350962 w 2316162"/>
              <a:gd name="connsiteY21" fmla="*/ 395287 h 2359024"/>
              <a:gd name="connsiteX22" fmla="*/ 1908175 w 2316162"/>
              <a:gd name="connsiteY22" fmla="*/ 395287 h 2359024"/>
              <a:gd name="connsiteX23" fmla="*/ 1911350 w 2316162"/>
              <a:gd name="connsiteY23" fmla="*/ 477837 h 2359024"/>
              <a:gd name="connsiteX24" fmla="*/ 1911350 w 2316162"/>
              <a:gd name="connsiteY24" fmla="*/ 485775 h 2359024"/>
              <a:gd name="connsiteX25" fmla="*/ 1911350 w 2316162"/>
              <a:gd name="connsiteY25" fmla="*/ 496887 h 2359024"/>
              <a:gd name="connsiteX26" fmla="*/ 1911350 w 2316162"/>
              <a:gd name="connsiteY26" fmla="*/ 506412 h 2359024"/>
              <a:gd name="connsiteX27" fmla="*/ 1908175 w 2316162"/>
              <a:gd name="connsiteY27" fmla="*/ 936625 h 2359024"/>
              <a:gd name="connsiteX28" fmla="*/ 1909762 w 2316162"/>
              <a:gd name="connsiteY28" fmla="*/ 962025 h 2359024"/>
              <a:gd name="connsiteX29" fmla="*/ 1917700 w 2316162"/>
              <a:gd name="connsiteY29" fmla="*/ 981075 h 2359024"/>
              <a:gd name="connsiteX30" fmla="*/ 1930400 w 2316162"/>
              <a:gd name="connsiteY30" fmla="*/ 995362 h 2359024"/>
              <a:gd name="connsiteX31" fmla="*/ 1946275 w 2316162"/>
              <a:gd name="connsiteY31" fmla="*/ 1006475 h 2359024"/>
              <a:gd name="connsiteX32" fmla="*/ 1965325 w 2316162"/>
              <a:gd name="connsiteY32" fmla="*/ 1011237 h 2359024"/>
              <a:gd name="connsiteX33" fmla="*/ 1985962 w 2316162"/>
              <a:gd name="connsiteY33" fmla="*/ 1009650 h 2359024"/>
              <a:gd name="connsiteX34" fmla="*/ 2011362 w 2316162"/>
              <a:gd name="connsiteY34" fmla="*/ 1003300 h 2359024"/>
              <a:gd name="connsiteX35" fmla="*/ 2016125 w 2316162"/>
              <a:gd name="connsiteY35" fmla="*/ 1001712 h 2359024"/>
              <a:gd name="connsiteX36" fmla="*/ 2027237 w 2316162"/>
              <a:gd name="connsiteY36" fmla="*/ 996950 h 2359024"/>
              <a:gd name="connsiteX37" fmla="*/ 2043112 w 2316162"/>
              <a:gd name="connsiteY37" fmla="*/ 990600 h 2359024"/>
              <a:gd name="connsiteX38" fmla="*/ 2063750 w 2316162"/>
              <a:gd name="connsiteY38" fmla="*/ 982662 h 2359024"/>
              <a:gd name="connsiteX39" fmla="*/ 2087562 w 2316162"/>
              <a:gd name="connsiteY39" fmla="*/ 976312 h 2359024"/>
              <a:gd name="connsiteX40" fmla="*/ 2109787 w 2316162"/>
              <a:gd name="connsiteY40" fmla="*/ 969962 h 2359024"/>
              <a:gd name="connsiteX41" fmla="*/ 2132012 w 2316162"/>
              <a:gd name="connsiteY41" fmla="*/ 965200 h 2359024"/>
              <a:gd name="connsiteX42" fmla="*/ 2151062 w 2316162"/>
              <a:gd name="connsiteY42" fmla="*/ 963612 h 2359024"/>
              <a:gd name="connsiteX43" fmla="*/ 2190750 w 2316162"/>
              <a:gd name="connsiteY43" fmla="*/ 968375 h 2359024"/>
              <a:gd name="connsiteX44" fmla="*/ 2224087 w 2316162"/>
              <a:gd name="connsiteY44" fmla="*/ 979487 h 2359024"/>
              <a:gd name="connsiteX45" fmla="*/ 2254250 w 2316162"/>
              <a:gd name="connsiteY45" fmla="*/ 998537 h 2359024"/>
              <a:gd name="connsiteX46" fmla="*/ 2281237 w 2316162"/>
              <a:gd name="connsiteY46" fmla="*/ 1022350 h 2359024"/>
              <a:gd name="connsiteX47" fmla="*/ 2298700 w 2316162"/>
              <a:gd name="connsiteY47" fmla="*/ 1052512 h 2359024"/>
              <a:gd name="connsiteX48" fmla="*/ 2311400 w 2316162"/>
              <a:gd name="connsiteY48" fmla="*/ 1085850 h 2359024"/>
              <a:gd name="connsiteX49" fmla="*/ 2316162 w 2316162"/>
              <a:gd name="connsiteY49" fmla="*/ 1120775 h 2359024"/>
              <a:gd name="connsiteX50" fmla="*/ 2311400 w 2316162"/>
              <a:gd name="connsiteY50" fmla="*/ 1158875 h 2359024"/>
              <a:gd name="connsiteX51" fmla="*/ 2298700 w 2316162"/>
              <a:gd name="connsiteY51" fmla="*/ 1192212 h 2359024"/>
              <a:gd name="connsiteX52" fmla="*/ 2281237 w 2316162"/>
              <a:gd name="connsiteY52" fmla="*/ 1220787 h 2359024"/>
              <a:gd name="connsiteX53" fmla="*/ 2254250 w 2316162"/>
              <a:gd name="connsiteY53" fmla="*/ 1246187 h 2359024"/>
              <a:gd name="connsiteX54" fmla="*/ 2224087 w 2316162"/>
              <a:gd name="connsiteY54" fmla="*/ 1265237 h 2359024"/>
              <a:gd name="connsiteX55" fmla="*/ 2190750 w 2316162"/>
              <a:gd name="connsiteY55" fmla="*/ 1276350 h 2359024"/>
              <a:gd name="connsiteX56" fmla="*/ 2151062 w 2316162"/>
              <a:gd name="connsiteY56" fmla="*/ 1281112 h 2359024"/>
              <a:gd name="connsiteX57" fmla="*/ 2132012 w 2316162"/>
              <a:gd name="connsiteY57" fmla="*/ 1279525 h 2359024"/>
              <a:gd name="connsiteX58" fmla="*/ 2109787 w 2316162"/>
              <a:gd name="connsiteY58" fmla="*/ 1274762 h 2359024"/>
              <a:gd name="connsiteX59" fmla="*/ 2087562 w 2316162"/>
              <a:gd name="connsiteY59" fmla="*/ 1268412 h 2359024"/>
              <a:gd name="connsiteX60" fmla="*/ 2063750 w 2316162"/>
              <a:gd name="connsiteY60" fmla="*/ 1260475 h 2359024"/>
              <a:gd name="connsiteX61" fmla="*/ 2043112 w 2316162"/>
              <a:gd name="connsiteY61" fmla="*/ 1254125 h 2359024"/>
              <a:gd name="connsiteX62" fmla="*/ 2027237 w 2316162"/>
              <a:gd name="connsiteY62" fmla="*/ 1247775 h 2359024"/>
              <a:gd name="connsiteX63" fmla="*/ 2016125 w 2316162"/>
              <a:gd name="connsiteY63" fmla="*/ 1243012 h 2359024"/>
              <a:gd name="connsiteX64" fmla="*/ 2011362 w 2316162"/>
              <a:gd name="connsiteY64" fmla="*/ 1241425 h 2359024"/>
              <a:gd name="connsiteX65" fmla="*/ 1985962 w 2316162"/>
              <a:gd name="connsiteY65" fmla="*/ 1235075 h 2359024"/>
              <a:gd name="connsiteX66" fmla="*/ 1965325 w 2316162"/>
              <a:gd name="connsiteY66" fmla="*/ 1233487 h 2359024"/>
              <a:gd name="connsiteX67" fmla="*/ 1946275 w 2316162"/>
              <a:gd name="connsiteY67" fmla="*/ 1238250 h 2359024"/>
              <a:gd name="connsiteX68" fmla="*/ 1930400 w 2316162"/>
              <a:gd name="connsiteY68" fmla="*/ 1247775 h 2359024"/>
              <a:gd name="connsiteX69" fmla="*/ 1917700 w 2316162"/>
              <a:gd name="connsiteY69" fmla="*/ 1263650 h 2359024"/>
              <a:gd name="connsiteX70" fmla="*/ 1909762 w 2316162"/>
              <a:gd name="connsiteY70" fmla="*/ 1282700 h 2359024"/>
              <a:gd name="connsiteX71" fmla="*/ 1908175 w 2316162"/>
              <a:gd name="connsiteY71" fmla="*/ 1306512 h 2359024"/>
              <a:gd name="connsiteX72" fmla="*/ 1909203 w 2316162"/>
              <a:gd name="connsiteY72" fmla="*/ 1861565 h 2359024"/>
              <a:gd name="connsiteX73" fmla="*/ 1358900 w 2316162"/>
              <a:gd name="connsiteY73" fmla="*/ 1862137 h 2359024"/>
              <a:gd name="connsiteX74" fmla="*/ 1331912 w 2316162"/>
              <a:gd name="connsiteY74" fmla="*/ 1866900 h 2359024"/>
              <a:gd name="connsiteX75" fmla="*/ 1309687 w 2316162"/>
              <a:gd name="connsiteY75" fmla="*/ 1878012 h 2359024"/>
              <a:gd name="connsiteX76" fmla="*/ 1293812 w 2316162"/>
              <a:gd name="connsiteY76" fmla="*/ 1892300 h 2359024"/>
              <a:gd name="connsiteX77" fmla="*/ 1285875 w 2316162"/>
              <a:gd name="connsiteY77" fmla="*/ 1912937 h 2359024"/>
              <a:gd name="connsiteX78" fmla="*/ 1282700 w 2316162"/>
              <a:gd name="connsiteY78" fmla="*/ 1936750 h 2359024"/>
              <a:gd name="connsiteX79" fmla="*/ 1292225 w 2316162"/>
              <a:gd name="connsiteY79" fmla="*/ 1963737 h 2359024"/>
              <a:gd name="connsiteX80" fmla="*/ 1293812 w 2316162"/>
              <a:gd name="connsiteY80" fmla="*/ 1968500 h 2359024"/>
              <a:gd name="connsiteX81" fmla="*/ 1298575 w 2316162"/>
              <a:gd name="connsiteY81" fmla="*/ 1978025 h 2359024"/>
              <a:gd name="connsiteX82" fmla="*/ 1304925 w 2316162"/>
              <a:gd name="connsiteY82" fmla="*/ 1993900 h 2359024"/>
              <a:gd name="connsiteX83" fmla="*/ 1312862 w 2316162"/>
              <a:gd name="connsiteY83" fmla="*/ 2014537 h 2359024"/>
              <a:gd name="connsiteX84" fmla="*/ 1320800 w 2316162"/>
              <a:gd name="connsiteY84" fmla="*/ 2035175 h 2359024"/>
              <a:gd name="connsiteX85" fmla="*/ 1327150 w 2316162"/>
              <a:gd name="connsiteY85" fmla="*/ 2058987 h 2359024"/>
              <a:gd name="connsiteX86" fmla="*/ 1331912 w 2316162"/>
              <a:gd name="connsiteY86" fmla="*/ 2081212 h 2359024"/>
              <a:gd name="connsiteX87" fmla="*/ 1333500 w 2316162"/>
              <a:gd name="connsiteY87" fmla="*/ 2098675 h 2359024"/>
              <a:gd name="connsiteX88" fmla="*/ 1328737 w 2316162"/>
              <a:gd name="connsiteY88" fmla="*/ 2136775 h 2359024"/>
              <a:gd name="connsiteX89" fmla="*/ 1316037 w 2316162"/>
              <a:gd name="connsiteY89" fmla="*/ 2170112 h 2359024"/>
              <a:gd name="connsiteX90" fmla="*/ 1298575 w 2316162"/>
              <a:gd name="connsiteY90" fmla="*/ 2198687 h 2359024"/>
              <a:gd name="connsiteX91" fmla="*/ 1271587 w 2316162"/>
              <a:gd name="connsiteY91" fmla="*/ 2222500 h 2359024"/>
              <a:gd name="connsiteX92" fmla="*/ 1241425 w 2316162"/>
              <a:gd name="connsiteY92" fmla="*/ 2243137 h 2359024"/>
              <a:gd name="connsiteX93" fmla="*/ 1208087 w 2316162"/>
              <a:gd name="connsiteY93" fmla="*/ 2254250 h 2359024"/>
              <a:gd name="connsiteX94" fmla="*/ 1168400 w 2316162"/>
              <a:gd name="connsiteY94" fmla="*/ 2259012 h 2359024"/>
              <a:gd name="connsiteX95" fmla="*/ 1131887 w 2316162"/>
              <a:gd name="connsiteY95" fmla="*/ 2254250 h 2359024"/>
              <a:gd name="connsiteX96" fmla="*/ 1096962 w 2316162"/>
              <a:gd name="connsiteY96" fmla="*/ 2243137 h 2359024"/>
              <a:gd name="connsiteX97" fmla="*/ 1066800 w 2316162"/>
              <a:gd name="connsiteY97" fmla="*/ 2222500 h 2359024"/>
              <a:gd name="connsiteX98" fmla="*/ 1041400 w 2316162"/>
              <a:gd name="connsiteY98" fmla="*/ 2198687 h 2359024"/>
              <a:gd name="connsiteX99" fmla="*/ 1022350 w 2316162"/>
              <a:gd name="connsiteY99" fmla="*/ 2170112 h 2359024"/>
              <a:gd name="connsiteX100" fmla="*/ 1009650 w 2316162"/>
              <a:gd name="connsiteY100" fmla="*/ 2136775 h 2359024"/>
              <a:gd name="connsiteX101" fmla="*/ 1004887 w 2316162"/>
              <a:gd name="connsiteY101" fmla="*/ 2098675 h 2359024"/>
              <a:gd name="connsiteX102" fmla="*/ 1006475 w 2316162"/>
              <a:gd name="connsiteY102" fmla="*/ 2081212 h 2359024"/>
              <a:gd name="connsiteX103" fmla="*/ 1011237 w 2316162"/>
              <a:gd name="connsiteY103" fmla="*/ 2058987 h 2359024"/>
              <a:gd name="connsiteX104" fmla="*/ 1019175 w 2316162"/>
              <a:gd name="connsiteY104" fmla="*/ 2035175 h 2359024"/>
              <a:gd name="connsiteX105" fmla="*/ 1027112 w 2316162"/>
              <a:gd name="connsiteY105" fmla="*/ 2014537 h 2359024"/>
              <a:gd name="connsiteX106" fmla="*/ 1033462 w 2316162"/>
              <a:gd name="connsiteY106" fmla="*/ 1993900 h 2359024"/>
              <a:gd name="connsiteX107" fmla="*/ 1039812 w 2316162"/>
              <a:gd name="connsiteY107" fmla="*/ 1978025 h 2359024"/>
              <a:gd name="connsiteX108" fmla="*/ 1044575 w 2316162"/>
              <a:gd name="connsiteY108" fmla="*/ 1968500 h 2359024"/>
              <a:gd name="connsiteX109" fmla="*/ 1046162 w 2316162"/>
              <a:gd name="connsiteY109" fmla="*/ 1963737 h 2359024"/>
              <a:gd name="connsiteX110" fmla="*/ 1054100 w 2316162"/>
              <a:gd name="connsiteY110" fmla="*/ 1936750 h 2359024"/>
              <a:gd name="connsiteX111" fmla="*/ 1054100 w 2316162"/>
              <a:gd name="connsiteY111" fmla="*/ 1912937 h 2359024"/>
              <a:gd name="connsiteX112" fmla="*/ 1046162 w 2316162"/>
              <a:gd name="connsiteY112" fmla="*/ 1892300 h 2359024"/>
              <a:gd name="connsiteX113" fmla="*/ 1030287 w 2316162"/>
              <a:gd name="connsiteY113" fmla="*/ 1878012 h 2359024"/>
              <a:gd name="connsiteX114" fmla="*/ 1006475 w 2316162"/>
              <a:gd name="connsiteY114" fmla="*/ 1866900 h 2359024"/>
              <a:gd name="connsiteX115" fmla="*/ 979487 w 2316162"/>
              <a:gd name="connsiteY115" fmla="*/ 1862137 h 2359024"/>
              <a:gd name="connsiteX116" fmla="*/ 420687 w 2316162"/>
              <a:gd name="connsiteY116" fmla="*/ 1862137 h 2359024"/>
              <a:gd name="connsiteX117" fmla="*/ 420687 w 2316162"/>
              <a:gd name="connsiteY117" fmla="*/ 2359024 h 2359024"/>
              <a:gd name="connsiteX118" fmla="*/ 411984 w 2316162"/>
              <a:gd name="connsiteY118" fmla="*/ 1368423 h 2359024"/>
              <a:gd name="connsiteX119" fmla="*/ 409575 w 2316162"/>
              <a:gd name="connsiteY119" fmla="*/ 1368423 h 2359024"/>
              <a:gd name="connsiteX120" fmla="*/ 409575 w 2316162"/>
              <a:gd name="connsiteY120" fmla="*/ 1306513 h 2359024"/>
              <a:gd name="connsiteX121" fmla="*/ 406400 w 2316162"/>
              <a:gd name="connsiteY121" fmla="*/ 1284288 h 2359024"/>
              <a:gd name="connsiteX122" fmla="*/ 398463 w 2316162"/>
              <a:gd name="connsiteY122" fmla="*/ 1266825 h 2359024"/>
              <a:gd name="connsiteX123" fmla="*/ 382588 w 2316162"/>
              <a:gd name="connsiteY123" fmla="*/ 1254125 h 2359024"/>
              <a:gd name="connsiteX124" fmla="*/ 365125 w 2316162"/>
              <a:gd name="connsiteY124" fmla="*/ 1247775 h 2359024"/>
              <a:gd name="connsiteX125" fmla="*/ 344488 w 2316162"/>
              <a:gd name="connsiteY125" fmla="*/ 1246188 h 2359024"/>
              <a:gd name="connsiteX126" fmla="*/ 320675 w 2316162"/>
              <a:gd name="connsiteY126" fmla="*/ 1249363 h 2359024"/>
              <a:gd name="connsiteX127" fmla="*/ 295275 w 2316162"/>
              <a:gd name="connsiteY127" fmla="*/ 1257300 h 2359024"/>
              <a:gd name="connsiteX128" fmla="*/ 292100 w 2316162"/>
              <a:gd name="connsiteY128" fmla="*/ 1258888 h 2359024"/>
              <a:gd name="connsiteX129" fmla="*/ 282575 w 2316162"/>
              <a:gd name="connsiteY129" fmla="*/ 1262063 h 2359024"/>
              <a:gd name="connsiteX130" fmla="*/ 266700 w 2316162"/>
              <a:gd name="connsiteY130" fmla="*/ 1265238 h 2359024"/>
              <a:gd name="connsiteX131" fmla="*/ 249238 w 2316162"/>
              <a:gd name="connsiteY131" fmla="*/ 1270000 h 2359024"/>
              <a:gd name="connsiteX132" fmla="*/ 227013 w 2316162"/>
              <a:gd name="connsiteY132" fmla="*/ 1273175 h 2359024"/>
              <a:gd name="connsiteX133" fmla="*/ 204788 w 2316162"/>
              <a:gd name="connsiteY133" fmla="*/ 1277938 h 2359024"/>
              <a:gd name="connsiteX134" fmla="*/ 184150 w 2316162"/>
              <a:gd name="connsiteY134" fmla="*/ 1279525 h 2359024"/>
              <a:gd name="connsiteX135" fmla="*/ 165100 w 2316162"/>
              <a:gd name="connsiteY135" fmla="*/ 1281113 h 2359024"/>
              <a:gd name="connsiteX136" fmla="*/ 127000 w 2316162"/>
              <a:gd name="connsiteY136" fmla="*/ 1276350 h 2359024"/>
              <a:gd name="connsiteX137" fmla="*/ 92075 w 2316162"/>
              <a:gd name="connsiteY137" fmla="*/ 1265238 h 2359024"/>
              <a:gd name="connsiteX138" fmla="*/ 61913 w 2316162"/>
              <a:gd name="connsiteY138" fmla="*/ 1246188 h 2359024"/>
              <a:gd name="connsiteX139" fmla="*/ 36513 w 2316162"/>
              <a:gd name="connsiteY139" fmla="*/ 1220788 h 2359024"/>
              <a:gd name="connsiteX140" fmla="*/ 17463 w 2316162"/>
              <a:gd name="connsiteY140" fmla="*/ 1192213 h 2359024"/>
              <a:gd name="connsiteX141" fmla="*/ 4763 w 2316162"/>
              <a:gd name="connsiteY141" fmla="*/ 1158875 h 2359024"/>
              <a:gd name="connsiteX142" fmla="*/ 0 w 2316162"/>
              <a:gd name="connsiteY142" fmla="*/ 1122362 h 2359024"/>
              <a:gd name="connsiteX143" fmla="*/ 4763 w 2316162"/>
              <a:gd name="connsiteY143" fmla="*/ 1085850 h 2359024"/>
              <a:gd name="connsiteX144" fmla="*/ 17463 w 2316162"/>
              <a:gd name="connsiteY144" fmla="*/ 1052512 h 2359024"/>
              <a:gd name="connsiteX145" fmla="*/ 36513 w 2316162"/>
              <a:gd name="connsiteY145" fmla="*/ 1022350 h 2359024"/>
              <a:gd name="connsiteX146" fmla="*/ 61913 w 2316162"/>
              <a:gd name="connsiteY146" fmla="*/ 998537 h 2359024"/>
              <a:gd name="connsiteX147" fmla="*/ 92075 w 2316162"/>
              <a:gd name="connsiteY147" fmla="*/ 979487 h 2359024"/>
              <a:gd name="connsiteX148" fmla="*/ 127000 w 2316162"/>
              <a:gd name="connsiteY148" fmla="*/ 968375 h 2359024"/>
              <a:gd name="connsiteX149" fmla="*/ 165100 w 2316162"/>
              <a:gd name="connsiteY149" fmla="*/ 963612 h 2359024"/>
              <a:gd name="connsiteX150" fmla="*/ 184150 w 2316162"/>
              <a:gd name="connsiteY150" fmla="*/ 965200 h 2359024"/>
              <a:gd name="connsiteX151" fmla="*/ 206375 w 2316162"/>
              <a:gd name="connsiteY151" fmla="*/ 969962 h 2359024"/>
              <a:gd name="connsiteX152" fmla="*/ 230188 w 2316162"/>
              <a:gd name="connsiteY152" fmla="*/ 976312 h 2359024"/>
              <a:gd name="connsiteX153" fmla="*/ 252413 w 2316162"/>
              <a:gd name="connsiteY153" fmla="*/ 984250 h 2359024"/>
              <a:gd name="connsiteX154" fmla="*/ 273050 w 2316162"/>
              <a:gd name="connsiteY154" fmla="*/ 990600 h 2359024"/>
              <a:gd name="connsiteX155" fmla="*/ 290513 w 2316162"/>
              <a:gd name="connsiteY155" fmla="*/ 996950 h 2359024"/>
              <a:gd name="connsiteX156" fmla="*/ 301625 w 2316162"/>
              <a:gd name="connsiteY156" fmla="*/ 1001712 h 2359024"/>
              <a:gd name="connsiteX157" fmla="*/ 304800 w 2316162"/>
              <a:gd name="connsiteY157" fmla="*/ 1003300 h 2359024"/>
              <a:gd name="connsiteX158" fmla="*/ 333375 w 2316162"/>
              <a:gd name="connsiteY158" fmla="*/ 1011237 h 2359024"/>
              <a:gd name="connsiteX159" fmla="*/ 358775 w 2316162"/>
              <a:gd name="connsiteY159" fmla="*/ 1009650 h 2359024"/>
              <a:gd name="connsiteX160" fmla="*/ 379413 w 2316162"/>
              <a:gd name="connsiteY160" fmla="*/ 1001712 h 2359024"/>
              <a:gd name="connsiteX161" fmla="*/ 396875 w 2316162"/>
              <a:gd name="connsiteY161" fmla="*/ 987425 h 2359024"/>
              <a:gd name="connsiteX162" fmla="*/ 406400 w 2316162"/>
              <a:gd name="connsiteY162" fmla="*/ 965200 h 2359024"/>
              <a:gd name="connsiteX163" fmla="*/ 409575 w 2316162"/>
              <a:gd name="connsiteY163" fmla="*/ 936625 h 2359024"/>
              <a:gd name="connsiteX164" fmla="*/ 409575 w 2316162"/>
              <a:gd name="connsiteY164" fmla="*/ 402374 h 2359024"/>
              <a:gd name="connsiteX165" fmla="*/ 412616 w 2316162"/>
              <a:gd name="connsiteY165" fmla="*/ 402374 h 2359024"/>
              <a:gd name="connsiteX166" fmla="*/ 412616 w 2316162"/>
              <a:gd name="connsiteY166" fmla="*/ 395287 h 2359024"/>
              <a:gd name="connsiteX167" fmla="*/ 969962 w 2316162"/>
              <a:gd name="connsiteY167" fmla="*/ 395287 h 2359024"/>
              <a:gd name="connsiteX168" fmla="*/ 996950 w 2316162"/>
              <a:gd name="connsiteY168" fmla="*/ 392112 h 2359024"/>
              <a:gd name="connsiteX169" fmla="*/ 1020762 w 2316162"/>
              <a:gd name="connsiteY169" fmla="*/ 382587 h 2359024"/>
              <a:gd name="connsiteX170" fmla="*/ 1036637 w 2316162"/>
              <a:gd name="connsiteY170" fmla="*/ 366712 h 2359024"/>
              <a:gd name="connsiteX171" fmla="*/ 1044575 w 2316162"/>
              <a:gd name="connsiteY171" fmla="*/ 346075 h 2359024"/>
              <a:gd name="connsiteX172" fmla="*/ 1046162 w 2316162"/>
              <a:gd name="connsiteY172" fmla="*/ 322262 h 2359024"/>
              <a:gd name="connsiteX173" fmla="*/ 1038225 w 2316162"/>
              <a:gd name="connsiteY173" fmla="*/ 295275 h 2359024"/>
              <a:gd name="connsiteX174" fmla="*/ 1036637 w 2316162"/>
              <a:gd name="connsiteY174" fmla="*/ 290512 h 2359024"/>
              <a:gd name="connsiteX175" fmla="*/ 1031875 w 2316162"/>
              <a:gd name="connsiteY175" fmla="*/ 280987 h 2359024"/>
              <a:gd name="connsiteX176" fmla="*/ 1025525 w 2316162"/>
              <a:gd name="connsiteY176" fmla="*/ 265112 h 2359024"/>
              <a:gd name="connsiteX177" fmla="*/ 1016000 w 2316162"/>
              <a:gd name="connsiteY177" fmla="*/ 244475 h 2359024"/>
              <a:gd name="connsiteX178" fmla="*/ 1008062 w 2316162"/>
              <a:gd name="connsiteY178" fmla="*/ 222250 h 2359024"/>
              <a:gd name="connsiteX179" fmla="*/ 1001712 w 2316162"/>
              <a:gd name="connsiteY179" fmla="*/ 200025 h 2359024"/>
              <a:gd name="connsiteX180" fmla="*/ 996950 w 2316162"/>
              <a:gd name="connsiteY180" fmla="*/ 177800 h 2359024"/>
              <a:gd name="connsiteX181" fmla="*/ 995362 w 2316162"/>
              <a:gd name="connsiteY181" fmla="*/ 158750 h 2359024"/>
              <a:gd name="connsiteX182" fmla="*/ 1000125 w 2316162"/>
              <a:gd name="connsiteY182" fmla="*/ 122237 h 2359024"/>
              <a:gd name="connsiteX183" fmla="*/ 1011237 w 2316162"/>
              <a:gd name="connsiteY183" fmla="*/ 88900 h 2359024"/>
              <a:gd name="connsiteX184" fmla="*/ 1031875 w 2316162"/>
              <a:gd name="connsiteY184" fmla="*/ 60325 h 2359024"/>
              <a:gd name="connsiteX185" fmla="*/ 1057275 w 2316162"/>
              <a:gd name="connsiteY185" fmla="*/ 34925 h 2359024"/>
              <a:gd name="connsiteX186" fmla="*/ 1087437 w 2316162"/>
              <a:gd name="connsiteY186" fmla="*/ 15875 h 2359024"/>
              <a:gd name="connsiteX187" fmla="*/ 1122362 w 2316162"/>
              <a:gd name="connsiteY187" fmla="*/ 4762 h 2359024"/>
              <a:gd name="connsiteX188" fmla="*/ 1160462 w 2316162"/>
              <a:gd name="connsiteY188" fmla="*/ 0 h 2359024"/>
              <a:gd name="connsiteX0" fmla="*/ 1160462 w 2316162"/>
              <a:gd name="connsiteY0" fmla="*/ 0 h 2259012"/>
              <a:gd name="connsiteX1" fmla="*/ 1198562 w 2316162"/>
              <a:gd name="connsiteY1" fmla="*/ 4762 h 2259012"/>
              <a:gd name="connsiteX2" fmla="*/ 1231900 w 2316162"/>
              <a:gd name="connsiteY2" fmla="*/ 15875 h 2259012"/>
              <a:gd name="connsiteX3" fmla="*/ 1262062 w 2316162"/>
              <a:gd name="connsiteY3" fmla="*/ 34925 h 2259012"/>
              <a:gd name="connsiteX4" fmla="*/ 1289050 w 2316162"/>
              <a:gd name="connsiteY4" fmla="*/ 60325 h 2259012"/>
              <a:gd name="connsiteX5" fmla="*/ 1308100 w 2316162"/>
              <a:gd name="connsiteY5" fmla="*/ 88900 h 2259012"/>
              <a:gd name="connsiteX6" fmla="*/ 1320800 w 2316162"/>
              <a:gd name="connsiteY6" fmla="*/ 122237 h 2259012"/>
              <a:gd name="connsiteX7" fmla="*/ 1323975 w 2316162"/>
              <a:gd name="connsiteY7" fmla="*/ 158750 h 2259012"/>
              <a:gd name="connsiteX8" fmla="*/ 1322387 w 2316162"/>
              <a:gd name="connsiteY8" fmla="*/ 177800 h 2259012"/>
              <a:gd name="connsiteX9" fmla="*/ 1317625 w 2316162"/>
              <a:gd name="connsiteY9" fmla="*/ 200025 h 2259012"/>
              <a:gd name="connsiteX10" fmla="*/ 1311275 w 2316162"/>
              <a:gd name="connsiteY10" fmla="*/ 222250 h 2259012"/>
              <a:gd name="connsiteX11" fmla="*/ 1304925 w 2316162"/>
              <a:gd name="connsiteY11" fmla="*/ 244475 h 2259012"/>
              <a:gd name="connsiteX12" fmla="*/ 1296987 w 2316162"/>
              <a:gd name="connsiteY12" fmla="*/ 265112 h 2259012"/>
              <a:gd name="connsiteX13" fmla="*/ 1290637 w 2316162"/>
              <a:gd name="connsiteY13" fmla="*/ 280987 h 2259012"/>
              <a:gd name="connsiteX14" fmla="*/ 1285875 w 2316162"/>
              <a:gd name="connsiteY14" fmla="*/ 290512 h 2259012"/>
              <a:gd name="connsiteX15" fmla="*/ 1282700 w 2316162"/>
              <a:gd name="connsiteY15" fmla="*/ 295275 h 2259012"/>
              <a:gd name="connsiteX16" fmla="*/ 1274762 w 2316162"/>
              <a:gd name="connsiteY16" fmla="*/ 322262 h 2259012"/>
              <a:gd name="connsiteX17" fmla="*/ 1274762 w 2316162"/>
              <a:gd name="connsiteY17" fmla="*/ 346075 h 2259012"/>
              <a:gd name="connsiteX18" fmla="*/ 1285875 w 2316162"/>
              <a:gd name="connsiteY18" fmla="*/ 366712 h 2259012"/>
              <a:gd name="connsiteX19" fmla="*/ 1300162 w 2316162"/>
              <a:gd name="connsiteY19" fmla="*/ 382587 h 2259012"/>
              <a:gd name="connsiteX20" fmla="*/ 1322387 w 2316162"/>
              <a:gd name="connsiteY20" fmla="*/ 392112 h 2259012"/>
              <a:gd name="connsiteX21" fmla="*/ 1350962 w 2316162"/>
              <a:gd name="connsiteY21" fmla="*/ 395287 h 2259012"/>
              <a:gd name="connsiteX22" fmla="*/ 1908175 w 2316162"/>
              <a:gd name="connsiteY22" fmla="*/ 395287 h 2259012"/>
              <a:gd name="connsiteX23" fmla="*/ 1911350 w 2316162"/>
              <a:gd name="connsiteY23" fmla="*/ 477837 h 2259012"/>
              <a:gd name="connsiteX24" fmla="*/ 1911350 w 2316162"/>
              <a:gd name="connsiteY24" fmla="*/ 485775 h 2259012"/>
              <a:gd name="connsiteX25" fmla="*/ 1911350 w 2316162"/>
              <a:gd name="connsiteY25" fmla="*/ 496887 h 2259012"/>
              <a:gd name="connsiteX26" fmla="*/ 1911350 w 2316162"/>
              <a:gd name="connsiteY26" fmla="*/ 506412 h 2259012"/>
              <a:gd name="connsiteX27" fmla="*/ 1908175 w 2316162"/>
              <a:gd name="connsiteY27" fmla="*/ 936625 h 2259012"/>
              <a:gd name="connsiteX28" fmla="*/ 1909762 w 2316162"/>
              <a:gd name="connsiteY28" fmla="*/ 962025 h 2259012"/>
              <a:gd name="connsiteX29" fmla="*/ 1917700 w 2316162"/>
              <a:gd name="connsiteY29" fmla="*/ 981075 h 2259012"/>
              <a:gd name="connsiteX30" fmla="*/ 1930400 w 2316162"/>
              <a:gd name="connsiteY30" fmla="*/ 995362 h 2259012"/>
              <a:gd name="connsiteX31" fmla="*/ 1946275 w 2316162"/>
              <a:gd name="connsiteY31" fmla="*/ 1006475 h 2259012"/>
              <a:gd name="connsiteX32" fmla="*/ 1965325 w 2316162"/>
              <a:gd name="connsiteY32" fmla="*/ 1011237 h 2259012"/>
              <a:gd name="connsiteX33" fmla="*/ 1985962 w 2316162"/>
              <a:gd name="connsiteY33" fmla="*/ 1009650 h 2259012"/>
              <a:gd name="connsiteX34" fmla="*/ 2011362 w 2316162"/>
              <a:gd name="connsiteY34" fmla="*/ 1003300 h 2259012"/>
              <a:gd name="connsiteX35" fmla="*/ 2016125 w 2316162"/>
              <a:gd name="connsiteY35" fmla="*/ 1001712 h 2259012"/>
              <a:gd name="connsiteX36" fmla="*/ 2027237 w 2316162"/>
              <a:gd name="connsiteY36" fmla="*/ 996950 h 2259012"/>
              <a:gd name="connsiteX37" fmla="*/ 2043112 w 2316162"/>
              <a:gd name="connsiteY37" fmla="*/ 990600 h 2259012"/>
              <a:gd name="connsiteX38" fmla="*/ 2063750 w 2316162"/>
              <a:gd name="connsiteY38" fmla="*/ 982662 h 2259012"/>
              <a:gd name="connsiteX39" fmla="*/ 2087562 w 2316162"/>
              <a:gd name="connsiteY39" fmla="*/ 976312 h 2259012"/>
              <a:gd name="connsiteX40" fmla="*/ 2109787 w 2316162"/>
              <a:gd name="connsiteY40" fmla="*/ 969962 h 2259012"/>
              <a:gd name="connsiteX41" fmla="*/ 2132012 w 2316162"/>
              <a:gd name="connsiteY41" fmla="*/ 965200 h 2259012"/>
              <a:gd name="connsiteX42" fmla="*/ 2151062 w 2316162"/>
              <a:gd name="connsiteY42" fmla="*/ 963612 h 2259012"/>
              <a:gd name="connsiteX43" fmla="*/ 2190750 w 2316162"/>
              <a:gd name="connsiteY43" fmla="*/ 968375 h 2259012"/>
              <a:gd name="connsiteX44" fmla="*/ 2224087 w 2316162"/>
              <a:gd name="connsiteY44" fmla="*/ 979487 h 2259012"/>
              <a:gd name="connsiteX45" fmla="*/ 2254250 w 2316162"/>
              <a:gd name="connsiteY45" fmla="*/ 998537 h 2259012"/>
              <a:gd name="connsiteX46" fmla="*/ 2281237 w 2316162"/>
              <a:gd name="connsiteY46" fmla="*/ 1022350 h 2259012"/>
              <a:gd name="connsiteX47" fmla="*/ 2298700 w 2316162"/>
              <a:gd name="connsiteY47" fmla="*/ 1052512 h 2259012"/>
              <a:gd name="connsiteX48" fmla="*/ 2311400 w 2316162"/>
              <a:gd name="connsiteY48" fmla="*/ 1085850 h 2259012"/>
              <a:gd name="connsiteX49" fmla="*/ 2316162 w 2316162"/>
              <a:gd name="connsiteY49" fmla="*/ 1120775 h 2259012"/>
              <a:gd name="connsiteX50" fmla="*/ 2311400 w 2316162"/>
              <a:gd name="connsiteY50" fmla="*/ 1158875 h 2259012"/>
              <a:gd name="connsiteX51" fmla="*/ 2298700 w 2316162"/>
              <a:gd name="connsiteY51" fmla="*/ 1192212 h 2259012"/>
              <a:gd name="connsiteX52" fmla="*/ 2281237 w 2316162"/>
              <a:gd name="connsiteY52" fmla="*/ 1220787 h 2259012"/>
              <a:gd name="connsiteX53" fmla="*/ 2254250 w 2316162"/>
              <a:gd name="connsiteY53" fmla="*/ 1246187 h 2259012"/>
              <a:gd name="connsiteX54" fmla="*/ 2224087 w 2316162"/>
              <a:gd name="connsiteY54" fmla="*/ 1265237 h 2259012"/>
              <a:gd name="connsiteX55" fmla="*/ 2190750 w 2316162"/>
              <a:gd name="connsiteY55" fmla="*/ 1276350 h 2259012"/>
              <a:gd name="connsiteX56" fmla="*/ 2151062 w 2316162"/>
              <a:gd name="connsiteY56" fmla="*/ 1281112 h 2259012"/>
              <a:gd name="connsiteX57" fmla="*/ 2132012 w 2316162"/>
              <a:gd name="connsiteY57" fmla="*/ 1279525 h 2259012"/>
              <a:gd name="connsiteX58" fmla="*/ 2109787 w 2316162"/>
              <a:gd name="connsiteY58" fmla="*/ 1274762 h 2259012"/>
              <a:gd name="connsiteX59" fmla="*/ 2087562 w 2316162"/>
              <a:gd name="connsiteY59" fmla="*/ 1268412 h 2259012"/>
              <a:gd name="connsiteX60" fmla="*/ 2063750 w 2316162"/>
              <a:gd name="connsiteY60" fmla="*/ 1260475 h 2259012"/>
              <a:gd name="connsiteX61" fmla="*/ 2043112 w 2316162"/>
              <a:gd name="connsiteY61" fmla="*/ 1254125 h 2259012"/>
              <a:gd name="connsiteX62" fmla="*/ 2027237 w 2316162"/>
              <a:gd name="connsiteY62" fmla="*/ 1247775 h 2259012"/>
              <a:gd name="connsiteX63" fmla="*/ 2016125 w 2316162"/>
              <a:gd name="connsiteY63" fmla="*/ 1243012 h 2259012"/>
              <a:gd name="connsiteX64" fmla="*/ 2011362 w 2316162"/>
              <a:gd name="connsiteY64" fmla="*/ 1241425 h 2259012"/>
              <a:gd name="connsiteX65" fmla="*/ 1985962 w 2316162"/>
              <a:gd name="connsiteY65" fmla="*/ 1235075 h 2259012"/>
              <a:gd name="connsiteX66" fmla="*/ 1965325 w 2316162"/>
              <a:gd name="connsiteY66" fmla="*/ 1233487 h 2259012"/>
              <a:gd name="connsiteX67" fmla="*/ 1946275 w 2316162"/>
              <a:gd name="connsiteY67" fmla="*/ 1238250 h 2259012"/>
              <a:gd name="connsiteX68" fmla="*/ 1930400 w 2316162"/>
              <a:gd name="connsiteY68" fmla="*/ 1247775 h 2259012"/>
              <a:gd name="connsiteX69" fmla="*/ 1917700 w 2316162"/>
              <a:gd name="connsiteY69" fmla="*/ 1263650 h 2259012"/>
              <a:gd name="connsiteX70" fmla="*/ 1909762 w 2316162"/>
              <a:gd name="connsiteY70" fmla="*/ 1282700 h 2259012"/>
              <a:gd name="connsiteX71" fmla="*/ 1908175 w 2316162"/>
              <a:gd name="connsiteY71" fmla="*/ 1306512 h 2259012"/>
              <a:gd name="connsiteX72" fmla="*/ 1909203 w 2316162"/>
              <a:gd name="connsiteY72" fmla="*/ 1861565 h 2259012"/>
              <a:gd name="connsiteX73" fmla="*/ 1358900 w 2316162"/>
              <a:gd name="connsiteY73" fmla="*/ 1862137 h 2259012"/>
              <a:gd name="connsiteX74" fmla="*/ 1331912 w 2316162"/>
              <a:gd name="connsiteY74" fmla="*/ 1866900 h 2259012"/>
              <a:gd name="connsiteX75" fmla="*/ 1309687 w 2316162"/>
              <a:gd name="connsiteY75" fmla="*/ 1878012 h 2259012"/>
              <a:gd name="connsiteX76" fmla="*/ 1293812 w 2316162"/>
              <a:gd name="connsiteY76" fmla="*/ 1892300 h 2259012"/>
              <a:gd name="connsiteX77" fmla="*/ 1285875 w 2316162"/>
              <a:gd name="connsiteY77" fmla="*/ 1912937 h 2259012"/>
              <a:gd name="connsiteX78" fmla="*/ 1282700 w 2316162"/>
              <a:gd name="connsiteY78" fmla="*/ 1936750 h 2259012"/>
              <a:gd name="connsiteX79" fmla="*/ 1292225 w 2316162"/>
              <a:gd name="connsiteY79" fmla="*/ 1963737 h 2259012"/>
              <a:gd name="connsiteX80" fmla="*/ 1293812 w 2316162"/>
              <a:gd name="connsiteY80" fmla="*/ 1968500 h 2259012"/>
              <a:gd name="connsiteX81" fmla="*/ 1298575 w 2316162"/>
              <a:gd name="connsiteY81" fmla="*/ 1978025 h 2259012"/>
              <a:gd name="connsiteX82" fmla="*/ 1304925 w 2316162"/>
              <a:gd name="connsiteY82" fmla="*/ 1993900 h 2259012"/>
              <a:gd name="connsiteX83" fmla="*/ 1312862 w 2316162"/>
              <a:gd name="connsiteY83" fmla="*/ 2014537 h 2259012"/>
              <a:gd name="connsiteX84" fmla="*/ 1320800 w 2316162"/>
              <a:gd name="connsiteY84" fmla="*/ 2035175 h 2259012"/>
              <a:gd name="connsiteX85" fmla="*/ 1327150 w 2316162"/>
              <a:gd name="connsiteY85" fmla="*/ 2058987 h 2259012"/>
              <a:gd name="connsiteX86" fmla="*/ 1331912 w 2316162"/>
              <a:gd name="connsiteY86" fmla="*/ 2081212 h 2259012"/>
              <a:gd name="connsiteX87" fmla="*/ 1333500 w 2316162"/>
              <a:gd name="connsiteY87" fmla="*/ 2098675 h 2259012"/>
              <a:gd name="connsiteX88" fmla="*/ 1328737 w 2316162"/>
              <a:gd name="connsiteY88" fmla="*/ 2136775 h 2259012"/>
              <a:gd name="connsiteX89" fmla="*/ 1316037 w 2316162"/>
              <a:gd name="connsiteY89" fmla="*/ 2170112 h 2259012"/>
              <a:gd name="connsiteX90" fmla="*/ 1298575 w 2316162"/>
              <a:gd name="connsiteY90" fmla="*/ 2198687 h 2259012"/>
              <a:gd name="connsiteX91" fmla="*/ 1271587 w 2316162"/>
              <a:gd name="connsiteY91" fmla="*/ 2222500 h 2259012"/>
              <a:gd name="connsiteX92" fmla="*/ 1241425 w 2316162"/>
              <a:gd name="connsiteY92" fmla="*/ 2243137 h 2259012"/>
              <a:gd name="connsiteX93" fmla="*/ 1208087 w 2316162"/>
              <a:gd name="connsiteY93" fmla="*/ 2254250 h 2259012"/>
              <a:gd name="connsiteX94" fmla="*/ 1168400 w 2316162"/>
              <a:gd name="connsiteY94" fmla="*/ 2259012 h 2259012"/>
              <a:gd name="connsiteX95" fmla="*/ 1131887 w 2316162"/>
              <a:gd name="connsiteY95" fmla="*/ 2254250 h 2259012"/>
              <a:gd name="connsiteX96" fmla="*/ 1096962 w 2316162"/>
              <a:gd name="connsiteY96" fmla="*/ 2243137 h 2259012"/>
              <a:gd name="connsiteX97" fmla="*/ 1066800 w 2316162"/>
              <a:gd name="connsiteY97" fmla="*/ 2222500 h 2259012"/>
              <a:gd name="connsiteX98" fmla="*/ 1041400 w 2316162"/>
              <a:gd name="connsiteY98" fmla="*/ 2198687 h 2259012"/>
              <a:gd name="connsiteX99" fmla="*/ 1022350 w 2316162"/>
              <a:gd name="connsiteY99" fmla="*/ 2170112 h 2259012"/>
              <a:gd name="connsiteX100" fmla="*/ 1009650 w 2316162"/>
              <a:gd name="connsiteY100" fmla="*/ 2136775 h 2259012"/>
              <a:gd name="connsiteX101" fmla="*/ 1004887 w 2316162"/>
              <a:gd name="connsiteY101" fmla="*/ 2098675 h 2259012"/>
              <a:gd name="connsiteX102" fmla="*/ 1006475 w 2316162"/>
              <a:gd name="connsiteY102" fmla="*/ 2081212 h 2259012"/>
              <a:gd name="connsiteX103" fmla="*/ 1011237 w 2316162"/>
              <a:gd name="connsiteY103" fmla="*/ 2058987 h 2259012"/>
              <a:gd name="connsiteX104" fmla="*/ 1019175 w 2316162"/>
              <a:gd name="connsiteY104" fmla="*/ 2035175 h 2259012"/>
              <a:gd name="connsiteX105" fmla="*/ 1027112 w 2316162"/>
              <a:gd name="connsiteY105" fmla="*/ 2014537 h 2259012"/>
              <a:gd name="connsiteX106" fmla="*/ 1033462 w 2316162"/>
              <a:gd name="connsiteY106" fmla="*/ 1993900 h 2259012"/>
              <a:gd name="connsiteX107" fmla="*/ 1039812 w 2316162"/>
              <a:gd name="connsiteY107" fmla="*/ 1978025 h 2259012"/>
              <a:gd name="connsiteX108" fmla="*/ 1044575 w 2316162"/>
              <a:gd name="connsiteY108" fmla="*/ 1968500 h 2259012"/>
              <a:gd name="connsiteX109" fmla="*/ 1046162 w 2316162"/>
              <a:gd name="connsiteY109" fmla="*/ 1963737 h 2259012"/>
              <a:gd name="connsiteX110" fmla="*/ 1054100 w 2316162"/>
              <a:gd name="connsiteY110" fmla="*/ 1936750 h 2259012"/>
              <a:gd name="connsiteX111" fmla="*/ 1054100 w 2316162"/>
              <a:gd name="connsiteY111" fmla="*/ 1912937 h 2259012"/>
              <a:gd name="connsiteX112" fmla="*/ 1046162 w 2316162"/>
              <a:gd name="connsiteY112" fmla="*/ 1892300 h 2259012"/>
              <a:gd name="connsiteX113" fmla="*/ 1030287 w 2316162"/>
              <a:gd name="connsiteY113" fmla="*/ 1878012 h 2259012"/>
              <a:gd name="connsiteX114" fmla="*/ 1006475 w 2316162"/>
              <a:gd name="connsiteY114" fmla="*/ 1866900 h 2259012"/>
              <a:gd name="connsiteX115" fmla="*/ 979487 w 2316162"/>
              <a:gd name="connsiteY115" fmla="*/ 1862137 h 2259012"/>
              <a:gd name="connsiteX116" fmla="*/ 420687 w 2316162"/>
              <a:gd name="connsiteY116" fmla="*/ 1862137 h 2259012"/>
              <a:gd name="connsiteX117" fmla="*/ 411984 w 2316162"/>
              <a:gd name="connsiteY117" fmla="*/ 1368423 h 2259012"/>
              <a:gd name="connsiteX118" fmla="*/ 409575 w 2316162"/>
              <a:gd name="connsiteY118" fmla="*/ 1368423 h 2259012"/>
              <a:gd name="connsiteX119" fmla="*/ 409575 w 2316162"/>
              <a:gd name="connsiteY119" fmla="*/ 1306513 h 2259012"/>
              <a:gd name="connsiteX120" fmla="*/ 406400 w 2316162"/>
              <a:gd name="connsiteY120" fmla="*/ 1284288 h 2259012"/>
              <a:gd name="connsiteX121" fmla="*/ 398463 w 2316162"/>
              <a:gd name="connsiteY121" fmla="*/ 1266825 h 2259012"/>
              <a:gd name="connsiteX122" fmla="*/ 382588 w 2316162"/>
              <a:gd name="connsiteY122" fmla="*/ 1254125 h 2259012"/>
              <a:gd name="connsiteX123" fmla="*/ 365125 w 2316162"/>
              <a:gd name="connsiteY123" fmla="*/ 1247775 h 2259012"/>
              <a:gd name="connsiteX124" fmla="*/ 344488 w 2316162"/>
              <a:gd name="connsiteY124" fmla="*/ 1246188 h 2259012"/>
              <a:gd name="connsiteX125" fmla="*/ 320675 w 2316162"/>
              <a:gd name="connsiteY125" fmla="*/ 1249363 h 2259012"/>
              <a:gd name="connsiteX126" fmla="*/ 295275 w 2316162"/>
              <a:gd name="connsiteY126" fmla="*/ 1257300 h 2259012"/>
              <a:gd name="connsiteX127" fmla="*/ 292100 w 2316162"/>
              <a:gd name="connsiteY127" fmla="*/ 1258888 h 2259012"/>
              <a:gd name="connsiteX128" fmla="*/ 282575 w 2316162"/>
              <a:gd name="connsiteY128" fmla="*/ 1262063 h 2259012"/>
              <a:gd name="connsiteX129" fmla="*/ 266700 w 2316162"/>
              <a:gd name="connsiteY129" fmla="*/ 1265238 h 2259012"/>
              <a:gd name="connsiteX130" fmla="*/ 249238 w 2316162"/>
              <a:gd name="connsiteY130" fmla="*/ 1270000 h 2259012"/>
              <a:gd name="connsiteX131" fmla="*/ 227013 w 2316162"/>
              <a:gd name="connsiteY131" fmla="*/ 1273175 h 2259012"/>
              <a:gd name="connsiteX132" fmla="*/ 204788 w 2316162"/>
              <a:gd name="connsiteY132" fmla="*/ 1277938 h 2259012"/>
              <a:gd name="connsiteX133" fmla="*/ 184150 w 2316162"/>
              <a:gd name="connsiteY133" fmla="*/ 1279525 h 2259012"/>
              <a:gd name="connsiteX134" fmla="*/ 165100 w 2316162"/>
              <a:gd name="connsiteY134" fmla="*/ 1281113 h 2259012"/>
              <a:gd name="connsiteX135" fmla="*/ 127000 w 2316162"/>
              <a:gd name="connsiteY135" fmla="*/ 1276350 h 2259012"/>
              <a:gd name="connsiteX136" fmla="*/ 92075 w 2316162"/>
              <a:gd name="connsiteY136" fmla="*/ 1265238 h 2259012"/>
              <a:gd name="connsiteX137" fmla="*/ 61913 w 2316162"/>
              <a:gd name="connsiteY137" fmla="*/ 1246188 h 2259012"/>
              <a:gd name="connsiteX138" fmla="*/ 36513 w 2316162"/>
              <a:gd name="connsiteY138" fmla="*/ 1220788 h 2259012"/>
              <a:gd name="connsiteX139" fmla="*/ 17463 w 2316162"/>
              <a:gd name="connsiteY139" fmla="*/ 1192213 h 2259012"/>
              <a:gd name="connsiteX140" fmla="*/ 4763 w 2316162"/>
              <a:gd name="connsiteY140" fmla="*/ 1158875 h 2259012"/>
              <a:gd name="connsiteX141" fmla="*/ 0 w 2316162"/>
              <a:gd name="connsiteY141" fmla="*/ 1122362 h 2259012"/>
              <a:gd name="connsiteX142" fmla="*/ 4763 w 2316162"/>
              <a:gd name="connsiteY142" fmla="*/ 1085850 h 2259012"/>
              <a:gd name="connsiteX143" fmla="*/ 17463 w 2316162"/>
              <a:gd name="connsiteY143" fmla="*/ 1052512 h 2259012"/>
              <a:gd name="connsiteX144" fmla="*/ 36513 w 2316162"/>
              <a:gd name="connsiteY144" fmla="*/ 1022350 h 2259012"/>
              <a:gd name="connsiteX145" fmla="*/ 61913 w 2316162"/>
              <a:gd name="connsiteY145" fmla="*/ 998537 h 2259012"/>
              <a:gd name="connsiteX146" fmla="*/ 92075 w 2316162"/>
              <a:gd name="connsiteY146" fmla="*/ 979487 h 2259012"/>
              <a:gd name="connsiteX147" fmla="*/ 127000 w 2316162"/>
              <a:gd name="connsiteY147" fmla="*/ 968375 h 2259012"/>
              <a:gd name="connsiteX148" fmla="*/ 165100 w 2316162"/>
              <a:gd name="connsiteY148" fmla="*/ 963612 h 2259012"/>
              <a:gd name="connsiteX149" fmla="*/ 184150 w 2316162"/>
              <a:gd name="connsiteY149" fmla="*/ 965200 h 2259012"/>
              <a:gd name="connsiteX150" fmla="*/ 206375 w 2316162"/>
              <a:gd name="connsiteY150" fmla="*/ 969962 h 2259012"/>
              <a:gd name="connsiteX151" fmla="*/ 230188 w 2316162"/>
              <a:gd name="connsiteY151" fmla="*/ 976312 h 2259012"/>
              <a:gd name="connsiteX152" fmla="*/ 252413 w 2316162"/>
              <a:gd name="connsiteY152" fmla="*/ 984250 h 2259012"/>
              <a:gd name="connsiteX153" fmla="*/ 273050 w 2316162"/>
              <a:gd name="connsiteY153" fmla="*/ 990600 h 2259012"/>
              <a:gd name="connsiteX154" fmla="*/ 290513 w 2316162"/>
              <a:gd name="connsiteY154" fmla="*/ 996950 h 2259012"/>
              <a:gd name="connsiteX155" fmla="*/ 301625 w 2316162"/>
              <a:gd name="connsiteY155" fmla="*/ 1001712 h 2259012"/>
              <a:gd name="connsiteX156" fmla="*/ 304800 w 2316162"/>
              <a:gd name="connsiteY156" fmla="*/ 1003300 h 2259012"/>
              <a:gd name="connsiteX157" fmla="*/ 333375 w 2316162"/>
              <a:gd name="connsiteY157" fmla="*/ 1011237 h 2259012"/>
              <a:gd name="connsiteX158" fmla="*/ 358775 w 2316162"/>
              <a:gd name="connsiteY158" fmla="*/ 1009650 h 2259012"/>
              <a:gd name="connsiteX159" fmla="*/ 379413 w 2316162"/>
              <a:gd name="connsiteY159" fmla="*/ 1001712 h 2259012"/>
              <a:gd name="connsiteX160" fmla="*/ 396875 w 2316162"/>
              <a:gd name="connsiteY160" fmla="*/ 987425 h 2259012"/>
              <a:gd name="connsiteX161" fmla="*/ 406400 w 2316162"/>
              <a:gd name="connsiteY161" fmla="*/ 965200 h 2259012"/>
              <a:gd name="connsiteX162" fmla="*/ 409575 w 2316162"/>
              <a:gd name="connsiteY162" fmla="*/ 936625 h 2259012"/>
              <a:gd name="connsiteX163" fmla="*/ 409575 w 2316162"/>
              <a:gd name="connsiteY163" fmla="*/ 402374 h 2259012"/>
              <a:gd name="connsiteX164" fmla="*/ 412616 w 2316162"/>
              <a:gd name="connsiteY164" fmla="*/ 402374 h 2259012"/>
              <a:gd name="connsiteX165" fmla="*/ 412616 w 2316162"/>
              <a:gd name="connsiteY165" fmla="*/ 395287 h 2259012"/>
              <a:gd name="connsiteX166" fmla="*/ 969962 w 2316162"/>
              <a:gd name="connsiteY166" fmla="*/ 395287 h 2259012"/>
              <a:gd name="connsiteX167" fmla="*/ 996950 w 2316162"/>
              <a:gd name="connsiteY167" fmla="*/ 392112 h 2259012"/>
              <a:gd name="connsiteX168" fmla="*/ 1020762 w 2316162"/>
              <a:gd name="connsiteY168" fmla="*/ 382587 h 2259012"/>
              <a:gd name="connsiteX169" fmla="*/ 1036637 w 2316162"/>
              <a:gd name="connsiteY169" fmla="*/ 366712 h 2259012"/>
              <a:gd name="connsiteX170" fmla="*/ 1044575 w 2316162"/>
              <a:gd name="connsiteY170" fmla="*/ 346075 h 2259012"/>
              <a:gd name="connsiteX171" fmla="*/ 1046162 w 2316162"/>
              <a:gd name="connsiteY171" fmla="*/ 322262 h 2259012"/>
              <a:gd name="connsiteX172" fmla="*/ 1038225 w 2316162"/>
              <a:gd name="connsiteY172" fmla="*/ 295275 h 2259012"/>
              <a:gd name="connsiteX173" fmla="*/ 1036637 w 2316162"/>
              <a:gd name="connsiteY173" fmla="*/ 290512 h 2259012"/>
              <a:gd name="connsiteX174" fmla="*/ 1031875 w 2316162"/>
              <a:gd name="connsiteY174" fmla="*/ 280987 h 2259012"/>
              <a:gd name="connsiteX175" fmla="*/ 1025525 w 2316162"/>
              <a:gd name="connsiteY175" fmla="*/ 265112 h 2259012"/>
              <a:gd name="connsiteX176" fmla="*/ 1016000 w 2316162"/>
              <a:gd name="connsiteY176" fmla="*/ 244475 h 2259012"/>
              <a:gd name="connsiteX177" fmla="*/ 1008062 w 2316162"/>
              <a:gd name="connsiteY177" fmla="*/ 222250 h 2259012"/>
              <a:gd name="connsiteX178" fmla="*/ 1001712 w 2316162"/>
              <a:gd name="connsiteY178" fmla="*/ 200025 h 2259012"/>
              <a:gd name="connsiteX179" fmla="*/ 996950 w 2316162"/>
              <a:gd name="connsiteY179" fmla="*/ 177800 h 2259012"/>
              <a:gd name="connsiteX180" fmla="*/ 995362 w 2316162"/>
              <a:gd name="connsiteY180" fmla="*/ 158750 h 2259012"/>
              <a:gd name="connsiteX181" fmla="*/ 1000125 w 2316162"/>
              <a:gd name="connsiteY181" fmla="*/ 122237 h 2259012"/>
              <a:gd name="connsiteX182" fmla="*/ 1011237 w 2316162"/>
              <a:gd name="connsiteY182" fmla="*/ 88900 h 2259012"/>
              <a:gd name="connsiteX183" fmla="*/ 1031875 w 2316162"/>
              <a:gd name="connsiteY183" fmla="*/ 60325 h 2259012"/>
              <a:gd name="connsiteX184" fmla="*/ 1057275 w 2316162"/>
              <a:gd name="connsiteY184" fmla="*/ 34925 h 2259012"/>
              <a:gd name="connsiteX185" fmla="*/ 1087437 w 2316162"/>
              <a:gd name="connsiteY185" fmla="*/ 15875 h 2259012"/>
              <a:gd name="connsiteX186" fmla="*/ 1122362 w 2316162"/>
              <a:gd name="connsiteY186" fmla="*/ 4762 h 2259012"/>
              <a:gd name="connsiteX187" fmla="*/ 1160462 w 2316162"/>
              <a:gd name="connsiteY187" fmla="*/ 0 h 2259012"/>
              <a:gd name="connsiteX0" fmla="*/ 1160462 w 2316162"/>
              <a:gd name="connsiteY0" fmla="*/ 0 h 2259012"/>
              <a:gd name="connsiteX1" fmla="*/ 1198562 w 2316162"/>
              <a:gd name="connsiteY1" fmla="*/ 4762 h 2259012"/>
              <a:gd name="connsiteX2" fmla="*/ 1231900 w 2316162"/>
              <a:gd name="connsiteY2" fmla="*/ 15875 h 2259012"/>
              <a:gd name="connsiteX3" fmla="*/ 1262062 w 2316162"/>
              <a:gd name="connsiteY3" fmla="*/ 34925 h 2259012"/>
              <a:gd name="connsiteX4" fmla="*/ 1289050 w 2316162"/>
              <a:gd name="connsiteY4" fmla="*/ 60325 h 2259012"/>
              <a:gd name="connsiteX5" fmla="*/ 1308100 w 2316162"/>
              <a:gd name="connsiteY5" fmla="*/ 88900 h 2259012"/>
              <a:gd name="connsiteX6" fmla="*/ 1320800 w 2316162"/>
              <a:gd name="connsiteY6" fmla="*/ 122237 h 2259012"/>
              <a:gd name="connsiteX7" fmla="*/ 1323975 w 2316162"/>
              <a:gd name="connsiteY7" fmla="*/ 158750 h 2259012"/>
              <a:gd name="connsiteX8" fmla="*/ 1322387 w 2316162"/>
              <a:gd name="connsiteY8" fmla="*/ 177800 h 2259012"/>
              <a:gd name="connsiteX9" fmla="*/ 1317625 w 2316162"/>
              <a:gd name="connsiteY9" fmla="*/ 200025 h 2259012"/>
              <a:gd name="connsiteX10" fmla="*/ 1311275 w 2316162"/>
              <a:gd name="connsiteY10" fmla="*/ 222250 h 2259012"/>
              <a:gd name="connsiteX11" fmla="*/ 1304925 w 2316162"/>
              <a:gd name="connsiteY11" fmla="*/ 244475 h 2259012"/>
              <a:gd name="connsiteX12" fmla="*/ 1296987 w 2316162"/>
              <a:gd name="connsiteY12" fmla="*/ 265112 h 2259012"/>
              <a:gd name="connsiteX13" fmla="*/ 1290637 w 2316162"/>
              <a:gd name="connsiteY13" fmla="*/ 280987 h 2259012"/>
              <a:gd name="connsiteX14" fmla="*/ 1285875 w 2316162"/>
              <a:gd name="connsiteY14" fmla="*/ 290512 h 2259012"/>
              <a:gd name="connsiteX15" fmla="*/ 1282700 w 2316162"/>
              <a:gd name="connsiteY15" fmla="*/ 295275 h 2259012"/>
              <a:gd name="connsiteX16" fmla="*/ 1274762 w 2316162"/>
              <a:gd name="connsiteY16" fmla="*/ 322262 h 2259012"/>
              <a:gd name="connsiteX17" fmla="*/ 1274762 w 2316162"/>
              <a:gd name="connsiteY17" fmla="*/ 346075 h 2259012"/>
              <a:gd name="connsiteX18" fmla="*/ 1285875 w 2316162"/>
              <a:gd name="connsiteY18" fmla="*/ 366712 h 2259012"/>
              <a:gd name="connsiteX19" fmla="*/ 1300162 w 2316162"/>
              <a:gd name="connsiteY19" fmla="*/ 382587 h 2259012"/>
              <a:gd name="connsiteX20" fmla="*/ 1322387 w 2316162"/>
              <a:gd name="connsiteY20" fmla="*/ 392112 h 2259012"/>
              <a:gd name="connsiteX21" fmla="*/ 1350962 w 2316162"/>
              <a:gd name="connsiteY21" fmla="*/ 395287 h 2259012"/>
              <a:gd name="connsiteX22" fmla="*/ 1908175 w 2316162"/>
              <a:gd name="connsiteY22" fmla="*/ 395287 h 2259012"/>
              <a:gd name="connsiteX23" fmla="*/ 1911350 w 2316162"/>
              <a:gd name="connsiteY23" fmla="*/ 477837 h 2259012"/>
              <a:gd name="connsiteX24" fmla="*/ 1911350 w 2316162"/>
              <a:gd name="connsiteY24" fmla="*/ 485775 h 2259012"/>
              <a:gd name="connsiteX25" fmla="*/ 1911350 w 2316162"/>
              <a:gd name="connsiteY25" fmla="*/ 496887 h 2259012"/>
              <a:gd name="connsiteX26" fmla="*/ 1911350 w 2316162"/>
              <a:gd name="connsiteY26" fmla="*/ 506412 h 2259012"/>
              <a:gd name="connsiteX27" fmla="*/ 1908175 w 2316162"/>
              <a:gd name="connsiteY27" fmla="*/ 936625 h 2259012"/>
              <a:gd name="connsiteX28" fmla="*/ 1909762 w 2316162"/>
              <a:gd name="connsiteY28" fmla="*/ 962025 h 2259012"/>
              <a:gd name="connsiteX29" fmla="*/ 1917700 w 2316162"/>
              <a:gd name="connsiteY29" fmla="*/ 981075 h 2259012"/>
              <a:gd name="connsiteX30" fmla="*/ 1930400 w 2316162"/>
              <a:gd name="connsiteY30" fmla="*/ 995362 h 2259012"/>
              <a:gd name="connsiteX31" fmla="*/ 1946275 w 2316162"/>
              <a:gd name="connsiteY31" fmla="*/ 1006475 h 2259012"/>
              <a:gd name="connsiteX32" fmla="*/ 1965325 w 2316162"/>
              <a:gd name="connsiteY32" fmla="*/ 1011237 h 2259012"/>
              <a:gd name="connsiteX33" fmla="*/ 1985962 w 2316162"/>
              <a:gd name="connsiteY33" fmla="*/ 1009650 h 2259012"/>
              <a:gd name="connsiteX34" fmla="*/ 2011362 w 2316162"/>
              <a:gd name="connsiteY34" fmla="*/ 1003300 h 2259012"/>
              <a:gd name="connsiteX35" fmla="*/ 2016125 w 2316162"/>
              <a:gd name="connsiteY35" fmla="*/ 1001712 h 2259012"/>
              <a:gd name="connsiteX36" fmla="*/ 2027237 w 2316162"/>
              <a:gd name="connsiteY36" fmla="*/ 996950 h 2259012"/>
              <a:gd name="connsiteX37" fmla="*/ 2043112 w 2316162"/>
              <a:gd name="connsiteY37" fmla="*/ 990600 h 2259012"/>
              <a:gd name="connsiteX38" fmla="*/ 2063750 w 2316162"/>
              <a:gd name="connsiteY38" fmla="*/ 982662 h 2259012"/>
              <a:gd name="connsiteX39" fmla="*/ 2087562 w 2316162"/>
              <a:gd name="connsiteY39" fmla="*/ 976312 h 2259012"/>
              <a:gd name="connsiteX40" fmla="*/ 2109787 w 2316162"/>
              <a:gd name="connsiteY40" fmla="*/ 969962 h 2259012"/>
              <a:gd name="connsiteX41" fmla="*/ 2132012 w 2316162"/>
              <a:gd name="connsiteY41" fmla="*/ 965200 h 2259012"/>
              <a:gd name="connsiteX42" fmla="*/ 2151062 w 2316162"/>
              <a:gd name="connsiteY42" fmla="*/ 963612 h 2259012"/>
              <a:gd name="connsiteX43" fmla="*/ 2190750 w 2316162"/>
              <a:gd name="connsiteY43" fmla="*/ 968375 h 2259012"/>
              <a:gd name="connsiteX44" fmla="*/ 2224087 w 2316162"/>
              <a:gd name="connsiteY44" fmla="*/ 979487 h 2259012"/>
              <a:gd name="connsiteX45" fmla="*/ 2254250 w 2316162"/>
              <a:gd name="connsiteY45" fmla="*/ 998537 h 2259012"/>
              <a:gd name="connsiteX46" fmla="*/ 2281237 w 2316162"/>
              <a:gd name="connsiteY46" fmla="*/ 1022350 h 2259012"/>
              <a:gd name="connsiteX47" fmla="*/ 2298700 w 2316162"/>
              <a:gd name="connsiteY47" fmla="*/ 1052512 h 2259012"/>
              <a:gd name="connsiteX48" fmla="*/ 2311400 w 2316162"/>
              <a:gd name="connsiteY48" fmla="*/ 1085850 h 2259012"/>
              <a:gd name="connsiteX49" fmla="*/ 2316162 w 2316162"/>
              <a:gd name="connsiteY49" fmla="*/ 1120775 h 2259012"/>
              <a:gd name="connsiteX50" fmla="*/ 2311400 w 2316162"/>
              <a:gd name="connsiteY50" fmla="*/ 1158875 h 2259012"/>
              <a:gd name="connsiteX51" fmla="*/ 2298700 w 2316162"/>
              <a:gd name="connsiteY51" fmla="*/ 1192212 h 2259012"/>
              <a:gd name="connsiteX52" fmla="*/ 2281237 w 2316162"/>
              <a:gd name="connsiteY52" fmla="*/ 1220787 h 2259012"/>
              <a:gd name="connsiteX53" fmla="*/ 2254250 w 2316162"/>
              <a:gd name="connsiteY53" fmla="*/ 1246187 h 2259012"/>
              <a:gd name="connsiteX54" fmla="*/ 2224087 w 2316162"/>
              <a:gd name="connsiteY54" fmla="*/ 1265237 h 2259012"/>
              <a:gd name="connsiteX55" fmla="*/ 2190750 w 2316162"/>
              <a:gd name="connsiteY55" fmla="*/ 1276350 h 2259012"/>
              <a:gd name="connsiteX56" fmla="*/ 2151062 w 2316162"/>
              <a:gd name="connsiteY56" fmla="*/ 1281112 h 2259012"/>
              <a:gd name="connsiteX57" fmla="*/ 2132012 w 2316162"/>
              <a:gd name="connsiteY57" fmla="*/ 1279525 h 2259012"/>
              <a:gd name="connsiteX58" fmla="*/ 2109787 w 2316162"/>
              <a:gd name="connsiteY58" fmla="*/ 1274762 h 2259012"/>
              <a:gd name="connsiteX59" fmla="*/ 2087562 w 2316162"/>
              <a:gd name="connsiteY59" fmla="*/ 1268412 h 2259012"/>
              <a:gd name="connsiteX60" fmla="*/ 2063750 w 2316162"/>
              <a:gd name="connsiteY60" fmla="*/ 1260475 h 2259012"/>
              <a:gd name="connsiteX61" fmla="*/ 2043112 w 2316162"/>
              <a:gd name="connsiteY61" fmla="*/ 1254125 h 2259012"/>
              <a:gd name="connsiteX62" fmla="*/ 2027237 w 2316162"/>
              <a:gd name="connsiteY62" fmla="*/ 1247775 h 2259012"/>
              <a:gd name="connsiteX63" fmla="*/ 2016125 w 2316162"/>
              <a:gd name="connsiteY63" fmla="*/ 1243012 h 2259012"/>
              <a:gd name="connsiteX64" fmla="*/ 2011362 w 2316162"/>
              <a:gd name="connsiteY64" fmla="*/ 1241425 h 2259012"/>
              <a:gd name="connsiteX65" fmla="*/ 1985962 w 2316162"/>
              <a:gd name="connsiteY65" fmla="*/ 1235075 h 2259012"/>
              <a:gd name="connsiteX66" fmla="*/ 1965325 w 2316162"/>
              <a:gd name="connsiteY66" fmla="*/ 1233487 h 2259012"/>
              <a:gd name="connsiteX67" fmla="*/ 1946275 w 2316162"/>
              <a:gd name="connsiteY67" fmla="*/ 1238250 h 2259012"/>
              <a:gd name="connsiteX68" fmla="*/ 1930400 w 2316162"/>
              <a:gd name="connsiteY68" fmla="*/ 1247775 h 2259012"/>
              <a:gd name="connsiteX69" fmla="*/ 1917700 w 2316162"/>
              <a:gd name="connsiteY69" fmla="*/ 1263650 h 2259012"/>
              <a:gd name="connsiteX70" fmla="*/ 1909762 w 2316162"/>
              <a:gd name="connsiteY70" fmla="*/ 1282700 h 2259012"/>
              <a:gd name="connsiteX71" fmla="*/ 1908175 w 2316162"/>
              <a:gd name="connsiteY71" fmla="*/ 1306512 h 2259012"/>
              <a:gd name="connsiteX72" fmla="*/ 1909203 w 2316162"/>
              <a:gd name="connsiteY72" fmla="*/ 1861565 h 2259012"/>
              <a:gd name="connsiteX73" fmla="*/ 1358900 w 2316162"/>
              <a:gd name="connsiteY73" fmla="*/ 1862137 h 2259012"/>
              <a:gd name="connsiteX74" fmla="*/ 1331912 w 2316162"/>
              <a:gd name="connsiteY74" fmla="*/ 1866900 h 2259012"/>
              <a:gd name="connsiteX75" fmla="*/ 1309687 w 2316162"/>
              <a:gd name="connsiteY75" fmla="*/ 1878012 h 2259012"/>
              <a:gd name="connsiteX76" fmla="*/ 1293812 w 2316162"/>
              <a:gd name="connsiteY76" fmla="*/ 1892300 h 2259012"/>
              <a:gd name="connsiteX77" fmla="*/ 1285875 w 2316162"/>
              <a:gd name="connsiteY77" fmla="*/ 1912937 h 2259012"/>
              <a:gd name="connsiteX78" fmla="*/ 1282700 w 2316162"/>
              <a:gd name="connsiteY78" fmla="*/ 1936750 h 2259012"/>
              <a:gd name="connsiteX79" fmla="*/ 1292225 w 2316162"/>
              <a:gd name="connsiteY79" fmla="*/ 1963737 h 2259012"/>
              <a:gd name="connsiteX80" fmla="*/ 1293812 w 2316162"/>
              <a:gd name="connsiteY80" fmla="*/ 1968500 h 2259012"/>
              <a:gd name="connsiteX81" fmla="*/ 1298575 w 2316162"/>
              <a:gd name="connsiteY81" fmla="*/ 1978025 h 2259012"/>
              <a:gd name="connsiteX82" fmla="*/ 1304925 w 2316162"/>
              <a:gd name="connsiteY82" fmla="*/ 1993900 h 2259012"/>
              <a:gd name="connsiteX83" fmla="*/ 1312862 w 2316162"/>
              <a:gd name="connsiteY83" fmla="*/ 2014537 h 2259012"/>
              <a:gd name="connsiteX84" fmla="*/ 1320800 w 2316162"/>
              <a:gd name="connsiteY84" fmla="*/ 2035175 h 2259012"/>
              <a:gd name="connsiteX85" fmla="*/ 1327150 w 2316162"/>
              <a:gd name="connsiteY85" fmla="*/ 2058987 h 2259012"/>
              <a:gd name="connsiteX86" fmla="*/ 1331912 w 2316162"/>
              <a:gd name="connsiteY86" fmla="*/ 2081212 h 2259012"/>
              <a:gd name="connsiteX87" fmla="*/ 1333500 w 2316162"/>
              <a:gd name="connsiteY87" fmla="*/ 2098675 h 2259012"/>
              <a:gd name="connsiteX88" fmla="*/ 1328737 w 2316162"/>
              <a:gd name="connsiteY88" fmla="*/ 2136775 h 2259012"/>
              <a:gd name="connsiteX89" fmla="*/ 1316037 w 2316162"/>
              <a:gd name="connsiteY89" fmla="*/ 2170112 h 2259012"/>
              <a:gd name="connsiteX90" fmla="*/ 1298575 w 2316162"/>
              <a:gd name="connsiteY90" fmla="*/ 2198687 h 2259012"/>
              <a:gd name="connsiteX91" fmla="*/ 1271587 w 2316162"/>
              <a:gd name="connsiteY91" fmla="*/ 2222500 h 2259012"/>
              <a:gd name="connsiteX92" fmla="*/ 1241425 w 2316162"/>
              <a:gd name="connsiteY92" fmla="*/ 2243137 h 2259012"/>
              <a:gd name="connsiteX93" fmla="*/ 1208087 w 2316162"/>
              <a:gd name="connsiteY93" fmla="*/ 2254250 h 2259012"/>
              <a:gd name="connsiteX94" fmla="*/ 1168400 w 2316162"/>
              <a:gd name="connsiteY94" fmla="*/ 2259012 h 2259012"/>
              <a:gd name="connsiteX95" fmla="*/ 1131887 w 2316162"/>
              <a:gd name="connsiteY95" fmla="*/ 2254250 h 2259012"/>
              <a:gd name="connsiteX96" fmla="*/ 1096962 w 2316162"/>
              <a:gd name="connsiteY96" fmla="*/ 2243137 h 2259012"/>
              <a:gd name="connsiteX97" fmla="*/ 1066800 w 2316162"/>
              <a:gd name="connsiteY97" fmla="*/ 2222500 h 2259012"/>
              <a:gd name="connsiteX98" fmla="*/ 1041400 w 2316162"/>
              <a:gd name="connsiteY98" fmla="*/ 2198687 h 2259012"/>
              <a:gd name="connsiteX99" fmla="*/ 1022350 w 2316162"/>
              <a:gd name="connsiteY99" fmla="*/ 2170112 h 2259012"/>
              <a:gd name="connsiteX100" fmla="*/ 1009650 w 2316162"/>
              <a:gd name="connsiteY100" fmla="*/ 2136775 h 2259012"/>
              <a:gd name="connsiteX101" fmla="*/ 1004887 w 2316162"/>
              <a:gd name="connsiteY101" fmla="*/ 2098675 h 2259012"/>
              <a:gd name="connsiteX102" fmla="*/ 1006475 w 2316162"/>
              <a:gd name="connsiteY102" fmla="*/ 2081212 h 2259012"/>
              <a:gd name="connsiteX103" fmla="*/ 1011237 w 2316162"/>
              <a:gd name="connsiteY103" fmla="*/ 2058987 h 2259012"/>
              <a:gd name="connsiteX104" fmla="*/ 1019175 w 2316162"/>
              <a:gd name="connsiteY104" fmla="*/ 2035175 h 2259012"/>
              <a:gd name="connsiteX105" fmla="*/ 1027112 w 2316162"/>
              <a:gd name="connsiteY105" fmla="*/ 2014537 h 2259012"/>
              <a:gd name="connsiteX106" fmla="*/ 1033462 w 2316162"/>
              <a:gd name="connsiteY106" fmla="*/ 1993900 h 2259012"/>
              <a:gd name="connsiteX107" fmla="*/ 1039812 w 2316162"/>
              <a:gd name="connsiteY107" fmla="*/ 1978025 h 2259012"/>
              <a:gd name="connsiteX108" fmla="*/ 1044575 w 2316162"/>
              <a:gd name="connsiteY108" fmla="*/ 1968500 h 2259012"/>
              <a:gd name="connsiteX109" fmla="*/ 1046162 w 2316162"/>
              <a:gd name="connsiteY109" fmla="*/ 1963737 h 2259012"/>
              <a:gd name="connsiteX110" fmla="*/ 1054100 w 2316162"/>
              <a:gd name="connsiteY110" fmla="*/ 1936750 h 2259012"/>
              <a:gd name="connsiteX111" fmla="*/ 1054100 w 2316162"/>
              <a:gd name="connsiteY111" fmla="*/ 1912937 h 2259012"/>
              <a:gd name="connsiteX112" fmla="*/ 1046162 w 2316162"/>
              <a:gd name="connsiteY112" fmla="*/ 1892300 h 2259012"/>
              <a:gd name="connsiteX113" fmla="*/ 1030287 w 2316162"/>
              <a:gd name="connsiteY113" fmla="*/ 1878012 h 2259012"/>
              <a:gd name="connsiteX114" fmla="*/ 1006475 w 2316162"/>
              <a:gd name="connsiteY114" fmla="*/ 1866900 h 2259012"/>
              <a:gd name="connsiteX115" fmla="*/ 979487 w 2316162"/>
              <a:gd name="connsiteY115" fmla="*/ 1862137 h 2259012"/>
              <a:gd name="connsiteX116" fmla="*/ 409209 w 2316162"/>
              <a:gd name="connsiteY116" fmla="*/ 1862137 h 2259012"/>
              <a:gd name="connsiteX117" fmla="*/ 411984 w 2316162"/>
              <a:gd name="connsiteY117" fmla="*/ 1368423 h 2259012"/>
              <a:gd name="connsiteX118" fmla="*/ 409575 w 2316162"/>
              <a:gd name="connsiteY118" fmla="*/ 1368423 h 2259012"/>
              <a:gd name="connsiteX119" fmla="*/ 409575 w 2316162"/>
              <a:gd name="connsiteY119" fmla="*/ 1306513 h 2259012"/>
              <a:gd name="connsiteX120" fmla="*/ 406400 w 2316162"/>
              <a:gd name="connsiteY120" fmla="*/ 1284288 h 2259012"/>
              <a:gd name="connsiteX121" fmla="*/ 398463 w 2316162"/>
              <a:gd name="connsiteY121" fmla="*/ 1266825 h 2259012"/>
              <a:gd name="connsiteX122" fmla="*/ 382588 w 2316162"/>
              <a:gd name="connsiteY122" fmla="*/ 1254125 h 2259012"/>
              <a:gd name="connsiteX123" fmla="*/ 365125 w 2316162"/>
              <a:gd name="connsiteY123" fmla="*/ 1247775 h 2259012"/>
              <a:gd name="connsiteX124" fmla="*/ 344488 w 2316162"/>
              <a:gd name="connsiteY124" fmla="*/ 1246188 h 2259012"/>
              <a:gd name="connsiteX125" fmla="*/ 320675 w 2316162"/>
              <a:gd name="connsiteY125" fmla="*/ 1249363 h 2259012"/>
              <a:gd name="connsiteX126" fmla="*/ 295275 w 2316162"/>
              <a:gd name="connsiteY126" fmla="*/ 1257300 h 2259012"/>
              <a:gd name="connsiteX127" fmla="*/ 292100 w 2316162"/>
              <a:gd name="connsiteY127" fmla="*/ 1258888 h 2259012"/>
              <a:gd name="connsiteX128" fmla="*/ 282575 w 2316162"/>
              <a:gd name="connsiteY128" fmla="*/ 1262063 h 2259012"/>
              <a:gd name="connsiteX129" fmla="*/ 266700 w 2316162"/>
              <a:gd name="connsiteY129" fmla="*/ 1265238 h 2259012"/>
              <a:gd name="connsiteX130" fmla="*/ 249238 w 2316162"/>
              <a:gd name="connsiteY130" fmla="*/ 1270000 h 2259012"/>
              <a:gd name="connsiteX131" fmla="*/ 227013 w 2316162"/>
              <a:gd name="connsiteY131" fmla="*/ 1273175 h 2259012"/>
              <a:gd name="connsiteX132" fmla="*/ 204788 w 2316162"/>
              <a:gd name="connsiteY132" fmla="*/ 1277938 h 2259012"/>
              <a:gd name="connsiteX133" fmla="*/ 184150 w 2316162"/>
              <a:gd name="connsiteY133" fmla="*/ 1279525 h 2259012"/>
              <a:gd name="connsiteX134" fmla="*/ 165100 w 2316162"/>
              <a:gd name="connsiteY134" fmla="*/ 1281113 h 2259012"/>
              <a:gd name="connsiteX135" fmla="*/ 127000 w 2316162"/>
              <a:gd name="connsiteY135" fmla="*/ 1276350 h 2259012"/>
              <a:gd name="connsiteX136" fmla="*/ 92075 w 2316162"/>
              <a:gd name="connsiteY136" fmla="*/ 1265238 h 2259012"/>
              <a:gd name="connsiteX137" fmla="*/ 61913 w 2316162"/>
              <a:gd name="connsiteY137" fmla="*/ 1246188 h 2259012"/>
              <a:gd name="connsiteX138" fmla="*/ 36513 w 2316162"/>
              <a:gd name="connsiteY138" fmla="*/ 1220788 h 2259012"/>
              <a:gd name="connsiteX139" fmla="*/ 17463 w 2316162"/>
              <a:gd name="connsiteY139" fmla="*/ 1192213 h 2259012"/>
              <a:gd name="connsiteX140" fmla="*/ 4763 w 2316162"/>
              <a:gd name="connsiteY140" fmla="*/ 1158875 h 2259012"/>
              <a:gd name="connsiteX141" fmla="*/ 0 w 2316162"/>
              <a:gd name="connsiteY141" fmla="*/ 1122362 h 2259012"/>
              <a:gd name="connsiteX142" fmla="*/ 4763 w 2316162"/>
              <a:gd name="connsiteY142" fmla="*/ 1085850 h 2259012"/>
              <a:gd name="connsiteX143" fmla="*/ 17463 w 2316162"/>
              <a:gd name="connsiteY143" fmla="*/ 1052512 h 2259012"/>
              <a:gd name="connsiteX144" fmla="*/ 36513 w 2316162"/>
              <a:gd name="connsiteY144" fmla="*/ 1022350 h 2259012"/>
              <a:gd name="connsiteX145" fmla="*/ 61913 w 2316162"/>
              <a:gd name="connsiteY145" fmla="*/ 998537 h 2259012"/>
              <a:gd name="connsiteX146" fmla="*/ 92075 w 2316162"/>
              <a:gd name="connsiteY146" fmla="*/ 979487 h 2259012"/>
              <a:gd name="connsiteX147" fmla="*/ 127000 w 2316162"/>
              <a:gd name="connsiteY147" fmla="*/ 968375 h 2259012"/>
              <a:gd name="connsiteX148" fmla="*/ 165100 w 2316162"/>
              <a:gd name="connsiteY148" fmla="*/ 963612 h 2259012"/>
              <a:gd name="connsiteX149" fmla="*/ 184150 w 2316162"/>
              <a:gd name="connsiteY149" fmla="*/ 965200 h 2259012"/>
              <a:gd name="connsiteX150" fmla="*/ 206375 w 2316162"/>
              <a:gd name="connsiteY150" fmla="*/ 969962 h 2259012"/>
              <a:gd name="connsiteX151" fmla="*/ 230188 w 2316162"/>
              <a:gd name="connsiteY151" fmla="*/ 976312 h 2259012"/>
              <a:gd name="connsiteX152" fmla="*/ 252413 w 2316162"/>
              <a:gd name="connsiteY152" fmla="*/ 984250 h 2259012"/>
              <a:gd name="connsiteX153" fmla="*/ 273050 w 2316162"/>
              <a:gd name="connsiteY153" fmla="*/ 990600 h 2259012"/>
              <a:gd name="connsiteX154" fmla="*/ 290513 w 2316162"/>
              <a:gd name="connsiteY154" fmla="*/ 996950 h 2259012"/>
              <a:gd name="connsiteX155" fmla="*/ 301625 w 2316162"/>
              <a:gd name="connsiteY155" fmla="*/ 1001712 h 2259012"/>
              <a:gd name="connsiteX156" fmla="*/ 304800 w 2316162"/>
              <a:gd name="connsiteY156" fmla="*/ 1003300 h 2259012"/>
              <a:gd name="connsiteX157" fmla="*/ 333375 w 2316162"/>
              <a:gd name="connsiteY157" fmla="*/ 1011237 h 2259012"/>
              <a:gd name="connsiteX158" fmla="*/ 358775 w 2316162"/>
              <a:gd name="connsiteY158" fmla="*/ 1009650 h 2259012"/>
              <a:gd name="connsiteX159" fmla="*/ 379413 w 2316162"/>
              <a:gd name="connsiteY159" fmla="*/ 1001712 h 2259012"/>
              <a:gd name="connsiteX160" fmla="*/ 396875 w 2316162"/>
              <a:gd name="connsiteY160" fmla="*/ 987425 h 2259012"/>
              <a:gd name="connsiteX161" fmla="*/ 406400 w 2316162"/>
              <a:gd name="connsiteY161" fmla="*/ 965200 h 2259012"/>
              <a:gd name="connsiteX162" fmla="*/ 409575 w 2316162"/>
              <a:gd name="connsiteY162" fmla="*/ 936625 h 2259012"/>
              <a:gd name="connsiteX163" fmla="*/ 409575 w 2316162"/>
              <a:gd name="connsiteY163" fmla="*/ 402374 h 2259012"/>
              <a:gd name="connsiteX164" fmla="*/ 412616 w 2316162"/>
              <a:gd name="connsiteY164" fmla="*/ 402374 h 2259012"/>
              <a:gd name="connsiteX165" fmla="*/ 412616 w 2316162"/>
              <a:gd name="connsiteY165" fmla="*/ 395287 h 2259012"/>
              <a:gd name="connsiteX166" fmla="*/ 969962 w 2316162"/>
              <a:gd name="connsiteY166" fmla="*/ 395287 h 2259012"/>
              <a:gd name="connsiteX167" fmla="*/ 996950 w 2316162"/>
              <a:gd name="connsiteY167" fmla="*/ 392112 h 2259012"/>
              <a:gd name="connsiteX168" fmla="*/ 1020762 w 2316162"/>
              <a:gd name="connsiteY168" fmla="*/ 382587 h 2259012"/>
              <a:gd name="connsiteX169" fmla="*/ 1036637 w 2316162"/>
              <a:gd name="connsiteY169" fmla="*/ 366712 h 2259012"/>
              <a:gd name="connsiteX170" fmla="*/ 1044575 w 2316162"/>
              <a:gd name="connsiteY170" fmla="*/ 346075 h 2259012"/>
              <a:gd name="connsiteX171" fmla="*/ 1046162 w 2316162"/>
              <a:gd name="connsiteY171" fmla="*/ 322262 h 2259012"/>
              <a:gd name="connsiteX172" fmla="*/ 1038225 w 2316162"/>
              <a:gd name="connsiteY172" fmla="*/ 295275 h 2259012"/>
              <a:gd name="connsiteX173" fmla="*/ 1036637 w 2316162"/>
              <a:gd name="connsiteY173" fmla="*/ 290512 h 2259012"/>
              <a:gd name="connsiteX174" fmla="*/ 1031875 w 2316162"/>
              <a:gd name="connsiteY174" fmla="*/ 280987 h 2259012"/>
              <a:gd name="connsiteX175" fmla="*/ 1025525 w 2316162"/>
              <a:gd name="connsiteY175" fmla="*/ 265112 h 2259012"/>
              <a:gd name="connsiteX176" fmla="*/ 1016000 w 2316162"/>
              <a:gd name="connsiteY176" fmla="*/ 244475 h 2259012"/>
              <a:gd name="connsiteX177" fmla="*/ 1008062 w 2316162"/>
              <a:gd name="connsiteY177" fmla="*/ 222250 h 2259012"/>
              <a:gd name="connsiteX178" fmla="*/ 1001712 w 2316162"/>
              <a:gd name="connsiteY178" fmla="*/ 200025 h 2259012"/>
              <a:gd name="connsiteX179" fmla="*/ 996950 w 2316162"/>
              <a:gd name="connsiteY179" fmla="*/ 177800 h 2259012"/>
              <a:gd name="connsiteX180" fmla="*/ 995362 w 2316162"/>
              <a:gd name="connsiteY180" fmla="*/ 158750 h 2259012"/>
              <a:gd name="connsiteX181" fmla="*/ 1000125 w 2316162"/>
              <a:gd name="connsiteY181" fmla="*/ 122237 h 2259012"/>
              <a:gd name="connsiteX182" fmla="*/ 1011237 w 2316162"/>
              <a:gd name="connsiteY182" fmla="*/ 88900 h 2259012"/>
              <a:gd name="connsiteX183" fmla="*/ 1031875 w 2316162"/>
              <a:gd name="connsiteY183" fmla="*/ 60325 h 2259012"/>
              <a:gd name="connsiteX184" fmla="*/ 1057275 w 2316162"/>
              <a:gd name="connsiteY184" fmla="*/ 34925 h 2259012"/>
              <a:gd name="connsiteX185" fmla="*/ 1087437 w 2316162"/>
              <a:gd name="connsiteY185" fmla="*/ 15875 h 2259012"/>
              <a:gd name="connsiteX186" fmla="*/ 1122362 w 2316162"/>
              <a:gd name="connsiteY186" fmla="*/ 4762 h 2259012"/>
              <a:gd name="connsiteX187" fmla="*/ 1160462 w 2316162"/>
              <a:gd name="connsiteY187" fmla="*/ 0 h 225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316162" h="2259012">
                <a:moveTo>
                  <a:pt x="1160462" y="0"/>
                </a:moveTo>
                <a:lnTo>
                  <a:pt x="1198562" y="4762"/>
                </a:lnTo>
                <a:lnTo>
                  <a:pt x="1231900" y="15875"/>
                </a:lnTo>
                <a:lnTo>
                  <a:pt x="1262062" y="34925"/>
                </a:lnTo>
                <a:lnTo>
                  <a:pt x="1289050" y="60325"/>
                </a:lnTo>
                <a:lnTo>
                  <a:pt x="1308100" y="88900"/>
                </a:lnTo>
                <a:lnTo>
                  <a:pt x="1320800" y="122237"/>
                </a:lnTo>
                <a:lnTo>
                  <a:pt x="1323975" y="158750"/>
                </a:lnTo>
                <a:lnTo>
                  <a:pt x="1322387" y="177800"/>
                </a:lnTo>
                <a:lnTo>
                  <a:pt x="1317625" y="200025"/>
                </a:lnTo>
                <a:lnTo>
                  <a:pt x="1311275" y="222250"/>
                </a:lnTo>
                <a:lnTo>
                  <a:pt x="1304925" y="244475"/>
                </a:lnTo>
                <a:lnTo>
                  <a:pt x="1296987" y="265112"/>
                </a:lnTo>
                <a:lnTo>
                  <a:pt x="1290637" y="280987"/>
                </a:lnTo>
                <a:lnTo>
                  <a:pt x="1285875" y="290512"/>
                </a:lnTo>
                <a:lnTo>
                  <a:pt x="1282700" y="295275"/>
                </a:lnTo>
                <a:lnTo>
                  <a:pt x="1274762" y="322262"/>
                </a:lnTo>
                <a:lnTo>
                  <a:pt x="1274762" y="346075"/>
                </a:lnTo>
                <a:lnTo>
                  <a:pt x="1285875" y="366712"/>
                </a:lnTo>
                <a:lnTo>
                  <a:pt x="1300162" y="382587"/>
                </a:lnTo>
                <a:lnTo>
                  <a:pt x="1322387" y="392112"/>
                </a:lnTo>
                <a:lnTo>
                  <a:pt x="1350962" y="395287"/>
                </a:lnTo>
                <a:lnTo>
                  <a:pt x="1908175" y="395287"/>
                </a:lnTo>
                <a:lnTo>
                  <a:pt x="1911350" y="477837"/>
                </a:lnTo>
                <a:lnTo>
                  <a:pt x="1911350" y="485775"/>
                </a:lnTo>
                <a:lnTo>
                  <a:pt x="1911350" y="496887"/>
                </a:lnTo>
                <a:lnTo>
                  <a:pt x="1911350" y="506412"/>
                </a:lnTo>
                <a:cubicBezTo>
                  <a:pt x="1910292" y="649816"/>
                  <a:pt x="1909233" y="793221"/>
                  <a:pt x="1908175" y="936625"/>
                </a:cubicBezTo>
                <a:lnTo>
                  <a:pt x="1909762" y="962025"/>
                </a:lnTo>
                <a:lnTo>
                  <a:pt x="1917700" y="981075"/>
                </a:lnTo>
                <a:lnTo>
                  <a:pt x="1930400" y="995362"/>
                </a:lnTo>
                <a:lnTo>
                  <a:pt x="1946275" y="1006475"/>
                </a:lnTo>
                <a:lnTo>
                  <a:pt x="1965325" y="1011237"/>
                </a:lnTo>
                <a:lnTo>
                  <a:pt x="1985962" y="1009650"/>
                </a:lnTo>
                <a:lnTo>
                  <a:pt x="2011362" y="1003300"/>
                </a:lnTo>
                <a:lnTo>
                  <a:pt x="2016125" y="1001712"/>
                </a:lnTo>
                <a:lnTo>
                  <a:pt x="2027237" y="996950"/>
                </a:lnTo>
                <a:lnTo>
                  <a:pt x="2043112" y="990600"/>
                </a:lnTo>
                <a:lnTo>
                  <a:pt x="2063750" y="982662"/>
                </a:lnTo>
                <a:lnTo>
                  <a:pt x="2087562" y="976312"/>
                </a:lnTo>
                <a:lnTo>
                  <a:pt x="2109787" y="969962"/>
                </a:lnTo>
                <a:lnTo>
                  <a:pt x="2132012" y="965200"/>
                </a:lnTo>
                <a:lnTo>
                  <a:pt x="2151062" y="963612"/>
                </a:lnTo>
                <a:lnTo>
                  <a:pt x="2190750" y="968375"/>
                </a:lnTo>
                <a:lnTo>
                  <a:pt x="2224087" y="979487"/>
                </a:lnTo>
                <a:lnTo>
                  <a:pt x="2254250" y="998537"/>
                </a:lnTo>
                <a:lnTo>
                  <a:pt x="2281237" y="1022350"/>
                </a:lnTo>
                <a:lnTo>
                  <a:pt x="2298700" y="1052512"/>
                </a:lnTo>
                <a:lnTo>
                  <a:pt x="2311400" y="1085850"/>
                </a:lnTo>
                <a:lnTo>
                  <a:pt x="2316162" y="1120775"/>
                </a:lnTo>
                <a:lnTo>
                  <a:pt x="2311400" y="1158875"/>
                </a:lnTo>
                <a:lnTo>
                  <a:pt x="2298700" y="1192212"/>
                </a:lnTo>
                <a:lnTo>
                  <a:pt x="2281237" y="1220787"/>
                </a:lnTo>
                <a:lnTo>
                  <a:pt x="2254250" y="1246187"/>
                </a:lnTo>
                <a:lnTo>
                  <a:pt x="2224087" y="1265237"/>
                </a:lnTo>
                <a:lnTo>
                  <a:pt x="2190750" y="1276350"/>
                </a:lnTo>
                <a:lnTo>
                  <a:pt x="2151062" y="1281112"/>
                </a:lnTo>
                <a:lnTo>
                  <a:pt x="2132012" y="1279525"/>
                </a:lnTo>
                <a:lnTo>
                  <a:pt x="2109787" y="1274762"/>
                </a:lnTo>
                <a:lnTo>
                  <a:pt x="2087562" y="1268412"/>
                </a:lnTo>
                <a:lnTo>
                  <a:pt x="2063750" y="1260475"/>
                </a:lnTo>
                <a:lnTo>
                  <a:pt x="2043112" y="1254125"/>
                </a:lnTo>
                <a:lnTo>
                  <a:pt x="2027237" y="1247775"/>
                </a:lnTo>
                <a:lnTo>
                  <a:pt x="2016125" y="1243012"/>
                </a:lnTo>
                <a:lnTo>
                  <a:pt x="2011362" y="1241425"/>
                </a:lnTo>
                <a:lnTo>
                  <a:pt x="1985962" y="1235075"/>
                </a:lnTo>
                <a:lnTo>
                  <a:pt x="1965325" y="1233487"/>
                </a:lnTo>
                <a:lnTo>
                  <a:pt x="1946275" y="1238250"/>
                </a:lnTo>
                <a:lnTo>
                  <a:pt x="1930400" y="1247775"/>
                </a:lnTo>
                <a:lnTo>
                  <a:pt x="1917700" y="1263650"/>
                </a:lnTo>
                <a:lnTo>
                  <a:pt x="1909762" y="1282700"/>
                </a:lnTo>
                <a:lnTo>
                  <a:pt x="1908175" y="1306512"/>
                </a:lnTo>
                <a:cubicBezTo>
                  <a:pt x="1908518" y="1491530"/>
                  <a:pt x="1908860" y="1676547"/>
                  <a:pt x="1909203" y="1861565"/>
                </a:cubicBezTo>
                <a:lnTo>
                  <a:pt x="1358900" y="1862137"/>
                </a:lnTo>
                <a:lnTo>
                  <a:pt x="1331912" y="1866900"/>
                </a:lnTo>
                <a:lnTo>
                  <a:pt x="1309687" y="1878012"/>
                </a:lnTo>
                <a:lnTo>
                  <a:pt x="1293812" y="1892300"/>
                </a:lnTo>
                <a:lnTo>
                  <a:pt x="1285875" y="1912937"/>
                </a:lnTo>
                <a:lnTo>
                  <a:pt x="1282700" y="1936750"/>
                </a:lnTo>
                <a:lnTo>
                  <a:pt x="1292225" y="1963737"/>
                </a:lnTo>
                <a:lnTo>
                  <a:pt x="1293812" y="1968500"/>
                </a:lnTo>
                <a:lnTo>
                  <a:pt x="1298575" y="1978025"/>
                </a:lnTo>
                <a:lnTo>
                  <a:pt x="1304925" y="1993900"/>
                </a:lnTo>
                <a:lnTo>
                  <a:pt x="1312862" y="2014537"/>
                </a:lnTo>
                <a:lnTo>
                  <a:pt x="1320800" y="2035175"/>
                </a:lnTo>
                <a:lnTo>
                  <a:pt x="1327150" y="2058987"/>
                </a:lnTo>
                <a:lnTo>
                  <a:pt x="1331912" y="2081212"/>
                </a:lnTo>
                <a:lnTo>
                  <a:pt x="1333500" y="2098675"/>
                </a:lnTo>
                <a:lnTo>
                  <a:pt x="1328737" y="2136775"/>
                </a:lnTo>
                <a:lnTo>
                  <a:pt x="1316037" y="2170112"/>
                </a:lnTo>
                <a:lnTo>
                  <a:pt x="1298575" y="2198687"/>
                </a:lnTo>
                <a:lnTo>
                  <a:pt x="1271587" y="2222500"/>
                </a:lnTo>
                <a:lnTo>
                  <a:pt x="1241425" y="2243137"/>
                </a:lnTo>
                <a:lnTo>
                  <a:pt x="1208087" y="2254250"/>
                </a:lnTo>
                <a:lnTo>
                  <a:pt x="1168400" y="2259012"/>
                </a:lnTo>
                <a:lnTo>
                  <a:pt x="1131887" y="2254250"/>
                </a:lnTo>
                <a:lnTo>
                  <a:pt x="1096962" y="2243137"/>
                </a:lnTo>
                <a:lnTo>
                  <a:pt x="1066800" y="2222500"/>
                </a:lnTo>
                <a:lnTo>
                  <a:pt x="1041400" y="2198687"/>
                </a:lnTo>
                <a:lnTo>
                  <a:pt x="1022350" y="2170112"/>
                </a:lnTo>
                <a:lnTo>
                  <a:pt x="1009650" y="2136775"/>
                </a:lnTo>
                <a:lnTo>
                  <a:pt x="1004887" y="2098675"/>
                </a:lnTo>
                <a:lnTo>
                  <a:pt x="1006475" y="2081212"/>
                </a:lnTo>
                <a:lnTo>
                  <a:pt x="1011237" y="2058987"/>
                </a:lnTo>
                <a:lnTo>
                  <a:pt x="1019175" y="2035175"/>
                </a:lnTo>
                <a:lnTo>
                  <a:pt x="1027112" y="2014537"/>
                </a:lnTo>
                <a:lnTo>
                  <a:pt x="1033462" y="1993900"/>
                </a:lnTo>
                <a:lnTo>
                  <a:pt x="1039812" y="1978025"/>
                </a:lnTo>
                <a:lnTo>
                  <a:pt x="1044575" y="1968500"/>
                </a:lnTo>
                <a:lnTo>
                  <a:pt x="1046162" y="1963737"/>
                </a:lnTo>
                <a:lnTo>
                  <a:pt x="1054100" y="1936750"/>
                </a:lnTo>
                <a:lnTo>
                  <a:pt x="1054100" y="1912937"/>
                </a:lnTo>
                <a:lnTo>
                  <a:pt x="1046162" y="1892300"/>
                </a:lnTo>
                <a:lnTo>
                  <a:pt x="1030287" y="1878012"/>
                </a:lnTo>
                <a:lnTo>
                  <a:pt x="1006475" y="1866900"/>
                </a:lnTo>
                <a:lnTo>
                  <a:pt x="979487" y="1862137"/>
                </a:lnTo>
                <a:lnTo>
                  <a:pt x="409209" y="1862137"/>
                </a:lnTo>
                <a:lnTo>
                  <a:pt x="411984" y="1368423"/>
                </a:lnTo>
                <a:lnTo>
                  <a:pt x="409575" y="1368423"/>
                </a:lnTo>
                <a:lnTo>
                  <a:pt x="409575" y="1306513"/>
                </a:lnTo>
                <a:lnTo>
                  <a:pt x="406400" y="1284288"/>
                </a:lnTo>
                <a:lnTo>
                  <a:pt x="398463" y="1266825"/>
                </a:lnTo>
                <a:lnTo>
                  <a:pt x="382588" y="1254125"/>
                </a:lnTo>
                <a:lnTo>
                  <a:pt x="365125" y="1247775"/>
                </a:lnTo>
                <a:lnTo>
                  <a:pt x="344488" y="1246188"/>
                </a:lnTo>
                <a:lnTo>
                  <a:pt x="320675" y="1249363"/>
                </a:lnTo>
                <a:lnTo>
                  <a:pt x="295275" y="1257300"/>
                </a:lnTo>
                <a:lnTo>
                  <a:pt x="292100" y="1258888"/>
                </a:lnTo>
                <a:lnTo>
                  <a:pt x="282575" y="1262063"/>
                </a:lnTo>
                <a:lnTo>
                  <a:pt x="266700" y="1265238"/>
                </a:lnTo>
                <a:lnTo>
                  <a:pt x="249238" y="1270000"/>
                </a:lnTo>
                <a:lnTo>
                  <a:pt x="227013" y="1273175"/>
                </a:lnTo>
                <a:lnTo>
                  <a:pt x="204788" y="1277938"/>
                </a:lnTo>
                <a:lnTo>
                  <a:pt x="184150" y="1279525"/>
                </a:lnTo>
                <a:lnTo>
                  <a:pt x="165100" y="1281113"/>
                </a:lnTo>
                <a:lnTo>
                  <a:pt x="127000" y="1276350"/>
                </a:lnTo>
                <a:lnTo>
                  <a:pt x="92075" y="1265238"/>
                </a:lnTo>
                <a:lnTo>
                  <a:pt x="61913" y="1246188"/>
                </a:lnTo>
                <a:lnTo>
                  <a:pt x="36513" y="1220788"/>
                </a:lnTo>
                <a:lnTo>
                  <a:pt x="17463" y="1192213"/>
                </a:lnTo>
                <a:lnTo>
                  <a:pt x="4763" y="1158875"/>
                </a:lnTo>
                <a:lnTo>
                  <a:pt x="0" y="1122362"/>
                </a:lnTo>
                <a:lnTo>
                  <a:pt x="4763" y="1085850"/>
                </a:lnTo>
                <a:lnTo>
                  <a:pt x="17463" y="1052512"/>
                </a:lnTo>
                <a:lnTo>
                  <a:pt x="36513" y="1022350"/>
                </a:lnTo>
                <a:lnTo>
                  <a:pt x="61913" y="998537"/>
                </a:lnTo>
                <a:lnTo>
                  <a:pt x="92075" y="979487"/>
                </a:lnTo>
                <a:lnTo>
                  <a:pt x="127000" y="968375"/>
                </a:lnTo>
                <a:lnTo>
                  <a:pt x="165100" y="963612"/>
                </a:lnTo>
                <a:lnTo>
                  <a:pt x="184150" y="965200"/>
                </a:lnTo>
                <a:lnTo>
                  <a:pt x="206375" y="969962"/>
                </a:lnTo>
                <a:lnTo>
                  <a:pt x="230188" y="976312"/>
                </a:lnTo>
                <a:lnTo>
                  <a:pt x="252413" y="984250"/>
                </a:lnTo>
                <a:lnTo>
                  <a:pt x="273050" y="990600"/>
                </a:lnTo>
                <a:lnTo>
                  <a:pt x="290513" y="996950"/>
                </a:lnTo>
                <a:lnTo>
                  <a:pt x="301625" y="1001712"/>
                </a:lnTo>
                <a:lnTo>
                  <a:pt x="304800" y="1003300"/>
                </a:lnTo>
                <a:lnTo>
                  <a:pt x="333375" y="1011237"/>
                </a:lnTo>
                <a:lnTo>
                  <a:pt x="358775" y="1009650"/>
                </a:lnTo>
                <a:lnTo>
                  <a:pt x="379413" y="1001712"/>
                </a:lnTo>
                <a:lnTo>
                  <a:pt x="396875" y="987425"/>
                </a:lnTo>
                <a:lnTo>
                  <a:pt x="406400" y="965200"/>
                </a:lnTo>
                <a:lnTo>
                  <a:pt x="409575" y="936625"/>
                </a:lnTo>
                <a:lnTo>
                  <a:pt x="409575" y="402374"/>
                </a:lnTo>
                <a:lnTo>
                  <a:pt x="412616" y="402374"/>
                </a:lnTo>
                <a:lnTo>
                  <a:pt x="412616" y="395287"/>
                </a:lnTo>
                <a:lnTo>
                  <a:pt x="969962" y="395287"/>
                </a:lnTo>
                <a:lnTo>
                  <a:pt x="996950" y="392112"/>
                </a:lnTo>
                <a:lnTo>
                  <a:pt x="1020762" y="382587"/>
                </a:lnTo>
                <a:lnTo>
                  <a:pt x="1036637" y="366712"/>
                </a:lnTo>
                <a:lnTo>
                  <a:pt x="1044575" y="346075"/>
                </a:lnTo>
                <a:lnTo>
                  <a:pt x="1046162" y="322262"/>
                </a:lnTo>
                <a:lnTo>
                  <a:pt x="1038225" y="295275"/>
                </a:lnTo>
                <a:lnTo>
                  <a:pt x="1036637" y="290512"/>
                </a:lnTo>
                <a:lnTo>
                  <a:pt x="1031875" y="280987"/>
                </a:lnTo>
                <a:lnTo>
                  <a:pt x="1025525" y="265112"/>
                </a:lnTo>
                <a:lnTo>
                  <a:pt x="1016000" y="244475"/>
                </a:lnTo>
                <a:lnTo>
                  <a:pt x="1008062" y="222250"/>
                </a:lnTo>
                <a:lnTo>
                  <a:pt x="1001712" y="200025"/>
                </a:lnTo>
                <a:lnTo>
                  <a:pt x="996950" y="177800"/>
                </a:lnTo>
                <a:lnTo>
                  <a:pt x="995362" y="158750"/>
                </a:lnTo>
                <a:lnTo>
                  <a:pt x="1000125" y="122237"/>
                </a:lnTo>
                <a:lnTo>
                  <a:pt x="1011237" y="88900"/>
                </a:lnTo>
                <a:lnTo>
                  <a:pt x="1031875" y="60325"/>
                </a:lnTo>
                <a:lnTo>
                  <a:pt x="1057275" y="34925"/>
                </a:lnTo>
                <a:lnTo>
                  <a:pt x="1087437" y="15875"/>
                </a:lnTo>
                <a:lnTo>
                  <a:pt x="1122362" y="4762"/>
                </a:lnTo>
                <a:lnTo>
                  <a:pt x="116046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endParaRPr>
          </a:p>
        </p:txBody>
      </p:sp>
      <p:sp>
        <p:nvSpPr>
          <p:cNvPr id="4" name="Title 3"/>
          <p:cNvSpPr>
            <a:spLocks noGrp="1"/>
          </p:cNvSpPr>
          <p:nvPr>
            <p:ph type="title"/>
          </p:nvPr>
        </p:nvSpPr>
        <p:spPr>
          <a:xfrm>
            <a:off x="457200" y="990602"/>
            <a:ext cx="8127368" cy="625503"/>
          </a:xfrm>
        </p:spPr>
        <p:txBody>
          <a:bodyPr/>
          <a:lstStyle/>
          <a:p>
            <a:r>
              <a:rPr lang="en-US" sz="2800" b="1" dirty="0"/>
              <a:t>Special interventions improve psychological health</a:t>
            </a:r>
          </a:p>
        </p:txBody>
      </p:sp>
      <p:sp>
        <p:nvSpPr>
          <p:cNvPr id="19" name="Freeform 7"/>
          <p:cNvSpPr>
            <a:spLocks/>
          </p:cNvSpPr>
          <p:nvPr/>
        </p:nvSpPr>
        <p:spPr bwMode="auto">
          <a:xfrm>
            <a:off x="2447368" y="2842023"/>
            <a:ext cx="1432322" cy="1384697"/>
          </a:xfrm>
          <a:custGeom>
            <a:avLst/>
            <a:gdLst>
              <a:gd name="T0" fmla="*/ 776 w 1203"/>
              <a:gd name="T1" fmla="*/ 10 h 1163"/>
              <a:gd name="T2" fmla="*/ 824 w 1203"/>
              <a:gd name="T3" fmla="*/ 56 h 1163"/>
              <a:gd name="T4" fmla="*/ 833 w 1203"/>
              <a:gd name="T5" fmla="*/ 112 h 1163"/>
              <a:gd name="T6" fmla="*/ 821 w 1203"/>
              <a:gd name="T7" fmla="*/ 154 h 1163"/>
              <a:gd name="T8" fmla="*/ 810 w 1203"/>
              <a:gd name="T9" fmla="*/ 183 h 1163"/>
              <a:gd name="T10" fmla="*/ 804 w 1203"/>
              <a:gd name="T11" fmla="*/ 218 h 1163"/>
              <a:gd name="T12" fmla="*/ 833 w 1203"/>
              <a:gd name="T13" fmla="*/ 246 h 1163"/>
              <a:gd name="T14" fmla="*/ 1203 w 1203"/>
              <a:gd name="T15" fmla="*/ 589 h 1163"/>
              <a:gd name="T16" fmla="*/ 1184 w 1203"/>
              <a:gd name="T17" fmla="*/ 630 h 1163"/>
              <a:gd name="T18" fmla="*/ 1137 w 1203"/>
              <a:gd name="T19" fmla="*/ 631 h 1163"/>
              <a:gd name="T20" fmla="*/ 1117 w 1203"/>
              <a:gd name="T21" fmla="*/ 623 h 1163"/>
              <a:gd name="T22" fmla="*/ 1075 w 1203"/>
              <a:gd name="T23" fmla="*/ 610 h 1163"/>
              <a:gd name="T24" fmla="*/ 1025 w 1203"/>
              <a:gd name="T25" fmla="*/ 609 h 1163"/>
              <a:gd name="T26" fmla="*/ 968 w 1203"/>
              <a:gd name="T27" fmla="*/ 643 h 1163"/>
              <a:gd name="T28" fmla="*/ 945 w 1203"/>
              <a:gd name="T29" fmla="*/ 706 h 1163"/>
              <a:gd name="T30" fmla="*/ 968 w 1203"/>
              <a:gd name="T31" fmla="*/ 768 h 1163"/>
              <a:gd name="T32" fmla="*/ 1025 w 1203"/>
              <a:gd name="T33" fmla="*/ 803 h 1163"/>
              <a:gd name="T34" fmla="*/ 1074 w 1203"/>
              <a:gd name="T35" fmla="*/ 804 h 1163"/>
              <a:gd name="T36" fmla="*/ 1113 w 1203"/>
              <a:gd name="T37" fmla="*/ 796 h 1163"/>
              <a:gd name="T38" fmla="*/ 1131 w 1203"/>
              <a:gd name="T39" fmla="*/ 791 h 1163"/>
              <a:gd name="T40" fmla="*/ 1175 w 1203"/>
              <a:gd name="T41" fmla="*/ 785 h 1163"/>
              <a:gd name="T42" fmla="*/ 1201 w 1203"/>
              <a:gd name="T43" fmla="*/ 808 h 1163"/>
              <a:gd name="T44" fmla="*/ 1147 w 1203"/>
              <a:gd name="T45" fmla="*/ 1163 h 1163"/>
              <a:gd name="T46" fmla="*/ 851 w 1203"/>
              <a:gd name="T47" fmla="*/ 1161 h 1163"/>
              <a:gd name="T48" fmla="*/ 809 w 1203"/>
              <a:gd name="T49" fmla="*/ 1143 h 1163"/>
              <a:gd name="T50" fmla="*/ 809 w 1203"/>
              <a:gd name="T51" fmla="*/ 1098 h 1163"/>
              <a:gd name="T52" fmla="*/ 817 w 1203"/>
              <a:gd name="T53" fmla="*/ 1079 h 1163"/>
              <a:gd name="T54" fmla="*/ 830 w 1203"/>
              <a:gd name="T55" fmla="*/ 1038 h 1163"/>
              <a:gd name="T56" fmla="*/ 831 w 1203"/>
              <a:gd name="T57" fmla="*/ 989 h 1163"/>
              <a:gd name="T58" fmla="*/ 795 w 1203"/>
              <a:gd name="T59" fmla="*/ 934 h 1163"/>
              <a:gd name="T60" fmla="*/ 730 w 1203"/>
              <a:gd name="T61" fmla="*/ 912 h 1163"/>
              <a:gd name="T62" fmla="*/ 666 w 1203"/>
              <a:gd name="T63" fmla="*/ 934 h 1163"/>
              <a:gd name="T64" fmla="*/ 630 w 1203"/>
              <a:gd name="T65" fmla="*/ 989 h 1163"/>
              <a:gd name="T66" fmla="*/ 631 w 1203"/>
              <a:gd name="T67" fmla="*/ 1038 h 1163"/>
              <a:gd name="T68" fmla="*/ 645 w 1203"/>
              <a:gd name="T69" fmla="*/ 1079 h 1163"/>
              <a:gd name="T70" fmla="*/ 653 w 1203"/>
              <a:gd name="T71" fmla="*/ 1098 h 1163"/>
              <a:gd name="T72" fmla="*/ 653 w 1203"/>
              <a:gd name="T73" fmla="*/ 1143 h 1163"/>
              <a:gd name="T74" fmla="*/ 610 w 1203"/>
              <a:gd name="T75" fmla="*/ 1161 h 1163"/>
              <a:gd name="T76" fmla="*/ 315 w 1203"/>
              <a:gd name="T77" fmla="*/ 1163 h 1163"/>
              <a:gd name="T78" fmla="*/ 256 w 1203"/>
              <a:gd name="T79" fmla="*/ 805 h 1163"/>
              <a:gd name="T80" fmla="*/ 226 w 1203"/>
              <a:gd name="T81" fmla="*/ 777 h 1163"/>
              <a:gd name="T82" fmla="*/ 193 w 1203"/>
              <a:gd name="T83" fmla="*/ 781 h 1163"/>
              <a:gd name="T84" fmla="*/ 170 w 1203"/>
              <a:gd name="T85" fmla="*/ 790 h 1163"/>
              <a:gd name="T86" fmla="*/ 129 w 1203"/>
              <a:gd name="T87" fmla="*/ 802 h 1163"/>
              <a:gd name="T88" fmla="*/ 85 w 1203"/>
              <a:gd name="T89" fmla="*/ 804 h 1163"/>
              <a:gd name="T90" fmla="*/ 46 w 1203"/>
              <a:gd name="T91" fmla="*/ 789 h 1163"/>
              <a:gd name="T92" fmla="*/ 8 w 1203"/>
              <a:gd name="T93" fmla="*/ 745 h 1163"/>
              <a:gd name="T94" fmla="*/ 2 w 1203"/>
              <a:gd name="T95" fmla="*/ 686 h 1163"/>
              <a:gd name="T96" fmla="*/ 31 w 1203"/>
              <a:gd name="T97" fmla="*/ 635 h 1163"/>
              <a:gd name="T98" fmla="*/ 66 w 1203"/>
              <a:gd name="T99" fmla="*/ 613 h 1163"/>
              <a:gd name="T100" fmla="*/ 116 w 1203"/>
              <a:gd name="T101" fmla="*/ 607 h 1163"/>
              <a:gd name="T102" fmla="*/ 157 w 1203"/>
              <a:gd name="T103" fmla="*/ 618 h 1163"/>
              <a:gd name="T104" fmla="*/ 189 w 1203"/>
              <a:gd name="T105" fmla="*/ 629 h 1163"/>
              <a:gd name="T106" fmla="*/ 210 w 1203"/>
              <a:gd name="T107" fmla="*/ 636 h 1163"/>
              <a:gd name="T108" fmla="*/ 250 w 1203"/>
              <a:gd name="T109" fmla="*/ 621 h 1163"/>
              <a:gd name="T110" fmla="*/ 258 w 1203"/>
              <a:gd name="T111" fmla="*/ 249 h 1163"/>
              <a:gd name="T112" fmla="*/ 643 w 1203"/>
              <a:gd name="T113" fmla="*/ 240 h 1163"/>
              <a:gd name="T114" fmla="*/ 658 w 1203"/>
              <a:gd name="T115" fmla="*/ 203 h 1163"/>
              <a:gd name="T116" fmla="*/ 649 w 1203"/>
              <a:gd name="T117" fmla="*/ 176 h 1163"/>
              <a:gd name="T118" fmla="*/ 636 w 1203"/>
              <a:gd name="T119" fmla="*/ 139 h 1163"/>
              <a:gd name="T120" fmla="*/ 627 w 1203"/>
              <a:gd name="T121" fmla="*/ 100 h 1163"/>
              <a:gd name="T122" fmla="*/ 650 w 1203"/>
              <a:gd name="T123" fmla="*/ 37 h 1163"/>
              <a:gd name="T124" fmla="*/ 707 w 1203"/>
              <a:gd name="T125" fmla="*/ 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1" name="Freeform 9"/>
          <p:cNvSpPr>
            <a:spLocks/>
          </p:cNvSpPr>
          <p:nvPr/>
        </p:nvSpPr>
        <p:spPr bwMode="auto">
          <a:xfrm>
            <a:off x="3580844" y="4237434"/>
            <a:ext cx="1431131" cy="1383506"/>
          </a:xfrm>
          <a:custGeom>
            <a:avLst/>
            <a:gdLst>
              <a:gd name="T0" fmla="*/ 642 w 1202"/>
              <a:gd name="T1" fmla="*/ 10 h 1162"/>
              <a:gd name="T2" fmla="*/ 652 w 1202"/>
              <a:gd name="T3" fmla="*/ 64 h 1162"/>
              <a:gd name="T4" fmla="*/ 640 w 1202"/>
              <a:gd name="T5" fmla="*/ 96 h 1162"/>
              <a:gd name="T6" fmla="*/ 626 w 1202"/>
              <a:gd name="T7" fmla="*/ 149 h 1162"/>
              <a:gd name="T8" fmla="*/ 665 w 1202"/>
              <a:gd name="T9" fmla="*/ 227 h 1162"/>
              <a:gd name="T10" fmla="*/ 754 w 1202"/>
              <a:gd name="T11" fmla="*/ 247 h 1162"/>
              <a:gd name="T12" fmla="*/ 822 w 1202"/>
              <a:gd name="T13" fmla="*/ 194 h 1162"/>
              <a:gd name="T14" fmla="*/ 829 w 1202"/>
              <a:gd name="T15" fmla="*/ 124 h 1162"/>
              <a:gd name="T16" fmla="*/ 811 w 1202"/>
              <a:gd name="T17" fmla="*/ 73 h 1162"/>
              <a:gd name="T18" fmla="*/ 803 w 1202"/>
              <a:gd name="T19" fmla="*/ 32 h 1162"/>
              <a:gd name="T20" fmla="*/ 849 w 1202"/>
              <a:gd name="T21" fmla="*/ 0 h 1162"/>
              <a:gd name="T22" fmla="*/ 1200 w 1202"/>
              <a:gd name="T23" fmla="*/ 70 h 1162"/>
              <a:gd name="T24" fmla="*/ 1180 w 1202"/>
              <a:gd name="T25" fmla="*/ 381 h 1162"/>
              <a:gd name="T26" fmla="*/ 1131 w 1202"/>
              <a:gd name="T27" fmla="*/ 381 h 1162"/>
              <a:gd name="T28" fmla="*/ 1087 w 1202"/>
              <a:gd name="T29" fmla="*/ 365 h 1162"/>
              <a:gd name="T30" fmla="*/ 1022 w 1202"/>
              <a:gd name="T31" fmla="*/ 360 h 1162"/>
              <a:gd name="T32" fmla="*/ 953 w 1202"/>
              <a:gd name="T33" fmla="*/ 413 h 1162"/>
              <a:gd name="T34" fmla="*/ 953 w 1202"/>
              <a:gd name="T35" fmla="*/ 501 h 1162"/>
              <a:gd name="T36" fmla="*/ 1022 w 1202"/>
              <a:gd name="T37" fmla="*/ 554 h 1162"/>
              <a:gd name="T38" fmla="*/ 1087 w 1202"/>
              <a:gd name="T39" fmla="*/ 549 h 1162"/>
              <a:gd name="T40" fmla="*/ 1131 w 1202"/>
              <a:gd name="T41" fmla="*/ 533 h 1162"/>
              <a:gd name="T42" fmla="*/ 1175 w 1202"/>
              <a:gd name="T43" fmla="*/ 530 h 1162"/>
              <a:gd name="T44" fmla="*/ 1200 w 1202"/>
              <a:gd name="T45" fmla="*/ 574 h 1162"/>
              <a:gd name="T46" fmla="*/ 1202 w 1202"/>
              <a:gd name="T47" fmla="*/ 913 h 1162"/>
              <a:gd name="T48" fmla="*/ 832 w 1202"/>
              <a:gd name="T49" fmla="*/ 915 h 1162"/>
              <a:gd name="T50" fmla="*/ 801 w 1202"/>
              <a:gd name="T51" fmla="*/ 959 h 1162"/>
              <a:gd name="T52" fmla="*/ 812 w 1202"/>
              <a:gd name="T53" fmla="*/ 989 h 1162"/>
              <a:gd name="T54" fmla="*/ 829 w 1202"/>
              <a:gd name="T55" fmla="*/ 1038 h 1162"/>
              <a:gd name="T56" fmla="*/ 826 w 1202"/>
              <a:gd name="T57" fmla="*/ 1099 h 1162"/>
              <a:gd name="T58" fmla="*/ 787 w 1202"/>
              <a:gd name="T59" fmla="*/ 1146 h 1162"/>
              <a:gd name="T60" fmla="*/ 709 w 1202"/>
              <a:gd name="T61" fmla="*/ 1160 h 1162"/>
              <a:gd name="T62" fmla="*/ 644 w 1202"/>
              <a:gd name="T63" fmla="*/ 1118 h 1162"/>
              <a:gd name="T64" fmla="*/ 626 w 1202"/>
              <a:gd name="T65" fmla="*/ 1062 h 1162"/>
              <a:gd name="T66" fmla="*/ 639 w 1202"/>
              <a:gd name="T67" fmla="*/ 1011 h 1162"/>
              <a:gd name="T68" fmla="*/ 652 w 1202"/>
              <a:gd name="T69" fmla="*/ 977 h 1162"/>
              <a:gd name="T70" fmla="*/ 652 w 1202"/>
              <a:gd name="T71" fmla="*/ 932 h 1162"/>
              <a:gd name="T72" fmla="*/ 329 w 1202"/>
              <a:gd name="T73" fmla="*/ 913 h 1162"/>
              <a:gd name="T74" fmla="*/ 256 w 1202"/>
              <a:gd name="T75" fmla="*/ 558 h 1162"/>
              <a:gd name="T76" fmla="*/ 221 w 1202"/>
              <a:gd name="T77" fmla="*/ 527 h 1162"/>
              <a:gd name="T78" fmla="*/ 182 w 1202"/>
              <a:gd name="T79" fmla="*/ 536 h 1162"/>
              <a:gd name="T80" fmla="*/ 131 w 1202"/>
              <a:gd name="T81" fmla="*/ 553 h 1162"/>
              <a:gd name="T82" fmla="*/ 58 w 1202"/>
              <a:gd name="T83" fmla="*/ 547 h 1162"/>
              <a:gd name="T84" fmla="*/ 3 w 1202"/>
              <a:gd name="T85" fmla="*/ 480 h 1162"/>
              <a:gd name="T86" fmla="*/ 24 w 1202"/>
              <a:gd name="T87" fmla="*/ 394 h 1162"/>
              <a:gd name="T88" fmla="*/ 104 w 1202"/>
              <a:gd name="T89" fmla="*/ 357 h 1162"/>
              <a:gd name="T90" fmla="*/ 159 w 1202"/>
              <a:gd name="T91" fmla="*/ 370 h 1162"/>
              <a:gd name="T92" fmla="*/ 193 w 1202"/>
              <a:gd name="T93" fmla="*/ 382 h 1162"/>
              <a:gd name="T94" fmla="*/ 249 w 1202"/>
              <a:gd name="T95" fmla="*/ 37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2" h="1162">
                <a:moveTo>
                  <a:pt x="258" y="0"/>
                </a:moveTo>
                <a:lnTo>
                  <a:pt x="610" y="0"/>
                </a:lnTo>
                <a:lnTo>
                  <a:pt x="627" y="3"/>
                </a:lnTo>
                <a:lnTo>
                  <a:pt x="642" y="10"/>
                </a:lnTo>
                <a:lnTo>
                  <a:pt x="652" y="19"/>
                </a:lnTo>
                <a:lnTo>
                  <a:pt x="657" y="32"/>
                </a:lnTo>
                <a:lnTo>
                  <a:pt x="657" y="47"/>
                </a:lnTo>
                <a:lnTo>
                  <a:pt x="652" y="64"/>
                </a:lnTo>
                <a:lnTo>
                  <a:pt x="651" y="67"/>
                </a:lnTo>
                <a:lnTo>
                  <a:pt x="648" y="73"/>
                </a:lnTo>
                <a:lnTo>
                  <a:pt x="644" y="83"/>
                </a:lnTo>
                <a:lnTo>
                  <a:pt x="640" y="96"/>
                </a:lnTo>
                <a:lnTo>
                  <a:pt x="635" y="109"/>
                </a:lnTo>
                <a:lnTo>
                  <a:pt x="630" y="124"/>
                </a:lnTo>
                <a:lnTo>
                  <a:pt x="627" y="138"/>
                </a:lnTo>
                <a:lnTo>
                  <a:pt x="626" y="149"/>
                </a:lnTo>
                <a:lnTo>
                  <a:pt x="629" y="173"/>
                </a:lnTo>
                <a:lnTo>
                  <a:pt x="637" y="194"/>
                </a:lnTo>
                <a:lnTo>
                  <a:pt x="649" y="212"/>
                </a:lnTo>
                <a:lnTo>
                  <a:pt x="665" y="227"/>
                </a:lnTo>
                <a:lnTo>
                  <a:pt x="684" y="240"/>
                </a:lnTo>
                <a:lnTo>
                  <a:pt x="706" y="247"/>
                </a:lnTo>
                <a:lnTo>
                  <a:pt x="729" y="250"/>
                </a:lnTo>
                <a:lnTo>
                  <a:pt x="754" y="247"/>
                </a:lnTo>
                <a:lnTo>
                  <a:pt x="775" y="240"/>
                </a:lnTo>
                <a:lnTo>
                  <a:pt x="794" y="227"/>
                </a:lnTo>
                <a:lnTo>
                  <a:pt x="811" y="212"/>
                </a:lnTo>
                <a:lnTo>
                  <a:pt x="822" y="194"/>
                </a:lnTo>
                <a:lnTo>
                  <a:pt x="830" y="173"/>
                </a:lnTo>
                <a:lnTo>
                  <a:pt x="833" y="149"/>
                </a:lnTo>
                <a:lnTo>
                  <a:pt x="832" y="138"/>
                </a:lnTo>
                <a:lnTo>
                  <a:pt x="829" y="124"/>
                </a:lnTo>
                <a:lnTo>
                  <a:pt x="825" y="109"/>
                </a:lnTo>
                <a:lnTo>
                  <a:pt x="820" y="96"/>
                </a:lnTo>
                <a:lnTo>
                  <a:pt x="815" y="83"/>
                </a:lnTo>
                <a:lnTo>
                  <a:pt x="811" y="73"/>
                </a:lnTo>
                <a:lnTo>
                  <a:pt x="808" y="67"/>
                </a:lnTo>
                <a:lnTo>
                  <a:pt x="807" y="64"/>
                </a:lnTo>
                <a:lnTo>
                  <a:pt x="801" y="47"/>
                </a:lnTo>
                <a:lnTo>
                  <a:pt x="803" y="32"/>
                </a:lnTo>
                <a:lnTo>
                  <a:pt x="808" y="19"/>
                </a:lnTo>
                <a:lnTo>
                  <a:pt x="818" y="10"/>
                </a:lnTo>
                <a:lnTo>
                  <a:pt x="832" y="3"/>
                </a:lnTo>
                <a:lnTo>
                  <a:pt x="849" y="0"/>
                </a:lnTo>
                <a:lnTo>
                  <a:pt x="1202" y="0"/>
                </a:lnTo>
                <a:lnTo>
                  <a:pt x="1202" y="55"/>
                </a:lnTo>
                <a:lnTo>
                  <a:pt x="1201" y="63"/>
                </a:lnTo>
                <a:lnTo>
                  <a:pt x="1200" y="70"/>
                </a:lnTo>
                <a:lnTo>
                  <a:pt x="1200" y="340"/>
                </a:lnTo>
                <a:lnTo>
                  <a:pt x="1198" y="358"/>
                </a:lnTo>
                <a:lnTo>
                  <a:pt x="1190" y="372"/>
                </a:lnTo>
                <a:lnTo>
                  <a:pt x="1180" y="381"/>
                </a:lnTo>
                <a:lnTo>
                  <a:pt x="1167" y="386"/>
                </a:lnTo>
                <a:lnTo>
                  <a:pt x="1152" y="387"/>
                </a:lnTo>
                <a:lnTo>
                  <a:pt x="1134" y="382"/>
                </a:lnTo>
                <a:lnTo>
                  <a:pt x="1131" y="381"/>
                </a:lnTo>
                <a:lnTo>
                  <a:pt x="1124" y="378"/>
                </a:lnTo>
                <a:lnTo>
                  <a:pt x="1114" y="374"/>
                </a:lnTo>
                <a:lnTo>
                  <a:pt x="1101" y="370"/>
                </a:lnTo>
                <a:lnTo>
                  <a:pt x="1087" y="365"/>
                </a:lnTo>
                <a:lnTo>
                  <a:pt x="1072" y="361"/>
                </a:lnTo>
                <a:lnTo>
                  <a:pt x="1058" y="358"/>
                </a:lnTo>
                <a:lnTo>
                  <a:pt x="1046" y="357"/>
                </a:lnTo>
                <a:lnTo>
                  <a:pt x="1022" y="360"/>
                </a:lnTo>
                <a:lnTo>
                  <a:pt x="1000" y="367"/>
                </a:lnTo>
                <a:lnTo>
                  <a:pt x="981" y="379"/>
                </a:lnTo>
                <a:lnTo>
                  <a:pt x="965" y="394"/>
                </a:lnTo>
                <a:lnTo>
                  <a:pt x="953" y="413"/>
                </a:lnTo>
                <a:lnTo>
                  <a:pt x="945" y="434"/>
                </a:lnTo>
                <a:lnTo>
                  <a:pt x="942" y="456"/>
                </a:lnTo>
                <a:lnTo>
                  <a:pt x="945" y="480"/>
                </a:lnTo>
                <a:lnTo>
                  <a:pt x="953" y="501"/>
                </a:lnTo>
                <a:lnTo>
                  <a:pt x="965" y="520"/>
                </a:lnTo>
                <a:lnTo>
                  <a:pt x="981" y="535"/>
                </a:lnTo>
                <a:lnTo>
                  <a:pt x="1000" y="547"/>
                </a:lnTo>
                <a:lnTo>
                  <a:pt x="1022" y="554"/>
                </a:lnTo>
                <a:lnTo>
                  <a:pt x="1046" y="557"/>
                </a:lnTo>
                <a:lnTo>
                  <a:pt x="1058" y="556"/>
                </a:lnTo>
                <a:lnTo>
                  <a:pt x="1072" y="553"/>
                </a:lnTo>
                <a:lnTo>
                  <a:pt x="1087" y="549"/>
                </a:lnTo>
                <a:lnTo>
                  <a:pt x="1101" y="544"/>
                </a:lnTo>
                <a:lnTo>
                  <a:pt x="1114" y="540"/>
                </a:lnTo>
                <a:lnTo>
                  <a:pt x="1124" y="536"/>
                </a:lnTo>
                <a:lnTo>
                  <a:pt x="1131" y="533"/>
                </a:lnTo>
                <a:lnTo>
                  <a:pt x="1134" y="532"/>
                </a:lnTo>
                <a:lnTo>
                  <a:pt x="1150" y="528"/>
                </a:lnTo>
                <a:lnTo>
                  <a:pt x="1163" y="527"/>
                </a:lnTo>
                <a:lnTo>
                  <a:pt x="1175" y="530"/>
                </a:lnTo>
                <a:lnTo>
                  <a:pt x="1185" y="536"/>
                </a:lnTo>
                <a:lnTo>
                  <a:pt x="1193" y="546"/>
                </a:lnTo>
                <a:lnTo>
                  <a:pt x="1198" y="558"/>
                </a:lnTo>
                <a:lnTo>
                  <a:pt x="1200" y="574"/>
                </a:lnTo>
                <a:lnTo>
                  <a:pt x="1200" y="844"/>
                </a:lnTo>
                <a:lnTo>
                  <a:pt x="1201" y="851"/>
                </a:lnTo>
                <a:lnTo>
                  <a:pt x="1202" y="859"/>
                </a:lnTo>
                <a:lnTo>
                  <a:pt x="1202" y="913"/>
                </a:lnTo>
                <a:lnTo>
                  <a:pt x="1130" y="913"/>
                </a:lnTo>
                <a:lnTo>
                  <a:pt x="1129" y="913"/>
                </a:lnTo>
                <a:lnTo>
                  <a:pt x="849" y="913"/>
                </a:lnTo>
                <a:lnTo>
                  <a:pt x="832" y="915"/>
                </a:lnTo>
                <a:lnTo>
                  <a:pt x="818" y="922"/>
                </a:lnTo>
                <a:lnTo>
                  <a:pt x="808" y="932"/>
                </a:lnTo>
                <a:lnTo>
                  <a:pt x="803" y="945"/>
                </a:lnTo>
                <a:lnTo>
                  <a:pt x="801" y="959"/>
                </a:lnTo>
                <a:lnTo>
                  <a:pt x="807" y="977"/>
                </a:lnTo>
                <a:lnTo>
                  <a:pt x="808" y="977"/>
                </a:lnTo>
                <a:lnTo>
                  <a:pt x="809" y="981"/>
                </a:lnTo>
                <a:lnTo>
                  <a:pt x="812" y="989"/>
                </a:lnTo>
                <a:lnTo>
                  <a:pt x="816" y="999"/>
                </a:lnTo>
                <a:lnTo>
                  <a:pt x="821" y="1011"/>
                </a:lnTo>
                <a:lnTo>
                  <a:pt x="825" y="1024"/>
                </a:lnTo>
                <a:lnTo>
                  <a:pt x="829" y="1038"/>
                </a:lnTo>
                <a:lnTo>
                  <a:pt x="832" y="1051"/>
                </a:lnTo>
                <a:lnTo>
                  <a:pt x="833" y="1062"/>
                </a:lnTo>
                <a:lnTo>
                  <a:pt x="831" y="1080"/>
                </a:lnTo>
                <a:lnTo>
                  <a:pt x="826" y="1099"/>
                </a:lnTo>
                <a:lnTo>
                  <a:pt x="818" y="1114"/>
                </a:lnTo>
                <a:lnTo>
                  <a:pt x="815" y="1118"/>
                </a:lnTo>
                <a:lnTo>
                  <a:pt x="803" y="1133"/>
                </a:lnTo>
                <a:lnTo>
                  <a:pt x="787" y="1146"/>
                </a:lnTo>
                <a:lnTo>
                  <a:pt x="770" y="1155"/>
                </a:lnTo>
                <a:lnTo>
                  <a:pt x="751" y="1160"/>
                </a:lnTo>
                <a:lnTo>
                  <a:pt x="729" y="1162"/>
                </a:lnTo>
                <a:lnTo>
                  <a:pt x="709" y="1160"/>
                </a:lnTo>
                <a:lnTo>
                  <a:pt x="689" y="1155"/>
                </a:lnTo>
                <a:lnTo>
                  <a:pt x="672" y="1146"/>
                </a:lnTo>
                <a:lnTo>
                  <a:pt x="657" y="1133"/>
                </a:lnTo>
                <a:lnTo>
                  <a:pt x="644" y="1118"/>
                </a:lnTo>
                <a:lnTo>
                  <a:pt x="642" y="1114"/>
                </a:lnTo>
                <a:lnTo>
                  <a:pt x="633" y="1099"/>
                </a:lnTo>
                <a:lnTo>
                  <a:pt x="628" y="1080"/>
                </a:lnTo>
                <a:lnTo>
                  <a:pt x="626" y="1062"/>
                </a:lnTo>
                <a:lnTo>
                  <a:pt x="627" y="1051"/>
                </a:lnTo>
                <a:lnTo>
                  <a:pt x="630" y="1038"/>
                </a:lnTo>
                <a:lnTo>
                  <a:pt x="635" y="1024"/>
                </a:lnTo>
                <a:lnTo>
                  <a:pt x="639" y="1011"/>
                </a:lnTo>
                <a:lnTo>
                  <a:pt x="643" y="999"/>
                </a:lnTo>
                <a:lnTo>
                  <a:pt x="648" y="989"/>
                </a:lnTo>
                <a:lnTo>
                  <a:pt x="651" y="981"/>
                </a:lnTo>
                <a:lnTo>
                  <a:pt x="652" y="977"/>
                </a:lnTo>
                <a:lnTo>
                  <a:pt x="653" y="977"/>
                </a:lnTo>
                <a:lnTo>
                  <a:pt x="657" y="959"/>
                </a:lnTo>
                <a:lnTo>
                  <a:pt x="657" y="945"/>
                </a:lnTo>
                <a:lnTo>
                  <a:pt x="652" y="932"/>
                </a:lnTo>
                <a:lnTo>
                  <a:pt x="642" y="922"/>
                </a:lnTo>
                <a:lnTo>
                  <a:pt x="627" y="915"/>
                </a:lnTo>
                <a:lnTo>
                  <a:pt x="609" y="913"/>
                </a:lnTo>
                <a:lnTo>
                  <a:pt x="329" y="913"/>
                </a:lnTo>
                <a:lnTo>
                  <a:pt x="329" y="913"/>
                </a:lnTo>
                <a:lnTo>
                  <a:pt x="258" y="913"/>
                </a:lnTo>
                <a:lnTo>
                  <a:pt x="258" y="574"/>
                </a:lnTo>
                <a:lnTo>
                  <a:pt x="256" y="558"/>
                </a:lnTo>
                <a:lnTo>
                  <a:pt x="252" y="546"/>
                </a:lnTo>
                <a:lnTo>
                  <a:pt x="244" y="536"/>
                </a:lnTo>
                <a:lnTo>
                  <a:pt x="233" y="530"/>
                </a:lnTo>
                <a:lnTo>
                  <a:pt x="221" y="527"/>
                </a:lnTo>
                <a:lnTo>
                  <a:pt x="208" y="528"/>
                </a:lnTo>
                <a:lnTo>
                  <a:pt x="193" y="532"/>
                </a:lnTo>
                <a:lnTo>
                  <a:pt x="190" y="533"/>
                </a:lnTo>
                <a:lnTo>
                  <a:pt x="182" y="536"/>
                </a:lnTo>
                <a:lnTo>
                  <a:pt x="172" y="540"/>
                </a:lnTo>
                <a:lnTo>
                  <a:pt x="159" y="544"/>
                </a:lnTo>
                <a:lnTo>
                  <a:pt x="145" y="549"/>
                </a:lnTo>
                <a:lnTo>
                  <a:pt x="131" y="553"/>
                </a:lnTo>
                <a:lnTo>
                  <a:pt x="116" y="556"/>
                </a:lnTo>
                <a:lnTo>
                  <a:pt x="104" y="557"/>
                </a:lnTo>
                <a:lnTo>
                  <a:pt x="81" y="554"/>
                </a:lnTo>
                <a:lnTo>
                  <a:pt x="58" y="547"/>
                </a:lnTo>
                <a:lnTo>
                  <a:pt x="39" y="535"/>
                </a:lnTo>
                <a:lnTo>
                  <a:pt x="24" y="520"/>
                </a:lnTo>
                <a:lnTo>
                  <a:pt x="11" y="501"/>
                </a:lnTo>
                <a:lnTo>
                  <a:pt x="3" y="480"/>
                </a:lnTo>
                <a:lnTo>
                  <a:pt x="0" y="456"/>
                </a:lnTo>
                <a:lnTo>
                  <a:pt x="3" y="434"/>
                </a:lnTo>
                <a:lnTo>
                  <a:pt x="11" y="413"/>
                </a:lnTo>
                <a:lnTo>
                  <a:pt x="24" y="394"/>
                </a:lnTo>
                <a:lnTo>
                  <a:pt x="39" y="379"/>
                </a:lnTo>
                <a:lnTo>
                  <a:pt x="58" y="367"/>
                </a:lnTo>
                <a:lnTo>
                  <a:pt x="81" y="360"/>
                </a:lnTo>
                <a:lnTo>
                  <a:pt x="104" y="357"/>
                </a:lnTo>
                <a:lnTo>
                  <a:pt x="116" y="358"/>
                </a:lnTo>
                <a:lnTo>
                  <a:pt x="131" y="361"/>
                </a:lnTo>
                <a:lnTo>
                  <a:pt x="145" y="365"/>
                </a:lnTo>
                <a:lnTo>
                  <a:pt x="159" y="370"/>
                </a:lnTo>
                <a:lnTo>
                  <a:pt x="172" y="374"/>
                </a:lnTo>
                <a:lnTo>
                  <a:pt x="182" y="378"/>
                </a:lnTo>
                <a:lnTo>
                  <a:pt x="190" y="381"/>
                </a:lnTo>
                <a:lnTo>
                  <a:pt x="193" y="382"/>
                </a:lnTo>
                <a:lnTo>
                  <a:pt x="210" y="387"/>
                </a:lnTo>
                <a:lnTo>
                  <a:pt x="225" y="386"/>
                </a:lnTo>
                <a:lnTo>
                  <a:pt x="238" y="381"/>
                </a:lnTo>
                <a:lnTo>
                  <a:pt x="249" y="372"/>
                </a:lnTo>
                <a:lnTo>
                  <a:pt x="256" y="358"/>
                </a:lnTo>
                <a:lnTo>
                  <a:pt x="258" y="340"/>
                </a:lnTo>
                <a:lnTo>
                  <a:pt x="258"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7" name="Freeform 10"/>
          <p:cNvSpPr>
            <a:spLocks/>
          </p:cNvSpPr>
          <p:nvPr/>
        </p:nvSpPr>
        <p:spPr bwMode="auto">
          <a:xfrm>
            <a:off x="5000068" y="3137296"/>
            <a:ext cx="1432322" cy="1385888"/>
          </a:xfrm>
          <a:custGeom>
            <a:avLst/>
            <a:gdLst>
              <a:gd name="T0" fmla="*/ 385 w 1203"/>
              <a:gd name="T1" fmla="*/ 10 h 1164"/>
              <a:gd name="T2" fmla="*/ 396 w 1203"/>
              <a:gd name="T3" fmla="*/ 63 h 1164"/>
              <a:gd name="T4" fmla="*/ 382 w 1203"/>
              <a:gd name="T5" fmla="*/ 96 h 1164"/>
              <a:gd name="T6" fmla="*/ 370 w 1203"/>
              <a:gd name="T7" fmla="*/ 150 h 1164"/>
              <a:gd name="T8" fmla="*/ 409 w 1203"/>
              <a:gd name="T9" fmla="*/ 228 h 1164"/>
              <a:gd name="T10" fmla="*/ 496 w 1203"/>
              <a:gd name="T11" fmla="*/ 248 h 1164"/>
              <a:gd name="T12" fmla="*/ 566 w 1203"/>
              <a:gd name="T13" fmla="*/ 194 h 1164"/>
              <a:gd name="T14" fmla="*/ 573 w 1203"/>
              <a:gd name="T15" fmla="*/ 125 h 1164"/>
              <a:gd name="T16" fmla="*/ 554 w 1203"/>
              <a:gd name="T17" fmla="*/ 74 h 1164"/>
              <a:gd name="T18" fmla="*/ 546 w 1203"/>
              <a:gd name="T19" fmla="*/ 32 h 1164"/>
              <a:gd name="T20" fmla="*/ 593 w 1203"/>
              <a:gd name="T21" fmla="*/ 0 h 1164"/>
              <a:gd name="T22" fmla="*/ 952 w 1203"/>
              <a:gd name="T23" fmla="*/ 369 h 1164"/>
              <a:gd name="T24" fmla="*/ 996 w 1203"/>
              <a:gd name="T25" fmla="*/ 387 h 1164"/>
              <a:gd name="T26" fmla="*/ 1031 w 1203"/>
              <a:gd name="T27" fmla="*/ 375 h 1164"/>
              <a:gd name="T28" fmla="*/ 1088 w 1203"/>
              <a:gd name="T29" fmla="*/ 359 h 1164"/>
              <a:gd name="T30" fmla="*/ 1164 w 1203"/>
              <a:gd name="T31" fmla="*/ 380 h 1164"/>
              <a:gd name="T32" fmla="*/ 1203 w 1203"/>
              <a:gd name="T33" fmla="*/ 457 h 1164"/>
              <a:gd name="T34" fmla="*/ 1164 w 1203"/>
              <a:gd name="T35" fmla="*/ 536 h 1164"/>
              <a:gd name="T36" fmla="*/ 1088 w 1203"/>
              <a:gd name="T37" fmla="*/ 557 h 1164"/>
              <a:gd name="T38" fmla="*/ 1031 w 1203"/>
              <a:gd name="T39" fmla="*/ 541 h 1164"/>
              <a:gd name="T40" fmla="*/ 996 w 1203"/>
              <a:gd name="T41" fmla="*/ 529 h 1164"/>
              <a:gd name="T42" fmla="*/ 952 w 1203"/>
              <a:gd name="T43" fmla="*/ 547 h 1164"/>
              <a:gd name="T44" fmla="*/ 593 w 1203"/>
              <a:gd name="T45" fmla="*/ 914 h 1164"/>
              <a:gd name="T46" fmla="*/ 546 w 1203"/>
              <a:gd name="T47" fmla="*/ 946 h 1164"/>
              <a:gd name="T48" fmla="*/ 552 w 1203"/>
              <a:gd name="T49" fmla="*/ 983 h 1164"/>
              <a:gd name="T50" fmla="*/ 569 w 1203"/>
              <a:gd name="T51" fmla="*/ 1026 h 1164"/>
              <a:gd name="T52" fmla="*/ 575 w 1203"/>
              <a:gd name="T53" fmla="*/ 1082 h 1164"/>
              <a:gd name="T54" fmla="*/ 546 w 1203"/>
              <a:gd name="T55" fmla="*/ 1135 h 1164"/>
              <a:gd name="T56" fmla="*/ 473 w 1203"/>
              <a:gd name="T57" fmla="*/ 1164 h 1164"/>
              <a:gd name="T58" fmla="*/ 400 w 1203"/>
              <a:gd name="T59" fmla="*/ 1135 h 1164"/>
              <a:gd name="T60" fmla="*/ 371 w 1203"/>
              <a:gd name="T61" fmla="*/ 1082 h 1164"/>
              <a:gd name="T62" fmla="*/ 377 w 1203"/>
              <a:gd name="T63" fmla="*/ 1026 h 1164"/>
              <a:gd name="T64" fmla="*/ 393 w 1203"/>
              <a:gd name="T65" fmla="*/ 983 h 1164"/>
              <a:gd name="T66" fmla="*/ 401 w 1203"/>
              <a:gd name="T67" fmla="*/ 946 h 1164"/>
              <a:gd name="T68" fmla="*/ 353 w 1203"/>
              <a:gd name="T69" fmla="*/ 914 h 1164"/>
              <a:gd name="T70" fmla="*/ 3 w 1203"/>
              <a:gd name="T71" fmla="*/ 845 h 1164"/>
              <a:gd name="T72" fmla="*/ 17 w 1203"/>
              <a:gd name="T73" fmla="*/ 537 h 1164"/>
              <a:gd name="T74" fmla="*/ 68 w 1203"/>
              <a:gd name="T75" fmla="*/ 533 h 1164"/>
              <a:gd name="T76" fmla="*/ 101 w 1203"/>
              <a:gd name="T77" fmla="*/ 545 h 1164"/>
              <a:gd name="T78" fmla="*/ 156 w 1203"/>
              <a:gd name="T79" fmla="*/ 558 h 1164"/>
              <a:gd name="T80" fmla="*/ 238 w 1203"/>
              <a:gd name="T81" fmla="*/ 520 h 1164"/>
              <a:gd name="T82" fmla="*/ 257 w 1203"/>
              <a:gd name="T83" fmla="*/ 435 h 1164"/>
              <a:gd name="T84" fmla="*/ 202 w 1203"/>
              <a:gd name="T85" fmla="*/ 368 h 1164"/>
              <a:gd name="T86" fmla="*/ 130 w 1203"/>
              <a:gd name="T87" fmla="*/ 362 h 1164"/>
              <a:gd name="T88" fmla="*/ 78 w 1203"/>
              <a:gd name="T89" fmla="*/ 379 h 1164"/>
              <a:gd name="T90" fmla="*/ 39 w 1203"/>
              <a:gd name="T91" fmla="*/ 388 h 1164"/>
              <a:gd name="T92" fmla="*/ 4 w 1203"/>
              <a:gd name="T93" fmla="*/ 357 h 1164"/>
              <a:gd name="T94" fmla="*/ 5 w 1203"/>
              <a:gd name="T95" fmla="*/ 57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3" h="1164">
                <a:moveTo>
                  <a:pt x="3" y="0"/>
                </a:moveTo>
                <a:lnTo>
                  <a:pt x="353" y="0"/>
                </a:lnTo>
                <a:lnTo>
                  <a:pt x="371" y="2"/>
                </a:lnTo>
                <a:lnTo>
                  <a:pt x="385" y="10"/>
                </a:lnTo>
                <a:lnTo>
                  <a:pt x="395" y="19"/>
                </a:lnTo>
                <a:lnTo>
                  <a:pt x="401" y="32"/>
                </a:lnTo>
                <a:lnTo>
                  <a:pt x="401" y="47"/>
                </a:lnTo>
                <a:lnTo>
                  <a:pt x="396" y="63"/>
                </a:lnTo>
                <a:lnTo>
                  <a:pt x="395" y="66"/>
                </a:lnTo>
                <a:lnTo>
                  <a:pt x="391" y="74"/>
                </a:lnTo>
                <a:lnTo>
                  <a:pt x="387" y="84"/>
                </a:lnTo>
                <a:lnTo>
                  <a:pt x="382" y="96"/>
                </a:lnTo>
                <a:lnTo>
                  <a:pt x="378" y="110"/>
                </a:lnTo>
                <a:lnTo>
                  <a:pt x="374" y="125"/>
                </a:lnTo>
                <a:lnTo>
                  <a:pt x="371" y="138"/>
                </a:lnTo>
                <a:lnTo>
                  <a:pt x="370" y="150"/>
                </a:lnTo>
                <a:lnTo>
                  <a:pt x="372" y="172"/>
                </a:lnTo>
                <a:lnTo>
                  <a:pt x="380" y="194"/>
                </a:lnTo>
                <a:lnTo>
                  <a:pt x="392" y="212"/>
                </a:lnTo>
                <a:lnTo>
                  <a:pt x="409" y="228"/>
                </a:lnTo>
                <a:lnTo>
                  <a:pt x="428" y="240"/>
                </a:lnTo>
                <a:lnTo>
                  <a:pt x="449" y="248"/>
                </a:lnTo>
                <a:lnTo>
                  <a:pt x="473" y="250"/>
                </a:lnTo>
                <a:lnTo>
                  <a:pt x="496" y="248"/>
                </a:lnTo>
                <a:lnTo>
                  <a:pt x="519" y="240"/>
                </a:lnTo>
                <a:lnTo>
                  <a:pt x="538" y="228"/>
                </a:lnTo>
                <a:lnTo>
                  <a:pt x="553" y="212"/>
                </a:lnTo>
                <a:lnTo>
                  <a:pt x="566" y="194"/>
                </a:lnTo>
                <a:lnTo>
                  <a:pt x="574" y="172"/>
                </a:lnTo>
                <a:lnTo>
                  <a:pt x="577" y="150"/>
                </a:lnTo>
                <a:lnTo>
                  <a:pt x="576" y="138"/>
                </a:lnTo>
                <a:lnTo>
                  <a:pt x="573" y="125"/>
                </a:lnTo>
                <a:lnTo>
                  <a:pt x="569" y="110"/>
                </a:lnTo>
                <a:lnTo>
                  <a:pt x="564" y="96"/>
                </a:lnTo>
                <a:lnTo>
                  <a:pt x="558" y="84"/>
                </a:lnTo>
                <a:lnTo>
                  <a:pt x="554" y="74"/>
                </a:lnTo>
                <a:lnTo>
                  <a:pt x="551" y="66"/>
                </a:lnTo>
                <a:lnTo>
                  <a:pt x="550" y="63"/>
                </a:lnTo>
                <a:lnTo>
                  <a:pt x="545" y="47"/>
                </a:lnTo>
                <a:lnTo>
                  <a:pt x="546" y="32"/>
                </a:lnTo>
                <a:lnTo>
                  <a:pt x="551" y="19"/>
                </a:lnTo>
                <a:lnTo>
                  <a:pt x="561" y="10"/>
                </a:lnTo>
                <a:lnTo>
                  <a:pt x="576" y="2"/>
                </a:lnTo>
                <a:lnTo>
                  <a:pt x="593" y="0"/>
                </a:lnTo>
                <a:lnTo>
                  <a:pt x="945" y="0"/>
                </a:lnTo>
                <a:lnTo>
                  <a:pt x="945" y="341"/>
                </a:lnTo>
                <a:lnTo>
                  <a:pt x="947" y="357"/>
                </a:lnTo>
                <a:lnTo>
                  <a:pt x="952" y="369"/>
                </a:lnTo>
                <a:lnTo>
                  <a:pt x="960" y="378"/>
                </a:lnTo>
                <a:lnTo>
                  <a:pt x="970" y="385"/>
                </a:lnTo>
                <a:lnTo>
                  <a:pt x="982" y="388"/>
                </a:lnTo>
                <a:lnTo>
                  <a:pt x="996" y="387"/>
                </a:lnTo>
                <a:lnTo>
                  <a:pt x="1012" y="383"/>
                </a:lnTo>
                <a:lnTo>
                  <a:pt x="1014" y="382"/>
                </a:lnTo>
                <a:lnTo>
                  <a:pt x="1021" y="379"/>
                </a:lnTo>
                <a:lnTo>
                  <a:pt x="1031" y="375"/>
                </a:lnTo>
                <a:lnTo>
                  <a:pt x="1044" y="370"/>
                </a:lnTo>
                <a:lnTo>
                  <a:pt x="1058" y="366"/>
                </a:lnTo>
                <a:lnTo>
                  <a:pt x="1074" y="362"/>
                </a:lnTo>
                <a:lnTo>
                  <a:pt x="1088" y="359"/>
                </a:lnTo>
                <a:lnTo>
                  <a:pt x="1100" y="358"/>
                </a:lnTo>
                <a:lnTo>
                  <a:pt x="1124" y="361"/>
                </a:lnTo>
                <a:lnTo>
                  <a:pt x="1145" y="368"/>
                </a:lnTo>
                <a:lnTo>
                  <a:pt x="1164" y="380"/>
                </a:lnTo>
                <a:lnTo>
                  <a:pt x="1181" y="395"/>
                </a:lnTo>
                <a:lnTo>
                  <a:pt x="1193" y="414"/>
                </a:lnTo>
                <a:lnTo>
                  <a:pt x="1201" y="435"/>
                </a:lnTo>
                <a:lnTo>
                  <a:pt x="1203" y="457"/>
                </a:lnTo>
                <a:lnTo>
                  <a:pt x="1201" y="481"/>
                </a:lnTo>
                <a:lnTo>
                  <a:pt x="1193" y="502"/>
                </a:lnTo>
                <a:lnTo>
                  <a:pt x="1181" y="520"/>
                </a:lnTo>
                <a:lnTo>
                  <a:pt x="1164" y="536"/>
                </a:lnTo>
                <a:lnTo>
                  <a:pt x="1145" y="548"/>
                </a:lnTo>
                <a:lnTo>
                  <a:pt x="1124" y="555"/>
                </a:lnTo>
                <a:lnTo>
                  <a:pt x="1100" y="558"/>
                </a:lnTo>
                <a:lnTo>
                  <a:pt x="1088" y="557"/>
                </a:lnTo>
                <a:lnTo>
                  <a:pt x="1074" y="554"/>
                </a:lnTo>
                <a:lnTo>
                  <a:pt x="1058" y="550"/>
                </a:lnTo>
                <a:lnTo>
                  <a:pt x="1044" y="545"/>
                </a:lnTo>
                <a:lnTo>
                  <a:pt x="1031" y="541"/>
                </a:lnTo>
                <a:lnTo>
                  <a:pt x="1021" y="537"/>
                </a:lnTo>
                <a:lnTo>
                  <a:pt x="1014" y="534"/>
                </a:lnTo>
                <a:lnTo>
                  <a:pt x="1012" y="533"/>
                </a:lnTo>
                <a:lnTo>
                  <a:pt x="996" y="529"/>
                </a:lnTo>
                <a:lnTo>
                  <a:pt x="982" y="528"/>
                </a:lnTo>
                <a:lnTo>
                  <a:pt x="970" y="531"/>
                </a:lnTo>
                <a:lnTo>
                  <a:pt x="960" y="537"/>
                </a:lnTo>
                <a:lnTo>
                  <a:pt x="952" y="547"/>
                </a:lnTo>
                <a:lnTo>
                  <a:pt x="947" y="559"/>
                </a:lnTo>
                <a:lnTo>
                  <a:pt x="945" y="574"/>
                </a:lnTo>
                <a:lnTo>
                  <a:pt x="945" y="914"/>
                </a:lnTo>
                <a:lnTo>
                  <a:pt x="593" y="914"/>
                </a:lnTo>
                <a:lnTo>
                  <a:pt x="576" y="917"/>
                </a:lnTo>
                <a:lnTo>
                  <a:pt x="561" y="923"/>
                </a:lnTo>
                <a:lnTo>
                  <a:pt x="551" y="934"/>
                </a:lnTo>
                <a:lnTo>
                  <a:pt x="546" y="946"/>
                </a:lnTo>
                <a:lnTo>
                  <a:pt x="545" y="961"/>
                </a:lnTo>
                <a:lnTo>
                  <a:pt x="550" y="977"/>
                </a:lnTo>
                <a:lnTo>
                  <a:pt x="550" y="978"/>
                </a:lnTo>
                <a:lnTo>
                  <a:pt x="552" y="983"/>
                </a:lnTo>
                <a:lnTo>
                  <a:pt x="555" y="990"/>
                </a:lnTo>
                <a:lnTo>
                  <a:pt x="559" y="1000"/>
                </a:lnTo>
                <a:lnTo>
                  <a:pt x="565" y="1013"/>
                </a:lnTo>
                <a:lnTo>
                  <a:pt x="569" y="1026"/>
                </a:lnTo>
                <a:lnTo>
                  <a:pt x="573" y="1040"/>
                </a:lnTo>
                <a:lnTo>
                  <a:pt x="576" y="1053"/>
                </a:lnTo>
                <a:lnTo>
                  <a:pt x="577" y="1064"/>
                </a:lnTo>
                <a:lnTo>
                  <a:pt x="575" y="1082"/>
                </a:lnTo>
                <a:lnTo>
                  <a:pt x="570" y="1100"/>
                </a:lnTo>
                <a:lnTo>
                  <a:pt x="561" y="1116"/>
                </a:lnTo>
                <a:lnTo>
                  <a:pt x="558" y="1120"/>
                </a:lnTo>
                <a:lnTo>
                  <a:pt x="546" y="1135"/>
                </a:lnTo>
                <a:lnTo>
                  <a:pt x="531" y="1147"/>
                </a:lnTo>
                <a:lnTo>
                  <a:pt x="514" y="1157"/>
                </a:lnTo>
                <a:lnTo>
                  <a:pt x="494" y="1162"/>
                </a:lnTo>
                <a:lnTo>
                  <a:pt x="473" y="1164"/>
                </a:lnTo>
                <a:lnTo>
                  <a:pt x="453" y="1162"/>
                </a:lnTo>
                <a:lnTo>
                  <a:pt x="433" y="1157"/>
                </a:lnTo>
                <a:lnTo>
                  <a:pt x="415" y="1147"/>
                </a:lnTo>
                <a:lnTo>
                  <a:pt x="400" y="1135"/>
                </a:lnTo>
                <a:lnTo>
                  <a:pt x="387" y="1120"/>
                </a:lnTo>
                <a:lnTo>
                  <a:pt x="384" y="1116"/>
                </a:lnTo>
                <a:lnTo>
                  <a:pt x="376" y="1100"/>
                </a:lnTo>
                <a:lnTo>
                  <a:pt x="371" y="1082"/>
                </a:lnTo>
                <a:lnTo>
                  <a:pt x="370" y="1064"/>
                </a:lnTo>
                <a:lnTo>
                  <a:pt x="371" y="1053"/>
                </a:lnTo>
                <a:lnTo>
                  <a:pt x="373" y="1040"/>
                </a:lnTo>
                <a:lnTo>
                  <a:pt x="377" y="1026"/>
                </a:lnTo>
                <a:lnTo>
                  <a:pt x="382" y="1013"/>
                </a:lnTo>
                <a:lnTo>
                  <a:pt x="386" y="1000"/>
                </a:lnTo>
                <a:lnTo>
                  <a:pt x="390" y="990"/>
                </a:lnTo>
                <a:lnTo>
                  <a:pt x="393" y="983"/>
                </a:lnTo>
                <a:lnTo>
                  <a:pt x="396" y="978"/>
                </a:lnTo>
                <a:lnTo>
                  <a:pt x="396" y="977"/>
                </a:lnTo>
                <a:lnTo>
                  <a:pt x="401" y="961"/>
                </a:lnTo>
                <a:lnTo>
                  <a:pt x="401" y="946"/>
                </a:lnTo>
                <a:lnTo>
                  <a:pt x="395" y="934"/>
                </a:lnTo>
                <a:lnTo>
                  <a:pt x="385" y="923"/>
                </a:lnTo>
                <a:lnTo>
                  <a:pt x="371" y="917"/>
                </a:lnTo>
                <a:lnTo>
                  <a:pt x="353" y="914"/>
                </a:lnTo>
                <a:lnTo>
                  <a:pt x="0" y="914"/>
                </a:lnTo>
                <a:lnTo>
                  <a:pt x="0" y="860"/>
                </a:lnTo>
                <a:lnTo>
                  <a:pt x="1" y="853"/>
                </a:lnTo>
                <a:lnTo>
                  <a:pt x="3" y="845"/>
                </a:lnTo>
                <a:lnTo>
                  <a:pt x="3" y="574"/>
                </a:lnTo>
                <a:lnTo>
                  <a:pt x="4" y="559"/>
                </a:lnTo>
                <a:lnTo>
                  <a:pt x="9" y="547"/>
                </a:lnTo>
                <a:lnTo>
                  <a:pt x="17" y="537"/>
                </a:lnTo>
                <a:lnTo>
                  <a:pt x="27" y="531"/>
                </a:lnTo>
                <a:lnTo>
                  <a:pt x="39" y="528"/>
                </a:lnTo>
                <a:lnTo>
                  <a:pt x="52" y="529"/>
                </a:lnTo>
                <a:lnTo>
                  <a:pt x="68" y="533"/>
                </a:lnTo>
                <a:lnTo>
                  <a:pt x="71" y="534"/>
                </a:lnTo>
                <a:lnTo>
                  <a:pt x="78" y="537"/>
                </a:lnTo>
                <a:lnTo>
                  <a:pt x="88" y="541"/>
                </a:lnTo>
                <a:lnTo>
                  <a:pt x="101" y="545"/>
                </a:lnTo>
                <a:lnTo>
                  <a:pt x="116" y="550"/>
                </a:lnTo>
                <a:lnTo>
                  <a:pt x="130" y="554"/>
                </a:lnTo>
                <a:lnTo>
                  <a:pt x="144" y="557"/>
                </a:lnTo>
                <a:lnTo>
                  <a:pt x="156" y="558"/>
                </a:lnTo>
                <a:lnTo>
                  <a:pt x="181" y="555"/>
                </a:lnTo>
                <a:lnTo>
                  <a:pt x="202" y="548"/>
                </a:lnTo>
                <a:lnTo>
                  <a:pt x="221" y="536"/>
                </a:lnTo>
                <a:lnTo>
                  <a:pt x="238" y="520"/>
                </a:lnTo>
                <a:lnTo>
                  <a:pt x="249" y="502"/>
                </a:lnTo>
                <a:lnTo>
                  <a:pt x="257" y="481"/>
                </a:lnTo>
                <a:lnTo>
                  <a:pt x="260" y="457"/>
                </a:lnTo>
                <a:lnTo>
                  <a:pt x="257" y="435"/>
                </a:lnTo>
                <a:lnTo>
                  <a:pt x="249" y="414"/>
                </a:lnTo>
                <a:lnTo>
                  <a:pt x="238" y="395"/>
                </a:lnTo>
                <a:lnTo>
                  <a:pt x="221" y="380"/>
                </a:lnTo>
                <a:lnTo>
                  <a:pt x="202" y="368"/>
                </a:lnTo>
                <a:lnTo>
                  <a:pt x="181" y="361"/>
                </a:lnTo>
                <a:lnTo>
                  <a:pt x="156" y="358"/>
                </a:lnTo>
                <a:lnTo>
                  <a:pt x="144" y="359"/>
                </a:lnTo>
                <a:lnTo>
                  <a:pt x="130" y="362"/>
                </a:lnTo>
                <a:lnTo>
                  <a:pt x="116" y="366"/>
                </a:lnTo>
                <a:lnTo>
                  <a:pt x="101" y="370"/>
                </a:lnTo>
                <a:lnTo>
                  <a:pt x="88" y="375"/>
                </a:lnTo>
                <a:lnTo>
                  <a:pt x="78" y="379"/>
                </a:lnTo>
                <a:lnTo>
                  <a:pt x="71" y="382"/>
                </a:lnTo>
                <a:lnTo>
                  <a:pt x="68" y="383"/>
                </a:lnTo>
                <a:lnTo>
                  <a:pt x="52" y="387"/>
                </a:lnTo>
                <a:lnTo>
                  <a:pt x="39" y="388"/>
                </a:lnTo>
                <a:lnTo>
                  <a:pt x="27" y="385"/>
                </a:lnTo>
                <a:lnTo>
                  <a:pt x="17" y="378"/>
                </a:lnTo>
                <a:lnTo>
                  <a:pt x="9" y="369"/>
                </a:lnTo>
                <a:lnTo>
                  <a:pt x="4" y="357"/>
                </a:lnTo>
                <a:lnTo>
                  <a:pt x="3" y="341"/>
                </a:lnTo>
                <a:lnTo>
                  <a:pt x="5" y="70"/>
                </a:lnTo>
                <a:lnTo>
                  <a:pt x="5" y="64"/>
                </a:lnTo>
                <a:lnTo>
                  <a:pt x="5" y="57"/>
                </a:lnTo>
                <a:lnTo>
                  <a:pt x="5" y="52"/>
                </a:lnTo>
                <a:lnTo>
                  <a:pt x="3"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28" name="Freeform 11"/>
          <p:cNvSpPr>
            <a:spLocks/>
          </p:cNvSpPr>
          <p:nvPr/>
        </p:nvSpPr>
        <p:spPr bwMode="auto">
          <a:xfrm>
            <a:off x="3880882" y="1752601"/>
            <a:ext cx="1431131" cy="1384697"/>
          </a:xfrm>
          <a:custGeom>
            <a:avLst/>
            <a:gdLst>
              <a:gd name="T0" fmla="*/ 530 w 1202"/>
              <a:gd name="T1" fmla="*/ 17 h 1163"/>
              <a:gd name="T2" fmla="*/ 569 w 1202"/>
              <a:gd name="T3" fmla="*/ 64 h 1163"/>
              <a:gd name="T4" fmla="*/ 572 w 1202"/>
              <a:gd name="T5" fmla="*/ 124 h 1163"/>
              <a:gd name="T6" fmla="*/ 555 w 1202"/>
              <a:gd name="T7" fmla="*/ 174 h 1163"/>
              <a:gd name="T8" fmla="*/ 544 w 1202"/>
              <a:gd name="T9" fmla="*/ 203 h 1163"/>
              <a:gd name="T10" fmla="*/ 574 w 1202"/>
              <a:gd name="T11" fmla="*/ 247 h 1163"/>
              <a:gd name="T12" fmla="*/ 945 w 1202"/>
              <a:gd name="T13" fmla="*/ 249 h 1163"/>
              <a:gd name="T14" fmla="*/ 959 w 1202"/>
              <a:gd name="T15" fmla="*/ 627 h 1163"/>
              <a:gd name="T16" fmla="*/ 1010 w 1202"/>
              <a:gd name="T17" fmla="*/ 631 h 1163"/>
              <a:gd name="T18" fmla="*/ 1043 w 1202"/>
              <a:gd name="T19" fmla="*/ 619 h 1163"/>
              <a:gd name="T20" fmla="*/ 1098 w 1202"/>
              <a:gd name="T21" fmla="*/ 607 h 1163"/>
              <a:gd name="T22" fmla="*/ 1180 w 1202"/>
              <a:gd name="T23" fmla="*/ 644 h 1163"/>
              <a:gd name="T24" fmla="*/ 1199 w 1202"/>
              <a:gd name="T25" fmla="*/ 730 h 1163"/>
              <a:gd name="T26" fmla="*/ 1144 w 1202"/>
              <a:gd name="T27" fmla="*/ 796 h 1163"/>
              <a:gd name="T28" fmla="*/ 1072 w 1202"/>
              <a:gd name="T29" fmla="*/ 802 h 1163"/>
              <a:gd name="T30" fmla="*/ 1020 w 1202"/>
              <a:gd name="T31" fmla="*/ 786 h 1163"/>
              <a:gd name="T32" fmla="*/ 981 w 1202"/>
              <a:gd name="T33" fmla="*/ 777 h 1163"/>
              <a:gd name="T34" fmla="*/ 946 w 1202"/>
              <a:gd name="T35" fmla="*/ 808 h 1163"/>
              <a:gd name="T36" fmla="*/ 574 w 1202"/>
              <a:gd name="T37" fmla="*/ 1161 h 1163"/>
              <a:gd name="T38" fmla="*/ 544 w 1202"/>
              <a:gd name="T39" fmla="*/ 1117 h 1163"/>
              <a:gd name="T40" fmla="*/ 558 w 1202"/>
              <a:gd name="T41" fmla="*/ 1081 h 1163"/>
              <a:gd name="T42" fmla="*/ 574 w 1202"/>
              <a:gd name="T43" fmla="*/ 1026 h 1163"/>
              <a:gd name="T44" fmla="*/ 553 w 1202"/>
              <a:gd name="T45" fmla="*/ 952 h 1163"/>
              <a:gd name="T46" fmla="*/ 472 w 1202"/>
              <a:gd name="T47" fmla="*/ 914 h 1163"/>
              <a:gd name="T48" fmla="*/ 391 w 1202"/>
              <a:gd name="T49" fmla="*/ 952 h 1163"/>
              <a:gd name="T50" fmla="*/ 369 w 1202"/>
              <a:gd name="T51" fmla="*/ 1026 h 1163"/>
              <a:gd name="T52" fmla="*/ 387 w 1202"/>
              <a:gd name="T53" fmla="*/ 1081 h 1163"/>
              <a:gd name="T54" fmla="*/ 400 w 1202"/>
              <a:gd name="T55" fmla="*/ 1117 h 1163"/>
              <a:gd name="T56" fmla="*/ 369 w 1202"/>
              <a:gd name="T57" fmla="*/ 1161 h 1163"/>
              <a:gd name="T58" fmla="*/ 1 w 1202"/>
              <a:gd name="T59" fmla="*/ 1101 h 1163"/>
              <a:gd name="T60" fmla="*/ 8 w 1202"/>
              <a:gd name="T61" fmla="*/ 795 h 1163"/>
              <a:gd name="T62" fmla="*/ 52 w 1202"/>
              <a:gd name="T63" fmla="*/ 777 h 1163"/>
              <a:gd name="T64" fmla="*/ 87 w 1202"/>
              <a:gd name="T65" fmla="*/ 789 h 1163"/>
              <a:gd name="T66" fmla="*/ 143 w 1202"/>
              <a:gd name="T67" fmla="*/ 805 h 1163"/>
              <a:gd name="T68" fmla="*/ 220 w 1202"/>
              <a:gd name="T69" fmla="*/ 785 h 1163"/>
              <a:gd name="T70" fmla="*/ 258 w 1202"/>
              <a:gd name="T71" fmla="*/ 706 h 1163"/>
              <a:gd name="T72" fmla="*/ 220 w 1202"/>
              <a:gd name="T73" fmla="*/ 628 h 1163"/>
              <a:gd name="T74" fmla="*/ 143 w 1202"/>
              <a:gd name="T75" fmla="*/ 608 h 1163"/>
              <a:gd name="T76" fmla="*/ 87 w 1202"/>
              <a:gd name="T77" fmla="*/ 624 h 1163"/>
              <a:gd name="T78" fmla="*/ 52 w 1202"/>
              <a:gd name="T79" fmla="*/ 636 h 1163"/>
              <a:gd name="T80" fmla="*/ 8 w 1202"/>
              <a:gd name="T81" fmla="*/ 618 h 1163"/>
              <a:gd name="T82" fmla="*/ 1 w 1202"/>
              <a:gd name="T83" fmla="*/ 311 h 1163"/>
              <a:gd name="T84" fmla="*/ 71 w 1202"/>
              <a:gd name="T85" fmla="*/ 249 h 1163"/>
              <a:gd name="T86" fmla="*/ 394 w 1202"/>
              <a:gd name="T87" fmla="*/ 231 h 1163"/>
              <a:gd name="T88" fmla="*/ 394 w 1202"/>
              <a:gd name="T89" fmla="*/ 185 h 1163"/>
              <a:gd name="T90" fmla="*/ 380 w 1202"/>
              <a:gd name="T91" fmla="*/ 152 h 1163"/>
              <a:gd name="T92" fmla="*/ 368 w 1202"/>
              <a:gd name="T93" fmla="*/ 100 h 1163"/>
              <a:gd name="T94" fmla="*/ 387 w 1202"/>
              <a:gd name="T95" fmla="*/ 44 h 1163"/>
              <a:gd name="T96" fmla="*/ 451 w 1202"/>
              <a:gd name="T97" fmla="*/ 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2" h="1163">
                <a:moveTo>
                  <a:pt x="472" y="0"/>
                </a:moveTo>
                <a:lnTo>
                  <a:pt x="492" y="2"/>
                </a:lnTo>
                <a:lnTo>
                  <a:pt x="512" y="8"/>
                </a:lnTo>
                <a:lnTo>
                  <a:pt x="530" y="17"/>
                </a:lnTo>
                <a:lnTo>
                  <a:pt x="545" y="30"/>
                </a:lnTo>
                <a:lnTo>
                  <a:pt x="558" y="44"/>
                </a:lnTo>
                <a:lnTo>
                  <a:pt x="561" y="48"/>
                </a:lnTo>
                <a:lnTo>
                  <a:pt x="569" y="64"/>
                </a:lnTo>
                <a:lnTo>
                  <a:pt x="574" y="81"/>
                </a:lnTo>
                <a:lnTo>
                  <a:pt x="575" y="100"/>
                </a:lnTo>
                <a:lnTo>
                  <a:pt x="574" y="111"/>
                </a:lnTo>
                <a:lnTo>
                  <a:pt x="572" y="124"/>
                </a:lnTo>
                <a:lnTo>
                  <a:pt x="568" y="138"/>
                </a:lnTo>
                <a:lnTo>
                  <a:pt x="563" y="152"/>
                </a:lnTo>
                <a:lnTo>
                  <a:pt x="559" y="164"/>
                </a:lnTo>
                <a:lnTo>
                  <a:pt x="555" y="174"/>
                </a:lnTo>
                <a:lnTo>
                  <a:pt x="552" y="181"/>
                </a:lnTo>
                <a:lnTo>
                  <a:pt x="549" y="185"/>
                </a:lnTo>
                <a:lnTo>
                  <a:pt x="549" y="186"/>
                </a:lnTo>
                <a:lnTo>
                  <a:pt x="544" y="203"/>
                </a:lnTo>
                <a:lnTo>
                  <a:pt x="544" y="218"/>
                </a:lnTo>
                <a:lnTo>
                  <a:pt x="551" y="231"/>
                </a:lnTo>
                <a:lnTo>
                  <a:pt x="560" y="240"/>
                </a:lnTo>
                <a:lnTo>
                  <a:pt x="574" y="247"/>
                </a:lnTo>
                <a:lnTo>
                  <a:pt x="592" y="249"/>
                </a:lnTo>
                <a:lnTo>
                  <a:pt x="872" y="249"/>
                </a:lnTo>
                <a:lnTo>
                  <a:pt x="873" y="249"/>
                </a:lnTo>
                <a:lnTo>
                  <a:pt x="945" y="249"/>
                </a:lnTo>
                <a:lnTo>
                  <a:pt x="945" y="590"/>
                </a:lnTo>
                <a:lnTo>
                  <a:pt x="946" y="605"/>
                </a:lnTo>
                <a:lnTo>
                  <a:pt x="951" y="618"/>
                </a:lnTo>
                <a:lnTo>
                  <a:pt x="959" y="627"/>
                </a:lnTo>
                <a:lnTo>
                  <a:pt x="969" y="633"/>
                </a:lnTo>
                <a:lnTo>
                  <a:pt x="981" y="636"/>
                </a:lnTo>
                <a:lnTo>
                  <a:pt x="994" y="636"/>
                </a:lnTo>
                <a:lnTo>
                  <a:pt x="1010" y="631"/>
                </a:lnTo>
                <a:lnTo>
                  <a:pt x="1013" y="630"/>
                </a:lnTo>
                <a:lnTo>
                  <a:pt x="1020" y="628"/>
                </a:lnTo>
                <a:lnTo>
                  <a:pt x="1030" y="624"/>
                </a:lnTo>
                <a:lnTo>
                  <a:pt x="1043" y="619"/>
                </a:lnTo>
                <a:lnTo>
                  <a:pt x="1058" y="615"/>
                </a:lnTo>
                <a:lnTo>
                  <a:pt x="1072" y="611"/>
                </a:lnTo>
                <a:lnTo>
                  <a:pt x="1086" y="608"/>
                </a:lnTo>
                <a:lnTo>
                  <a:pt x="1098" y="607"/>
                </a:lnTo>
                <a:lnTo>
                  <a:pt x="1123" y="609"/>
                </a:lnTo>
                <a:lnTo>
                  <a:pt x="1144" y="617"/>
                </a:lnTo>
                <a:lnTo>
                  <a:pt x="1163" y="628"/>
                </a:lnTo>
                <a:lnTo>
                  <a:pt x="1180" y="644"/>
                </a:lnTo>
                <a:lnTo>
                  <a:pt x="1192" y="663"/>
                </a:lnTo>
                <a:lnTo>
                  <a:pt x="1199" y="683"/>
                </a:lnTo>
                <a:lnTo>
                  <a:pt x="1202" y="706"/>
                </a:lnTo>
                <a:lnTo>
                  <a:pt x="1199" y="730"/>
                </a:lnTo>
                <a:lnTo>
                  <a:pt x="1192" y="750"/>
                </a:lnTo>
                <a:lnTo>
                  <a:pt x="1180" y="769"/>
                </a:lnTo>
                <a:lnTo>
                  <a:pt x="1163" y="785"/>
                </a:lnTo>
                <a:lnTo>
                  <a:pt x="1144" y="796"/>
                </a:lnTo>
                <a:lnTo>
                  <a:pt x="1123" y="804"/>
                </a:lnTo>
                <a:lnTo>
                  <a:pt x="1098" y="806"/>
                </a:lnTo>
                <a:lnTo>
                  <a:pt x="1086" y="805"/>
                </a:lnTo>
                <a:lnTo>
                  <a:pt x="1072" y="802"/>
                </a:lnTo>
                <a:lnTo>
                  <a:pt x="1058" y="799"/>
                </a:lnTo>
                <a:lnTo>
                  <a:pt x="1043" y="794"/>
                </a:lnTo>
                <a:lnTo>
                  <a:pt x="1030" y="789"/>
                </a:lnTo>
                <a:lnTo>
                  <a:pt x="1020" y="786"/>
                </a:lnTo>
                <a:lnTo>
                  <a:pt x="1013" y="783"/>
                </a:lnTo>
                <a:lnTo>
                  <a:pt x="1010" y="782"/>
                </a:lnTo>
                <a:lnTo>
                  <a:pt x="994" y="777"/>
                </a:lnTo>
                <a:lnTo>
                  <a:pt x="981" y="777"/>
                </a:lnTo>
                <a:lnTo>
                  <a:pt x="969" y="780"/>
                </a:lnTo>
                <a:lnTo>
                  <a:pt x="959" y="786"/>
                </a:lnTo>
                <a:lnTo>
                  <a:pt x="951" y="795"/>
                </a:lnTo>
                <a:lnTo>
                  <a:pt x="946" y="808"/>
                </a:lnTo>
                <a:lnTo>
                  <a:pt x="945" y="822"/>
                </a:lnTo>
                <a:lnTo>
                  <a:pt x="945" y="1163"/>
                </a:lnTo>
                <a:lnTo>
                  <a:pt x="592" y="1163"/>
                </a:lnTo>
                <a:lnTo>
                  <a:pt x="574" y="1161"/>
                </a:lnTo>
                <a:lnTo>
                  <a:pt x="560" y="1155"/>
                </a:lnTo>
                <a:lnTo>
                  <a:pt x="551" y="1145"/>
                </a:lnTo>
                <a:lnTo>
                  <a:pt x="544" y="1132"/>
                </a:lnTo>
                <a:lnTo>
                  <a:pt x="544" y="1117"/>
                </a:lnTo>
                <a:lnTo>
                  <a:pt x="549" y="1100"/>
                </a:lnTo>
                <a:lnTo>
                  <a:pt x="551" y="1097"/>
                </a:lnTo>
                <a:lnTo>
                  <a:pt x="554" y="1091"/>
                </a:lnTo>
                <a:lnTo>
                  <a:pt x="558" y="1081"/>
                </a:lnTo>
                <a:lnTo>
                  <a:pt x="563" y="1068"/>
                </a:lnTo>
                <a:lnTo>
                  <a:pt x="567" y="1054"/>
                </a:lnTo>
                <a:lnTo>
                  <a:pt x="571" y="1040"/>
                </a:lnTo>
                <a:lnTo>
                  <a:pt x="574" y="1026"/>
                </a:lnTo>
                <a:lnTo>
                  <a:pt x="575" y="1014"/>
                </a:lnTo>
                <a:lnTo>
                  <a:pt x="573" y="991"/>
                </a:lnTo>
                <a:lnTo>
                  <a:pt x="565" y="970"/>
                </a:lnTo>
                <a:lnTo>
                  <a:pt x="553" y="952"/>
                </a:lnTo>
                <a:lnTo>
                  <a:pt x="536" y="936"/>
                </a:lnTo>
                <a:lnTo>
                  <a:pt x="517" y="924"/>
                </a:lnTo>
                <a:lnTo>
                  <a:pt x="496" y="917"/>
                </a:lnTo>
                <a:lnTo>
                  <a:pt x="472" y="914"/>
                </a:lnTo>
                <a:lnTo>
                  <a:pt x="448" y="917"/>
                </a:lnTo>
                <a:lnTo>
                  <a:pt x="426" y="924"/>
                </a:lnTo>
                <a:lnTo>
                  <a:pt x="407" y="936"/>
                </a:lnTo>
                <a:lnTo>
                  <a:pt x="391" y="952"/>
                </a:lnTo>
                <a:lnTo>
                  <a:pt x="378" y="970"/>
                </a:lnTo>
                <a:lnTo>
                  <a:pt x="371" y="991"/>
                </a:lnTo>
                <a:lnTo>
                  <a:pt x="368" y="1014"/>
                </a:lnTo>
                <a:lnTo>
                  <a:pt x="369" y="1026"/>
                </a:lnTo>
                <a:lnTo>
                  <a:pt x="372" y="1040"/>
                </a:lnTo>
                <a:lnTo>
                  <a:pt x="376" y="1054"/>
                </a:lnTo>
                <a:lnTo>
                  <a:pt x="381" y="1068"/>
                </a:lnTo>
                <a:lnTo>
                  <a:pt x="387" y="1081"/>
                </a:lnTo>
                <a:lnTo>
                  <a:pt x="391" y="1091"/>
                </a:lnTo>
                <a:lnTo>
                  <a:pt x="394" y="1097"/>
                </a:lnTo>
                <a:lnTo>
                  <a:pt x="395" y="1100"/>
                </a:lnTo>
                <a:lnTo>
                  <a:pt x="400" y="1117"/>
                </a:lnTo>
                <a:lnTo>
                  <a:pt x="399" y="1132"/>
                </a:lnTo>
                <a:lnTo>
                  <a:pt x="394" y="1145"/>
                </a:lnTo>
                <a:lnTo>
                  <a:pt x="384" y="1155"/>
                </a:lnTo>
                <a:lnTo>
                  <a:pt x="369" y="1161"/>
                </a:lnTo>
                <a:lnTo>
                  <a:pt x="352" y="1163"/>
                </a:lnTo>
                <a:lnTo>
                  <a:pt x="0" y="1163"/>
                </a:lnTo>
                <a:lnTo>
                  <a:pt x="0" y="1108"/>
                </a:lnTo>
                <a:lnTo>
                  <a:pt x="1" y="1101"/>
                </a:lnTo>
                <a:lnTo>
                  <a:pt x="1" y="1094"/>
                </a:lnTo>
                <a:lnTo>
                  <a:pt x="1" y="822"/>
                </a:lnTo>
                <a:lnTo>
                  <a:pt x="3" y="808"/>
                </a:lnTo>
                <a:lnTo>
                  <a:pt x="8" y="795"/>
                </a:lnTo>
                <a:lnTo>
                  <a:pt x="15" y="786"/>
                </a:lnTo>
                <a:lnTo>
                  <a:pt x="25" y="780"/>
                </a:lnTo>
                <a:lnTo>
                  <a:pt x="37" y="777"/>
                </a:lnTo>
                <a:lnTo>
                  <a:pt x="52" y="777"/>
                </a:lnTo>
                <a:lnTo>
                  <a:pt x="67" y="782"/>
                </a:lnTo>
                <a:lnTo>
                  <a:pt x="69" y="783"/>
                </a:lnTo>
                <a:lnTo>
                  <a:pt x="76" y="786"/>
                </a:lnTo>
                <a:lnTo>
                  <a:pt x="87" y="789"/>
                </a:lnTo>
                <a:lnTo>
                  <a:pt x="99" y="794"/>
                </a:lnTo>
                <a:lnTo>
                  <a:pt x="114" y="799"/>
                </a:lnTo>
                <a:lnTo>
                  <a:pt x="129" y="802"/>
                </a:lnTo>
                <a:lnTo>
                  <a:pt x="143" y="805"/>
                </a:lnTo>
                <a:lnTo>
                  <a:pt x="155" y="806"/>
                </a:lnTo>
                <a:lnTo>
                  <a:pt x="179" y="804"/>
                </a:lnTo>
                <a:lnTo>
                  <a:pt x="200" y="796"/>
                </a:lnTo>
                <a:lnTo>
                  <a:pt x="220" y="785"/>
                </a:lnTo>
                <a:lnTo>
                  <a:pt x="236" y="769"/>
                </a:lnTo>
                <a:lnTo>
                  <a:pt x="248" y="750"/>
                </a:lnTo>
                <a:lnTo>
                  <a:pt x="256" y="730"/>
                </a:lnTo>
                <a:lnTo>
                  <a:pt x="258" y="706"/>
                </a:lnTo>
                <a:lnTo>
                  <a:pt x="256" y="683"/>
                </a:lnTo>
                <a:lnTo>
                  <a:pt x="248" y="663"/>
                </a:lnTo>
                <a:lnTo>
                  <a:pt x="236" y="644"/>
                </a:lnTo>
                <a:lnTo>
                  <a:pt x="220" y="628"/>
                </a:lnTo>
                <a:lnTo>
                  <a:pt x="200" y="617"/>
                </a:lnTo>
                <a:lnTo>
                  <a:pt x="179" y="609"/>
                </a:lnTo>
                <a:lnTo>
                  <a:pt x="155" y="607"/>
                </a:lnTo>
                <a:lnTo>
                  <a:pt x="143" y="608"/>
                </a:lnTo>
                <a:lnTo>
                  <a:pt x="129" y="611"/>
                </a:lnTo>
                <a:lnTo>
                  <a:pt x="114" y="615"/>
                </a:lnTo>
                <a:lnTo>
                  <a:pt x="99" y="619"/>
                </a:lnTo>
                <a:lnTo>
                  <a:pt x="87" y="624"/>
                </a:lnTo>
                <a:lnTo>
                  <a:pt x="76" y="628"/>
                </a:lnTo>
                <a:lnTo>
                  <a:pt x="69" y="630"/>
                </a:lnTo>
                <a:lnTo>
                  <a:pt x="67" y="631"/>
                </a:lnTo>
                <a:lnTo>
                  <a:pt x="52" y="636"/>
                </a:lnTo>
                <a:lnTo>
                  <a:pt x="37" y="636"/>
                </a:lnTo>
                <a:lnTo>
                  <a:pt x="25" y="633"/>
                </a:lnTo>
                <a:lnTo>
                  <a:pt x="15" y="627"/>
                </a:lnTo>
                <a:lnTo>
                  <a:pt x="8" y="618"/>
                </a:lnTo>
                <a:lnTo>
                  <a:pt x="3" y="605"/>
                </a:lnTo>
                <a:lnTo>
                  <a:pt x="1" y="590"/>
                </a:lnTo>
                <a:lnTo>
                  <a:pt x="1" y="319"/>
                </a:lnTo>
                <a:lnTo>
                  <a:pt x="1" y="311"/>
                </a:lnTo>
                <a:lnTo>
                  <a:pt x="0" y="304"/>
                </a:lnTo>
                <a:lnTo>
                  <a:pt x="0" y="249"/>
                </a:lnTo>
                <a:lnTo>
                  <a:pt x="71" y="249"/>
                </a:lnTo>
                <a:lnTo>
                  <a:pt x="71" y="249"/>
                </a:lnTo>
                <a:lnTo>
                  <a:pt x="352" y="249"/>
                </a:lnTo>
                <a:lnTo>
                  <a:pt x="369" y="247"/>
                </a:lnTo>
                <a:lnTo>
                  <a:pt x="384" y="240"/>
                </a:lnTo>
                <a:lnTo>
                  <a:pt x="394" y="231"/>
                </a:lnTo>
                <a:lnTo>
                  <a:pt x="399" y="218"/>
                </a:lnTo>
                <a:lnTo>
                  <a:pt x="400" y="203"/>
                </a:lnTo>
                <a:lnTo>
                  <a:pt x="395" y="186"/>
                </a:lnTo>
                <a:lnTo>
                  <a:pt x="394" y="185"/>
                </a:lnTo>
                <a:lnTo>
                  <a:pt x="393" y="181"/>
                </a:lnTo>
                <a:lnTo>
                  <a:pt x="390" y="174"/>
                </a:lnTo>
                <a:lnTo>
                  <a:pt x="386" y="164"/>
                </a:lnTo>
                <a:lnTo>
                  <a:pt x="380" y="152"/>
                </a:lnTo>
                <a:lnTo>
                  <a:pt x="376" y="138"/>
                </a:lnTo>
                <a:lnTo>
                  <a:pt x="372" y="124"/>
                </a:lnTo>
                <a:lnTo>
                  <a:pt x="369" y="111"/>
                </a:lnTo>
                <a:lnTo>
                  <a:pt x="368" y="100"/>
                </a:lnTo>
                <a:lnTo>
                  <a:pt x="370" y="81"/>
                </a:lnTo>
                <a:lnTo>
                  <a:pt x="375" y="64"/>
                </a:lnTo>
                <a:lnTo>
                  <a:pt x="384" y="48"/>
                </a:lnTo>
                <a:lnTo>
                  <a:pt x="387" y="44"/>
                </a:lnTo>
                <a:lnTo>
                  <a:pt x="399" y="30"/>
                </a:lnTo>
                <a:lnTo>
                  <a:pt x="414" y="17"/>
                </a:lnTo>
                <a:lnTo>
                  <a:pt x="431" y="8"/>
                </a:lnTo>
                <a:lnTo>
                  <a:pt x="451" y="2"/>
                </a:lnTo>
                <a:lnTo>
                  <a:pt x="472"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79" name="TextBox 78"/>
          <p:cNvSpPr txBox="1"/>
          <p:nvPr/>
        </p:nvSpPr>
        <p:spPr>
          <a:xfrm>
            <a:off x="5340291" y="2263876"/>
            <a:ext cx="1561187" cy="553998"/>
          </a:xfrm>
          <a:prstGeom prst="rect">
            <a:avLst/>
          </a:prstGeom>
          <a:noFill/>
        </p:spPr>
        <p:txBody>
          <a:bodyPr wrap="square" rtlCol="0">
            <a:spAutoFit/>
          </a:bodyPr>
          <a:lstStyle/>
          <a:p>
            <a:pPr defTabSz="914240"/>
            <a:r>
              <a:rPr lang="en-US" sz="1500" b="1" dirty="0">
                <a:solidFill>
                  <a:prstClr val="black">
                    <a:lumMod val="75000"/>
                    <a:lumOff val="25000"/>
                  </a:prstClr>
                </a:solidFill>
                <a:latin typeface="Arial" panose="020B0604020202020204" pitchFamily="34" charset="0"/>
                <a:cs typeface="Arial" panose="020B0604020202020204" pitchFamily="34" charset="0"/>
              </a:rPr>
              <a:t>Psychosocial Training</a:t>
            </a:r>
          </a:p>
        </p:txBody>
      </p:sp>
      <p:sp>
        <p:nvSpPr>
          <p:cNvPr id="101" name="TextBox 100"/>
          <p:cNvSpPr txBox="1"/>
          <p:nvPr/>
        </p:nvSpPr>
        <p:spPr>
          <a:xfrm>
            <a:off x="762001" y="3408748"/>
            <a:ext cx="1593187" cy="553998"/>
          </a:xfrm>
          <a:prstGeom prst="rect">
            <a:avLst/>
          </a:prstGeom>
          <a:noFill/>
        </p:spPr>
        <p:txBody>
          <a:bodyPr wrap="square" rtlCol="0">
            <a:spAutoFit/>
          </a:bodyPr>
          <a:lstStyle/>
          <a:p>
            <a:pPr algn="r" defTabSz="914240"/>
            <a:r>
              <a:rPr lang="en-US" sz="1500" b="1" dirty="0">
                <a:solidFill>
                  <a:prstClr val="black">
                    <a:lumMod val="75000"/>
                    <a:lumOff val="25000"/>
                  </a:prstClr>
                </a:solidFill>
                <a:latin typeface="Arial" panose="020B0604020202020204" pitchFamily="34" charset="0"/>
                <a:cs typeface="Arial" panose="020B0604020202020204" pitchFamily="34" charset="0"/>
              </a:rPr>
              <a:t>The DEAL-Based Practice</a:t>
            </a:r>
          </a:p>
        </p:txBody>
      </p:sp>
      <p:sp>
        <p:nvSpPr>
          <p:cNvPr id="108" name="TextBox 107"/>
          <p:cNvSpPr txBox="1"/>
          <p:nvPr/>
        </p:nvSpPr>
        <p:spPr>
          <a:xfrm>
            <a:off x="6550896" y="3426608"/>
            <a:ext cx="2033672" cy="553998"/>
          </a:xfrm>
          <a:prstGeom prst="rect">
            <a:avLst/>
          </a:prstGeom>
          <a:noFill/>
        </p:spPr>
        <p:txBody>
          <a:bodyPr wrap="square" rtlCol="0">
            <a:spAutoFit/>
          </a:bodyPr>
          <a:lstStyle/>
          <a:p>
            <a:pPr defTabSz="914240"/>
            <a:r>
              <a:rPr lang="en-US" sz="1500" b="1" dirty="0">
                <a:solidFill>
                  <a:prstClr val="black">
                    <a:lumMod val="75000"/>
                    <a:lumOff val="25000"/>
                  </a:prstClr>
                </a:solidFill>
                <a:latin typeface="Arial" panose="020B0604020202020204" pitchFamily="34" charset="0"/>
                <a:cs typeface="Arial" panose="020B0604020202020204" pitchFamily="34" charset="0"/>
              </a:rPr>
              <a:t>Mindfulness-Based Stress Reduction </a:t>
            </a:r>
          </a:p>
        </p:txBody>
      </p:sp>
      <p:sp>
        <p:nvSpPr>
          <p:cNvPr id="106" name="TextBox 105"/>
          <p:cNvSpPr txBox="1"/>
          <p:nvPr/>
        </p:nvSpPr>
        <p:spPr>
          <a:xfrm>
            <a:off x="2421428" y="4590221"/>
            <a:ext cx="1057626" cy="553998"/>
          </a:xfrm>
          <a:prstGeom prst="rect">
            <a:avLst/>
          </a:prstGeom>
          <a:noFill/>
        </p:spPr>
        <p:txBody>
          <a:bodyPr wrap="square" rtlCol="0">
            <a:spAutoFit/>
          </a:bodyPr>
          <a:lstStyle/>
          <a:p>
            <a:pPr algn="r" defTabSz="914240"/>
            <a:r>
              <a:rPr lang="en-US" sz="1500" b="1" dirty="0">
                <a:solidFill>
                  <a:prstClr val="black">
                    <a:lumMod val="75000"/>
                    <a:lumOff val="25000"/>
                  </a:prstClr>
                </a:solidFill>
                <a:latin typeface="Arial" panose="020B0604020202020204" pitchFamily="34" charset="0"/>
                <a:cs typeface="Arial" panose="020B0604020202020204" pitchFamily="34" charset="0"/>
              </a:rPr>
              <a:t>Support Group</a:t>
            </a:r>
          </a:p>
        </p:txBody>
      </p:sp>
      <p:sp>
        <p:nvSpPr>
          <p:cNvPr id="110" name="TextBox 109"/>
          <p:cNvSpPr txBox="1"/>
          <p:nvPr/>
        </p:nvSpPr>
        <p:spPr>
          <a:xfrm>
            <a:off x="3888705" y="3296055"/>
            <a:ext cx="1072256" cy="784830"/>
          </a:xfrm>
          <a:prstGeom prst="rect">
            <a:avLst/>
          </a:prstGeom>
          <a:noFill/>
        </p:spPr>
        <p:txBody>
          <a:bodyPr wrap="square" rtlCol="0">
            <a:spAutoFit/>
          </a:bodyPr>
          <a:lstStyle/>
          <a:p>
            <a:pPr algn="ctr" defTabSz="914240"/>
            <a:r>
              <a:rPr lang="en-US" sz="1500" dirty="0">
                <a:solidFill>
                  <a:prstClr val="white"/>
                </a:solidFill>
                <a:latin typeface="Arial" panose="020B0604020202020204" pitchFamily="34" charset="0"/>
                <a:cs typeface="Arial" panose="020B0604020202020204" pitchFamily="34" charset="0"/>
              </a:rPr>
              <a:t>Moderate Effect Size</a:t>
            </a:r>
          </a:p>
        </p:txBody>
      </p:sp>
      <p:grpSp>
        <p:nvGrpSpPr>
          <p:cNvPr id="113" name="Group 112"/>
          <p:cNvGrpSpPr/>
          <p:nvPr/>
        </p:nvGrpSpPr>
        <p:grpSpPr>
          <a:xfrm>
            <a:off x="3025190" y="3276600"/>
            <a:ext cx="488066" cy="536243"/>
            <a:chOff x="2171700" y="1574800"/>
            <a:chExt cx="739776" cy="812800"/>
          </a:xfrm>
          <a:solidFill>
            <a:schemeClr val="bg1"/>
          </a:solidFill>
        </p:grpSpPr>
        <p:sp>
          <p:nvSpPr>
            <p:cNvPr id="114" name="Freeform 33"/>
            <p:cNvSpPr>
              <a:spLocks noEditPoints="1"/>
            </p:cNvSpPr>
            <p:nvPr/>
          </p:nvSpPr>
          <p:spPr bwMode="auto">
            <a:xfrm>
              <a:off x="2292350" y="1700213"/>
              <a:ext cx="498475" cy="687387"/>
            </a:xfrm>
            <a:custGeom>
              <a:avLst/>
              <a:gdLst>
                <a:gd name="T0" fmla="*/ 813 w 2197"/>
                <a:gd name="T1" fmla="*/ 324 h 3032"/>
                <a:gd name="T2" fmla="*/ 519 w 2197"/>
                <a:gd name="T3" fmla="*/ 505 h 3032"/>
                <a:gd name="T4" fmla="*/ 329 w 2197"/>
                <a:gd name="T5" fmla="*/ 783 h 3032"/>
                <a:gd name="T6" fmla="*/ 281 w 2197"/>
                <a:gd name="T7" fmla="*/ 1120 h 3032"/>
                <a:gd name="T8" fmla="*/ 340 w 2197"/>
                <a:gd name="T9" fmla="*/ 1390 h 3032"/>
                <a:gd name="T10" fmla="*/ 449 w 2197"/>
                <a:gd name="T11" fmla="*/ 1594 h 3032"/>
                <a:gd name="T12" fmla="*/ 575 w 2197"/>
                <a:gd name="T13" fmla="*/ 1783 h 3032"/>
                <a:gd name="T14" fmla="*/ 653 w 2197"/>
                <a:gd name="T15" fmla="*/ 1996 h 3032"/>
                <a:gd name="T16" fmla="*/ 700 w 2197"/>
                <a:gd name="T17" fmla="*/ 2142 h 3032"/>
                <a:gd name="T18" fmla="*/ 1457 w 2197"/>
                <a:gd name="T19" fmla="*/ 2178 h 3032"/>
                <a:gd name="T20" fmla="*/ 1539 w 2197"/>
                <a:gd name="T21" fmla="*/ 2071 h 3032"/>
                <a:gd name="T22" fmla="*/ 1581 w 2197"/>
                <a:gd name="T23" fmla="*/ 1864 h 3032"/>
                <a:gd name="T24" fmla="*/ 1700 w 2197"/>
                <a:gd name="T25" fmla="*/ 1666 h 3032"/>
                <a:gd name="T26" fmla="*/ 1817 w 2197"/>
                <a:gd name="T27" fmla="*/ 1478 h 3032"/>
                <a:gd name="T28" fmla="*/ 1902 w 2197"/>
                <a:gd name="T29" fmla="*/ 1238 h 3032"/>
                <a:gd name="T30" fmla="*/ 1907 w 2197"/>
                <a:gd name="T31" fmla="*/ 915 h 3032"/>
                <a:gd name="T32" fmla="*/ 1769 w 2197"/>
                <a:gd name="T33" fmla="*/ 606 h 3032"/>
                <a:gd name="T34" fmla="*/ 1513 w 2197"/>
                <a:gd name="T35" fmla="*/ 382 h 3032"/>
                <a:gd name="T36" fmla="*/ 1174 w 2197"/>
                <a:gd name="T37" fmla="*/ 279 h 3032"/>
                <a:gd name="T38" fmla="*/ 1362 w 2197"/>
                <a:gd name="T39" fmla="*/ 32 h 3032"/>
                <a:gd name="T40" fmla="*/ 1747 w 2197"/>
                <a:gd name="T41" fmla="*/ 204 h 3032"/>
                <a:gd name="T42" fmla="*/ 2033 w 2197"/>
                <a:gd name="T43" fmla="*/ 499 h 3032"/>
                <a:gd name="T44" fmla="*/ 2182 w 2197"/>
                <a:gd name="T45" fmla="*/ 883 h 3032"/>
                <a:gd name="T46" fmla="*/ 2180 w 2197"/>
                <a:gd name="T47" fmla="*/ 1263 h 3032"/>
                <a:gd name="T48" fmla="*/ 2095 w 2197"/>
                <a:gd name="T49" fmla="*/ 1542 h 3032"/>
                <a:gd name="T50" fmla="*/ 1977 w 2197"/>
                <a:gd name="T51" fmla="*/ 1752 h 3032"/>
                <a:gd name="T52" fmla="*/ 1857 w 2197"/>
                <a:gd name="T53" fmla="*/ 1933 h 3032"/>
                <a:gd name="T54" fmla="*/ 1816 w 2197"/>
                <a:gd name="T55" fmla="*/ 2095 h 3032"/>
                <a:gd name="T56" fmla="*/ 1702 w 2197"/>
                <a:gd name="T57" fmla="*/ 2328 h 3032"/>
                <a:gd name="T58" fmla="*/ 1611 w 2197"/>
                <a:gd name="T59" fmla="*/ 2485 h 3032"/>
                <a:gd name="T60" fmla="*/ 1603 w 2197"/>
                <a:gd name="T61" fmla="*/ 2631 h 3032"/>
                <a:gd name="T62" fmla="*/ 1599 w 2197"/>
                <a:gd name="T63" fmla="*/ 2699 h 3032"/>
                <a:gd name="T64" fmla="*/ 1566 w 2197"/>
                <a:gd name="T65" fmla="*/ 2789 h 3032"/>
                <a:gd name="T66" fmla="*/ 1452 w 2197"/>
                <a:gd name="T67" fmla="*/ 2888 h 3032"/>
                <a:gd name="T68" fmla="*/ 1283 w 2197"/>
                <a:gd name="T69" fmla="*/ 3010 h 3032"/>
                <a:gd name="T70" fmla="*/ 965 w 2197"/>
                <a:gd name="T71" fmla="*/ 3030 h 3032"/>
                <a:gd name="T72" fmla="*/ 825 w 2197"/>
                <a:gd name="T73" fmla="*/ 2922 h 3032"/>
                <a:gd name="T74" fmla="*/ 657 w 2197"/>
                <a:gd name="T75" fmla="*/ 2823 h 3032"/>
                <a:gd name="T76" fmla="*/ 602 w 2197"/>
                <a:gd name="T77" fmla="*/ 2718 h 3032"/>
                <a:gd name="T78" fmla="*/ 597 w 2197"/>
                <a:gd name="T79" fmla="*/ 2671 h 3032"/>
                <a:gd name="T80" fmla="*/ 590 w 2197"/>
                <a:gd name="T81" fmla="*/ 2546 h 3032"/>
                <a:gd name="T82" fmla="*/ 582 w 2197"/>
                <a:gd name="T83" fmla="*/ 2406 h 3032"/>
                <a:gd name="T84" fmla="*/ 408 w 2197"/>
                <a:gd name="T85" fmla="*/ 2193 h 3032"/>
                <a:gd name="T86" fmla="*/ 368 w 2197"/>
                <a:gd name="T87" fmla="*/ 1991 h 3032"/>
                <a:gd name="T88" fmla="*/ 268 w 2197"/>
                <a:gd name="T89" fmla="*/ 1821 h 3032"/>
                <a:gd name="T90" fmla="*/ 149 w 2197"/>
                <a:gd name="T91" fmla="*/ 1633 h 3032"/>
                <a:gd name="T92" fmla="*/ 45 w 2197"/>
                <a:gd name="T93" fmla="*/ 1384 h 3032"/>
                <a:gd name="T94" fmla="*/ 0 w 2197"/>
                <a:gd name="T95" fmla="*/ 1054 h 3032"/>
                <a:gd name="T96" fmla="*/ 87 w 2197"/>
                <a:gd name="T97" fmla="*/ 644 h 3032"/>
                <a:gd name="T98" fmla="*/ 323 w 2197"/>
                <a:gd name="T99" fmla="*/ 310 h 3032"/>
                <a:gd name="T100" fmla="*/ 672 w 2197"/>
                <a:gd name="T101" fmla="*/ 83 h 3032"/>
                <a:gd name="T102" fmla="*/ 1099 w 2197"/>
                <a:gd name="T103" fmla="*/ 0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7" h="3032">
                  <a:moveTo>
                    <a:pt x="1099" y="276"/>
                  </a:moveTo>
                  <a:lnTo>
                    <a:pt x="1024" y="279"/>
                  </a:lnTo>
                  <a:lnTo>
                    <a:pt x="951" y="288"/>
                  </a:lnTo>
                  <a:lnTo>
                    <a:pt x="881" y="304"/>
                  </a:lnTo>
                  <a:lnTo>
                    <a:pt x="813" y="324"/>
                  </a:lnTo>
                  <a:lnTo>
                    <a:pt x="747" y="352"/>
                  </a:lnTo>
                  <a:lnTo>
                    <a:pt x="685" y="383"/>
                  </a:lnTo>
                  <a:lnTo>
                    <a:pt x="626" y="419"/>
                  </a:lnTo>
                  <a:lnTo>
                    <a:pt x="571" y="460"/>
                  </a:lnTo>
                  <a:lnTo>
                    <a:pt x="519" y="505"/>
                  </a:lnTo>
                  <a:lnTo>
                    <a:pt x="471" y="553"/>
                  </a:lnTo>
                  <a:lnTo>
                    <a:pt x="429" y="606"/>
                  </a:lnTo>
                  <a:lnTo>
                    <a:pt x="391" y="662"/>
                  </a:lnTo>
                  <a:lnTo>
                    <a:pt x="358" y="721"/>
                  </a:lnTo>
                  <a:lnTo>
                    <a:pt x="329" y="783"/>
                  </a:lnTo>
                  <a:lnTo>
                    <a:pt x="308" y="848"/>
                  </a:lnTo>
                  <a:lnTo>
                    <a:pt x="292" y="915"/>
                  </a:lnTo>
                  <a:lnTo>
                    <a:pt x="282" y="983"/>
                  </a:lnTo>
                  <a:lnTo>
                    <a:pt x="278" y="1054"/>
                  </a:lnTo>
                  <a:lnTo>
                    <a:pt x="281" y="1120"/>
                  </a:lnTo>
                  <a:lnTo>
                    <a:pt x="286" y="1181"/>
                  </a:lnTo>
                  <a:lnTo>
                    <a:pt x="295" y="1238"/>
                  </a:lnTo>
                  <a:lnTo>
                    <a:pt x="308" y="1292"/>
                  </a:lnTo>
                  <a:lnTo>
                    <a:pt x="323" y="1343"/>
                  </a:lnTo>
                  <a:lnTo>
                    <a:pt x="340" y="1390"/>
                  </a:lnTo>
                  <a:lnTo>
                    <a:pt x="359" y="1435"/>
                  </a:lnTo>
                  <a:lnTo>
                    <a:pt x="380" y="1478"/>
                  </a:lnTo>
                  <a:lnTo>
                    <a:pt x="402" y="1518"/>
                  </a:lnTo>
                  <a:lnTo>
                    <a:pt x="426" y="1557"/>
                  </a:lnTo>
                  <a:lnTo>
                    <a:pt x="449" y="1594"/>
                  </a:lnTo>
                  <a:lnTo>
                    <a:pt x="474" y="1630"/>
                  </a:lnTo>
                  <a:lnTo>
                    <a:pt x="496" y="1665"/>
                  </a:lnTo>
                  <a:lnTo>
                    <a:pt x="523" y="1704"/>
                  </a:lnTo>
                  <a:lnTo>
                    <a:pt x="550" y="1744"/>
                  </a:lnTo>
                  <a:lnTo>
                    <a:pt x="575" y="1783"/>
                  </a:lnTo>
                  <a:lnTo>
                    <a:pt x="597" y="1823"/>
                  </a:lnTo>
                  <a:lnTo>
                    <a:pt x="617" y="1864"/>
                  </a:lnTo>
                  <a:lnTo>
                    <a:pt x="632" y="1906"/>
                  </a:lnTo>
                  <a:lnTo>
                    <a:pt x="645" y="1950"/>
                  </a:lnTo>
                  <a:lnTo>
                    <a:pt x="653" y="1996"/>
                  </a:lnTo>
                  <a:lnTo>
                    <a:pt x="655" y="2044"/>
                  </a:lnTo>
                  <a:lnTo>
                    <a:pt x="658" y="2071"/>
                  </a:lnTo>
                  <a:lnTo>
                    <a:pt x="669" y="2097"/>
                  </a:lnTo>
                  <a:lnTo>
                    <a:pt x="682" y="2121"/>
                  </a:lnTo>
                  <a:lnTo>
                    <a:pt x="700" y="2142"/>
                  </a:lnTo>
                  <a:lnTo>
                    <a:pt x="720" y="2162"/>
                  </a:lnTo>
                  <a:lnTo>
                    <a:pt x="740" y="2178"/>
                  </a:lnTo>
                  <a:lnTo>
                    <a:pt x="759" y="2193"/>
                  </a:lnTo>
                  <a:lnTo>
                    <a:pt x="1438" y="2193"/>
                  </a:lnTo>
                  <a:lnTo>
                    <a:pt x="1457" y="2178"/>
                  </a:lnTo>
                  <a:lnTo>
                    <a:pt x="1478" y="2162"/>
                  </a:lnTo>
                  <a:lnTo>
                    <a:pt x="1498" y="2142"/>
                  </a:lnTo>
                  <a:lnTo>
                    <a:pt x="1515" y="2121"/>
                  </a:lnTo>
                  <a:lnTo>
                    <a:pt x="1529" y="2097"/>
                  </a:lnTo>
                  <a:lnTo>
                    <a:pt x="1539" y="2071"/>
                  </a:lnTo>
                  <a:lnTo>
                    <a:pt x="1542" y="2044"/>
                  </a:lnTo>
                  <a:lnTo>
                    <a:pt x="1545" y="1996"/>
                  </a:lnTo>
                  <a:lnTo>
                    <a:pt x="1553" y="1950"/>
                  </a:lnTo>
                  <a:lnTo>
                    <a:pt x="1565" y="1906"/>
                  </a:lnTo>
                  <a:lnTo>
                    <a:pt x="1581" y="1864"/>
                  </a:lnTo>
                  <a:lnTo>
                    <a:pt x="1600" y="1824"/>
                  </a:lnTo>
                  <a:lnTo>
                    <a:pt x="1623" y="1783"/>
                  </a:lnTo>
                  <a:lnTo>
                    <a:pt x="1647" y="1744"/>
                  </a:lnTo>
                  <a:lnTo>
                    <a:pt x="1673" y="1705"/>
                  </a:lnTo>
                  <a:lnTo>
                    <a:pt x="1700" y="1666"/>
                  </a:lnTo>
                  <a:lnTo>
                    <a:pt x="1724" y="1631"/>
                  </a:lnTo>
                  <a:lnTo>
                    <a:pt x="1748" y="1595"/>
                  </a:lnTo>
                  <a:lnTo>
                    <a:pt x="1772" y="1558"/>
                  </a:lnTo>
                  <a:lnTo>
                    <a:pt x="1796" y="1518"/>
                  </a:lnTo>
                  <a:lnTo>
                    <a:pt x="1817" y="1478"/>
                  </a:lnTo>
                  <a:lnTo>
                    <a:pt x="1839" y="1435"/>
                  </a:lnTo>
                  <a:lnTo>
                    <a:pt x="1858" y="1390"/>
                  </a:lnTo>
                  <a:lnTo>
                    <a:pt x="1875" y="1343"/>
                  </a:lnTo>
                  <a:lnTo>
                    <a:pt x="1890" y="1292"/>
                  </a:lnTo>
                  <a:lnTo>
                    <a:pt x="1902" y="1238"/>
                  </a:lnTo>
                  <a:lnTo>
                    <a:pt x="1911" y="1181"/>
                  </a:lnTo>
                  <a:lnTo>
                    <a:pt x="1917" y="1120"/>
                  </a:lnTo>
                  <a:lnTo>
                    <a:pt x="1919" y="1054"/>
                  </a:lnTo>
                  <a:lnTo>
                    <a:pt x="1916" y="983"/>
                  </a:lnTo>
                  <a:lnTo>
                    <a:pt x="1907" y="915"/>
                  </a:lnTo>
                  <a:lnTo>
                    <a:pt x="1890" y="847"/>
                  </a:lnTo>
                  <a:lnTo>
                    <a:pt x="1868" y="783"/>
                  </a:lnTo>
                  <a:lnTo>
                    <a:pt x="1841" y="721"/>
                  </a:lnTo>
                  <a:lnTo>
                    <a:pt x="1807" y="661"/>
                  </a:lnTo>
                  <a:lnTo>
                    <a:pt x="1769" y="606"/>
                  </a:lnTo>
                  <a:lnTo>
                    <a:pt x="1726" y="553"/>
                  </a:lnTo>
                  <a:lnTo>
                    <a:pt x="1679" y="505"/>
                  </a:lnTo>
                  <a:lnTo>
                    <a:pt x="1628" y="460"/>
                  </a:lnTo>
                  <a:lnTo>
                    <a:pt x="1572" y="418"/>
                  </a:lnTo>
                  <a:lnTo>
                    <a:pt x="1513" y="382"/>
                  </a:lnTo>
                  <a:lnTo>
                    <a:pt x="1451" y="352"/>
                  </a:lnTo>
                  <a:lnTo>
                    <a:pt x="1385" y="324"/>
                  </a:lnTo>
                  <a:lnTo>
                    <a:pt x="1317" y="304"/>
                  </a:lnTo>
                  <a:lnTo>
                    <a:pt x="1246" y="288"/>
                  </a:lnTo>
                  <a:lnTo>
                    <a:pt x="1174" y="279"/>
                  </a:lnTo>
                  <a:lnTo>
                    <a:pt x="1099" y="276"/>
                  </a:lnTo>
                  <a:close/>
                  <a:moveTo>
                    <a:pt x="1099" y="0"/>
                  </a:moveTo>
                  <a:lnTo>
                    <a:pt x="1188" y="3"/>
                  </a:lnTo>
                  <a:lnTo>
                    <a:pt x="1277" y="15"/>
                  </a:lnTo>
                  <a:lnTo>
                    <a:pt x="1362" y="32"/>
                  </a:lnTo>
                  <a:lnTo>
                    <a:pt x="1446" y="54"/>
                  </a:lnTo>
                  <a:lnTo>
                    <a:pt x="1525" y="83"/>
                  </a:lnTo>
                  <a:lnTo>
                    <a:pt x="1603" y="118"/>
                  </a:lnTo>
                  <a:lnTo>
                    <a:pt x="1676" y="159"/>
                  </a:lnTo>
                  <a:lnTo>
                    <a:pt x="1747" y="204"/>
                  </a:lnTo>
                  <a:lnTo>
                    <a:pt x="1813" y="255"/>
                  </a:lnTo>
                  <a:lnTo>
                    <a:pt x="1875" y="310"/>
                  </a:lnTo>
                  <a:lnTo>
                    <a:pt x="1932" y="368"/>
                  </a:lnTo>
                  <a:lnTo>
                    <a:pt x="1985" y="433"/>
                  </a:lnTo>
                  <a:lnTo>
                    <a:pt x="2033" y="499"/>
                  </a:lnTo>
                  <a:lnTo>
                    <a:pt x="2075" y="570"/>
                  </a:lnTo>
                  <a:lnTo>
                    <a:pt x="2111" y="644"/>
                  </a:lnTo>
                  <a:lnTo>
                    <a:pt x="2140" y="722"/>
                  </a:lnTo>
                  <a:lnTo>
                    <a:pt x="2165" y="801"/>
                  </a:lnTo>
                  <a:lnTo>
                    <a:pt x="2182" y="883"/>
                  </a:lnTo>
                  <a:lnTo>
                    <a:pt x="2194" y="968"/>
                  </a:lnTo>
                  <a:lnTo>
                    <a:pt x="2197" y="1054"/>
                  </a:lnTo>
                  <a:lnTo>
                    <a:pt x="2195" y="1128"/>
                  </a:lnTo>
                  <a:lnTo>
                    <a:pt x="2189" y="1197"/>
                  </a:lnTo>
                  <a:lnTo>
                    <a:pt x="2180" y="1263"/>
                  </a:lnTo>
                  <a:lnTo>
                    <a:pt x="2168" y="1326"/>
                  </a:lnTo>
                  <a:lnTo>
                    <a:pt x="2153" y="1384"/>
                  </a:lnTo>
                  <a:lnTo>
                    <a:pt x="2136" y="1440"/>
                  </a:lnTo>
                  <a:lnTo>
                    <a:pt x="2116" y="1493"/>
                  </a:lnTo>
                  <a:lnTo>
                    <a:pt x="2095" y="1542"/>
                  </a:lnTo>
                  <a:lnTo>
                    <a:pt x="2072" y="1588"/>
                  </a:lnTo>
                  <a:lnTo>
                    <a:pt x="2050" y="1632"/>
                  </a:lnTo>
                  <a:lnTo>
                    <a:pt x="2025" y="1675"/>
                  </a:lnTo>
                  <a:lnTo>
                    <a:pt x="2001" y="1714"/>
                  </a:lnTo>
                  <a:lnTo>
                    <a:pt x="1977" y="1752"/>
                  </a:lnTo>
                  <a:lnTo>
                    <a:pt x="1953" y="1787"/>
                  </a:lnTo>
                  <a:lnTo>
                    <a:pt x="1929" y="1820"/>
                  </a:lnTo>
                  <a:lnTo>
                    <a:pt x="1902" y="1862"/>
                  </a:lnTo>
                  <a:lnTo>
                    <a:pt x="1877" y="1899"/>
                  </a:lnTo>
                  <a:lnTo>
                    <a:pt x="1857" y="1933"/>
                  </a:lnTo>
                  <a:lnTo>
                    <a:pt x="1841" y="1963"/>
                  </a:lnTo>
                  <a:lnTo>
                    <a:pt x="1830" y="1991"/>
                  </a:lnTo>
                  <a:lnTo>
                    <a:pt x="1822" y="2019"/>
                  </a:lnTo>
                  <a:lnTo>
                    <a:pt x="1819" y="2044"/>
                  </a:lnTo>
                  <a:lnTo>
                    <a:pt x="1816" y="2095"/>
                  </a:lnTo>
                  <a:lnTo>
                    <a:pt x="1806" y="2145"/>
                  </a:lnTo>
                  <a:lnTo>
                    <a:pt x="1790" y="2193"/>
                  </a:lnTo>
                  <a:lnTo>
                    <a:pt x="1766" y="2240"/>
                  </a:lnTo>
                  <a:lnTo>
                    <a:pt x="1738" y="2285"/>
                  </a:lnTo>
                  <a:lnTo>
                    <a:pt x="1702" y="2328"/>
                  </a:lnTo>
                  <a:lnTo>
                    <a:pt x="1662" y="2369"/>
                  </a:lnTo>
                  <a:lnTo>
                    <a:pt x="1615" y="2406"/>
                  </a:lnTo>
                  <a:lnTo>
                    <a:pt x="1614" y="2429"/>
                  </a:lnTo>
                  <a:lnTo>
                    <a:pt x="1613" y="2456"/>
                  </a:lnTo>
                  <a:lnTo>
                    <a:pt x="1611" y="2485"/>
                  </a:lnTo>
                  <a:lnTo>
                    <a:pt x="1609" y="2515"/>
                  </a:lnTo>
                  <a:lnTo>
                    <a:pt x="1607" y="2546"/>
                  </a:lnTo>
                  <a:lnTo>
                    <a:pt x="1606" y="2576"/>
                  </a:lnTo>
                  <a:lnTo>
                    <a:pt x="1604" y="2605"/>
                  </a:lnTo>
                  <a:lnTo>
                    <a:pt x="1603" y="2631"/>
                  </a:lnTo>
                  <a:lnTo>
                    <a:pt x="1601" y="2653"/>
                  </a:lnTo>
                  <a:lnTo>
                    <a:pt x="1600" y="2671"/>
                  </a:lnTo>
                  <a:lnTo>
                    <a:pt x="1600" y="2682"/>
                  </a:lnTo>
                  <a:lnTo>
                    <a:pt x="1599" y="2685"/>
                  </a:lnTo>
                  <a:lnTo>
                    <a:pt x="1599" y="2699"/>
                  </a:lnTo>
                  <a:lnTo>
                    <a:pt x="1597" y="2715"/>
                  </a:lnTo>
                  <a:lnTo>
                    <a:pt x="1592" y="2732"/>
                  </a:lnTo>
                  <a:lnTo>
                    <a:pt x="1587" y="2750"/>
                  </a:lnTo>
                  <a:lnTo>
                    <a:pt x="1578" y="2770"/>
                  </a:lnTo>
                  <a:lnTo>
                    <a:pt x="1566" y="2789"/>
                  </a:lnTo>
                  <a:lnTo>
                    <a:pt x="1552" y="2809"/>
                  </a:lnTo>
                  <a:lnTo>
                    <a:pt x="1533" y="2831"/>
                  </a:lnTo>
                  <a:lnTo>
                    <a:pt x="1511" y="2850"/>
                  </a:lnTo>
                  <a:lnTo>
                    <a:pt x="1483" y="2870"/>
                  </a:lnTo>
                  <a:lnTo>
                    <a:pt x="1452" y="2888"/>
                  </a:lnTo>
                  <a:lnTo>
                    <a:pt x="1415" y="2906"/>
                  </a:lnTo>
                  <a:lnTo>
                    <a:pt x="1372" y="2922"/>
                  </a:lnTo>
                  <a:lnTo>
                    <a:pt x="1347" y="2953"/>
                  </a:lnTo>
                  <a:lnTo>
                    <a:pt x="1317" y="2983"/>
                  </a:lnTo>
                  <a:lnTo>
                    <a:pt x="1283" y="3010"/>
                  </a:lnTo>
                  <a:lnTo>
                    <a:pt x="1259" y="3022"/>
                  </a:lnTo>
                  <a:lnTo>
                    <a:pt x="1233" y="3030"/>
                  </a:lnTo>
                  <a:lnTo>
                    <a:pt x="1205" y="3032"/>
                  </a:lnTo>
                  <a:lnTo>
                    <a:pt x="992" y="3032"/>
                  </a:lnTo>
                  <a:lnTo>
                    <a:pt x="965" y="3030"/>
                  </a:lnTo>
                  <a:lnTo>
                    <a:pt x="939" y="3022"/>
                  </a:lnTo>
                  <a:lnTo>
                    <a:pt x="915" y="3010"/>
                  </a:lnTo>
                  <a:lnTo>
                    <a:pt x="881" y="2983"/>
                  </a:lnTo>
                  <a:lnTo>
                    <a:pt x="850" y="2953"/>
                  </a:lnTo>
                  <a:lnTo>
                    <a:pt x="825" y="2922"/>
                  </a:lnTo>
                  <a:lnTo>
                    <a:pt x="780" y="2904"/>
                  </a:lnTo>
                  <a:lnTo>
                    <a:pt x="741" y="2886"/>
                  </a:lnTo>
                  <a:lnTo>
                    <a:pt x="707" y="2866"/>
                  </a:lnTo>
                  <a:lnTo>
                    <a:pt x="680" y="2844"/>
                  </a:lnTo>
                  <a:lnTo>
                    <a:pt x="657" y="2823"/>
                  </a:lnTo>
                  <a:lnTo>
                    <a:pt x="639" y="2800"/>
                  </a:lnTo>
                  <a:lnTo>
                    <a:pt x="626" y="2779"/>
                  </a:lnTo>
                  <a:lnTo>
                    <a:pt x="614" y="2757"/>
                  </a:lnTo>
                  <a:lnTo>
                    <a:pt x="607" y="2737"/>
                  </a:lnTo>
                  <a:lnTo>
                    <a:pt x="602" y="2718"/>
                  </a:lnTo>
                  <a:lnTo>
                    <a:pt x="599" y="2701"/>
                  </a:lnTo>
                  <a:lnTo>
                    <a:pt x="598" y="2685"/>
                  </a:lnTo>
                  <a:lnTo>
                    <a:pt x="598" y="2685"/>
                  </a:lnTo>
                  <a:lnTo>
                    <a:pt x="598" y="2682"/>
                  </a:lnTo>
                  <a:lnTo>
                    <a:pt x="597" y="2671"/>
                  </a:lnTo>
                  <a:lnTo>
                    <a:pt x="596" y="2653"/>
                  </a:lnTo>
                  <a:lnTo>
                    <a:pt x="595" y="2631"/>
                  </a:lnTo>
                  <a:lnTo>
                    <a:pt x="594" y="2605"/>
                  </a:lnTo>
                  <a:lnTo>
                    <a:pt x="592" y="2576"/>
                  </a:lnTo>
                  <a:lnTo>
                    <a:pt x="590" y="2546"/>
                  </a:lnTo>
                  <a:lnTo>
                    <a:pt x="588" y="2515"/>
                  </a:lnTo>
                  <a:lnTo>
                    <a:pt x="587" y="2485"/>
                  </a:lnTo>
                  <a:lnTo>
                    <a:pt x="585" y="2456"/>
                  </a:lnTo>
                  <a:lnTo>
                    <a:pt x="584" y="2429"/>
                  </a:lnTo>
                  <a:lnTo>
                    <a:pt x="582" y="2406"/>
                  </a:lnTo>
                  <a:lnTo>
                    <a:pt x="536" y="2369"/>
                  </a:lnTo>
                  <a:lnTo>
                    <a:pt x="495" y="2328"/>
                  </a:lnTo>
                  <a:lnTo>
                    <a:pt x="460" y="2285"/>
                  </a:lnTo>
                  <a:lnTo>
                    <a:pt x="432" y="2240"/>
                  </a:lnTo>
                  <a:lnTo>
                    <a:pt x="408" y="2193"/>
                  </a:lnTo>
                  <a:lnTo>
                    <a:pt x="392" y="2145"/>
                  </a:lnTo>
                  <a:lnTo>
                    <a:pt x="382" y="2095"/>
                  </a:lnTo>
                  <a:lnTo>
                    <a:pt x="378" y="2044"/>
                  </a:lnTo>
                  <a:lnTo>
                    <a:pt x="376" y="2019"/>
                  </a:lnTo>
                  <a:lnTo>
                    <a:pt x="368" y="1991"/>
                  </a:lnTo>
                  <a:lnTo>
                    <a:pt x="357" y="1963"/>
                  </a:lnTo>
                  <a:lnTo>
                    <a:pt x="341" y="1933"/>
                  </a:lnTo>
                  <a:lnTo>
                    <a:pt x="320" y="1899"/>
                  </a:lnTo>
                  <a:lnTo>
                    <a:pt x="297" y="1862"/>
                  </a:lnTo>
                  <a:lnTo>
                    <a:pt x="268" y="1821"/>
                  </a:lnTo>
                  <a:lnTo>
                    <a:pt x="245" y="1788"/>
                  </a:lnTo>
                  <a:lnTo>
                    <a:pt x="222" y="1752"/>
                  </a:lnTo>
                  <a:lnTo>
                    <a:pt x="197" y="1714"/>
                  </a:lnTo>
                  <a:lnTo>
                    <a:pt x="173" y="1675"/>
                  </a:lnTo>
                  <a:lnTo>
                    <a:pt x="149" y="1633"/>
                  </a:lnTo>
                  <a:lnTo>
                    <a:pt x="125" y="1588"/>
                  </a:lnTo>
                  <a:lnTo>
                    <a:pt x="102" y="1542"/>
                  </a:lnTo>
                  <a:lnTo>
                    <a:pt x="82" y="1493"/>
                  </a:lnTo>
                  <a:lnTo>
                    <a:pt x="62" y="1440"/>
                  </a:lnTo>
                  <a:lnTo>
                    <a:pt x="45" y="1384"/>
                  </a:lnTo>
                  <a:lnTo>
                    <a:pt x="30" y="1326"/>
                  </a:lnTo>
                  <a:lnTo>
                    <a:pt x="17" y="1263"/>
                  </a:lnTo>
                  <a:lnTo>
                    <a:pt x="8" y="1197"/>
                  </a:lnTo>
                  <a:lnTo>
                    <a:pt x="3" y="1128"/>
                  </a:lnTo>
                  <a:lnTo>
                    <a:pt x="0" y="1054"/>
                  </a:lnTo>
                  <a:lnTo>
                    <a:pt x="4" y="968"/>
                  </a:lnTo>
                  <a:lnTo>
                    <a:pt x="15" y="883"/>
                  </a:lnTo>
                  <a:lnTo>
                    <a:pt x="32" y="801"/>
                  </a:lnTo>
                  <a:lnTo>
                    <a:pt x="57" y="722"/>
                  </a:lnTo>
                  <a:lnTo>
                    <a:pt x="87" y="644"/>
                  </a:lnTo>
                  <a:lnTo>
                    <a:pt x="123" y="570"/>
                  </a:lnTo>
                  <a:lnTo>
                    <a:pt x="165" y="499"/>
                  </a:lnTo>
                  <a:lnTo>
                    <a:pt x="213" y="433"/>
                  </a:lnTo>
                  <a:lnTo>
                    <a:pt x="266" y="368"/>
                  </a:lnTo>
                  <a:lnTo>
                    <a:pt x="323" y="310"/>
                  </a:lnTo>
                  <a:lnTo>
                    <a:pt x="385" y="255"/>
                  </a:lnTo>
                  <a:lnTo>
                    <a:pt x="451" y="204"/>
                  </a:lnTo>
                  <a:lnTo>
                    <a:pt x="521" y="159"/>
                  </a:lnTo>
                  <a:lnTo>
                    <a:pt x="595" y="118"/>
                  </a:lnTo>
                  <a:lnTo>
                    <a:pt x="672" y="83"/>
                  </a:lnTo>
                  <a:lnTo>
                    <a:pt x="753" y="54"/>
                  </a:lnTo>
                  <a:lnTo>
                    <a:pt x="836" y="32"/>
                  </a:lnTo>
                  <a:lnTo>
                    <a:pt x="921" y="15"/>
                  </a:lnTo>
                  <a:lnTo>
                    <a:pt x="1009" y="3"/>
                  </a:lnTo>
                  <a:lnTo>
                    <a:pt x="10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15" name="Freeform 34"/>
            <p:cNvSpPr>
              <a:spLocks/>
            </p:cNvSpPr>
            <p:nvPr/>
          </p:nvSpPr>
          <p:spPr bwMode="auto">
            <a:xfrm>
              <a:off x="2525713" y="1574800"/>
              <a:ext cx="31750" cy="79375"/>
            </a:xfrm>
            <a:custGeom>
              <a:avLst/>
              <a:gdLst>
                <a:gd name="T0" fmla="*/ 69 w 138"/>
                <a:gd name="T1" fmla="*/ 0 h 344"/>
                <a:gd name="T2" fmla="*/ 69 w 138"/>
                <a:gd name="T3" fmla="*/ 0 h 344"/>
                <a:gd name="T4" fmla="*/ 87 w 138"/>
                <a:gd name="T5" fmla="*/ 3 h 344"/>
                <a:gd name="T6" fmla="*/ 104 w 138"/>
                <a:gd name="T7" fmla="*/ 9 h 344"/>
                <a:gd name="T8" fmla="*/ 118 w 138"/>
                <a:gd name="T9" fmla="*/ 21 h 344"/>
                <a:gd name="T10" fmla="*/ 129 w 138"/>
                <a:gd name="T11" fmla="*/ 34 h 344"/>
                <a:gd name="T12" fmla="*/ 136 w 138"/>
                <a:gd name="T13" fmla="*/ 51 h 344"/>
                <a:gd name="T14" fmla="*/ 138 w 138"/>
                <a:gd name="T15" fmla="*/ 69 h 344"/>
                <a:gd name="T16" fmla="*/ 138 w 138"/>
                <a:gd name="T17" fmla="*/ 275 h 344"/>
                <a:gd name="T18" fmla="*/ 136 w 138"/>
                <a:gd name="T19" fmla="*/ 294 h 344"/>
                <a:gd name="T20" fmla="*/ 129 w 138"/>
                <a:gd name="T21" fmla="*/ 310 h 344"/>
                <a:gd name="T22" fmla="*/ 118 w 138"/>
                <a:gd name="T23" fmla="*/ 325 h 344"/>
                <a:gd name="T24" fmla="*/ 104 w 138"/>
                <a:gd name="T25" fmla="*/ 335 h 344"/>
                <a:gd name="T26" fmla="*/ 87 w 138"/>
                <a:gd name="T27" fmla="*/ 342 h 344"/>
                <a:gd name="T28" fmla="*/ 69 w 138"/>
                <a:gd name="T29" fmla="*/ 344 h 344"/>
                <a:gd name="T30" fmla="*/ 51 w 138"/>
                <a:gd name="T31" fmla="*/ 342 h 344"/>
                <a:gd name="T32" fmla="*/ 34 w 138"/>
                <a:gd name="T33" fmla="*/ 335 h 344"/>
                <a:gd name="T34" fmla="*/ 20 w 138"/>
                <a:gd name="T35" fmla="*/ 325 h 344"/>
                <a:gd name="T36" fmla="*/ 9 w 138"/>
                <a:gd name="T37" fmla="*/ 310 h 344"/>
                <a:gd name="T38" fmla="*/ 2 w 138"/>
                <a:gd name="T39" fmla="*/ 294 h 344"/>
                <a:gd name="T40" fmla="*/ 0 w 138"/>
                <a:gd name="T41" fmla="*/ 275 h 344"/>
                <a:gd name="T42" fmla="*/ 0 w 138"/>
                <a:gd name="T43" fmla="*/ 69 h 344"/>
                <a:gd name="T44" fmla="*/ 2 w 138"/>
                <a:gd name="T45" fmla="*/ 51 h 344"/>
                <a:gd name="T46" fmla="*/ 9 w 138"/>
                <a:gd name="T47" fmla="*/ 34 h 344"/>
                <a:gd name="T48" fmla="*/ 20 w 138"/>
                <a:gd name="T49" fmla="*/ 21 h 344"/>
                <a:gd name="T50" fmla="*/ 34 w 138"/>
                <a:gd name="T51" fmla="*/ 9 h 344"/>
                <a:gd name="T52" fmla="*/ 51 w 138"/>
                <a:gd name="T53" fmla="*/ 3 h 344"/>
                <a:gd name="T54" fmla="*/ 69 w 138"/>
                <a:gd name="T5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344">
                  <a:moveTo>
                    <a:pt x="69" y="0"/>
                  </a:moveTo>
                  <a:lnTo>
                    <a:pt x="69" y="0"/>
                  </a:lnTo>
                  <a:lnTo>
                    <a:pt x="87" y="3"/>
                  </a:lnTo>
                  <a:lnTo>
                    <a:pt x="104" y="9"/>
                  </a:lnTo>
                  <a:lnTo>
                    <a:pt x="118" y="21"/>
                  </a:lnTo>
                  <a:lnTo>
                    <a:pt x="129" y="34"/>
                  </a:lnTo>
                  <a:lnTo>
                    <a:pt x="136" y="51"/>
                  </a:lnTo>
                  <a:lnTo>
                    <a:pt x="138" y="69"/>
                  </a:lnTo>
                  <a:lnTo>
                    <a:pt x="138" y="275"/>
                  </a:lnTo>
                  <a:lnTo>
                    <a:pt x="136" y="294"/>
                  </a:lnTo>
                  <a:lnTo>
                    <a:pt x="129" y="310"/>
                  </a:lnTo>
                  <a:lnTo>
                    <a:pt x="118" y="325"/>
                  </a:lnTo>
                  <a:lnTo>
                    <a:pt x="104" y="335"/>
                  </a:lnTo>
                  <a:lnTo>
                    <a:pt x="87" y="342"/>
                  </a:lnTo>
                  <a:lnTo>
                    <a:pt x="69" y="344"/>
                  </a:lnTo>
                  <a:lnTo>
                    <a:pt x="51" y="342"/>
                  </a:lnTo>
                  <a:lnTo>
                    <a:pt x="34" y="335"/>
                  </a:lnTo>
                  <a:lnTo>
                    <a:pt x="20" y="325"/>
                  </a:lnTo>
                  <a:lnTo>
                    <a:pt x="9" y="310"/>
                  </a:lnTo>
                  <a:lnTo>
                    <a:pt x="2" y="294"/>
                  </a:lnTo>
                  <a:lnTo>
                    <a:pt x="0" y="275"/>
                  </a:lnTo>
                  <a:lnTo>
                    <a:pt x="0" y="69"/>
                  </a:lnTo>
                  <a:lnTo>
                    <a:pt x="2" y="51"/>
                  </a:lnTo>
                  <a:lnTo>
                    <a:pt x="9" y="34"/>
                  </a:lnTo>
                  <a:lnTo>
                    <a:pt x="20" y="21"/>
                  </a:lnTo>
                  <a:lnTo>
                    <a:pt x="34" y="9"/>
                  </a:lnTo>
                  <a:lnTo>
                    <a:pt x="51" y="3"/>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16" name="Freeform 35"/>
            <p:cNvSpPr>
              <a:spLocks/>
            </p:cNvSpPr>
            <p:nvPr/>
          </p:nvSpPr>
          <p:spPr bwMode="auto">
            <a:xfrm>
              <a:off x="2349500" y="1622425"/>
              <a:ext cx="53975" cy="71437"/>
            </a:xfrm>
            <a:custGeom>
              <a:avLst/>
              <a:gdLst>
                <a:gd name="T0" fmla="*/ 69 w 243"/>
                <a:gd name="T1" fmla="*/ 0 h 317"/>
                <a:gd name="T2" fmla="*/ 87 w 243"/>
                <a:gd name="T3" fmla="*/ 2 h 317"/>
                <a:gd name="T4" fmla="*/ 103 w 243"/>
                <a:gd name="T5" fmla="*/ 9 h 317"/>
                <a:gd name="T6" fmla="*/ 118 w 243"/>
                <a:gd name="T7" fmla="*/ 20 h 317"/>
                <a:gd name="T8" fmla="*/ 129 w 243"/>
                <a:gd name="T9" fmla="*/ 34 h 317"/>
                <a:gd name="T10" fmla="*/ 233 w 243"/>
                <a:gd name="T11" fmla="*/ 214 h 317"/>
                <a:gd name="T12" fmla="*/ 240 w 243"/>
                <a:gd name="T13" fmla="*/ 230 h 317"/>
                <a:gd name="T14" fmla="*/ 243 w 243"/>
                <a:gd name="T15" fmla="*/ 248 h 317"/>
                <a:gd name="T16" fmla="*/ 240 w 243"/>
                <a:gd name="T17" fmla="*/ 265 h 317"/>
                <a:gd name="T18" fmla="*/ 233 w 243"/>
                <a:gd name="T19" fmla="*/ 282 h 317"/>
                <a:gd name="T20" fmla="*/ 223 w 243"/>
                <a:gd name="T21" fmla="*/ 297 h 317"/>
                <a:gd name="T22" fmla="*/ 209 w 243"/>
                <a:gd name="T23" fmla="*/ 308 h 317"/>
                <a:gd name="T24" fmla="*/ 191 w 243"/>
                <a:gd name="T25" fmla="*/ 315 h 317"/>
                <a:gd name="T26" fmla="*/ 173 w 243"/>
                <a:gd name="T27" fmla="*/ 317 h 317"/>
                <a:gd name="T28" fmla="*/ 155 w 243"/>
                <a:gd name="T29" fmla="*/ 315 h 317"/>
                <a:gd name="T30" fmla="*/ 139 w 243"/>
                <a:gd name="T31" fmla="*/ 308 h 317"/>
                <a:gd name="T32" fmla="*/ 125 w 243"/>
                <a:gd name="T33" fmla="*/ 297 h 317"/>
                <a:gd name="T34" fmla="*/ 113 w 243"/>
                <a:gd name="T35" fmla="*/ 282 h 317"/>
                <a:gd name="T36" fmla="*/ 9 w 243"/>
                <a:gd name="T37" fmla="*/ 103 h 317"/>
                <a:gd name="T38" fmla="*/ 2 w 243"/>
                <a:gd name="T39" fmla="*/ 86 h 317"/>
                <a:gd name="T40" fmla="*/ 0 w 243"/>
                <a:gd name="T41" fmla="*/ 68 h 317"/>
                <a:gd name="T42" fmla="*/ 2 w 243"/>
                <a:gd name="T43" fmla="*/ 51 h 317"/>
                <a:gd name="T44" fmla="*/ 9 w 243"/>
                <a:gd name="T45" fmla="*/ 34 h 317"/>
                <a:gd name="T46" fmla="*/ 20 w 243"/>
                <a:gd name="T47" fmla="*/ 21 h 317"/>
                <a:gd name="T48" fmla="*/ 34 w 243"/>
                <a:gd name="T49" fmla="*/ 10 h 317"/>
                <a:gd name="T50" fmla="*/ 52 w 243"/>
                <a:gd name="T51" fmla="*/ 2 h 317"/>
                <a:gd name="T52" fmla="*/ 69 w 243"/>
                <a:gd name="T5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317">
                  <a:moveTo>
                    <a:pt x="69" y="0"/>
                  </a:moveTo>
                  <a:lnTo>
                    <a:pt x="87" y="2"/>
                  </a:lnTo>
                  <a:lnTo>
                    <a:pt x="103" y="9"/>
                  </a:lnTo>
                  <a:lnTo>
                    <a:pt x="118" y="20"/>
                  </a:lnTo>
                  <a:lnTo>
                    <a:pt x="129" y="34"/>
                  </a:lnTo>
                  <a:lnTo>
                    <a:pt x="233" y="214"/>
                  </a:lnTo>
                  <a:lnTo>
                    <a:pt x="240" y="230"/>
                  </a:lnTo>
                  <a:lnTo>
                    <a:pt x="243" y="248"/>
                  </a:lnTo>
                  <a:lnTo>
                    <a:pt x="240" y="265"/>
                  </a:lnTo>
                  <a:lnTo>
                    <a:pt x="233" y="282"/>
                  </a:lnTo>
                  <a:lnTo>
                    <a:pt x="223" y="297"/>
                  </a:lnTo>
                  <a:lnTo>
                    <a:pt x="209" y="308"/>
                  </a:lnTo>
                  <a:lnTo>
                    <a:pt x="191" y="315"/>
                  </a:lnTo>
                  <a:lnTo>
                    <a:pt x="173" y="317"/>
                  </a:lnTo>
                  <a:lnTo>
                    <a:pt x="155" y="315"/>
                  </a:lnTo>
                  <a:lnTo>
                    <a:pt x="139" y="308"/>
                  </a:lnTo>
                  <a:lnTo>
                    <a:pt x="125" y="297"/>
                  </a:lnTo>
                  <a:lnTo>
                    <a:pt x="113" y="282"/>
                  </a:lnTo>
                  <a:lnTo>
                    <a:pt x="9" y="103"/>
                  </a:lnTo>
                  <a:lnTo>
                    <a:pt x="2" y="86"/>
                  </a:lnTo>
                  <a:lnTo>
                    <a:pt x="0" y="68"/>
                  </a:lnTo>
                  <a:lnTo>
                    <a:pt x="2" y="51"/>
                  </a:lnTo>
                  <a:lnTo>
                    <a:pt x="9" y="34"/>
                  </a:lnTo>
                  <a:lnTo>
                    <a:pt x="20" y="21"/>
                  </a:lnTo>
                  <a:lnTo>
                    <a:pt x="34" y="10"/>
                  </a:lnTo>
                  <a:lnTo>
                    <a:pt x="52" y="2"/>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17" name="Freeform 36"/>
            <p:cNvSpPr>
              <a:spLocks/>
            </p:cNvSpPr>
            <p:nvPr/>
          </p:nvSpPr>
          <p:spPr bwMode="auto">
            <a:xfrm>
              <a:off x="2219325" y="1751013"/>
              <a:ext cx="71438" cy="55562"/>
            </a:xfrm>
            <a:custGeom>
              <a:avLst/>
              <a:gdLst>
                <a:gd name="T0" fmla="*/ 69 w 319"/>
                <a:gd name="T1" fmla="*/ 0 h 241"/>
                <a:gd name="T2" fmla="*/ 86 w 319"/>
                <a:gd name="T3" fmla="*/ 3 h 241"/>
                <a:gd name="T4" fmla="*/ 104 w 319"/>
                <a:gd name="T5" fmla="*/ 9 h 241"/>
                <a:gd name="T6" fmla="*/ 285 w 319"/>
                <a:gd name="T7" fmla="*/ 112 h 241"/>
                <a:gd name="T8" fmla="*/ 299 w 319"/>
                <a:gd name="T9" fmla="*/ 124 h 241"/>
                <a:gd name="T10" fmla="*/ 310 w 319"/>
                <a:gd name="T11" fmla="*/ 138 h 241"/>
                <a:gd name="T12" fmla="*/ 316 w 319"/>
                <a:gd name="T13" fmla="*/ 155 h 241"/>
                <a:gd name="T14" fmla="*/ 319 w 319"/>
                <a:gd name="T15" fmla="*/ 172 h 241"/>
                <a:gd name="T16" fmla="*/ 316 w 319"/>
                <a:gd name="T17" fmla="*/ 190 h 241"/>
                <a:gd name="T18" fmla="*/ 310 w 319"/>
                <a:gd name="T19" fmla="*/ 206 h 241"/>
                <a:gd name="T20" fmla="*/ 298 w 319"/>
                <a:gd name="T21" fmla="*/ 221 h 241"/>
                <a:gd name="T22" fmla="*/ 283 w 319"/>
                <a:gd name="T23" fmla="*/ 232 h 241"/>
                <a:gd name="T24" fmla="*/ 266 w 319"/>
                <a:gd name="T25" fmla="*/ 239 h 241"/>
                <a:gd name="T26" fmla="*/ 249 w 319"/>
                <a:gd name="T27" fmla="*/ 241 h 241"/>
                <a:gd name="T28" fmla="*/ 231 w 319"/>
                <a:gd name="T29" fmla="*/ 239 h 241"/>
                <a:gd name="T30" fmla="*/ 214 w 319"/>
                <a:gd name="T31" fmla="*/ 231 h 241"/>
                <a:gd name="T32" fmla="*/ 34 w 319"/>
                <a:gd name="T33" fmla="*/ 129 h 241"/>
                <a:gd name="T34" fmla="*/ 19 w 319"/>
                <a:gd name="T35" fmla="*/ 118 h 241"/>
                <a:gd name="T36" fmla="*/ 9 w 319"/>
                <a:gd name="T37" fmla="*/ 103 h 241"/>
                <a:gd name="T38" fmla="*/ 2 w 319"/>
                <a:gd name="T39" fmla="*/ 87 h 241"/>
                <a:gd name="T40" fmla="*/ 0 w 319"/>
                <a:gd name="T41" fmla="*/ 69 h 241"/>
                <a:gd name="T42" fmla="*/ 2 w 319"/>
                <a:gd name="T43" fmla="*/ 51 h 241"/>
                <a:gd name="T44" fmla="*/ 9 w 319"/>
                <a:gd name="T45" fmla="*/ 34 h 241"/>
                <a:gd name="T46" fmla="*/ 20 w 319"/>
                <a:gd name="T47" fmla="*/ 20 h 241"/>
                <a:gd name="T48" fmla="*/ 35 w 319"/>
                <a:gd name="T49" fmla="*/ 9 h 241"/>
                <a:gd name="T50" fmla="*/ 51 w 319"/>
                <a:gd name="T51" fmla="*/ 3 h 241"/>
                <a:gd name="T52" fmla="*/ 69 w 319"/>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1">
                  <a:moveTo>
                    <a:pt x="69" y="0"/>
                  </a:moveTo>
                  <a:lnTo>
                    <a:pt x="86" y="3"/>
                  </a:lnTo>
                  <a:lnTo>
                    <a:pt x="104" y="9"/>
                  </a:lnTo>
                  <a:lnTo>
                    <a:pt x="285" y="112"/>
                  </a:lnTo>
                  <a:lnTo>
                    <a:pt x="299" y="124"/>
                  </a:lnTo>
                  <a:lnTo>
                    <a:pt x="310" y="138"/>
                  </a:lnTo>
                  <a:lnTo>
                    <a:pt x="316" y="155"/>
                  </a:lnTo>
                  <a:lnTo>
                    <a:pt x="319" y="172"/>
                  </a:lnTo>
                  <a:lnTo>
                    <a:pt x="316" y="190"/>
                  </a:lnTo>
                  <a:lnTo>
                    <a:pt x="310" y="206"/>
                  </a:lnTo>
                  <a:lnTo>
                    <a:pt x="298" y="221"/>
                  </a:lnTo>
                  <a:lnTo>
                    <a:pt x="283" y="232"/>
                  </a:lnTo>
                  <a:lnTo>
                    <a:pt x="266" y="239"/>
                  </a:lnTo>
                  <a:lnTo>
                    <a:pt x="249" y="241"/>
                  </a:lnTo>
                  <a:lnTo>
                    <a:pt x="231" y="239"/>
                  </a:lnTo>
                  <a:lnTo>
                    <a:pt x="214" y="231"/>
                  </a:lnTo>
                  <a:lnTo>
                    <a:pt x="34" y="129"/>
                  </a:lnTo>
                  <a:lnTo>
                    <a:pt x="19" y="118"/>
                  </a:lnTo>
                  <a:lnTo>
                    <a:pt x="9" y="103"/>
                  </a:lnTo>
                  <a:lnTo>
                    <a:pt x="2" y="87"/>
                  </a:lnTo>
                  <a:lnTo>
                    <a:pt x="0" y="69"/>
                  </a:lnTo>
                  <a:lnTo>
                    <a:pt x="2" y="51"/>
                  </a:lnTo>
                  <a:lnTo>
                    <a:pt x="9" y="34"/>
                  </a:lnTo>
                  <a:lnTo>
                    <a:pt x="20" y="20"/>
                  </a:lnTo>
                  <a:lnTo>
                    <a:pt x="35" y="9"/>
                  </a:lnTo>
                  <a:lnTo>
                    <a:pt x="51" y="3"/>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18" name="Freeform 37"/>
            <p:cNvSpPr>
              <a:spLocks/>
            </p:cNvSpPr>
            <p:nvPr/>
          </p:nvSpPr>
          <p:spPr bwMode="auto">
            <a:xfrm>
              <a:off x="2171700" y="1927225"/>
              <a:ext cx="77788" cy="31750"/>
            </a:xfrm>
            <a:custGeom>
              <a:avLst/>
              <a:gdLst>
                <a:gd name="T0" fmla="*/ 69 w 347"/>
                <a:gd name="T1" fmla="*/ 0 h 139"/>
                <a:gd name="T2" fmla="*/ 278 w 347"/>
                <a:gd name="T3" fmla="*/ 0 h 139"/>
                <a:gd name="T4" fmla="*/ 296 w 347"/>
                <a:gd name="T5" fmla="*/ 4 h 139"/>
                <a:gd name="T6" fmla="*/ 313 w 347"/>
                <a:gd name="T7" fmla="*/ 10 h 139"/>
                <a:gd name="T8" fmla="*/ 327 w 347"/>
                <a:gd name="T9" fmla="*/ 21 h 139"/>
                <a:gd name="T10" fmla="*/ 338 w 347"/>
                <a:gd name="T11" fmla="*/ 35 h 139"/>
                <a:gd name="T12" fmla="*/ 345 w 347"/>
                <a:gd name="T13" fmla="*/ 51 h 139"/>
                <a:gd name="T14" fmla="*/ 347 w 347"/>
                <a:gd name="T15" fmla="*/ 70 h 139"/>
                <a:gd name="T16" fmla="*/ 345 w 347"/>
                <a:gd name="T17" fmla="*/ 88 h 139"/>
                <a:gd name="T18" fmla="*/ 338 w 347"/>
                <a:gd name="T19" fmla="*/ 104 h 139"/>
                <a:gd name="T20" fmla="*/ 327 w 347"/>
                <a:gd name="T21" fmla="*/ 119 h 139"/>
                <a:gd name="T22" fmla="*/ 313 w 347"/>
                <a:gd name="T23" fmla="*/ 129 h 139"/>
                <a:gd name="T24" fmla="*/ 296 w 347"/>
                <a:gd name="T25" fmla="*/ 137 h 139"/>
                <a:gd name="T26" fmla="*/ 278 w 347"/>
                <a:gd name="T27" fmla="*/ 139 h 139"/>
                <a:gd name="T28" fmla="*/ 69 w 347"/>
                <a:gd name="T29" fmla="*/ 139 h 139"/>
                <a:gd name="T30" fmla="*/ 51 w 347"/>
                <a:gd name="T31" fmla="*/ 137 h 139"/>
                <a:gd name="T32" fmla="*/ 35 w 347"/>
                <a:gd name="T33" fmla="*/ 129 h 139"/>
                <a:gd name="T34" fmla="*/ 20 w 347"/>
                <a:gd name="T35" fmla="*/ 119 h 139"/>
                <a:gd name="T36" fmla="*/ 10 w 347"/>
                <a:gd name="T37" fmla="*/ 104 h 139"/>
                <a:gd name="T38" fmla="*/ 2 w 347"/>
                <a:gd name="T39" fmla="*/ 88 h 139"/>
                <a:gd name="T40" fmla="*/ 0 w 347"/>
                <a:gd name="T41" fmla="*/ 70 h 139"/>
                <a:gd name="T42" fmla="*/ 2 w 347"/>
                <a:gd name="T43" fmla="*/ 51 h 139"/>
                <a:gd name="T44" fmla="*/ 10 w 347"/>
                <a:gd name="T45" fmla="*/ 35 h 139"/>
                <a:gd name="T46" fmla="*/ 20 w 347"/>
                <a:gd name="T47" fmla="*/ 21 h 139"/>
                <a:gd name="T48" fmla="*/ 35 w 347"/>
                <a:gd name="T49" fmla="*/ 10 h 139"/>
                <a:gd name="T50" fmla="*/ 51 w 347"/>
                <a:gd name="T51" fmla="*/ 4 h 139"/>
                <a:gd name="T52" fmla="*/ 69 w 347"/>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7" h="139">
                  <a:moveTo>
                    <a:pt x="69" y="0"/>
                  </a:moveTo>
                  <a:lnTo>
                    <a:pt x="278" y="0"/>
                  </a:lnTo>
                  <a:lnTo>
                    <a:pt x="296" y="4"/>
                  </a:lnTo>
                  <a:lnTo>
                    <a:pt x="313" y="10"/>
                  </a:lnTo>
                  <a:lnTo>
                    <a:pt x="327" y="21"/>
                  </a:lnTo>
                  <a:lnTo>
                    <a:pt x="338" y="35"/>
                  </a:lnTo>
                  <a:lnTo>
                    <a:pt x="345" y="51"/>
                  </a:lnTo>
                  <a:lnTo>
                    <a:pt x="347" y="70"/>
                  </a:lnTo>
                  <a:lnTo>
                    <a:pt x="345" y="88"/>
                  </a:lnTo>
                  <a:lnTo>
                    <a:pt x="338" y="104"/>
                  </a:lnTo>
                  <a:lnTo>
                    <a:pt x="327" y="119"/>
                  </a:lnTo>
                  <a:lnTo>
                    <a:pt x="313" y="129"/>
                  </a:lnTo>
                  <a:lnTo>
                    <a:pt x="296" y="137"/>
                  </a:lnTo>
                  <a:lnTo>
                    <a:pt x="278" y="139"/>
                  </a:lnTo>
                  <a:lnTo>
                    <a:pt x="69" y="139"/>
                  </a:lnTo>
                  <a:lnTo>
                    <a:pt x="51" y="137"/>
                  </a:lnTo>
                  <a:lnTo>
                    <a:pt x="35" y="129"/>
                  </a:lnTo>
                  <a:lnTo>
                    <a:pt x="20" y="119"/>
                  </a:lnTo>
                  <a:lnTo>
                    <a:pt x="10" y="104"/>
                  </a:lnTo>
                  <a:lnTo>
                    <a:pt x="2" y="88"/>
                  </a:lnTo>
                  <a:lnTo>
                    <a:pt x="0" y="70"/>
                  </a:lnTo>
                  <a:lnTo>
                    <a:pt x="2" y="51"/>
                  </a:lnTo>
                  <a:lnTo>
                    <a:pt x="10" y="35"/>
                  </a:lnTo>
                  <a:lnTo>
                    <a:pt x="20" y="21"/>
                  </a:lnTo>
                  <a:lnTo>
                    <a:pt x="35" y="10"/>
                  </a:lnTo>
                  <a:lnTo>
                    <a:pt x="51" y="4"/>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19" name="Freeform 38"/>
            <p:cNvSpPr>
              <a:spLocks/>
            </p:cNvSpPr>
            <p:nvPr/>
          </p:nvSpPr>
          <p:spPr bwMode="auto">
            <a:xfrm>
              <a:off x="2219325" y="2079625"/>
              <a:ext cx="71438" cy="55562"/>
            </a:xfrm>
            <a:custGeom>
              <a:avLst/>
              <a:gdLst>
                <a:gd name="T0" fmla="*/ 249 w 319"/>
                <a:gd name="T1" fmla="*/ 0 h 242"/>
                <a:gd name="T2" fmla="*/ 268 w 319"/>
                <a:gd name="T3" fmla="*/ 3 h 242"/>
                <a:gd name="T4" fmla="*/ 283 w 319"/>
                <a:gd name="T5" fmla="*/ 9 h 242"/>
                <a:gd name="T6" fmla="*/ 298 w 319"/>
                <a:gd name="T7" fmla="*/ 20 h 242"/>
                <a:gd name="T8" fmla="*/ 310 w 319"/>
                <a:gd name="T9" fmla="*/ 35 h 242"/>
                <a:gd name="T10" fmla="*/ 316 w 319"/>
                <a:gd name="T11" fmla="*/ 52 h 242"/>
                <a:gd name="T12" fmla="*/ 319 w 319"/>
                <a:gd name="T13" fmla="*/ 70 h 242"/>
                <a:gd name="T14" fmla="*/ 316 w 319"/>
                <a:gd name="T15" fmla="*/ 86 h 242"/>
                <a:gd name="T16" fmla="*/ 310 w 319"/>
                <a:gd name="T17" fmla="*/ 103 h 242"/>
                <a:gd name="T18" fmla="*/ 298 w 319"/>
                <a:gd name="T19" fmla="*/ 118 h 242"/>
                <a:gd name="T20" fmla="*/ 285 w 319"/>
                <a:gd name="T21" fmla="*/ 129 h 242"/>
                <a:gd name="T22" fmla="*/ 104 w 319"/>
                <a:gd name="T23" fmla="*/ 232 h 242"/>
                <a:gd name="T24" fmla="*/ 87 w 319"/>
                <a:gd name="T25" fmla="*/ 239 h 242"/>
                <a:gd name="T26" fmla="*/ 69 w 319"/>
                <a:gd name="T27" fmla="*/ 242 h 242"/>
                <a:gd name="T28" fmla="*/ 51 w 319"/>
                <a:gd name="T29" fmla="*/ 239 h 242"/>
                <a:gd name="T30" fmla="*/ 35 w 319"/>
                <a:gd name="T31" fmla="*/ 233 h 242"/>
                <a:gd name="T32" fmla="*/ 20 w 319"/>
                <a:gd name="T33" fmla="*/ 222 h 242"/>
                <a:gd name="T34" fmla="*/ 9 w 319"/>
                <a:gd name="T35" fmla="*/ 207 h 242"/>
                <a:gd name="T36" fmla="*/ 2 w 319"/>
                <a:gd name="T37" fmla="*/ 190 h 242"/>
                <a:gd name="T38" fmla="*/ 0 w 319"/>
                <a:gd name="T39" fmla="*/ 172 h 242"/>
                <a:gd name="T40" fmla="*/ 2 w 319"/>
                <a:gd name="T41" fmla="*/ 155 h 242"/>
                <a:gd name="T42" fmla="*/ 9 w 319"/>
                <a:gd name="T43" fmla="*/ 138 h 242"/>
                <a:gd name="T44" fmla="*/ 19 w 319"/>
                <a:gd name="T45" fmla="*/ 125 h 242"/>
                <a:gd name="T46" fmla="*/ 34 w 319"/>
                <a:gd name="T47" fmla="*/ 114 h 242"/>
                <a:gd name="T48" fmla="*/ 214 w 319"/>
                <a:gd name="T49" fmla="*/ 10 h 242"/>
                <a:gd name="T50" fmla="*/ 232 w 319"/>
                <a:gd name="T51" fmla="*/ 2 h 242"/>
                <a:gd name="T52" fmla="*/ 249 w 319"/>
                <a:gd name="T5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2">
                  <a:moveTo>
                    <a:pt x="249" y="0"/>
                  </a:moveTo>
                  <a:lnTo>
                    <a:pt x="268" y="3"/>
                  </a:lnTo>
                  <a:lnTo>
                    <a:pt x="283" y="9"/>
                  </a:lnTo>
                  <a:lnTo>
                    <a:pt x="298" y="20"/>
                  </a:lnTo>
                  <a:lnTo>
                    <a:pt x="310" y="35"/>
                  </a:lnTo>
                  <a:lnTo>
                    <a:pt x="316" y="52"/>
                  </a:lnTo>
                  <a:lnTo>
                    <a:pt x="319" y="70"/>
                  </a:lnTo>
                  <a:lnTo>
                    <a:pt x="316" y="86"/>
                  </a:lnTo>
                  <a:lnTo>
                    <a:pt x="310" y="103"/>
                  </a:lnTo>
                  <a:lnTo>
                    <a:pt x="298" y="118"/>
                  </a:lnTo>
                  <a:lnTo>
                    <a:pt x="285" y="129"/>
                  </a:lnTo>
                  <a:lnTo>
                    <a:pt x="104" y="232"/>
                  </a:lnTo>
                  <a:lnTo>
                    <a:pt x="87" y="239"/>
                  </a:lnTo>
                  <a:lnTo>
                    <a:pt x="69" y="242"/>
                  </a:lnTo>
                  <a:lnTo>
                    <a:pt x="51" y="239"/>
                  </a:lnTo>
                  <a:lnTo>
                    <a:pt x="35" y="233"/>
                  </a:lnTo>
                  <a:lnTo>
                    <a:pt x="20" y="222"/>
                  </a:lnTo>
                  <a:lnTo>
                    <a:pt x="9" y="207"/>
                  </a:lnTo>
                  <a:lnTo>
                    <a:pt x="2" y="190"/>
                  </a:lnTo>
                  <a:lnTo>
                    <a:pt x="0" y="172"/>
                  </a:lnTo>
                  <a:lnTo>
                    <a:pt x="2" y="155"/>
                  </a:lnTo>
                  <a:lnTo>
                    <a:pt x="9" y="138"/>
                  </a:lnTo>
                  <a:lnTo>
                    <a:pt x="19" y="125"/>
                  </a:lnTo>
                  <a:lnTo>
                    <a:pt x="34" y="114"/>
                  </a:lnTo>
                  <a:lnTo>
                    <a:pt x="214" y="10"/>
                  </a:lnTo>
                  <a:lnTo>
                    <a:pt x="232" y="2"/>
                  </a:lnTo>
                  <a:lnTo>
                    <a:pt x="24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20" name="Freeform 39"/>
            <p:cNvSpPr>
              <a:spLocks/>
            </p:cNvSpPr>
            <p:nvPr/>
          </p:nvSpPr>
          <p:spPr bwMode="auto">
            <a:xfrm>
              <a:off x="2792413" y="2079625"/>
              <a:ext cx="71438" cy="55562"/>
            </a:xfrm>
            <a:custGeom>
              <a:avLst/>
              <a:gdLst>
                <a:gd name="T0" fmla="*/ 69 w 319"/>
                <a:gd name="T1" fmla="*/ 0 h 242"/>
                <a:gd name="T2" fmla="*/ 87 w 319"/>
                <a:gd name="T3" fmla="*/ 2 h 242"/>
                <a:gd name="T4" fmla="*/ 104 w 319"/>
                <a:gd name="T5" fmla="*/ 10 h 242"/>
                <a:gd name="T6" fmla="*/ 285 w 319"/>
                <a:gd name="T7" fmla="*/ 114 h 242"/>
                <a:gd name="T8" fmla="*/ 299 w 319"/>
                <a:gd name="T9" fmla="*/ 125 h 242"/>
                <a:gd name="T10" fmla="*/ 310 w 319"/>
                <a:gd name="T11" fmla="*/ 138 h 242"/>
                <a:gd name="T12" fmla="*/ 316 w 319"/>
                <a:gd name="T13" fmla="*/ 155 h 242"/>
                <a:gd name="T14" fmla="*/ 319 w 319"/>
                <a:gd name="T15" fmla="*/ 172 h 242"/>
                <a:gd name="T16" fmla="*/ 316 w 319"/>
                <a:gd name="T17" fmla="*/ 190 h 242"/>
                <a:gd name="T18" fmla="*/ 310 w 319"/>
                <a:gd name="T19" fmla="*/ 207 h 242"/>
                <a:gd name="T20" fmla="*/ 298 w 319"/>
                <a:gd name="T21" fmla="*/ 222 h 242"/>
                <a:gd name="T22" fmla="*/ 284 w 319"/>
                <a:gd name="T23" fmla="*/ 233 h 242"/>
                <a:gd name="T24" fmla="*/ 268 w 319"/>
                <a:gd name="T25" fmla="*/ 239 h 242"/>
                <a:gd name="T26" fmla="*/ 250 w 319"/>
                <a:gd name="T27" fmla="*/ 242 h 242"/>
                <a:gd name="T28" fmla="*/ 231 w 319"/>
                <a:gd name="T29" fmla="*/ 239 h 242"/>
                <a:gd name="T30" fmla="*/ 214 w 319"/>
                <a:gd name="T31" fmla="*/ 232 h 242"/>
                <a:gd name="T32" fmla="*/ 34 w 319"/>
                <a:gd name="T33" fmla="*/ 129 h 242"/>
                <a:gd name="T34" fmla="*/ 20 w 319"/>
                <a:gd name="T35" fmla="*/ 118 h 242"/>
                <a:gd name="T36" fmla="*/ 9 w 319"/>
                <a:gd name="T37" fmla="*/ 103 h 242"/>
                <a:gd name="T38" fmla="*/ 2 w 319"/>
                <a:gd name="T39" fmla="*/ 86 h 242"/>
                <a:gd name="T40" fmla="*/ 0 w 319"/>
                <a:gd name="T41" fmla="*/ 70 h 242"/>
                <a:gd name="T42" fmla="*/ 2 w 319"/>
                <a:gd name="T43" fmla="*/ 52 h 242"/>
                <a:gd name="T44" fmla="*/ 9 w 319"/>
                <a:gd name="T45" fmla="*/ 35 h 242"/>
                <a:gd name="T46" fmla="*/ 20 w 319"/>
                <a:gd name="T47" fmla="*/ 20 h 242"/>
                <a:gd name="T48" fmla="*/ 35 w 319"/>
                <a:gd name="T49" fmla="*/ 9 h 242"/>
                <a:gd name="T50" fmla="*/ 51 w 319"/>
                <a:gd name="T51" fmla="*/ 3 h 242"/>
                <a:gd name="T52" fmla="*/ 69 w 319"/>
                <a:gd name="T5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2">
                  <a:moveTo>
                    <a:pt x="69" y="0"/>
                  </a:moveTo>
                  <a:lnTo>
                    <a:pt x="87" y="2"/>
                  </a:lnTo>
                  <a:lnTo>
                    <a:pt x="104" y="10"/>
                  </a:lnTo>
                  <a:lnTo>
                    <a:pt x="285" y="114"/>
                  </a:lnTo>
                  <a:lnTo>
                    <a:pt x="299" y="125"/>
                  </a:lnTo>
                  <a:lnTo>
                    <a:pt x="310" y="138"/>
                  </a:lnTo>
                  <a:lnTo>
                    <a:pt x="316" y="155"/>
                  </a:lnTo>
                  <a:lnTo>
                    <a:pt x="319" y="172"/>
                  </a:lnTo>
                  <a:lnTo>
                    <a:pt x="316" y="190"/>
                  </a:lnTo>
                  <a:lnTo>
                    <a:pt x="310" y="207"/>
                  </a:lnTo>
                  <a:lnTo>
                    <a:pt x="298" y="222"/>
                  </a:lnTo>
                  <a:lnTo>
                    <a:pt x="284" y="233"/>
                  </a:lnTo>
                  <a:lnTo>
                    <a:pt x="268" y="239"/>
                  </a:lnTo>
                  <a:lnTo>
                    <a:pt x="250" y="242"/>
                  </a:lnTo>
                  <a:lnTo>
                    <a:pt x="231" y="239"/>
                  </a:lnTo>
                  <a:lnTo>
                    <a:pt x="214" y="232"/>
                  </a:lnTo>
                  <a:lnTo>
                    <a:pt x="34" y="129"/>
                  </a:lnTo>
                  <a:lnTo>
                    <a:pt x="20" y="118"/>
                  </a:lnTo>
                  <a:lnTo>
                    <a:pt x="9" y="103"/>
                  </a:lnTo>
                  <a:lnTo>
                    <a:pt x="2" y="86"/>
                  </a:lnTo>
                  <a:lnTo>
                    <a:pt x="0" y="70"/>
                  </a:lnTo>
                  <a:lnTo>
                    <a:pt x="2" y="52"/>
                  </a:lnTo>
                  <a:lnTo>
                    <a:pt x="9" y="35"/>
                  </a:lnTo>
                  <a:lnTo>
                    <a:pt x="20" y="20"/>
                  </a:lnTo>
                  <a:lnTo>
                    <a:pt x="35" y="9"/>
                  </a:lnTo>
                  <a:lnTo>
                    <a:pt x="51" y="3"/>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21" name="Freeform 40"/>
            <p:cNvSpPr>
              <a:spLocks/>
            </p:cNvSpPr>
            <p:nvPr/>
          </p:nvSpPr>
          <p:spPr bwMode="auto">
            <a:xfrm>
              <a:off x="2833688" y="1927225"/>
              <a:ext cx="77788" cy="31750"/>
            </a:xfrm>
            <a:custGeom>
              <a:avLst/>
              <a:gdLst>
                <a:gd name="T0" fmla="*/ 70 w 348"/>
                <a:gd name="T1" fmla="*/ 0 h 139"/>
                <a:gd name="T2" fmla="*/ 278 w 348"/>
                <a:gd name="T3" fmla="*/ 0 h 139"/>
                <a:gd name="T4" fmla="*/ 297 w 348"/>
                <a:gd name="T5" fmla="*/ 4 h 139"/>
                <a:gd name="T6" fmla="*/ 314 w 348"/>
                <a:gd name="T7" fmla="*/ 10 h 139"/>
                <a:gd name="T8" fmla="*/ 327 w 348"/>
                <a:gd name="T9" fmla="*/ 21 h 139"/>
                <a:gd name="T10" fmla="*/ 337 w 348"/>
                <a:gd name="T11" fmla="*/ 35 h 139"/>
                <a:gd name="T12" fmla="*/ 345 w 348"/>
                <a:gd name="T13" fmla="*/ 51 h 139"/>
                <a:gd name="T14" fmla="*/ 348 w 348"/>
                <a:gd name="T15" fmla="*/ 70 h 139"/>
                <a:gd name="T16" fmla="*/ 345 w 348"/>
                <a:gd name="T17" fmla="*/ 88 h 139"/>
                <a:gd name="T18" fmla="*/ 337 w 348"/>
                <a:gd name="T19" fmla="*/ 104 h 139"/>
                <a:gd name="T20" fmla="*/ 327 w 348"/>
                <a:gd name="T21" fmla="*/ 119 h 139"/>
                <a:gd name="T22" fmla="*/ 314 w 348"/>
                <a:gd name="T23" fmla="*/ 129 h 139"/>
                <a:gd name="T24" fmla="*/ 297 w 348"/>
                <a:gd name="T25" fmla="*/ 137 h 139"/>
                <a:gd name="T26" fmla="*/ 278 w 348"/>
                <a:gd name="T27" fmla="*/ 139 h 139"/>
                <a:gd name="T28" fmla="*/ 70 w 348"/>
                <a:gd name="T29" fmla="*/ 139 h 139"/>
                <a:gd name="T30" fmla="*/ 52 w 348"/>
                <a:gd name="T31" fmla="*/ 137 h 139"/>
                <a:gd name="T32" fmla="*/ 34 w 348"/>
                <a:gd name="T33" fmla="*/ 129 h 139"/>
                <a:gd name="T34" fmla="*/ 21 w 348"/>
                <a:gd name="T35" fmla="*/ 119 h 139"/>
                <a:gd name="T36" fmla="*/ 10 w 348"/>
                <a:gd name="T37" fmla="*/ 104 h 139"/>
                <a:gd name="T38" fmla="*/ 3 w 348"/>
                <a:gd name="T39" fmla="*/ 88 h 139"/>
                <a:gd name="T40" fmla="*/ 0 w 348"/>
                <a:gd name="T41" fmla="*/ 70 h 139"/>
                <a:gd name="T42" fmla="*/ 3 w 348"/>
                <a:gd name="T43" fmla="*/ 51 h 139"/>
                <a:gd name="T44" fmla="*/ 10 w 348"/>
                <a:gd name="T45" fmla="*/ 35 h 139"/>
                <a:gd name="T46" fmla="*/ 21 w 348"/>
                <a:gd name="T47" fmla="*/ 21 h 139"/>
                <a:gd name="T48" fmla="*/ 34 w 348"/>
                <a:gd name="T49" fmla="*/ 10 h 139"/>
                <a:gd name="T50" fmla="*/ 52 w 348"/>
                <a:gd name="T51" fmla="*/ 4 h 139"/>
                <a:gd name="T52" fmla="*/ 70 w 34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139">
                  <a:moveTo>
                    <a:pt x="70" y="0"/>
                  </a:moveTo>
                  <a:lnTo>
                    <a:pt x="278" y="0"/>
                  </a:lnTo>
                  <a:lnTo>
                    <a:pt x="297" y="4"/>
                  </a:lnTo>
                  <a:lnTo>
                    <a:pt x="314" y="10"/>
                  </a:lnTo>
                  <a:lnTo>
                    <a:pt x="327" y="21"/>
                  </a:lnTo>
                  <a:lnTo>
                    <a:pt x="337" y="35"/>
                  </a:lnTo>
                  <a:lnTo>
                    <a:pt x="345" y="51"/>
                  </a:lnTo>
                  <a:lnTo>
                    <a:pt x="348" y="70"/>
                  </a:lnTo>
                  <a:lnTo>
                    <a:pt x="345" y="88"/>
                  </a:lnTo>
                  <a:lnTo>
                    <a:pt x="337" y="104"/>
                  </a:lnTo>
                  <a:lnTo>
                    <a:pt x="327" y="119"/>
                  </a:lnTo>
                  <a:lnTo>
                    <a:pt x="314" y="129"/>
                  </a:lnTo>
                  <a:lnTo>
                    <a:pt x="297" y="137"/>
                  </a:lnTo>
                  <a:lnTo>
                    <a:pt x="278" y="139"/>
                  </a:lnTo>
                  <a:lnTo>
                    <a:pt x="70" y="139"/>
                  </a:lnTo>
                  <a:lnTo>
                    <a:pt x="52" y="137"/>
                  </a:lnTo>
                  <a:lnTo>
                    <a:pt x="34" y="129"/>
                  </a:lnTo>
                  <a:lnTo>
                    <a:pt x="21" y="119"/>
                  </a:lnTo>
                  <a:lnTo>
                    <a:pt x="10" y="104"/>
                  </a:lnTo>
                  <a:lnTo>
                    <a:pt x="3" y="88"/>
                  </a:lnTo>
                  <a:lnTo>
                    <a:pt x="0" y="70"/>
                  </a:lnTo>
                  <a:lnTo>
                    <a:pt x="3" y="51"/>
                  </a:lnTo>
                  <a:lnTo>
                    <a:pt x="10" y="35"/>
                  </a:lnTo>
                  <a:lnTo>
                    <a:pt x="21" y="21"/>
                  </a:lnTo>
                  <a:lnTo>
                    <a:pt x="34" y="10"/>
                  </a:lnTo>
                  <a:lnTo>
                    <a:pt x="52" y="4"/>
                  </a:lnTo>
                  <a:lnTo>
                    <a:pt x="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22" name="Freeform 41"/>
            <p:cNvSpPr>
              <a:spLocks/>
            </p:cNvSpPr>
            <p:nvPr/>
          </p:nvSpPr>
          <p:spPr bwMode="auto">
            <a:xfrm>
              <a:off x="2792413" y="1751013"/>
              <a:ext cx="71438" cy="55562"/>
            </a:xfrm>
            <a:custGeom>
              <a:avLst/>
              <a:gdLst>
                <a:gd name="T0" fmla="*/ 250 w 319"/>
                <a:gd name="T1" fmla="*/ 0 h 241"/>
                <a:gd name="T2" fmla="*/ 268 w 319"/>
                <a:gd name="T3" fmla="*/ 3 h 241"/>
                <a:gd name="T4" fmla="*/ 284 w 319"/>
                <a:gd name="T5" fmla="*/ 9 h 241"/>
                <a:gd name="T6" fmla="*/ 298 w 319"/>
                <a:gd name="T7" fmla="*/ 20 h 241"/>
                <a:gd name="T8" fmla="*/ 310 w 319"/>
                <a:gd name="T9" fmla="*/ 34 h 241"/>
                <a:gd name="T10" fmla="*/ 316 w 319"/>
                <a:gd name="T11" fmla="*/ 51 h 241"/>
                <a:gd name="T12" fmla="*/ 319 w 319"/>
                <a:gd name="T13" fmla="*/ 69 h 241"/>
                <a:gd name="T14" fmla="*/ 316 w 319"/>
                <a:gd name="T15" fmla="*/ 87 h 241"/>
                <a:gd name="T16" fmla="*/ 310 w 319"/>
                <a:gd name="T17" fmla="*/ 103 h 241"/>
                <a:gd name="T18" fmla="*/ 299 w 319"/>
                <a:gd name="T19" fmla="*/ 118 h 241"/>
                <a:gd name="T20" fmla="*/ 285 w 319"/>
                <a:gd name="T21" fmla="*/ 129 h 241"/>
                <a:gd name="T22" fmla="*/ 104 w 319"/>
                <a:gd name="T23" fmla="*/ 231 h 241"/>
                <a:gd name="T24" fmla="*/ 87 w 319"/>
                <a:gd name="T25" fmla="*/ 239 h 241"/>
                <a:gd name="T26" fmla="*/ 69 w 319"/>
                <a:gd name="T27" fmla="*/ 241 h 241"/>
                <a:gd name="T28" fmla="*/ 52 w 319"/>
                <a:gd name="T29" fmla="*/ 239 h 241"/>
                <a:gd name="T30" fmla="*/ 35 w 319"/>
                <a:gd name="T31" fmla="*/ 232 h 241"/>
                <a:gd name="T32" fmla="*/ 20 w 319"/>
                <a:gd name="T33" fmla="*/ 221 h 241"/>
                <a:gd name="T34" fmla="*/ 9 w 319"/>
                <a:gd name="T35" fmla="*/ 206 h 241"/>
                <a:gd name="T36" fmla="*/ 2 w 319"/>
                <a:gd name="T37" fmla="*/ 190 h 241"/>
                <a:gd name="T38" fmla="*/ 0 w 319"/>
                <a:gd name="T39" fmla="*/ 172 h 241"/>
                <a:gd name="T40" fmla="*/ 2 w 319"/>
                <a:gd name="T41" fmla="*/ 155 h 241"/>
                <a:gd name="T42" fmla="*/ 9 w 319"/>
                <a:gd name="T43" fmla="*/ 138 h 241"/>
                <a:gd name="T44" fmla="*/ 20 w 319"/>
                <a:gd name="T45" fmla="*/ 124 h 241"/>
                <a:gd name="T46" fmla="*/ 34 w 319"/>
                <a:gd name="T47" fmla="*/ 112 h 241"/>
                <a:gd name="T48" fmla="*/ 214 w 319"/>
                <a:gd name="T49" fmla="*/ 9 h 241"/>
                <a:gd name="T50" fmla="*/ 233 w 319"/>
                <a:gd name="T51" fmla="*/ 3 h 241"/>
                <a:gd name="T52" fmla="*/ 250 w 319"/>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1">
                  <a:moveTo>
                    <a:pt x="250" y="0"/>
                  </a:moveTo>
                  <a:lnTo>
                    <a:pt x="268" y="3"/>
                  </a:lnTo>
                  <a:lnTo>
                    <a:pt x="284" y="9"/>
                  </a:lnTo>
                  <a:lnTo>
                    <a:pt x="298" y="20"/>
                  </a:lnTo>
                  <a:lnTo>
                    <a:pt x="310" y="34"/>
                  </a:lnTo>
                  <a:lnTo>
                    <a:pt x="316" y="51"/>
                  </a:lnTo>
                  <a:lnTo>
                    <a:pt x="319" y="69"/>
                  </a:lnTo>
                  <a:lnTo>
                    <a:pt x="316" y="87"/>
                  </a:lnTo>
                  <a:lnTo>
                    <a:pt x="310" y="103"/>
                  </a:lnTo>
                  <a:lnTo>
                    <a:pt x="299" y="118"/>
                  </a:lnTo>
                  <a:lnTo>
                    <a:pt x="285" y="129"/>
                  </a:lnTo>
                  <a:lnTo>
                    <a:pt x="104" y="231"/>
                  </a:lnTo>
                  <a:lnTo>
                    <a:pt x="87" y="239"/>
                  </a:lnTo>
                  <a:lnTo>
                    <a:pt x="69" y="241"/>
                  </a:lnTo>
                  <a:lnTo>
                    <a:pt x="52" y="239"/>
                  </a:lnTo>
                  <a:lnTo>
                    <a:pt x="35" y="232"/>
                  </a:lnTo>
                  <a:lnTo>
                    <a:pt x="20" y="221"/>
                  </a:lnTo>
                  <a:lnTo>
                    <a:pt x="9" y="206"/>
                  </a:lnTo>
                  <a:lnTo>
                    <a:pt x="2" y="190"/>
                  </a:lnTo>
                  <a:lnTo>
                    <a:pt x="0" y="172"/>
                  </a:lnTo>
                  <a:lnTo>
                    <a:pt x="2" y="155"/>
                  </a:lnTo>
                  <a:lnTo>
                    <a:pt x="9" y="138"/>
                  </a:lnTo>
                  <a:lnTo>
                    <a:pt x="20" y="124"/>
                  </a:lnTo>
                  <a:lnTo>
                    <a:pt x="34" y="112"/>
                  </a:lnTo>
                  <a:lnTo>
                    <a:pt x="214" y="9"/>
                  </a:lnTo>
                  <a:lnTo>
                    <a:pt x="233" y="3"/>
                  </a:lnTo>
                  <a:lnTo>
                    <a:pt x="25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23" name="Freeform 42"/>
            <p:cNvSpPr>
              <a:spLocks/>
            </p:cNvSpPr>
            <p:nvPr/>
          </p:nvSpPr>
          <p:spPr bwMode="auto">
            <a:xfrm>
              <a:off x="2679700" y="1622425"/>
              <a:ext cx="55563" cy="71437"/>
            </a:xfrm>
            <a:custGeom>
              <a:avLst/>
              <a:gdLst>
                <a:gd name="T0" fmla="*/ 172 w 243"/>
                <a:gd name="T1" fmla="*/ 0 h 316"/>
                <a:gd name="T2" fmla="*/ 191 w 243"/>
                <a:gd name="T3" fmla="*/ 2 h 316"/>
                <a:gd name="T4" fmla="*/ 208 w 243"/>
                <a:gd name="T5" fmla="*/ 10 h 316"/>
                <a:gd name="T6" fmla="*/ 222 w 243"/>
                <a:gd name="T7" fmla="*/ 21 h 316"/>
                <a:gd name="T8" fmla="*/ 234 w 243"/>
                <a:gd name="T9" fmla="*/ 34 h 316"/>
                <a:gd name="T10" fmla="*/ 241 w 243"/>
                <a:gd name="T11" fmla="*/ 51 h 316"/>
                <a:gd name="T12" fmla="*/ 243 w 243"/>
                <a:gd name="T13" fmla="*/ 68 h 316"/>
                <a:gd name="T14" fmla="*/ 241 w 243"/>
                <a:gd name="T15" fmla="*/ 86 h 316"/>
                <a:gd name="T16" fmla="*/ 234 w 243"/>
                <a:gd name="T17" fmla="*/ 103 h 316"/>
                <a:gd name="T18" fmla="*/ 129 w 243"/>
                <a:gd name="T19" fmla="*/ 282 h 316"/>
                <a:gd name="T20" fmla="*/ 118 w 243"/>
                <a:gd name="T21" fmla="*/ 297 h 316"/>
                <a:gd name="T22" fmla="*/ 103 w 243"/>
                <a:gd name="T23" fmla="*/ 308 h 316"/>
                <a:gd name="T24" fmla="*/ 87 w 243"/>
                <a:gd name="T25" fmla="*/ 314 h 316"/>
                <a:gd name="T26" fmla="*/ 69 w 243"/>
                <a:gd name="T27" fmla="*/ 316 h 316"/>
                <a:gd name="T28" fmla="*/ 52 w 243"/>
                <a:gd name="T29" fmla="*/ 314 h 316"/>
                <a:gd name="T30" fmla="*/ 35 w 243"/>
                <a:gd name="T31" fmla="*/ 307 h 316"/>
                <a:gd name="T32" fmla="*/ 19 w 243"/>
                <a:gd name="T33" fmla="*/ 296 h 316"/>
                <a:gd name="T34" fmla="*/ 9 w 243"/>
                <a:gd name="T35" fmla="*/ 282 h 316"/>
                <a:gd name="T36" fmla="*/ 2 w 243"/>
                <a:gd name="T37" fmla="*/ 265 h 316"/>
                <a:gd name="T38" fmla="*/ 0 w 243"/>
                <a:gd name="T39" fmla="*/ 248 h 316"/>
                <a:gd name="T40" fmla="*/ 2 w 243"/>
                <a:gd name="T41" fmla="*/ 230 h 316"/>
                <a:gd name="T42" fmla="*/ 9 w 243"/>
                <a:gd name="T43" fmla="*/ 214 h 316"/>
                <a:gd name="T44" fmla="*/ 113 w 243"/>
                <a:gd name="T45" fmla="*/ 34 h 316"/>
                <a:gd name="T46" fmla="*/ 125 w 243"/>
                <a:gd name="T47" fmla="*/ 20 h 316"/>
                <a:gd name="T48" fmla="*/ 140 w 243"/>
                <a:gd name="T49" fmla="*/ 9 h 316"/>
                <a:gd name="T50" fmla="*/ 155 w 243"/>
                <a:gd name="T51" fmla="*/ 2 h 316"/>
                <a:gd name="T52" fmla="*/ 172 w 243"/>
                <a:gd name="T53"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316">
                  <a:moveTo>
                    <a:pt x="172" y="0"/>
                  </a:moveTo>
                  <a:lnTo>
                    <a:pt x="191" y="2"/>
                  </a:lnTo>
                  <a:lnTo>
                    <a:pt x="208" y="10"/>
                  </a:lnTo>
                  <a:lnTo>
                    <a:pt x="222" y="21"/>
                  </a:lnTo>
                  <a:lnTo>
                    <a:pt x="234" y="34"/>
                  </a:lnTo>
                  <a:lnTo>
                    <a:pt x="241" y="51"/>
                  </a:lnTo>
                  <a:lnTo>
                    <a:pt x="243" y="68"/>
                  </a:lnTo>
                  <a:lnTo>
                    <a:pt x="241" y="86"/>
                  </a:lnTo>
                  <a:lnTo>
                    <a:pt x="234" y="103"/>
                  </a:lnTo>
                  <a:lnTo>
                    <a:pt x="129" y="282"/>
                  </a:lnTo>
                  <a:lnTo>
                    <a:pt x="118" y="297"/>
                  </a:lnTo>
                  <a:lnTo>
                    <a:pt x="103" y="308"/>
                  </a:lnTo>
                  <a:lnTo>
                    <a:pt x="87" y="314"/>
                  </a:lnTo>
                  <a:lnTo>
                    <a:pt x="69" y="316"/>
                  </a:lnTo>
                  <a:lnTo>
                    <a:pt x="52" y="314"/>
                  </a:lnTo>
                  <a:lnTo>
                    <a:pt x="35" y="307"/>
                  </a:lnTo>
                  <a:lnTo>
                    <a:pt x="19" y="296"/>
                  </a:lnTo>
                  <a:lnTo>
                    <a:pt x="9" y="282"/>
                  </a:lnTo>
                  <a:lnTo>
                    <a:pt x="2" y="265"/>
                  </a:lnTo>
                  <a:lnTo>
                    <a:pt x="0" y="248"/>
                  </a:lnTo>
                  <a:lnTo>
                    <a:pt x="2" y="230"/>
                  </a:lnTo>
                  <a:lnTo>
                    <a:pt x="9" y="214"/>
                  </a:lnTo>
                  <a:lnTo>
                    <a:pt x="113" y="34"/>
                  </a:lnTo>
                  <a:lnTo>
                    <a:pt x="125" y="20"/>
                  </a:lnTo>
                  <a:lnTo>
                    <a:pt x="140" y="9"/>
                  </a:lnTo>
                  <a:lnTo>
                    <a:pt x="155" y="2"/>
                  </a:lnTo>
                  <a:lnTo>
                    <a:pt x="17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24" name="Freeform 43"/>
            <p:cNvSpPr>
              <a:spLocks/>
            </p:cNvSpPr>
            <p:nvPr/>
          </p:nvSpPr>
          <p:spPr bwMode="auto">
            <a:xfrm>
              <a:off x="2503488" y="1811338"/>
              <a:ext cx="76200" cy="242887"/>
            </a:xfrm>
            <a:custGeom>
              <a:avLst/>
              <a:gdLst>
                <a:gd name="T0" fmla="*/ 167 w 334"/>
                <a:gd name="T1" fmla="*/ 0 h 1073"/>
                <a:gd name="T2" fmla="*/ 201 w 334"/>
                <a:gd name="T3" fmla="*/ 2 h 1073"/>
                <a:gd name="T4" fmla="*/ 230 w 334"/>
                <a:gd name="T5" fmla="*/ 8 h 1073"/>
                <a:gd name="T6" fmla="*/ 258 w 334"/>
                <a:gd name="T7" fmla="*/ 18 h 1073"/>
                <a:gd name="T8" fmla="*/ 280 w 334"/>
                <a:gd name="T9" fmla="*/ 33 h 1073"/>
                <a:gd name="T10" fmla="*/ 300 w 334"/>
                <a:gd name="T11" fmla="*/ 51 h 1073"/>
                <a:gd name="T12" fmla="*/ 314 w 334"/>
                <a:gd name="T13" fmla="*/ 72 h 1073"/>
                <a:gd name="T14" fmla="*/ 326 w 334"/>
                <a:gd name="T15" fmla="*/ 98 h 1073"/>
                <a:gd name="T16" fmla="*/ 331 w 334"/>
                <a:gd name="T17" fmla="*/ 128 h 1073"/>
                <a:gd name="T18" fmla="*/ 334 w 334"/>
                <a:gd name="T19" fmla="*/ 162 h 1073"/>
                <a:gd name="T20" fmla="*/ 334 w 334"/>
                <a:gd name="T21" fmla="*/ 406 h 1073"/>
                <a:gd name="T22" fmla="*/ 332 w 334"/>
                <a:gd name="T23" fmla="*/ 438 h 1073"/>
                <a:gd name="T24" fmla="*/ 329 w 334"/>
                <a:gd name="T25" fmla="*/ 471 h 1073"/>
                <a:gd name="T26" fmla="*/ 326 w 334"/>
                <a:gd name="T27" fmla="*/ 505 h 1073"/>
                <a:gd name="T28" fmla="*/ 260 w 334"/>
                <a:gd name="T29" fmla="*/ 996 h 1073"/>
                <a:gd name="T30" fmla="*/ 255 w 334"/>
                <a:gd name="T31" fmla="*/ 1019 h 1073"/>
                <a:gd name="T32" fmla="*/ 247 w 334"/>
                <a:gd name="T33" fmla="*/ 1039 h 1073"/>
                <a:gd name="T34" fmla="*/ 237 w 334"/>
                <a:gd name="T35" fmla="*/ 1052 h 1073"/>
                <a:gd name="T36" fmla="*/ 224 w 334"/>
                <a:gd name="T37" fmla="*/ 1062 h 1073"/>
                <a:gd name="T38" fmla="*/ 208 w 334"/>
                <a:gd name="T39" fmla="*/ 1069 h 1073"/>
                <a:gd name="T40" fmla="*/ 188 w 334"/>
                <a:gd name="T41" fmla="*/ 1072 h 1073"/>
                <a:gd name="T42" fmla="*/ 167 w 334"/>
                <a:gd name="T43" fmla="*/ 1073 h 1073"/>
                <a:gd name="T44" fmla="*/ 145 w 334"/>
                <a:gd name="T45" fmla="*/ 1072 h 1073"/>
                <a:gd name="T46" fmla="*/ 126 w 334"/>
                <a:gd name="T47" fmla="*/ 1069 h 1073"/>
                <a:gd name="T48" fmla="*/ 110 w 334"/>
                <a:gd name="T49" fmla="*/ 1062 h 1073"/>
                <a:gd name="T50" fmla="*/ 96 w 334"/>
                <a:gd name="T51" fmla="*/ 1052 h 1073"/>
                <a:gd name="T52" fmla="*/ 86 w 334"/>
                <a:gd name="T53" fmla="*/ 1039 h 1073"/>
                <a:gd name="T54" fmla="*/ 78 w 334"/>
                <a:gd name="T55" fmla="*/ 1019 h 1073"/>
                <a:gd name="T56" fmla="*/ 74 w 334"/>
                <a:gd name="T57" fmla="*/ 996 h 1073"/>
                <a:gd name="T58" fmla="*/ 8 w 334"/>
                <a:gd name="T59" fmla="*/ 505 h 1073"/>
                <a:gd name="T60" fmla="*/ 5 w 334"/>
                <a:gd name="T61" fmla="*/ 471 h 1073"/>
                <a:gd name="T62" fmla="*/ 1 w 334"/>
                <a:gd name="T63" fmla="*/ 438 h 1073"/>
                <a:gd name="T64" fmla="*/ 0 w 334"/>
                <a:gd name="T65" fmla="*/ 406 h 1073"/>
                <a:gd name="T66" fmla="*/ 0 w 334"/>
                <a:gd name="T67" fmla="*/ 162 h 1073"/>
                <a:gd name="T68" fmla="*/ 2 w 334"/>
                <a:gd name="T69" fmla="*/ 128 h 1073"/>
                <a:gd name="T70" fmla="*/ 8 w 334"/>
                <a:gd name="T71" fmla="*/ 98 h 1073"/>
                <a:gd name="T72" fmla="*/ 19 w 334"/>
                <a:gd name="T73" fmla="*/ 72 h 1073"/>
                <a:gd name="T74" fmla="*/ 34 w 334"/>
                <a:gd name="T75" fmla="*/ 51 h 1073"/>
                <a:gd name="T76" fmla="*/ 53 w 334"/>
                <a:gd name="T77" fmla="*/ 33 h 1073"/>
                <a:gd name="T78" fmla="*/ 76 w 334"/>
                <a:gd name="T79" fmla="*/ 18 h 1073"/>
                <a:gd name="T80" fmla="*/ 103 w 334"/>
                <a:gd name="T81" fmla="*/ 8 h 1073"/>
                <a:gd name="T82" fmla="*/ 133 w 334"/>
                <a:gd name="T83" fmla="*/ 2 h 1073"/>
                <a:gd name="T84" fmla="*/ 167 w 334"/>
                <a:gd name="T85" fmla="*/ 0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1073">
                  <a:moveTo>
                    <a:pt x="167" y="0"/>
                  </a:moveTo>
                  <a:lnTo>
                    <a:pt x="201" y="2"/>
                  </a:lnTo>
                  <a:lnTo>
                    <a:pt x="230" y="8"/>
                  </a:lnTo>
                  <a:lnTo>
                    <a:pt x="258" y="18"/>
                  </a:lnTo>
                  <a:lnTo>
                    <a:pt x="280" y="33"/>
                  </a:lnTo>
                  <a:lnTo>
                    <a:pt x="300" y="51"/>
                  </a:lnTo>
                  <a:lnTo>
                    <a:pt x="314" y="72"/>
                  </a:lnTo>
                  <a:lnTo>
                    <a:pt x="326" y="98"/>
                  </a:lnTo>
                  <a:lnTo>
                    <a:pt x="331" y="128"/>
                  </a:lnTo>
                  <a:lnTo>
                    <a:pt x="334" y="162"/>
                  </a:lnTo>
                  <a:lnTo>
                    <a:pt x="334" y="406"/>
                  </a:lnTo>
                  <a:lnTo>
                    <a:pt x="332" y="438"/>
                  </a:lnTo>
                  <a:lnTo>
                    <a:pt x="329" y="471"/>
                  </a:lnTo>
                  <a:lnTo>
                    <a:pt x="326" y="505"/>
                  </a:lnTo>
                  <a:lnTo>
                    <a:pt x="260" y="996"/>
                  </a:lnTo>
                  <a:lnTo>
                    <a:pt x="255" y="1019"/>
                  </a:lnTo>
                  <a:lnTo>
                    <a:pt x="247" y="1039"/>
                  </a:lnTo>
                  <a:lnTo>
                    <a:pt x="237" y="1052"/>
                  </a:lnTo>
                  <a:lnTo>
                    <a:pt x="224" y="1062"/>
                  </a:lnTo>
                  <a:lnTo>
                    <a:pt x="208" y="1069"/>
                  </a:lnTo>
                  <a:lnTo>
                    <a:pt x="188" y="1072"/>
                  </a:lnTo>
                  <a:lnTo>
                    <a:pt x="167" y="1073"/>
                  </a:lnTo>
                  <a:lnTo>
                    <a:pt x="145" y="1072"/>
                  </a:lnTo>
                  <a:lnTo>
                    <a:pt x="126" y="1069"/>
                  </a:lnTo>
                  <a:lnTo>
                    <a:pt x="110" y="1062"/>
                  </a:lnTo>
                  <a:lnTo>
                    <a:pt x="96" y="1052"/>
                  </a:lnTo>
                  <a:lnTo>
                    <a:pt x="86" y="1039"/>
                  </a:lnTo>
                  <a:lnTo>
                    <a:pt x="78" y="1019"/>
                  </a:lnTo>
                  <a:lnTo>
                    <a:pt x="74" y="996"/>
                  </a:lnTo>
                  <a:lnTo>
                    <a:pt x="8" y="505"/>
                  </a:lnTo>
                  <a:lnTo>
                    <a:pt x="5" y="471"/>
                  </a:lnTo>
                  <a:lnTo>
                    <a:pt x="1" y="438"/>
                  </a:lnTo>
                  <a:lnTo>
                    <a:pt x="0" y="406"/>
                  </a:lnTo>
                  <a:lnTo>
                    <a:pt x="0" y="162"/>
                  </a:lnTo>
                  <a:lnTo>
                    <a:pt x="2" y="128"/>
                  </a:lnTo>
                  <a:lnTo>
                    <a:pt x="8" y="98"/>
                  </a:lnTo>
                  <a:lnTo>
                    <a:pt x="19" y="72"/>
                  </a:lnTo>
                  <a:lnTo>
                    <a:pt x="34" y="51"/>
                  </a:lnTo>
                  <a:lnTo>
                    <a:pt x="53" y="33"/>
                  </a:lnTo>
                  <a:lnTo>
                    <a:pt x="76" y="18"/>
                  </a:lnTo>
                  <a:lnTo>
                    <a:pt x="103" y="8"/>
                  </a:lnTo>
                  <a:lnTo>
                    <a:pt x="133" y="2"/>
                  </a:lnTo>
                  <a:lnTo>
                    <a:pt x="16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sp>
          <p:nvSpPr>
            <p:cNvPr id="125" name="Freeform 44"/>
            <p:cNvSpPr>
              <a:spLocks/>
            </p:cNvSpPr>
            <p:nvPr/>
          </p:nvSpPr>
          <p:spPr bwMode="auto">
            <a:xfrm>
              <a:off x="2501900" y="2085975"/>
              <a:ext cx="79375" cy="77787"/>
            </a:xfrm>
            <a:custGeom>
              <a:avLst/>
              <a:gdLst>
                <a:gd name="T0" fmla="*/ 174 w 347"/>
                <a:gd name="T1" fmla="*/ 0 h 344"/>
                <a:gd name="T2" fmla="*/ 209 w 347"/>
                <a:gd name="T3" fmla="*/ 4 h 344"/>
                <a:gd name="T4" fmla="*/ 241 w 347"/>
                <a:gd name="T5" fmla="*/ 14 h 344"/>
                <a:gd name="T6" fmla="*/ 270 w 347"/>
                <a:gd name="T7" fmla="*/ 30 h 344"/>
                <a:gd name="T8" fmla="*/ 296 w 347"/>
                <a:gd name="T9" fmla="*/ 50 h 344"/>
                <a:gd name="T10" fmla="*/ 318 w 347"/>
                <a:gd name="T11" fmla="*/ 76 h 344"/>
                <a:gd name="T12" fmla="*/ 334 w 347"/>
                <a:gd name="T13" fmla="*/ 106 h 344"/>
                <a:gd name="T14" fmla="*/ 344 w 347"/>
                <a:gd name="T15" fmla="*/ 138 h 344"/>
                <a:gd name="T16" fmla="*/ 347 w 347"/>
                <a:gd name="T17" fmla="*/ 172 h 344"/>
                <a:gd name="T18" fmla="*/ 344 w 347"/>
                <a:gd name="T19" fmla="*/ 207 h 344"/>
                <a:gd name="T20" fmla="*/ 334 w 347"/>
                <a:gd name="T21" fmla="*/ 240 h 344"/>
                <a:gd name="T22" fmla="*/ 318 w 347"/>
                <a:gd name="T23" fmla="*/ 269 h 344"/>
                <a:gd name="T24" fmla="*/ 296 w 347"/>
                <a:gd name="T25" fmla="*/ 294 h 344"/>
                <a:gd name="T26" fmla="*/ 270 w 347"/>
                <a:gd name="T27" fmla="*/ 315 h 344"/>
                <a:gd name="T28" fmla="*/ 241 w 347"/>
                <a:gd name="T29" fmla="*/ 331 h 344"/>
                <a:gd name="T30" fmla="*/ 209 w 347"/>
                <a:gd name="T31" fmla="*/ 341 h 344"/>
                <a:gd name="T32" fmla="*/ 174 w 347"/>
                <a:gd name="T33" fmla="*/ 344 h 344"/>
                <a:gd name="T34" fmla="*/ 139 w 347"/>
                <a:gd name="T35" fmla="*/ 341 h 344"/>
                <a:gd name="T36" fmla="*/ 107 w 347"/>
                <a:gd name="T37" fmla="*/ 331 h 344"/>
                <a:gd name="T38" fmla="*/ 77 w 347"/>
                <a:gd name="T39" fmla="*/ 315 h 344"/>
                <a:gd name="T40" fmla="*/ 51 w 347"/>
                <a:gd name="T41" fmla="*/ 294 h 344"/>
                <a:gd name="T42" fmla="*/ 30 w 347"/>
                <a:gd name="T43" fmla="*/ 269 h 344"/>
                <a:gd name="T44" fmla="*/ 14 w 347"/>
                <a:gd name="T45" fmla="*/ 240 h 344"/>
                <a:gd name="T46" fmla="*/ 4 w 347"/>
                <a:gd name="T47" fmla="*/ 207 h 344"/>
                <a:gd name="T48" fmla="*/ 0 w 347"/>
                <a:gd name="T49" fmla="*/ 172 h 344"/>
                <a:gd name="T50" fmla="*/ 4 w 347"/>
                <a:gd name="T51" fmla="*/ 138 h 344"/>
                <a:gd name="T52" fmla="*/ 14 w 347"/>
                <a:gd name="T53" fmla="*/ 106 h 344"/>
                <a:gd name="T54" fmla="*/ 30 w 347"/>
                <a:gd name="T55" fmla="*/ 76 h 344"/>
                <a:gd name="T56" fmla="*/ 51 w 347"/>
                <a:gd name="T57" fmla="*/ 50 h 344"/>
                <a:gd name="T58" fmla="*/ 77 w 347"/>
                <a:gd name="T59" fmla="*/ 30 h 344"/>
                <a:gd name="T60" fmla="*/ 107 w 347"/>
                <a:gd name="T61" fmla="*/ 14 h 344"/>
                <a:gd name="T62" fmla="*/ 139 w 347"/>
                <a:gd name="T63" fmla="*/ 4 h 344"/>
                <a:gd name="T64" fmla="*/ 174 w 347"/>
                <a:gd name="T6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344">
                  <a:moveTo>
                    <a:pt x="174" y="0"/>
                  </a:moveTo>
                  <a:lnTo>
                    <a:pt x="209" y="4"/>
                  </a:lnTo>
                  <a:lnTo>
                    <a:pt x="241" y="14"/>
                  </a:lnTo>
                  <a:lnTo>
                    <a:pt x="270" y="30"/>
                  </a:lnTo>
                  <a:lnTo>
                    <a:pt x="296" y="50"/>
                  </a:lnTo>
                  <a:lnTo>
                    <a:pt x="318" y="76"/>
                  </a:lnTo>
                  <a:lnTo>
                    <a:pt x="334" y="106"/>
                  </a:lnTo>
                  <a:lnTo>
                    <a:pt x="344" y="138"/>
                  </a:lnTo>
                  <a:lnTo>
                    <a:pt x="347" y="172"/>
                  </a:lnTo>
                  <a:lnTo>
                    <a:pt x="344" y="207"/>
                  </a:lnTo>
                  <a:lnTo>
                    <a:pt x="334" y="240"/>
                  </a:lnTo>
                  <a:lnTo>
                    <a:pt x="318" y="269"/>
                  </a:lnTo>
                  <a:lnTo>
                    <a:pt x="296" y="294"/>
                  </a:lnTo>
                  <a:lnTo>
                    <a:pt x="270" y="315"/>
                  </a:lnTo>
                  <a:lnTo>
                    <a:pt x="241" y="331"/>
                  </a:lnTo>
                  <a:lnTo>
                    <a:pt x="209" y="341"/>
                  </a:lnTo>
                  <a:lnTo>
                    <a:pt x="174" y="344"/>
                  </a:lnTo>
                  <a:lnTo>
                    <a:pt x="139" y="341"/>
                  </a:lnTo>
                  <a:lnTo>
                    <a:pt x="107" y="331"/>
                  </a:lnTo>
                  <a:lnTo>
                    <a:pt x="77" y="315"/>
                  </a:lnTo>
                  <a:lnTo>
                    <a:pt x="51" y="294"/>
                  </a:lnTo>
                  <a:lnTo>
                    <a:pt x="30" y="269"/>
                  </a:lnTo>
                  <a:lnTo>
                    <a:pt x="14" y="240"/>
                  </a:lnTo>
                  <a:lnTo>
                    <a:pt x="4" y="207"/>
                  </a:lnTo>
                  <a:lnTo>
                    <a:pt x="0" y="172"/>
                  </a:lnTo>
                  <a:lnTo>
                    <a:pt x="4" y="138"/>
                  </a:lnTo>
                  <a:lnTo>
                    <a:pt x="14" y="106"/>
                  </a:lnTo>
                  <a:lnTo>
                    <a:pt x="30" y="76"/>
                  </a:lnTo>
                  <a:lnTo>
                    <a:pt x="51" y="50"/>
                  </a:lnTo>
                  <a:lnTo>
                    <a:pt x="77" y="30"/>
                  </a:lnTo>
                  <a:lnTo>
                    <a:pt x="107" y="14"/>
                  </a:lnTo>
                  <a:lnTo>
                    <a:pt x="139" y="4"/>
                  </a:lnTo>
                  <a:lnTo>
                    <a:pt x="17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Arial" panose="020B0604020202020204" pitchFamily="34" charset="0"/>
                <a:cs typeface="Arial" panose="020B0604020202020204" pitchFamily="34" charset="0"/>
              </a:endParaRPr>
            </a:p>
          </p:txBody>
        </p:sp>
      </p:grpSp>
      <p:sp>
        <p:nvSpPr>
          <p:cNvPr id="40" name="Rectangle 39"/>
          <p:cNvSpPr/>
          <p:nvPr/>
        </p:nvSpPr>
        <p:spPr>
          <a:xfrm>
            <a:off x="5029201" y="5675412"/>
            <a:ext cx="4077655" cy="276999"/>
          </a:xfrm>
          <a:prstGeom prst="rect">
            <a:avLst/>
          </a:prstGeom>
        </p:spPr>
        <p:txBody>
          <a:bodyPr wrap="square">
            <a:spAutoFit/>
          </a:bodyPr>
          <a:lstStyle/>
          <a:p>
            <a:r>
              <a:rPr lang="en-US" sz="1200" b="1" dirty="0"/>
              <a:t>(</a:t>
            </a:r>
            <a:r>
              <a:rPr lang="en-US" sz="1200" b="1" dirty="0" err="1"/>
              <a:t>Bugaj</a:t>
            </a:r>
            <a:r>
              <a:rPr lang="en-US" sz="1200" b="1" dirty="0"/>
              <a:t> et al, 2016; </a:t>
            </a:r>
            <a:r>
              <a:rPr lang="en-US" sz="1200" b="1" dirty="0" err="1"/>
              <a:t>Skodova</a:t>
            </a:r>
            <a:r>
              <a:rPr lang="en-US" sz="1200" b="1" dirty="0"/>
              <a:t> &amp; </a:t>
            </a:r>
            <a:r>
              <a:rPr lang="en-US" sz="1200" b="1" dirty="0" err="1"/>
              <a:t>Lajciakova</a:t>
            </a:r>
            <a:r>
              <a:rPr lang="en-US" sz="1200" b="1" dirty="0"/>
              <a:t>, 2013; Yusoff, 2014)</a:t>
            </a:r>
            <a:r>
              <a:rPr lang="en-IN" sz="1200" b="1" dirty="0">
                <a:solidFill>
                  <a:srgbClr val="2C3F50"/>
                </a:solidFill>
                <a:latin typeface="Arial" pitchFamily="34" charset="0"/>
              </a:rPr>
              <a:t> </a:t>
            </a:r>
            <a:endParaRPr lang="en-MY" sz="1200" dirty="0"/>
          </a:p>
        </p:txBody>
      </p:sp>
      <p:grpSp>
        <p:nvGrpSpPr>
          <p:cNvPr id="41" name="Group 40"/>
          <p:cNvGrpSpPr/>
          <p:nvPr/>
        </p:nvGrpSpPr>
        <p:grpSpPr>
          <a:xfrm>
            <a:off x="4143555" y="4641872"/>
            <a:ext cx="499575" cy="393233"/>
            <a:chOff x="6529388" y="66675"/>
            <a:chExt cx="1357313" cy="1068388"/>
          </a:xfrm>
          <a:solidFill>
            <a:schemeClr val="bg1"/>
          </a:solidFill>
        </p:grpSpPr>
        <p:sp>
          <p:nvSpPr>
            <p:cNvPr id="42" name="Freeform 26"/>
            <p:cNvSpPr>
              <a:spLocks/>
            </p:cNvSpPr>
            <p:nvPr/>
          </p:nvSpPr>
          <p:spPr bwMode="auto">
            <a:xfrm>
              <a:off x="6529388" y="706438"/>
              <a:ext cx="895350" cy="428625"/>
            </a:xfrm>
            <a:custGeom>
              <a:avLst/>
              <a:gdLst/>
              <a:ahLst/>
              <a:cxnLst>
                <a:cxn ang="0">
                  <a:pos x="291" y="0"/>
                </a:cxn>
                <a:cxn ang="0">
                  <a:pos x="302" y="0"/>
                </a:cxn>
                <a:cxn ang="0">
                  <a:pos x="315" y="2"/>
                </a:cxn>
                <a:cxn ang="0">
                  <a:pos x="331" y="4"/>
                </a:cxn>
                <a:cxn ang="0">
                  <a:pos x="350" y="7"/>
                </a:cxn>
                <a:cxn ang="0">
                  <a:pos x="373" y="12"/>
                </a:cxn>
                <a:cxn ang="0">
                  <a:pos x="396" y="20"/>
                </a:cxn>
                <a:cxn ang="0">
                  <a:pos x="420" y="29"/>
                </a:cxn>
                <a:cxn ang="0">
                  <a:pos x="445" y="41"/>
                </a:cxn>
                <a:cxn ang="0">
                  <a:pos x="470" y="55"/>
                </a:cxn>
                <a:cxn ang="0">
                  <a:pos x="492" y="72"/>
                </a:cxn>
                <a:cxn ang="0">
                  <a:pos x="513" y="93"/>
                </a:cxn>
                <a:cxn ang="0">
                  <a:pos x="531" y="118"/>
                </a:cxn>
                <a:cxn ang="0">
                  <a:pos x="547" y="147"/>
                </a:cxn>
                <a:cxn ang="0">
                  <a:pos x="557" y="181"/>
                </a:cxn>
                <a:cxn ang="0">
                  <a:pos x="564" y="219"/>
                </a:cxn>
                <a:cxn ang="0">
                  <a:pos x="560" y="220"/>
                </a:cxn>
                <a:cxn ang="0">
                  <a:pos x="551" y="224"/>
                </a:cxn>
                <a:cxn ang="0">
                  <a:pos x="534" y="228"/>
                </a:cxn>
                <a:cxn ang="0">
                  <a:pos x="513" y="235"/>
                </a:cxn>
                <a:cxn ang="0">
                  <a:pos x="487" y="243"/>
                </a:cxn>
                <a:cxn ang="0">
                  <a:pos x="455" y="249"/>
                </a:cxn>
                <a:cxn ang="0">
                  <a:pos x="420" y="256"/>
                </a:cxn>
                <a:cxn ang="0">
                  <a:pos x="380" y="262"/>
                </a:cxn>
                <a:cxn ang="0">
                  <a:pos x="338" y="266"/>
                </a:cxn>
                <a:cxn ang="0">
                  <a:pos x="294" y="269"/>
                </a:cxn>
                <a:cxn ang="0">
                  <a:pos x="247" y="270"/>
                </a:cxn>
                <a:cxn ang="0">
                  <a:pos x="199" y="267"/>
                </a:cxn>
                <a:cxn ang="0">
                  <a:pos x="150" y="261"/>
                </a:cxn>
                <a:cxn ang="0">
                  <a:pos x="100" y="252"/>
                </a:cxn>
                <a:cxn ang="0">
                  <a:pos x="50" y="237"/>
                </a:cxn>
                <a:cxn ang="0">
                  <a:pos x="0" y="219"/>
                </a:cxn>
                <a:cxn ang="0">
                  <a:pos x="0" y="216"/>
                </a:cxn>
                <a:cxn ang="0">
                  <a:pos x="1" y="211"/>
                </a:cxn>
                <a:cxn ang="0">
                  <a:pos x="3" y="201"/>
                </a:cxn>
                <a:cxn ang="0">
                  <a:pos x="5" y="189"/>
                </a:cxn>
                <a:cxn ang="0">
                  <a:pos x="9" y="174"/>
                </a:cxn>
                <a:cxn ang="0">
                  <a:pos x="15" y="157"/>
                </a:cxn>
                <a:cxn ang="0">
                  <a:pos x="24" y="139"/>
                </a:cxn>
                <a:cxn ang="0">
                  <a:pos x="34" y="121"/>
                </a:cxn>
                <a:cxn ang="0">
                  <a:pos x="47" y="101"/>
                </a:cxn>
                <a:cxn ang="0">
                  <a:pos x="63" y="81"/>
                </a:cxn>
                <a:cxn ang="0">
                  <a:pos x="83" y="64"/>
                </a:cxn>
                <a:cxn ang="0">
                  <a:pos x="106" y="47"/>
                </a:cxn>
                <a:cxn ang="0">
                  <a:pos x="134" y="32"/>
                </a:cxn>
                <a:cxn ang="0">
                  <a:pos x="167" y="19"/>
                </a:cxn>
                <a:cxn ang="0">
                  <a:pos x="202" y="9"/>
                </a:cxn>
                <a:cxn ang="0">
                  <a:pos x="244" y="3"/>
                </a:cxn>
                <a:cxn ang="0">
                  <a:pos x="291" y="0"/>
                </a:cxn>
              </a:cxnLst>
              <a:rect l="0" t="0" r="r" b="b"/>
              <a:pathLst>
                <a:path w="564" h="270">
                  <a:moveTo>
                    <a:pt x="291" y="0"/>
                  </a:moveTo>
                  <a:lnTo>
                    <a:pt x="302" y="0"/>
                  </a:lnTo>
                  <a:lnTo>
                    <a:pt x="315" y="2"/>
                  </a:lnTo>
                  <a:lnTo>
                    <a:pt x="331" y="4"/>
                  </a:lnTo>
                  <a:lnTo>
                    <a:pt x="350" y="7"/>
                  </a:lnTo>
                  <a:lnTo>
                    <a:pt x="373" y="12"/>
                  </a:lnTo>
                  <a:lnTo>
                    <a:pt x="396" y="20"/>
                  </a:lnTo>
                  <a:lnTo>
                    <a:pt x="420" y="29"/>
                  </a:lnTo>
                  <a:lnTo>
                    <a:pt x="445" y="41"/>
                  </a:lnTo>
                  <a:lnTo>
                    <a:pt x="470" y="55"/>
                  </a:lnTo>
                  <a:lnTo>
                    <a:pt x="492" y="72"/>
                  </a:lnTo>
                  <a:lnTo>
                    <a:pt x="513" y="93"/>
                  </a:lnTo>
                  <a:lnTo>
                    <a:pt x="531" y="118"/>
                  </a:lnTo>
                  <a:lnTo>
                    <a:pt x="547" y="147"/>
                  </a:lnTo>
                  <a:lnTo>
                    <a:pt x="557" y="181"/>
                  </a:lnTo>
                  <a:lnTo>
                    <a:pt x="564" y="219"/>
                  </a:lnTo>
                  <a:lnTo>
                    <a:pt x="560" y="220"/>
                  </a:lnTo>
                  <a:lnTo>
                    <a:pt x="551" y="224"/>
                  </a:lnTo>
                  <a:lnTo>
                    <a:pt x="534" y="228"/>
                  </a:lnTo>
                  <a:lnTo>
                    <a:pt x="513" y="235"/>
                  </a:lnTo>
                  <a:lnTo>
                    <a:pt x="487" y="243"/>
                  </a:lnTo>
                  <a:lnTo>
                    <a:pt x="455" y="249"/>
                  </a:lnTo>
                  <a:lnTo>
                    <a:pt x="420" y="256"/>
                  </a:lnTo>
                  <a:lnTo>
                    <a:pt x="380" y="262"/>
                  </a:lnTo>
                  <a:lnTo>
                    <a:pt x="338" y="266"/>
                  </a:lnTo>
                  <a:lnTo>
                    <a:pt x="294" y="269"/>
                  </a:lnTo>
                  <a:lnTo>
                    <a:pt x="247" y="270"/>
                  </a:lnTo>
                  <a:lnTo>
                    <a:pt x="199" y="267"/>
                  </a:lnTo>
                  <a:lnTo>
                    <a:pt x="150" y="261"/>
                  </a:lnTo>
                  <a:lnTo>
                    <a:pt x="100" y="252"/>
                  </a:lnTo>
                  <a:lnTo>
                    <a:pt x="50" y="237"/>
                  </a:lnTo>
                  <a:lnTo>
                    <a:pt x="0" y="219"/>
                  </a:lnTo>
                  <a:lnTo>
                    <a:pt x="0" y="216"/>
                  </a:lnTo>
                  <a:lnTo>
                    <a:pt x="1" y="211"/>
                  </a:lnTo>
                  <a:lnTo>
                    <a:pt x="3" y="201"/>
                  </a:lnTo>
                  <a:lnTo>
                    <a:pt x="5" y="189"/>
                  </a:lnTo>
                  <a:lnTo>
                    <a:pt x="9" y="174"/>
                  </a:lnTo>
                  <a:lnTo>
                    <a:pt x="15" y="157"/>
                  </a:lnTo>
                  <a:lnTo>
                    <a:pt x="24" y="139"/>
                  </a:lnTo>
                  <a:lnTo>
                    <a:pt x="34" y="121"/>
                  </a:lnTo>
                  <a:lnTo>
                    <a:pt x="47" y="101"/>
                  </a:lnTo>
                  <a:lnTo>
                    <a:pt x="63" y="81"/>
                  </a:lnTo>
                  <a:lnTo>
                    <a:pt x="83" y="64"/>
                  </a:lnTo>
                  <a:lnTo>
                    <a:pt x="106" y="47"/>
                  </a:lnTo>
                  <a:lnTo>
                    <a:pt x="134" y="32"/>
                  </a:lnTo>
                  <a:lnTo>
                    <a:pt x="167" y="19"/>
                  </a:lnTo>
                  <a:lnTo>
                    <a:pt x="202" y="9"/>
                  </a:lnTo>
                  <a:lnTo>
                    <a:pt x="244" y="3"/>
                  </a:lnTo>
                  <a:lnTo>
                    <a:pt x="2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3" name="Freeform 27"/>
            <p:cNvSpPr>
              <a:spLocks/>
            </p:cNvSpPr>
            <p:nvPr/>
          </p:nvSpPr>
          <p:spPr bwMode="auto">
            <a:xfrm>
              <a:off x="6743701" y="66675"/>
              <a:ext cx="471488" cy="584200"/>
            </a:xfrm>
            <a:custGeom>
              <a:avLst/>
              <a:gdLst/>
              <a:ahLst/>
              <a:cxnLst>
                <a:cxn ang="0">
                  <a:pos x="142" y="0"/>
                </a:cxn>
                <a:cxn ang="0">
                  <a:pos x="150" y="0"/>
                </a:cxn>
                <a:cxn ang="0">
                  <a:pos x="180" y="1"/>
                </a:cxn>
                <a:cxn ang="0">
                  <a:pos x="206" y="6"/>
                </a:cxn>
                <a:cxn ang="0">
                  <a:pos x="228" y="16"/>
                </a:cxn>
                <a:cxn ang="0">
                  <a:pos x="245" y="26"/>
                </a:cxn>
                <a:cxn ang="0">
                  <a:pos x="260" y="40"/>
                </a:cxn>
                <a:cxn ang="0">
                  <a:pos x="272" y="55"/>
                </a:cxn>
                <a:cxn ang="0">
                  <a:pos x="281" y="71"/>
                </a:cxn>
                <a:cxn ang="0">
                  <a:pos x="287" y="86"/>
                </a:cxn>
                <a:cxn ang="0">
                  <a:pos x="291" y="101"/>
                </a:cxn>
                <a:cxn ang="0">
                  <a:pos x="294" y="115"/>
                </a:cxn>
                <a:cxn ang="0">
                  <a:pos x="295" y="127"/>
                </a:cxn>
                <a:cxn ang="0">
                  <a:pos x="297" y="136"/>
                </a:cxn>
                <a:cxn ang="0">
                  <a:pos x="297" y="186"/>
                </a:cxn>
                <a:cxn ang="0">
                  <a:pos x="293" y="223"/>
                </a:cxn>
                <a:cxn ang="0">
                  <a:pos x="285" y="253"/>
                </a:cxn>
                <a:cxn ang="0">
                  <a:pos x="274" y="280"/>
                </a:cxn>
                <a:cxn ang="0">
                  <a:pos x="262" y="301"/>
                </a:cxn>
                <a:cxn ang="0">
                  <a:pos x="248" y="319"/>
                </a:cxn>
                <a:cxn ang="0">
                  <a:pos x="234" y="334"/>
                </a:cxn>
                <a:cxn ang="0">
                  <a:pos x="218" y="346"/>
                </a:cxn>
                <a:cxn ang="0">
                  <a:pos x="203" y="353"/>
                </a:cxn>
                <a:cxn ang="0">
                  <a:pos x="189" y="360"/>
                </a:cxn>
                <a:cxn ang="0">
                  <a:pos x="176" y="364"/>
                </a:cxn>
                <a:cxn ang="0">
                  <a:pos x="164" y="367"/>
                </a:cxn>
                <a:cxn ang="0">
                  <a:pos x="156" y="368"/>
                </a:cxn>
                <a:cxn ang="0">
                  <a:pos x="148" y="368"/>
                </a:cxn>
                <a:cxn ang="0">
                  <a:pos x="118" y="359"/>
                </a:cxn>
                <a:cxn ang="0">
                  <a:pos x="93" y="346"/>
                </a:cxn>
                <a:cxn ang="0">
                  <a:pos x="72" y="329"/>
                </a:cxn>
                <a:cxn ang="0">
                  <a:pos x="54" y="309"/>
                </a:cxn>
                <a:cxn ang="0">
                  <a:pos x="40" y="288"/>
                </a:cxn>
                <a:cxn ang="0">
                  <a:pos x="28" y="266"/>
                </a:cxn>
                <a:cxn ang="0">
                  <a:pos x="19" y="243"/>
                </a:cxn>
                <a:cxn ang="0">
                  <a:pos x="12" y="221"/>
                </a:cxn>
                <a:cxn ang="0">
                  <a:pos x="7" y="200"/>
                </a:cxn>
                <a:cxn ang="0">
                  <a:pos x="4" y="182"/>
                </a:cxn>
                <a:cxn ang="0">
                  <a:pos x="2" y="166"/>
                </a:cxn>
                <a:cxn ang="0">
                  <a:pos x="0" y="153"/>
                </a:cxn>
                <a:cxn ang="0">
                  <a:pos x="0" y="143"/>
                </a:cxn>
                <a:cxn ang="0">
                  <a:pos x="3" y="114"/>
                </a:cxn>
                <a:cxn ang="0">
                  <a:pos x="8" y="89"/>
                </a:cxn>
                <a:cxn ang="0">
                  <a:pos x="17" y="68"/>
                </a:cxn>
                <a:cxn ang="0">
                  <a:pos x="30" y="50"/>
                </a:cxn>
                <a:cxn ang="0">
                  <a:pos x="43" y="37"/>
                </a:cxn>
                <a:cxn ang="0">
                  <a:pos x="59" y="25"/>
                </a:cxn>
                <a:cxn ang="0">
                  <a:pos x="75" y="16"/>
                </a:cxn>
                <a:cxn ang="0">
                  <a:pos x="106" y="5"/>
                </a:cxn>
                <a:cxn ang="0">
                  <a:pos x="120" y="3"/>
                </a:cxn>
                <a:cxn ang="0">
                  <a:pos x="133" y="1"/>
                </a:cxn>
                <a:cxn ang="0">
                  <a:pos x="142" y="0"/>
                </a:cxn>
              </a:cxnLst>
              <a:rect l="0" t="0" r="r" b="b"/>
              <a:pathLst>
                <a:path w="297" h="368">
                  <a:moveTo>
                    <a:pt x="142" y="0"/>
                  </a:moveTo>
                  <a:lnTo>
                    <a:pt x="150" y="0"/>
                  </a:lnTo>
                  <a:lnTo>
                    <a:pt x="180" y="1"/>
                  </a:lnTo>
                  <a:lnTo>
                    <a:pt x="206" y="6"/>
                  </a:lnTo>
                  <a:lnTo>
                    <a:pt x="228" y="16"/>
                  </a:lnTo>
                  <a:lnTo>
                    <a:pt x="245" y="26"/>
                  </a:lnTo>
                  <a:lnTo>
                    <a:pt x="260" y="40"/>
                  </a:lnTo>
                  <a:lnTo>
                    <a:pt x="272" y="55"/>
                  </a:lnTo>
                  <a:lnTo>
                    <a:pt x="281" y="71"/>
                  </a:lnTo>
                  <a:lnTo>
                    <a:pt x="287" y="86"/>
                  </a:lnTo>
                  <a:lnTo>
                    <a:pt x="291" y="101"/>
                  </a:lnTo>
                  <a:lnTo>
                    <a:pt x="294" y="115"/>
                  </a:lnTo>
                  <a:lnTo>
                    <a:pt x="295" y="127"/>
                  </a:lnTo>
                  <a:lnTo>
                    <a:pt x="297" y="136"/>
                  </a:lnTo>
                  <a:lnTo>
                    <a:pt x="297" y="186"/>
                  </a:lnTo>
                  <a:lnTo>
                    <a:pt x="293" y="223"/>
                  </a:lnTo>
                  <a:lnTo>
                    <a:pt x="285" y="253"/>
                  </a:lnTo>
                  <a:lnTo>
                    <a:pt x="274" y="280"/>
                  </a:lnTo>
                  <a:lnTo>
                    <a:pt x="262" y="301"/>
                  </a:lnTo>
                  <a:lnTo>
                    <a:pt x="248" y="319"/>
                  </a:lnTo>
                  <a:lnTo>
                    <a:pt x="234" y="334"/>
                  </a:lnTo>
                  <a:lnTo>
                    <a:pt x="218" y="346"/>
                  </a:lnTo>
                  <a:lnTo>
                    <a:pt x="203" y="353"/>
                  </a:lnTo>
                  <a:lnTo>
                    <a:pt x="189" y="360"/>
                  </a:lnTo>
                  <a:lnTo>
                    <a:pt x="176" y="364"/>
                  </a:lnTo>
                  <a:lnTo>
                    <a:pt x="164" y="367"/>
                  </a:lnTo>
                  <a:lnTo>
                    <a:pt x="156" y="368"/>
                  </a:lnTo>
                  <a:lnTo>
                    <a:pt x="148" y="368"/>
                  </a:lnTo>
                  <a:lnTo>
                    <a:pt x="118" y="359"/>
                  </a:lnTo>
                  <a:lnTo>
                    <a:pt x="93" y="346"/>
                  </a:lnTo>
                  <a:lnTo>
                    <a:pt x="72" y="329"/>
                  </a:lnTo>
                  <a:lnTo>
                    <a:pt x="54" y="309"/>
                  </a:lnTo>
                  <a:lnTo>
                    <a:pt x="40" y="288"/>
                  </a:lnTo>
                  <a:lnTo>
                    <a:pt x="28" y="266"/>
                  </a:lnTo>
                  <a:lnTo>
                    <a:pt x="19" y="243"/>
                  </a:lnTo>
                  <a:lnTo>
                    <a:pt x="12" y="221"/>
                  </a:lnTo>
                  <a:lnTo>
                    <a:pt x="7" y="200"/>
                  </a:lnTo>
                  <a:lnTo>
                    <a:pt x="4" y="182"/>
                  </a:lnTo>
                  <a:lnTo>
                    <a:pt x="2" y="166"/>
                  </a:lnTo>
                  <a:lnTo>
                    <a:pt x="0" y="153"/>
                  </a:lnTo>
                  <a:lnTo>
                    <a:pt x="0" y="143"/>
                  </a:lnTo>
                  <a:lnTo>
                    <a:pt x="3" y="114"/>
                  </a:lnTo>
                  <a:lnTo>
                    <a:pt x="8" y="89"/>
                  </a:lnTo>
                  <a:lnTo>
                    <a:pt x="17" y="68"/>
                  </a:lnTo>
                  <a:lnTo>
                    <a:pt x="30" y="50"/>
                  </a:lnTo>
                  <a:lnTo>
                    <a:pt x="43" y="37"/>
                  </a:lnTo>
                  <a:lnTo>
                    <a:pt x="59" y="25"/>
                  </a:lnTo>
                  <a:lnTo>
                    <a:pt x="75" y="16"/>
                  </a:lnTo>
                  <a:lnTo>
                    <a:pt x="106" y="5"/>
                  </a:lnTo>
                  <a:lnTo>
                    <a:pt x="120" y="3"/>
                  </a:lnTo>
                  <a:lnTo>
                    <a:pt x="133" y="1"/>
                  </a:lnTo>
                  <a:lnTo>
                    <a:pt x="1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4" name="Freeform 28"/>
            <p:cNvSpPr>
              <a:spLocks/>
            </p:cNvSpPr>
            <p:nvPr/>
          </p:nvSpPr>
          <p:spPr bwMode="auto">
            <a:xfrm>
              <a:off x="7377113" y="166688"/>
              <a:ext cx="341313" cy="423863"/>
            </a:xfrm>
            <a:custGeom>
              <a:avLst/>
              <a:gdLst/>
              <a:ahLst/>
              <a:cxnLst>
                <a:cxn ang="0">
                  <a:pos x="99" y="0"/>
                </a:cxn>
                <a:cxn ang="0">
                  <a:pos x="107" y="0"/>
                </a:cxn>
                <a:cxn ang="0">
                  <a:pos x="132" y="1"/>
                </a:cxn>
                <a:cxn ang="0">
                  <a:pos x="155" y="6"/>
                </a:cxn>
                <a:cxn ang="0">
                  <a:pos x="172" y="14"/>
                </a:cxn>
                <a:cxn ang="0">
                  <a:pos x="185" y="26"/>
                </a:cxn>
                <a:cxn ang="0">
                  <a:pos x="195" y="38"/>
                </a:cxn>
                <a:cxn ang="0">
                  <a:pos x="203" y="51"/>
                </a:cxn>
                <a:cxn ang="0">
                  <a:pos x="208" y="64"/>
                </a:cxn>
                <a:cxn ang="0">
                  <a:pos x="212" y="76"/>
                </a:cxn>
                <a:cxn ang="0">
                  <a:pos x="214" y="86"/>
                </a:cxn>
                <a:cxn ang="0">
                  <a:pos x="215" y="95"/>
                </a:cxn>
                <a:cxn ang="0">
                  <a:pos x="215" y="103"/>
                </a:cxn>
                <a:cxn ang="0">
                  <a:pos x="214" y="137"/>
                </a:cxn>
                <a:cxn ang="0">
                  <a:pos x="210" y="167"/>
                </a:cxn>
                <a:cxn ang="0">
                  <a:pos x="203" y="192"/>
                </a:cxn>
                <a:cxn ang="0">
                  <a:pos x="193" y="212"/>
                </a:cxn>
                <a:cxn ang="0">
                  <a:pos x="182" y="228"/>
                </a:cxn>
                <a:cxn ang="0">
                  <a:pos x="169" y="241"/>
                </a:cxn>
                <a:cxn ang="0">
                  <a:pos x="157" y="250"/>
                </a:cxn>
                <a:cxn ang="0">
                  <a:pos x="144" y="258"/>
                </a:cxn>
                <a:cxn ang="0">
                  <a:pos x="132" y="262"/>
                </a:cxn>
                <a:cxn ang="0">
                  <a:pos x="123" y="264"/>
                </a:cxn>
                <a:cxn ang="0">
                  <a:pos x="114" y="266"/>
                </a:cxn>
                <a:cxn ang="0">
                  <a:pos x="109" y="267"/>
                </a:cxn>
                <a:cxn ang="0">
                  <a:pos x="107" y="267"/>
                </a:cxn>
                <a:cxn ang="0">
                  <a:pos x="82" y="263"/>
                </a:cxn>
                <a:cxn ang="0">
                  <a:pos x="60" y="254"/>
                </a:cxn>
                <a:cxn ang="0">
                  <a:pos x="43" y="242"/>
                </a:cxn>
                <a:cxn ang="0">
                  <a:pos x="30" y="226"/>
                </a:cxn>
                <a:cxn ang="0">
                  <a:pos x="19" y="209"/>
                </a:cxn>
                <a:cxn ang="0">
                  <a:pos x="12" y="191"/>
                </a:cxn>
                <a:cxn ang="0">
                  <a:pos x="6" y="173"/>
                </a:cxn>
                <a:cxn ang="0">
                  <a:pos x="2" y="156"/>
                </a:cxn>
                <a:cxn ang="0">
                  <a:pos x="0" y="139"/>
                </a:cxn>
                <a:cxn ang="0">
                  <a:pos x="0" y="103"/>
                </a:cxn>
                <a:cxn ang="0">
                  <a:pos x="2" y="78"/>
                </a:cxn>
                <a:cxn ang="0">
                  <a:pos x="8" y="59"/>
                </a:cxn>
                <a:cxn ang="0">
                  <a:pos x="17" y="42"/>
                </a:cxn>
                <a:cxn ang="0">
                  <a:pos x="27" y="30"/>
                </a:cxn>
                <a:cxn ang="0">
                  <a:pos x="40" y="19"/>
                </a:cxn>
                <a:cxn ang="0">
                  <a:pos x="54" y="12"/>
                </a:cxn>
                <a:cxn ang="0">
                  <a:pos x="67" y="6"/>
                </a:cxn>
                <a:cxn ang="0">
                  <a:pos x="80" y="2"/>
                </a:cxn>
                <a:cxn ang="0">
                  <a:pos x="90" y="1"/>
                </a:cxn>
                <a:cxn ang="0">
                  <a:pos x="99" y="0"/>
                </a:cxn>
              </a:cxnLst>
              <a:rect l="0" t="0" r="r" b="b"/>
              <a:pathLst>
                <a:path w="215" h="267">
                  <a:moveTo>
                    <a:pt x="99" y="0"/>
                  </a:moveTo>
                  <a:lnTo>
                    <a:pt x="107" y="0"/>
                  </a:lnTo>
                  <a:lnTo>
                    <a:pt x="132" y="1"/>
                  </a:lnTo>
                  <a:lnTo>
                    <a:pt x="155" y="6"/>
                  </a:lnTo>
                  <a:lnTo>
                    <a:pt x="172" y="14"/>
                  </a:lnTo>
                  <a:lnTo>
                    <a:pt x="185" y="26"/>
                  </a:lnTo>
                  <a:lnTo>
                    <a:pt x="195" y="38"/>
                  </a:lnTo>
                  <a:lnTo>
                    <a:pt x="203" y="51"/>
                  </a:lnTo>
                  <a:lnTo>
                    <a:pt x="208" y="64"/>
                  </a:lnTo>
                  <a:lnTo>
                    <a:pt x="212" y="76"/>
                  </a:lnTo>
                  <a:lnTo>
                    <a:pt x="214" y="86"/>
                  </a:lnTo>
                  <a:lnTo>
                    <a:pt x="215" y="95"/>
                  </a:lnTo>
                  <a:lnTo>
                    <a:pt x="215" y="103"/>
                  </a:lnTo>
                  <a:lnTo>
                    <a:pt x="214" y="137"/>
                  </a:lnTo>
                  <a:lnTo>
                    <a:pt x="210" y="167"/>
                  </a:lnTo>
                  <a:lnTo>
                    <a:pt x="203" y="192"/>
                  </a:lnTo>
                  <a:lnTo>
                    <a:pt x="193" y="212"/>
                  </a:lnTo>
                  <a:lnTo>
                    <a:pt x="182" y="228"/>
                  </a:lnTo>
                  <a:lnTo>
                    <a:pt x="169" y="241"/>
                  </a:lnTo>
                  <a:lnTo>
                    <a:pt x="157" y="250"/>
                  </a:lnTo>
                  <a:lnTo>
                    <a:pt x="144" y="258"/>
                  </a:lnTo>
                  <a:lnTo>
                    <a:pt x="132" y="262"/>
                  </a:lnTo>
                  <a:lnTo>
                    <a:pt x="123" y="264"/>
                  </a:lnTo>
                  <a:lnTo>
                    <a:pt x="114" y="266"/>
                  </a:lnTo>
                  <a:lnTo>
                    <a:pt x="109" y="267"/>
                  </a:lnTo>
                  <a:lnTo>
                    <a:pt x="107" y="267"/>
                  </a:lnTo>
                  <a:lnTo>
                    <a:pt x="82" y="263"/>
                  </a:lnTo>
                  <a:lnTo>
                    <a:pt x="60" y="254"/>
                  </a:lnTo>
                  <a:lnTo>
                    <a:pt x="43" y="242"/>
                  </a:lnTo>
                  <a:lnTo>
                    <a:pt x="30" y="226"/>
                  </a:lnTo>
                  <a:lnTo>
                    <a:pt x="19" y="209"/>
                  </a:lnTo>
                  <a:lnTo>
                    <a:pt x="12" y="191"/>
                  </a:lnTo>
                  <a:lnTo>
                    <a:pt x="6" y="173"/>
                  </a:lnTo>
                  <a:lnTo>
                    <a:pt x="2" y="156"/>
                  </a:lnTo>
                  <a:lnTo>
                    <a:pt x="0" y="139"/>
                  </a:lnTo>
                  <a:lnTo>
                    <a:pt x="0" y="103"/>
                  </a:lnTo>
                  <a:lnTo>
                    <a:pt x="2" y="78"/>
                  </a:lnTo>
                  <a:lnTo>
                    <a:pt x="8" y="59"/>
                  </a:lnTo>
                  <a:lnTo>
                    <a:pt x="17" y="42"/>
                  </a:lnTo>
                  <a:lnTo>
                    <a:pt x="27" y="30"/>
                  </a:lnTo>
                  <a:lnTo>
                    <a:pt x="40" y="19"/>
                  </a:lnTo>
                  <a:lnTo>
                    <a:pt x="54" y="12"/>
                  </a:lnTo>
                  <a:lnTo>
                    <a:pt x="67" y="6"/>
                  </a:lnTo>
                  <a:lnTo>
                    <a:pt x="80" y="2"/>
                  </a:lnTo>
                  <a:lnTo>
                    <a:pt x="90" y="1"/>
                  </a:lnTo>
                  <a:lnTo>
                    <a:pt x="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5" name="Freeform 29"/>
            <p:cNvSpPr>
              <a:spLocks/>
            </p:cNvSpPr>
            <p:nvPr/>
          </p:nvSpPr>
          <p:spPr bwMode="auto">
            <a:xfrm>
              <a:off x="7356476" y="652463"/>
              <a:ext cx="530225" cy="314325"/>
            </a:xfrm>
            <a:custGeom>
              <a:avLst/>
              <a:gdLst/>
              <a:ahLst/>
              <a:cxnLst>
                <a:cxn ang="0">
                  <a:pos x="120" y="0"/>
                </a:cxn>
                <a:cxn ang="0">
                  <a:pos x="153" y="4"/>
                </a:cxn>
                <a:cxn ang="0">
                  <a:pos x="183" y="11"/>
                </a:cxn>
                <a:cxn ang="0">
                  <a:pos x="210" y="20"/>
                </a:cxn>
                <a:cxn ang="0">
                  <a:pos x="233" y="30"/>
                </a:cxn>
                <a:cxn ang="0">
                  <a:pos x="253" y="45"/>
                </a:cxn>
                <a:cxn ang="0">
                  <a:pos x="271" y="59"/>
                </a:cxn>
                <a:cxn ang="0">
                  <a:pos x="286" y="74"/>
                </a:cxn>
                <a:cxn ang="0">
                  <a:pos x="299" y="89"/>
                </a:cxn>
                <a:cxn ang="0">
                  <a:pos x="309" y="104"/>
                </a:cxn>
                <a:cxn ang="0">
                  <a:pos x="317" y="118"/>
                </a:cxn>
                <a:cxn ang="0">
                  <a:pos x="329" y="142"/>
                </a:cxn>
                <a:cxn ang="0">
                  <a:pos x="331" y="149"/>
                </a:cxn>
                <a:cxn ang="0">
                  <a:pos x="334" y="156"/>
                </a:cxn>
                <a:cxn ang="0">
                  <a:pos x="334" y="157"/>
                </a:cxn>
                <a:cxn ang="0">
                  <a:pos x="312" y="173"/>
                </a:cxn>
                <a:cxn ang="0">
                  <a:pos x="284" y="185"/>
                </a:cxn>
                <a:cxn ang="0">
                  <a:pos x="257" y="193"/>
                </a:cxn>
                <a:cxn ang="0">
                  <a:pos x="228" y="197"/>
                </a:cxn>
                <a:cxn ang="0">
                  <a:pos x="200" y="198"/>
                </a:cxn>
                <a:cxn ang="0">
                  <a:pos x="174" y="198"/>
                </a:cxn>
                <a:cxn ang="0">
                  <a:pos x="152" y="197"/>
                </a:cxn>
                <a:cxn ang="0">
                  <a:pos x="133" y="195"/>
                </a:cxn>
                <a:cxn ang="0">
                  <a:pos x="122" y="194"/>
                </a:cxn>
                <a:cxn ang="0">
                  <a:pos x="118" y="193"/>
                </a:cxn>
                <a:cxn ang="0">
                  <a:pos x="116" y="161"/>
                </a:cxn>
                <a:cxn ang="0">
                  <a:pos x="111" y="134"/>
                </a:cxn>
                <a:cxn ang="0">
                  <a:pos x="101" y="109"/>
                </a:cxn>
                <a:cxn ang="0">
                  <a:pos x="86" y="87"/>
                </a:cxn>
                <a:cxn ang="0">
                  <a:pos x="71" y="67"/>
                </a:cxn>
                <a:cxn ang="0">
                  <a:pos x="53" y="51"/>
                </a:cxn>
                <a:cxn ang="0">
                  <a:pos x="38" y="38"/>
                </a:cxn>
                <a:cxn ang="0">
                  <a:pos x="23" y="29"/>
                </a:cxn>
                <a:cxn ang="0">
                  <a:pos x="10" y="21"/>
                </a:cxn>
                <a:cxn ang="0">
                  <a:pos x="0" y="16"/>
                </a:cxn>
                <a:cxn ang="0">
                  <a:pos x="44" y="5"/>
                </a:cxn>
                <a:cxn ang="0">
                  <a:pos x="84" y="1"/>
                </a:cxn>
                <a:cxn ang="0">
                  <a:pos x="120" y="0"/>
                </a:cxn>
              </a:cxnLst>
              <a:rect l="0" t="0" r="r" b="b"/>
              <a:pathLst>
                <a:path w="334" h="198">
                  <a:moveTo>
                    <a:pt x="120" y="0"/>
                  </a:moveTo>
                  <a:lnTo>
                    <a:pt x="153" y="4"/>
                  </a:lnTo>
                  <a:lnTo>
                    <a:pt x="183" y="11"/>
                  </a:lnTo>
                  <a:lnTo>
                    <a:pt x="210" y="20"/>
                  </a:lnTo>
                  <a:lnTo>
                    <a:pt x="233" y="30"/>
                  </a:lnTo>
                  <a:lnTo>
                    <a:pt x="253" y="45"/>
                  </a:lnTo>
                  <a:lnTo>
                    <a:pt x="271" y="59"/>
                  </a:lnTo>
                  <a:lnTo>
                    <a:pt x="286" y="74"/>
                  </a:lnTo>
                  <a:lnTo>
                    <a:pt x="299" y="89"/>
                  </a:lnTo>
                  <a:lnTo>
                    <a:pt x="309" y="104"/>
                  </a:lnTo>
                  <a:lnTo>
                    <a:pt x="317" y="118"/>
                  </a:lnTo>
                  <a:lnTo>
                    <a:pt x="329" y="142"/>
                  </a:lnTo>
                  <a:lnTo>
                    <a:pt x="331" y="149"/>
                  </a:lnTo>
                  <a:lnTo>
                    <a:pt x="334" y="156"/>
                  </a:lnTo>
                  <a:lnTo>
                    <a:pt x="334" y="157"/>
                  </a:lnTo>
                  <a:lnTo>
                    <a:pt x="312" y="173"/>
                  </a:lnTo>
                  <a:lnTo>
                    <a:pt x="284" y="185"/>
                  </a:lnTo>
                  <a:lnTo>
                    <a:pt x="257" y="193"/>
                  </a:lnTo>
                  <a:lnTo>
                    <a:pt x="228" y="197"/>
                  </a:lnTo>
                  <a:lnTo>
                    <a:pt x="200" y="198"/>
                  </a:lnTo>
                  <a:lnTo>
                    <a:pt x="174" y="198"/>
                  </a:lnTo>
                  <a:lnTo>
                    <a:pt x="152" y="197"/>
                  </a:lnTo>
                  <a:lnTo>
                    <a:pt x="133" y="195"/>
                  </a:lnTo>
                  <a:lnTo>
                    <a:pt x="122" y="194"/>
                  </a:lnTo>
                  <a:lnTo>
                    <a:pt x="118" y="193"/>
                  </a:lnTo>
                  <a:lnTo>
                    <a:pt x="116" y="161"/>
                  </a:lnTo>
                  <a:lnTo>
                    <a:pt x="111" y="134"/>
                  </a:lnTo>
                  <a:lnTo>
                    <a:pt x="101" y="109"/>
                  </a:lnTo>
                  <a:lnTo>
                    <a:pt x="86" y="87"/>
                  </a:lnTo>
                  <a:lnTo>
                    <a:pt x="71" y="67"/>
                  </a:lnTo>
                  <a:lnTo>
                    <a:pt x="53" y="51"/>
                  </a:lnTo>
                  <a:lnTo>
                    <a:pt x="38" y="38"/>
                  </a:lnTo>
                  <a:lnTo>
                    <a:pt x="23" y="29"/>
                  </a:lnTo>
                  <a:lnTo>
                    <a:pt x="10" y="21"/>
                  </a:lnTo>
                  <a:lnTo>
                    <a:pt x="0" y="16"/>
                  </a:lnTo>
                  <a:lnTo>
                    <a:pt x="44" y="5"/>
                  </a:lnTo>
                  <a:lnTo>
                    <a:pt x="84" y="1"/>
                  </a:lnTo>
                  <a:lnTo>
                    <a:pt x="1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grpSp>
      <p:sp>
        <p:nvSpPr>
          <p:cNvPr id="46" name="Freeform 10"/>
          <p:cNvSpPr>
            <a:spLocks/>
          </p:cNvSpPr>
          <p:nvPr/>
        </p:nvSpPr>
        <p:spPr bwMode="auto">
          <a:xfrm>
            <a:off x="4222434" y="2305966"/>
            <a:ext cx="479630" cy="440021"/>
          </a:xfrm>
          <a:custGeom>
            <a:avLst/>
            <a:gdLst/>
            <a:ahLst/>
            <a:cxnLst>
              <a:cxn ang="0">
                <a:pos x="199" y="2"/>
              </a:cxn>
              <a:cxn ang="0">
                <a:pos x="249" y="14"/>
              </a:cxn>
              <a:cxn ang="0">
                <a:pos x="326" y="49"/>
              </a:cxn>
              <a:cxn ang="0">
                <a:pos x="345" y="62"/>
              </a:cxn>
              <a:cxn ang="0">
                <a:pos x="366" y="49"/>
              </a:cxn>
              <a:cxn ang="0">
                <a:pos x="410" y="28"/>
              </a:cxn>
              <a:cxn ang="0">
                <a:pos x="460" y="16"/>
              </a:cxn>
              <a:cxn ang="0">
                <a:pos x="511" y="15"/>
              </a:cxn>
              <a:cxn ang="0">
                <a:pos x="561" y="27"/>
              </a:cxn>
              <a:cxn ang="0">
                <a:pos x="606" y="53"/>
              </a:cxn>
              <a:cxn ang="0">
                <a:pos x="640" y="93"/>
              </a:cxn>
              <a:cxn ang="0">
                <a:pos x="662" y="151"/>
              </a:cxn>
              <a:cxn ang="0">
                <a:pos x="666" y="227"/>
              </a:cxn>
              <a:cxn ang="0">
                <a:pos x="649" y="308"/>
              </a:cxn>
              <a:cxn ang="0">
                <a:pos x="614" y="380"/>
              </a:cxn>
              <a:cxn ang="0">
                <a:pos x="565" y="444"/>
              </a:cxn>
              <a:cxn ang="0">
                <a:pos x="509" y="498"/>
              </a:cxn>
              <a:cxn ang="0">
                <a:pos x="451" y="541"/>
              </a:cxn>
              <a:cxn ang="0">
                <a:pos x="400" y="575"/>
              </a:cxn>
              <a:cxn ang="0">
                <a:pos x="359" y="598"/>
              </a:cxn>
              <a:cxn ang="0">
                <a:pos x="336" y="609"/>
              </a:cxn>
              <a:cxn ang="0">
                <a:pos x="307" y="602"/>
              </a:cxn>
              <a:cxn ang="0">
                <a:pos x="257" y="578"/>
              </a:cxn>
              <a:cxn ang="0">
                <a:pos x="214" y="549"/>
              </a:cxn>
              <a:cxn ang="0">
                <a:pos x="179" y="523"/>
              </a:cxn>
              <a:cxn ang="0">
                <a:pos x="156" y="503"/>
              </a:cxn>
              <a:cxn ang="0">
                <a:pos x="105" y="451"/>
              </a:cxn>
              <a:cxn ang="0">
                <a:pos x="42" y="366"/>
              </a:cxn>
              <a:cxn ang="0">
                <a:pos x="9" y="286"/>
              </a:cxn>
              <a:cxn ang="0">
                <a:pos x="0" y="213"/>
              </a:cxn>
              <a:cxn ang="0">
                <a:pos x="10" y="148"/>
              </a:cxn>
              <a:cxn ang="0">
                <a:pos x="35" y="93"/>
              </a:cxn>
              <a:cxn ang="0">
                <a:pos x="68" y="50"/>
              </a:cxn>
              <a:cxn ang="0">
                <a:pos x="105" y="20"/>
              </a:cxn>
              <a:cxn ang="0">
                <a:pos x="148" y="3"/>
              </a:cxn>
            </a:cxnLst>
            <a:rect l="0" t="0" r="r" b="b"/>
            <a:pathLst>
              <a:path w="666" h="611">
                <a:moveTo>
                  <a:pt x="173" y="0"/>
                </a:moveTo>
                <a:lnTo>
                  <a:pt x="199" y="2"/>
                </a:lnTo>
                <a:lnTo>
                  <a:pt x="224" y="7"/>
                </a:lnTo>
                <a:lnTo>
                  <a:pt x="249" y="14"/>
                </a:lnTo>
                <a:lnTo>
                  <a:pt x="271" y="21"/>
                </a:lnTo>
                <a:lnTo>
                  <a:pt x="326" y="49"/>
                </a:lnTo>
                <a:lnTo>
                  <a:pt x="337" y="57"/>
                </a:lnTo>
                <a:lnTo>
                  <a:pt x="345" y="62"/>
                </a:lnTo>
                <a:lnTo>
                  <a:pt x="347" y="63"/>
                </a:lnTo>
                <a:lnTo>
                  <a:pt x="366" y="49"/>
                </a:lnTo>
                <a:lnTo>
                  <a:pt x="388" y="37"/>
                </a:lnTo>
                <a:lnTo>
                  <a:pt x="410" y="28"/>
                </a:lnTo>
                <a:lnTo>
                  <a:pt x="435" y="20"/>
                </a:lnTo>
                <a:lnTo>
                  <a:pt x="460" y="16"/>
                </a:lnTo>
                <a:lnTo>
                  <a:pt x="486" y="14"/>
                </a:lnTo>
                <a:lnTo>
                  <a:pt x="511" y="15"/>
                </a:lnTo>
                <a:lnTo>
                  <a:pt x="537" y="19"/>
                </a:lnTo>
                <a:lnTo>
                  <a:pt x="561" y="27"/>
                </a:lnTo>
                <a:lnTo>
                  <a:pt x="585" y="37"/>
                </a:lnTo>
                <a:lnTo>
                  <a:pt x="606" y="53"/>
                </a:lnTo>
                <a:lnTo>
                  <a:pt x="624" y="71"/>
                </a:lnTo>
                <a:lnTo>
                  <a:pt x="640" y="93"/>
                </a:lnTo>
                <a:lnTo>
                  <a:pt x="653" y="120"/>
                </a:lnTo>
                <a:lnTo>
                  <a:pt x="662" y="151"/>
                </a:lnTo>
                <a:lnTo>
                  <a:pt x="666" y="186"/>
                </a:lnTo>
                <a:lnTo>
                  <a:pt x="666" y="227"/>
                </a:lnTo>
                <a:lnTo>
                  <a:pt x="661" y="269"/>
                </a:lnTo>
                <a:lnTo>
                  <a:pt x="649" y="308"/>
                </a:lnTo>
                <a:lnTo>
                  <a:pt x="633" y="346"/>
                </a:lnTo>
                <a:lnTo>
                  <a:pt x="614" y="380"/>
                </a:lnTo>
                <a:lnTo>
                  <a:pt x="590" y="413"/>
                </a:lnTo>
                <a:lnTo>
                  <a:pt x="565" y="444"/>
                </a:lnTo>
                <a:lnTo>
                  <a:pt x="537" y="472"/>
                </a:lnTo>
                <a:lnTo>
                  <a:pt x="509" y="498"/>
                </a:lnTo>
                <a:lnTo>
                  <a:pt x="480" y="520"/>
                </a:lnTo>
                <a:lnTo>
                  <a:pt x="451" y="541"/>
                </a:lnTo>
                <a:lnTo>
                  <a:pt x="425" y="560"/>
                </a:lnTo>
                <a:lnTo>
                  <a:pt x="400" y="575"/>
                </a:lnTo>
                <a:lnTo>
                  <a:pt x="377" y="587"/>
                </a:lnTo>
                <a:lnTo>
                  <a:pt x="359" y="598"/>
                </a:lnTo>
                <a:lnTo>
                  <a:pt x="345" y="605"/>
                </a:lnTo>
                <a:lnTo>
                  <a:pt x="336" y="609"/>
                </a:lnTo>
                <a:lnTo>
                  <a:pt x="333" y="611"/>
                </a:lnTo>
                <a:lnTo>
                  <a:pt x="307" y="602"/>
                </a:lnTo>
                <a:lnTo>
                  <a:pt x="282" y="591"/>
                </a:lnTo>
                <a:lnTo>
                  <a:pt x="257" y="578"/>
                </a:lnTo>
                <a:lnTo>
                  <a:pt x="235" y="564"/>
                </a:lnTo>
                <a:lnTo>
                  <a:pt x="214" y="549"/>
                </a:lnTo>
                <a:lnTo>
                  <a:pt x="195" y="536"/>
                </a:lnTo>
                <a:lnTo>
                  <a:pt x="179" y="523"/>
                </a:lnTo>
                <a:lnTo>
                  <a:pt x="166" y="512"/>
                </a:lnTo>
                <a:lnTo>
                  <a:pt x="156" y="503"/>
                </a:lnTo>
                <a:lnTo>
                  <a:pt x="148" y="495"/>
                </a:lnTo>
                <a:lnTo>
                  <a:pt x="105" y="451"/>
                </a:lnTo>
                <a:lnTo>
                  <a:pt x="69" y="408"/>
                </a:lnTo>
                <a:lnTo>
                  <a:pt x="42" y="366"/>
                </a:lnTo>
                <a:lnTo>
                  <a:pt x="22" y="325"/>
                </a:lnTo>
                <a:lnTo>
                  <a:pt x="9" y="286"/>
                </a:lnTo>
                <a:lnTo>
                  <a:pt x="2" y="249"/>
                </a:lnTo>
                <a:lnTo>
                  <a:pt x="0" y="213"/>
                </a:lnTo>
                <a:lnTo>
                  <a:pt x="4" y="180"/>
                </a:lnTo>
                <a:lnTo>
                  <a:pt x="10" y="148"/>
                </a:lnTo>
                <a:lnTo>
                  <a:pt x="21" y="120"/>
                </a:lnTo>
                <a:lnTo>
                  <a:pt x="35" y="93"/>
                </a:lnTo>
                <a:lnTo>
                  <a:pt x="51" y="70"/>
                </a:lnTo>
                <a:lnTo>
                  <a:pt x="68" y="50"/>
                </a:lnTo>
                <a:lnTo>
                  <a:pt x="86" y="33"/>
                </a:lnTo>
                <a:lnTo>
                  <a:pt x="105" y="20"/>
                </a:lnTo>
                <a:lnTo>
                  <a:pt x="123" y="11"/>
                </a:lnTo>
                <a:lnTo>
                  <a:pt x="148" y="3"/>
                </a:lnTo>
                <a:lnTo>
                  <a:pt x="17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grpSp>
        <p:nvGrpSpPr>
          <p:cNvPr id="47" name="Group 46"/>
          <p:cNvGrpSpPr/>
          <p:nvPr/>
        </p:nvGrpSpPr>
        <p:grpSpPr>
          <a:xfrm>
            <a:off x="5348739" y="3499759"/>
            <a:ext cx="536589" cy="563189"/>
            <a:chOff x="5120957" y="2362200"/>
            <a:chExt cx="1824356" cy="1849438"/>
          </a:xfrm>
        </p:grpSpPr>
        <p:sp>
          <p:nvSpPr>
            <p:cNvPr id="48" name="Freeform 6"/>
            <p:cNvSpPr>
              <a:spLocks/>
            </p:cNvSpPr>
            <p:nvPr/>
          </p:nvSpPr>
          <p:spPr bwMode="auto">
            <a:xfrm>
              <a:off x="6075363" y="2371725"/>
              <a:ext cx="869950" cy="1839913"/>
            </a:xfrm>
            <a:custGeom>
              <a:avLst/>
              <a:gdLst/>
              <a:ahLst/>
              <a:cxnLst>
                <a:cxn ang="0">
                  <a:pos x="127" y="1"/>
                </a:cxn>
                <a:cxn ang="0">
                  <a:pos x="147" y="7"/>
                </a:cxn>
                <a:cxn ang="0">
                  <a:pos x="179" y="24"/>
                </a:cxn>
                <a:cxn ang="0">
                  <a:pos x="211" y="58"/>
                </a:cxn>
                <a:cxn ang="0">
                  <a:pos x="226" y="84"/>
                </a:cxn>
                <a:cxn ang="0">
                  <a:pos x="245" y="82"/>
                </a:cxn>
                <a:cxn ang="0">
                  <a:pos x="277" y="87"/>
                </a:cxn>
                <a:cxn ang="0">
                  <a:pos x="315" y="104"/>
                </a:cxn>
                <a:cxn ang="0">
                  <a:pos x="354" y="141"/>
                </a:cxn>
                <a:cxn ang="0">
                  <a:pos x="381" y="187"/>
                </a:cxn>
                <a:cxn ang="0">
                  <a:pos x="396" y="193"/>
                </a:cxn>
                <a:cxn ang="0">
                  <a:pos x="419" y="206"/>
                </a:cxn>
                <a:cxn ang="0">
                  <a:pos x="444" y="230"/>
                </a:cxn>
                <a:cxn ang="0">
                  <a:pos x="465" y="269"/>
                </a:cxn>
                <a:cxn ang="0">
                  <a:pos x="476" y="325"/>
                </a:cxn>
                <a:cxn ang="0">
                  <a:pos x="478" y="362"/>
                </a:cxn>
                <a:cxn ang="0">
                  <a:pos x="492" y="375"/>
                </a:cxn>
                <a:cxn ang="0">
                  <a:pos x="511" y="399"/>
                </a:cxn>
                <a:cxn ang="0">
                  <a:pos x="525" y="436"/>
                </a:cxn>
                <a:cxn ang="0">
                  <a:pos x="527" y="486"/>
                </a:cxn>
                <a:cxn ang="0">
                  <a:pos x="514" y="532"/>
                </a:cxn>
                <a:cxn ang="0">
                  <a:pos x="532" y="561"/>
                </a:cxn>
                <a:cxn ang="0">
                  <a:pos x="545" y="600"/>
                </a:cxn>
                <a:cxn ang="0">
                  <a:pos x="547" y="651"/>
                </a:cxn>
                <a:cxn ang="0">
                  <a:pos x="527" y="714"/>
                </a:cxn>
                <a:cxn ang="0">
                  <a:pos x="519" y="738"/>
                </a:cxn>
                <a:cxn ang="0">
                  <a:pos x="522" y="767"/>
                </a:cxn>
                <a:cxn ang="0">
                  <a:pos x="520" y="810"/>
                </a:cxn>
                <a:cxn ang="0">
                  <a:pos x="506" y="858"/>
                </a:cxn>
                <a:cxn ang="0">
                  <a:pos x="474" y="902"/>
                </a:cxn>
                <a:cxn ang="0">
                  <a:pos x="461" y="918"/>
                </a:cxn>
                <a:cxn ang="0">
                  <a:pos x="456" y="942"/>
                </a:cxn>
                <a:cxn ang="0">
                  <a:pos x="444" y="978"/>
                </a:cxn>
                <a:cxn ang="0">
                  <a:pos x="422" y="1017"/>
                </a:cxn>
                <a:cxn ang="0">
                  <a:pos x="388" y="1051"/>
                </a:cxn>
                <a:cxn ang="0">
                  <a:pos x="340" y="1073"/>
                </a:cxn>
                <a:cxn ang="0">
                  <a:pos x="308" y="1079"/>
                </a:cxn>
                <a:cxn ang="0">
                  <a:pos x="299" y="1095"/>
                </a:cxn>
                <a:cxn ang="0">
                  <a:pos x="279" y="1118"/>
                </a:cxn>
                <a:cxn ang="0">
                  <a:pos x="246" y="1141"/>
                </a:cxn>
                <a:cxn ang="0">
                  <a:pos x="199" y="1157"/>
                </a:cxn>
                <a:cxn ang="0">
                  <a:pos x="137" y="1157"/>
                </a:cxn>
                <a:cxn ang="0">
                  <a:pos x="79" y="1137"/>
                </a:cxn>
                <a:cxn ang="0">
                  <a:pos x="40" y="1102"/>
                </a:cxn>
                <a:cxn ang="0">
                  <a:pos x="17" y="1058"/>
                </a:cxn>
                <a:cxn ang="0">
                  <a:pos x="5" y="1010"/>
                </a:cxn>
                <a:cxn ang="0">
                  <a:pos x="0" y="967"/>
                </a:cxn>
                <a:cxn ang="0">
                  <a:pos x="1" y="933"/>
                </a:cxn>
                <a:cxn ang="0">
                  <a:pos x="2" y="917"/>
                </a:cxn>
                <a:cxn ang="0">
                  <a:pos x="1" y="108"/>
                </a:cxn>
                <a:cxn ang="0">
                  <a:pos x="5" y="89"/>
                </a:cxn>
                <a:cxn ang="0">
                  <a:pos x="16" y="60"/>
                </a:cxn>
                <a:cxn ang="0">
                  <a:pos x="37" y="30"/>
                </a:cxn>
                <a:cxn ang="0">
                  <a:pos x="72" y="7"/>
                </a:cxn>
              </a:cxnLst>
              <a:rect l="0" t="0" r="r" b="b"/>
              <a:pathLst>
                <a:path w="548" h="1159">
                  <a:moveTo>
                    <a:pt x="109" y="0"/>
                  </a:moveTo>
                  <a:lnTo>
                    <a:pt x="123" y="1"/>
                  </a:lnTo>
                  <a:lnTo>
                    <a:pt x="124" y="1"/>
                  </a:lnTo>
                  <a:lnTo>
                    <a:pt x="127" y="1"/>
                  </a:lnTo>
                  <a:lnTo>
                    <a:pt x="130" y="2"/>
                  </a:lnTo>
                  <a:lnTo>
                    <a:pt x="135" y="3"/>
                  </a:lnTo>
                  <a:lnTo>
                    <a:pt x="141" y="4"/>
                  </a:lnTo>
                  <a:lnTo>
                    <a:pt x="147" y="7"/>
                  </a:lnTo>
                  <a:lnTo>
                    <a:pt x="154" y="10"/>
                  </a:lnTo>
                  <a:lnTo>
                    <a:pt x="162" y="13"/>
                  </a:lnTo>
                  <a:lnTo>
                    <a:pt x="171" y="18"/>
                  </a:lnTo>
                  <a:lnTo>
                    <a:pt x="179" y="24"/>
                  </a:lnTo>
                  <a:lnTo>
                    <a:pt x="187" y="30"/>
                  </a:lnTo>
                  <a:lnTo>
                    <a:pt x="195" y="38"/>
                  </a:lnTo>
                  <a:lnTo>
                    <a:pt x="203" y="48"/>
                  </a:lnTo>
                  <a:lnTo>
                    <a:pt x="211" y="58"/>
                  </a:lnTo>
                  <a:lnTo>
                    <a:pt x="217" y="70"/>
                  </a:lnTo>
                  <a:lnTo>
                    <a:pt x="223" y="84"/>
                  </a:lnTo>
                  <a:lnTo>
                    <a:pt x="224" y="84"/>
                  </a:lnTo>
                  <a:lnTo>
                    <a:pt x="226" y="84"/>
                  </a:lnTo>
                  <a:lnTo>
                    <a:pt x="229" y="83"/>
                  </a:lnTo>
                  <a:lnTo>
                    <a:pt x="234" y="83"/>
                  </a:lnTo>
                  <a:lnTo>
                    <a:pt x="239" y="82"/>
                  </a:lnTo>
                  <a:lnTo>
                    <a:pt x="245" y="82"/>
                  </a:lnTo>
                  <a:lnTo>
                    <a:pt x="252" y="83"/>
                  </a:lnTo>
                  <a:lnTo>
                    <a:pt x="260" y="83"/>
                  </a:lnTo>
                  <a:lnTo>
                    <a:pt x="268" y="85"/>
                  </a:lnTo>
                  <a:lnTo>
                    <a:pt x="277" y="87"/>
                  </a:lnTo>
                  <a:lnTo>
                    <a:pt x="286" y="89"/>
                  </a:lnTo>
                  <a:lnTo>
                    <a:pt x="296" y="93"/>
                  </a:lnTo>
                  <a:lnTo>
                    <a:pt x="305" y="98"/>
                  </a:lnTo>
                  <a:lnTo>
                    <a:pt x="315" y="104"/>
                  </a:lnTo>
                  <a:lnTo>
                    <a:pt x="326" y="111"/>
                  </a:lnTo>
                  <a:lnTo>
                    <a:pt x="335" y="120"/>
                  </a:lnTo>
                  <a:lnTo>
                    <a:pt x="345" y="130"/>
                  </a:lnTo>
                  <a:lnTo>
                    <a:pt x="354" y="141"/>
                  </a:lnTo>
                  <a:lnTo>
                    <a:pt x="363" y="155"/>
                  </a:lnTo>
                  <a:lnTo>
                    <a:pt x="372" y="170"/>
                  </a:lnTo>
                  <a:lnTo>
                    <a:pt x="380" y="187"/>
                  </a:lnTo>
                  <a:lnTo>
                    <a:pt x="381" y="187"/>
                  </a:lnTo>
                  <a:lnTo>
                    <a:pt x="382" y="187"/>
                  </a:lnTo>
                  <a:lnTo>
                    <a:pt x="384" y="188"/>
                  </a:lnTo>
                  <a:lnTo>
                    <a:pt x="392" y="191"/>
                  </a:lnTo>
                  <a:lnTo>
                    <a:pt x="396" y="193"/>
                  </a:lnTo>
                  <a:lnTo>
                    <a:pt x="402" y="195"/>
                  </a:lnTo>
                  <a:lnTo>
                    <a:pt x="407" y="198"/>
                  </a:lnTo>
                  <a:lnTo>
                    <a:pt x="413" y="202"/>
                  </a:lnTo>
                  <a:lnTo>
                    <a:pt x="419" y="206"/>
                  </a:lnTo>
                  <a:lnTo>
                    <a:pt x="426" y="210"/>
                  </a:lnTo>
                  <a:lnTo>
                    <a:pt x="432" y="216"/>
                  </a:lnTo>
                  <a:lnTo>
                    <a:pt x="438" y="223"/>
                  </a:lnTo>
                  <a:lnTo>
                    <a:pt x="444" y="230"/>
                  </a:lnTo>
                  <a:lnTo>
                    <a:pt x="450" y="238"/>
                  </a:lnTo>
                  <a:lnTo>
                    <a:pt x="456" y="248"/>
                  </a:lnTo>
                  <a:lnTo>
                    <a:pt x="461" y="257"/>
                  </a:lnTo>
                  <a:lnTo>
                    <a:pt x="465" y="269"/>
                  </a:lnTo>
                  <a:lnTo>
                    <a:pt x="469" y="281"/>
                  </a:lnTo>
                  <a:lnTo>
                    <a:pt x="472" y="294"/>
                  </a:lnTo>
                  <a:lnTo>
                    <a:pt x="475" y="309"/>
                  </a:lnTo>
                  <a:lnTo>
                    <a:pt x="476" y="325"/>
                  </a:lnTo>
                  <a:lnTo>
                    <a:pt x="476" y="342"/>
                  </a:lnTo>
                  <a:lnTo>
                    <a:pt x="476" y="361"/>
                  </a:lnTo>
                  <a:lnTo>
                    <a:pt x="476" y="361"/>
                  </a:lnTo>
                  <a:lnTo>
                    <a:pt x="478" y="362"/>
                  </a:lnTo>
                  <a:lnTo>
                    <a:pt x="480" y="364"/>
                  </a:lnTo>
                  <a:lnTo>
                    <a:pt x="483" y="367"/>
                  </a:lnTo>
                  <a:lnTo>
                    <a:pt x="487" y="370"/>
                  </a:lnTo>
                  <a:lnTo>
                    <a:pt x="492" y="375"/>
                  </a:lnTo>
                  <a:lnTo>
                    <a:pt x="496" y="380"/>
                  </a:lnTo>
                  <a:lnTo>
                    <a:pt x="501" y="385"/>
                  </a:lnTo>
                  <a:lnTo>
                    <a:pt x="506" y="392"/>
                  </a:lnTo>
                  <a:lnTo>
                    <a:pt x="511" y="399"/>
                  </a:lnTo>
                  <a:lnTo>
                    <a:pt x="515" y="407"/>
                  </a:lnTo>
                  <a:lnTo>
                    <a:pt x="519" y="416"/>
                  </a:lnTo>
                  <a:lnTo>
                    <a:pt x="522" y="425"/>
                  </a:lnTo>
                  <a:lnTo>
                    <a:pt x="525" y="436"/>
                  </a:lnTo>
                  <a:lnTo>
                    <a:pt x="527" y="447"/>
                  </a:lnTo>
                  <a:lnTo>
                    <a:pt x="528" y="459"/>
                  </a:lnTo>
                  <a:lnTo>
                    <a:pt x="528" y="472"/>
                  </a:lnTo>
                  <a:lnTo>
                    <a:pt x="527" y="486"/>
                  </a:lnTo>
                  <a:lnTo>
                    <a:pt x="524" y="500"/>
                  </a:lnTo>
                  <a:lnTo>
                    <a:pt x="520" y="515"/>
                  </a:lnTo>
                  <a:lnTo>
                    <a:pt x="514" y="532"/>
                  </a:lnTo>
                  <a:lnTo>
                    <a:pt x="514" y="532"/>
                  </a:lnTo>
                  <a:lnTo>
                    <a:pt x="516" y="534"/>
                  </a:lnTo>
                  <a:lnTo>
                    <a:pt x="524" y="547"/>
                  </a:lnTo>
                  <a:lnTo>
                    <a:pt x="528" y="553"/>
                  </a:lnTo>
                  <a:lnTo>
                    <a:pt x="532" y="561"/>
                  </a:lnTo>
                  <a:lnTo>
                    <a:pt x="536" y="569"/>
                  </a:lnTo>
                  <a:lnTo>
                    <a:pt x="539" y="578"/>
                  </a:lnTo>
                  <a:lnTo>
                    <a:pt x="542" y="589"/>
                  </a:lnTo>
                  <a:lnTo>
                    <a:pt x="545" y="600"/>
                  </a:lnTo>
                  <a:lnTo>
                    <a:pt x="547" y="612"/>
                  </a:lnTo>
                  <a:lnTo>
                    <a:pt x="548" y="624"/>
                  </a:lnTo>
                  <a:lnTo>
                    <a:pt x="548" y="637"/>
                  </a:lnTo>
                  <a:lnTo>
                    <a:pt x="547" y="651"/>
                  </a:lnTo>
                  <a:lnTo>
                    <a:pt x="545" y="666"/>
                  </a:lnTo>
                  <a:lnTo>
                    <a:pt x="540" y="681"/>
                  </a:lnTo>
                  <a:lnTo>
                    <a:pt x="535" y="697"/>
                  </a:lnTo>
                  <a:lnTo>
                    <a:pt x="527" y="714"/>
                  </a:lnTo>
                  <a:lnTo>
                    <a:pt x="518" y="731"/>
                  </a:lnTo>
                  <a:lnTo>
                    <a:pt x="518" y="732"/>
                  </a:lnTo>
                  <a:lnTo>
                    <a:pt x="519" y="734"/>
                  </a:lnTo>
                  <a:lnTo>
                    <a:pt x="519" y="738"/>
                  </a:lnTo>
                  <a:lnTo>
                    <a:pt x="520" y="744"/>
                  </a:lnTo>
                  <a:lnTo>
                    <a:pt x="521" y="751"/>
                  </a:lnTo>
                  <a:lnTo>
                    <a:pt x="522" y="758"/>
                  </a:lnTo>
                  <a:lnTo>
                    <a:pt x="522" y="767"/>
                  </a:lnTo>
                  <a:lnTo>
                    <a:pt x="523" y="777"/>
                  </a:lnTo>
                  <a:lnTo>
                    <a:pt x="522" y="787"/>
                  </a:lnTo>
                  <a:lnTo>
                    <a:pt x="521" y="799"/>
                  </a:lnTo>
                  <a:lnTo>
                    <a:pt x="520" y="810"/>
                  </a:lnTo>
                  <a:lnTo>
                    <a:pt x="518" y="822"/>
                  </a:lnTo>
                  <a:lnTo>
                    <a:pt x="515" y="834"/>
                  </a:lnTo>
                  <a:lnTo>
                    <a:pt x="511" y="846"/>
                  </a:lnTo>
                  <a:lnTo>
                    <a:pt x="506" y="858"/>
                  </a:lnTo>
                  <a:lnTo>
                    <a:pt x="500" y="870"/>
                  </a:lnTo>
                  <a:lnTo>
                    <a:pt x="493" y="881"/>
                  </a:lnTo>
                  <a:lnTo>
                    <a:pt x="484" y="892"/>
                  </a:lnTo>
                  <a:lnTo>
                    <a:pt x="474" y="902"/>
                  </a:lnTo>
                  <a:lnTo>
                    <a:pt x="462" y="912"/>
                  </a:lnTo>
                  <a:lnTo>
                    <a:pt x="462" y="912"/>
                  </a:lnTo>
                  <a:lnTo>
                    <a:pt x="461" y="914"/>
                  </a:lnTo>
                  <a:lnTo>
                    <a:pt x="461" y="918"/>
                  </a:lnTo>
                  <a:lnTo>
                    <a:pt x="460" y="923"/>
                  </a:lnTo>
                  <a:lnTo>
                    <a:pt x="459" y="929"/>
                  </a:lnTo>
                  <a:lnTo>
                    <a:pt x="457" y="935"/>
                  </a:lnTo>
                  <a:lnTo>
                    <a:pt x="456" y="942"/>
                  </a:lnTo>
                  <a:lnTo>
                    <a:pt x="453" y="951"/>
                  </a:lnTo>
                  <a:lnTo>
                    <a:pt x="451" y="959"/>
                  </a:lnTo>
                  <a:lnTo>
                    <a:pt x="447" y="968"/>
                  </a:lnTo>
                  <a:lnTo>
                    <a:pt x="444" y="978"/>
                  </a:lnTo>
                  <a:lnTo>
                    <a:pt x="439" y="988"/>
                  </a:lnTo>
                  <a:lnTo>
                    <a:pt x="434" y="997"/>
                  </a:lnTo>
                  <a:lnTo>
                    <a:pt x="428" y="1007"/>
                  </a:lnTo>
                  <a:lnTo>
                    <a:pt x="422" y="1017"/>
                  </a:lnTo>
                  <a:lnTo>
                    <a:pt x="415" y="1026"/>
                  </a:lnTo>
                  <a:lnTo>
                    <a:pt x="407" y="1035"/>
                  </a:lnTo>
                  <a:lnTo>
                    <a:pt x="398" y="1043"/>
                  </a:lnTo>
                  <a:lnTo>
                    <a:pt x="388" y="1051"/>
                  </a:lnTo>
                  <a:lnTo>
                    <a:pt x="378" y="1058"/>
                  </a:lnTo>
                  <a:lnTo>
                    <a:pt x="366" y="1064"/>
                  </a:lnTo>
                  <a:lnTo>
                    <a:pt x="353" y="1069"/>
                  </a:lnTo>
                  <a:lnTo>
                    <a:pt x="340" y="1073"/>
                  </a:lnTo>
                  <a:lnTo>
                    <a:pt x="325" y="1075"/>
                  </a:lnTo>
                  <a:lnTo>
                    <a:pt x="309" y="1077"/>
                  </a:lnTo>
                  <a:lnTo>
                    <a:pt x="309" y="1078"/>
                  </a:lnTo>
                  <a:lnTo>
                    <a:pt x="308" y="1079"/>
                  </a:lnTo>
                  <a:lnTo>
                    <a:pt x="307" y="1082"/>
                  </a:lnTo>
                  <a:lnTo>
                    <a:pt x="305" y="1085"/>
                  </a:lnTo>
                  <a:lnTo>
                    <a:pt x="302" y="1090"/>
                  </a:lnTo>
                  <a:lnTo>
                    <a:pt x="299" y="1095"/>
                  </a:lnTo>
                  <a:lnTo>
                    <a:pt x="295" y="1100"/>
                  </a:lnTo>
                  <a:lnTo>
                    <a:pt x="290" y="1106"/>
                  </a:lnTo>
                  <a:lnTo>
                    <a:pt x="285" y="1112"/>
                  </a:lnTo>
                  <a:lnTo>
                    <a:pt x="279" y="1118"/>
                  </a:lnTo>
                  <a:lnTo>
                    <a:pt x="272" y="1124"/>
                  </a:lnTo>
                  <a:lnTo>
                    <a:pt x="264" y="1130"/>
                  </a:lnTo>
                  <a:lnTo>
                    <a:pt x="255" y="1136"/>
                  </a:lnTo>
                  <a:lnTo>
                    <a:pt x="246" y="1141"/>
                  </a:lnTo>
                  <a:lnTo>
                    <a:pt x="236" y="1146"/>
                  </a:lnTo>
                  <a:lnTo>
                    <a:pt x="225" y="1151"/>
                  </a:lnTo>
                  <a:lnTo>
                    <a:pt x="213" y="1154"/>
                  </a:lnTo>
                  <a:lnTo>
                    <a:pt x="199" y="1157"/>
                  </a:lnTo>
                  <a:lnTo>
                    <a:pt x="186" y="1158"/>
                  </a:lnTo>
                  <a:lnTo>
                    <a:pt x="171" y="1159"/>
                  </a:lnTo>
                  <a:lnTo>
                    <a:pt x="154" y="1158"/>
                  </a:lnTo>
                  <a:lnTo>
                    <a:pt x="137" y="1157"/>
                  </a:lnTo>
                  <a:lnTo>
                    <a:pt x="119" y="1153"/>
                  </a:lnTo>
                  <a:lnTo>
                    <a:pt x="104" y="1149"/>
                  </a:lnTo>
                  <a:lnTo>
                    <a:pt x="91" y="1144"/>
                  </a:lnTo>
                  <a:lnTo>
                    <a:pt x="79" y="1137"/>
                  </a:lnTo>
                  <a:lnTo>
                    <a:pt x="67" y="1130"/>
                  </a:lnTo>
                  <a:lnTo>
                    <a:pt x="57" y="1121"/>
                  </a:lnTo>
                  <a:lnTo>
                    <a:pt x="48" y="1112"/>
                  </a:lnTo>
                  <a:lnTo>
                    <a:pt x="40" y="1102"/>
                  </a:lnTo>
                  <a:lnTo>
                    <a:pt x="33" y="1092"/>
                  </a:lnTo>
                  <a:lnTo>
                    <a:pt x="27" y="1081"/>
                  </a:lnTo>
                  <a:lnTo>
                    <a:pt x="22" y="1069"/>
                  </a:lnTo>
                  <a:lnTo>
                    <a:pt x="17" y="1058"/>
                  </a:lnTo>
                  <a:lnTo>
                    <a:pt x="13" y="1046"/>
                  </a:lnTo>
                  <a:lnTo>
                    <a:pt x="10" y="1034"/>
                  </a:lnTo>
                  <a:lnTo>
                    <a:pt x="7" y="1022"/>
                  </a:lnTo>
                  <a:lnTo>
                    <a:pt x="5" y="1010"/>
                  </a:lnTo>
                  <a:lnTo>
                    <a:pt x="3" y="999"/>
                  </a:lnTo>
                  <a:lnTo>
                    <a:pt x="2" y="988"/>
                  </a:lnTo>
                  <a:lnTo>
                    <a:pt x="1" y="977"/>
                  </a:lnTo>
                  <a:lnTo>
                    <a:pt x="0" y="967"/>
                  </a:lnTo>
                  <a:lnTo>
                    <a:pt x="0" y="957"/>
                  </a:lnTo>
                  <a:lnTo>
                    <a:pt x="0" y="948"/>
                  </a:lnTo>
                  <a:lnTo>
                    <a:pt x="0" y="940"/>
                  </a:lnTo>
                  <a:lnTo>
                    <a:pt x="1" y="933"/>
                  </a:lnTo>
                  <a:lnTo>
                    <a:pt x="1" y="927"/>
                  </a:lnTo>
                  <a:lnTo>
                    <a:pt x="1" y="923"/>
                  </a:lnTo>
                  <a:lnTo>
                    <a:pt x="2" y="919"/>
                  </a:lnTo>
                  <a:lnTo>
                    <a:pt x="2" y="917"/>
                  </a:lnTo>
                  <a:lnTo>
                    <a:pt x="2" y="916"/>
                  </a:lnTo>
                  <a:lnTo>
                    <a:pt x="1" y="111"/>
                  </a:lnTo>
                  <a:lnTo>
                    <a:pt x="1" y="110"/>
                  </a:lnTo>
                  <a:lnTo>
                    <a:pt x="1" y="108"/>
                  </a:lnTo>
                  <a:lnTo>
                    <a:pt x="1" y="105"/>
                  </a:lnTo>
                  <a:lnTo>
                    <a:pt x="3" y="101"/>
                  </a:lnTo>
                  <a:lnTo>
                    <a:pt x="4" y="95"/>
                  </a:lnTo>
                  <a:lnTo>
                    <a:pt x="5" y="89"/>
                  </a:lnTo>
                  <a:lnTo>
                    <a:pt x="7" y="83"/>
                  </a:lnTo>
                  <a:lnTo>
                    <a:pt x="10" y="76"/>
                  </a:lnTo>
                  <a:lnTo>
                    <a:pt x="12" y="68"/>
                  </a:lnTo>
                  <a:lnTo>
                    <a:pt x="16" y="60"/>
                  </a:lnTo>
                  <a:lnTo>
                    <a:pt x="20" y="53"/>
                  </a:lnTo>
                  <a:lnTo>
                    <a:pt x="25" y="45"/>
                  </a:lnTo>
                  <a:lnTo>
                    <a:pt x="31" y="37"/>
                  </a:lnTo>
                  <a:lnTo>
                    <a:pt x="37" y="30"/>
                  </a:lnTo>
                  <a:lnTo>
                    <a:pt x="45" y="23"/>
                  </a:lnTo>
                  <a:lnTo>
                    <a:pt x="53" y="17"/>
                  </a:lnTo>
                  <a:lnTo>
                    <a:pt x="62" y="12"/>
                  </a:lnTo>
                  <a:lnTo>
                    <a:pt x="72" y="7"/>
                  </a:lnTo>
                  <a:lnTo>
                    <a:pt x="83" y="4"/>
                  </a:lnTo>
                  <a:lnTo>
                    <a:pt x="96" y="1"/>
                  </a:lnTo>
                  <a:lnTo>
                    <a:pt x="10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sp>
          <p:nvSpPr>
            <p:cNvPr id="49" name="Freeform 7"/>
            <p:cNvSpPr>
              <a:spLocks/>
            </p:cNvSpPr>
            <p:nvPr/>
          </p:nvSpPr>
          <p:spPr bwMode="auto">
            <a:xfrm>
              <a:off x="5120957" y="2362200"/>
              <a:ext cx="866775" cy="1846263"/>
            </a:xfrm>
            <a:custGeom>
              <a:avLst/>
              <a:gdLst/>
              <a:ahLst/>
              <a:cxnLst>
                <a:cxn ang="0">
                  <a:pos x="462" y="6"/>
                </a:cxn>
                <a:cxn ang="0">
                  <a:pos x="504" y="30"/>
                </a:cxn>
                <a:cxn ang="0">
                  <a:pos x="529" y="63"/>
                </a:cxn>
                <a:cxn ang="0">
                  <a:pos x="542" y="95"/>
                </a:cxn>
                <a:cxn ang="0">
                  <a:pos x="546" y="115"/>
                </a:cxn>
                <a:cxn ang="0">
                  <a:pos x="544" y="1003"/>
                </a:cxn>
                <a:cxn ang="0">
                  <a:pos x="528" y="1065"/>
                </a:cxn>
                <a:cxn ang="0">
                  <a:pos x="501" y="1108"/>
                </a:cxn>
                <a:cxn ang="0">
                  <a:pos x="469" y="1136"/>
                </a:cxn>
                <a:cxn ang="0">
                  <a:pos x="435" y="1154"/>
                </a:cxn>
                <a:cxn ang="0">
                  <a:pos x="421" y="1159"/>
                </a:cxn>
                <a:cxn ang="0">
                  <a:pos x="371" y="1163"/>
                </a:cxn>
                <a:cxn ang="0">
                  <a:pos x="319" y="1152"/>
                </a:cxn>
                <a:cxn ang="0">
                  <a:pos x="280" y="1129"/>
                </a:cxn>
                <a:cxn ang="0">
                  <a:pos x="254" y="1104"/>
                </a:cxn>
                <a:cxn ang="0">
                  <a:pos x="240" y="1085"/>
                </a:cxn>
                <a:cxn ang="0">
                  <a:pos x="220" y="1077"/>
                </a:cxn>
                <a:cxn ang="0">
                  <a:pos x="166" y="1054"/>
                </a:cxn>
                <a:cxn ang="0">
                  <a:pos x="128" y="1019"/>
                </a:cxn>
                <a:cxn ang="0">
                  <a:pos x="104" y="980"/>
                </a:cxn>
                <a:cxn ang="0">
                  <a:pos x="91" y="945"/>
                </a:cxn>
                <a:cxn ang="0">
                  <a:pos x="86" y="921"/>
                </a:cxn>
                <a:cxn ang="0">
                  <a:pos x="75" y="906"/>
                </a:cxn>
                <a:cxn ang="0">
                  <a:pos x="45" y="861"/>
                </a:cxn>
                <a:cxn ang="0">
                  <a:pos x="31" y="810"/>
                </a:cxn>
                <a:cxn ang="0">
                  <a:pos x="27" y="765"/>
                </a:cxn>
                <a:cxn ang="0">
                  <a:pos x="28" y="737"/>
                </a:cxn>
                <a:cxn ang="0">
                  <a:pos x="12" y="699"/>
                </a:cxn>
                <a:cxn ang="0">
                  <a:pos x="0" y="637"/>
                </a:cxn>
                <a:cxn ang="0">
                  <a:pos x="6" y="589"/>
                </a:cxn>
                <a:cxn ang="0">
                  <a:pos x="20" y="556"/>
                </a:cxn>
                <a:cxn ang="0">
                  <a:pos x="30" y="541"/>
                </a:cxn>
                <a:cxn ang="0">
                  <a:pos x="21" y="490"/>
                </a:cxn>
                <a:cxn ang="0">
                  <a:pos x="28" y="437"/>
                </a:cxn>
                <a:cxn ang="0">
                  <a:pos x="47" y="399"/>
                </a:cxn>
                <a:cxn ang="0">
                  <a:pos x="69" y="372"/>
                </a:cxn>
                <a:cxn ang="0">
                  <a:pos x="72" y="351"/>
                </a:cxn>
                <a:cxn ang="0">
                  <a:pos x="77" y="291"/>
                </a:cxn>
                <a:cxn ang="0">
                  <a:pos x="95" y="248"/>
                </a:cxn>
                <a:cxn ang="0">
                  <a:pos x="122" y="219"/>
                </a:cxn>
                <a:cxn ang="0">
                  <a:pos x="148" y="202"/>
                </a:cxn>
                <a:cxn ang="0">
                  <a:pos x="167" y="194"/>
                </a:cxn>
                <a:cxn ang="0">
                  <a:pos x="178" y="177"/>
                </a:cxn>
                <a:cxn ang="0">
                  <a:pos x="209" y="131"/>
                </a:cxn>
                <a:cxn ang="0">
                  <a:pos x="248" y="104"/>
                </a:cxn>
                <a:cxn ang="0">
                  <a:pos x="285" y="91"/>
                </a:cxn>
                <a:cxn ang="0">
                  <a:pos x="313" y="87"/>
                </a:cxn>
                <a:cxn ang="0">
                  <a:pos x="326" y="81"/>
                </a:cxn>
                <a:cxn ang="0">
                  <a:pos x="337" y="59"/>
                </a:cxn>
                <a:cxn ang="0">
                  <a:pos x="358" y="31"/>
                </a:cxn>
                <a:cxn ang="0">
                  <a:pos x="390" y="8"/>
                </a:cxn>
              </a:cxnLst>
              <a:rect l="0" t="0" r="r" b="b"/>
              <a:pathLst>
                <a:path w="546" h="1163">
                  <a:moveTo>
                    <a:pt x="422" y="0"/>
                  </a:moveTo>
                  <a:lnTo>
                    <a:pt x="435" y="1"/>
                  </a:lnTo>
                  <a:lnTo>
                    <a:pt x="448" y="2"/>
                  </a:lnTo>
                  <a:lnTo>
                    <a:pt x="462" y="6"/>
                  </a:lnTo>
                  <a:lnTo>
                    <a:pt x="474" y="11"/>
                  </a:lnTo>
                  <a:lnTo>
                    <a:pt x="485" y="16"/>
                  </a:lnTo>
                  <a:lnTo>
                    <a:pt x="495" y="23"/>
                  </a:lnTo>
                  <a:lnTo>
                    <a:pt x="504" y="30"/>
                  </a:lnTo>
                  <a:lnTo>
                    <a:pt x="512" y="38"/>
                  </a:lnTo>
                  <a:lnTo>
                    <a:pt x="518" y="46"/>
                  </a:lnTo>
                  <a:lnTo>
                    <a:pt x="524" y="54"/>
                  </a:lnTo>
                  <a:lnTo>
                    <a:pt x="529" y="63"/>
                  </a:lnTo>
                  <a:lnTo>
                    <a:pt x="533" y="71"/>
                  </a:lnTo>
                  <a:lnTo>
                    <a:pt x="537" y="80"/>
                  </a:lnTo>
                  <a:lnTo>
                    <a:pt x="539" y="88"/>
                  </a:lnTo>
                  <a:lnTo>
                    <a:pt x="542" y="95"/>
                  </a:lnTo>
                  <a:lnTo>
                    <a:pt x="544" y="101"/>
                  </a:lnTo>
                  <a:lnTo>
                    <a:pt x="545" y="107"/>
                  </a:lnTo>
                  <a:lnTo>
                    <a:pt x="546" y="112"/>
                  </a:lnTo>
                  <a:lnTo>
                    <a:pt x="546" y="115"/>
                  </a:lnTo>
                  <a:lnTo>
                    <a:pt x="546" y="118"/>
                  </a:lnTo>
                  <a:lnTo>
                    <a:pt x="546" y="118"/>
                  </a:lnTo>
                  <a:lnTo>
                    <a:pt x="545" y="985"/>
                  </a:lnTo>
                  <a:lnTo>
                    <a:pt x="544" y="1003"/>
                  </a:lnTo>
                  <a:lnTo>
                    <a:pt x="542" y="1020"/>
                  </a:lnTo>
                  <a:lnTo>
                    <a:pt x="538" y="1037"/>
                  </a:lnTo>
                  <a:lnTo>
                    <a:pt x="533" y="1051"/>
                  </a:lnTo>
                  <a:lnTo>
                    <a:pt x="528" y="1065"/>
                  </a:lnTo>
                  <a:lnTo>
                    <a:pt x="522" y="1077"/>
                  </a:lnTo>
                  <a:lnTo>
                    <a:pt x="515" y="1089"/>
                  </a:lnTo>
                  <a:lnTo>
                    <a:pt x="508" y="1099"/>
                  </a:lnTo>
                  <a:lnTo>
                    <a:pt x="501" y="1108"/>
                  </a:lnTo>
                  <a:lnTo>
                    <a:pt x="493" y="1116"/>
                  </a:lnTo>
                  <a:lnTo>
                    <a:pt x="485" y="1124"/>
                  </a:lnTo>
                  <a:lnTo>
                    <a:pt x="477" y="1131"/>
                  </a:lnTo>
                  <a:lnTo>
                    <a:pt x="469" y="1136"/>
                  </a:lnTo>
                  <a:lnTo>
                    <a:pt x="462" y="1141"/>
                  </a:lnTo>
                  <a:lnTo>
                    <a:pt x="454" y="1145"/>
                  </a:lnTo>
                  <a:lnTo>
                    <a:pt x="441" y="1152"/>
                  </a:lnTo>
                  <a:lnTo>
                    <a:pt x="435" y="1154"/>
                  </a:lnTo>
                  <a:lnTo>
                    <a:pt x="430" y="1156"/>
                  </a:lnTo>
                  <a:lnTo>
                    <a:pt x="426" y="1158"/>
                  </a:lnTo>
                  <a:lnTo>
                    <a:pt x="423" y="1158"/>
                  </a:lnTo>
                  <a:lnTo>
                    <a:pt x="421" y="1159"/>
                  </a:lnTo>
                  <a:lnTo>
                    <a:pt x="420" y="1159"/>
                  </a:lnTo>
                  <a:lnTo>
                    <a:pt x="403" y="1162"/>
                  </a:lnTo>
                  <a:lnTo>
                    <a:pt x="387" y="1163"/>
                  </a:lnTo>
                  <a:lnTo>
                    <a:pt x="371" y="1163"/>
                  </a:lnTo>
                  <a:lnTo>
                    <a:pt x="357" y="1162"/>
                  </a:lnTo>
                  <a:lnTo>
                    <a:pt x="344" y="1159"/>
                  </a:lnTo>
                  <a:lnTo>
                    <a:pt x="330" y="1156"/>
                  </a:lnTo>
                  <a:lnTo>
                    <a:pt x="319" y="1152"/>
                  </a:lnTo>
                  <a:lnTo>
                    <a:pt x="308" y="1147"/>
                  </a:lnTo>
                  <a:lnTo>
                    <a:pt x="298" y="1141"/>
                  </a:lnTo>
                  <a:lnTo>
                    <a:pt x="288" y="1135"/>
                  </a:lnTo>
                  <a:lnTo>
                    <a:pt x="280" y="1129"/>
                  </a:lnTo>
                  <a:lnTo>
                    <a:pt x="272" y="1123"/>
                  </a:lnTo>
                  <a:lnTo>
                    <a:pt x="265" y="1116"/>
                  </a:lnTo>
                  <a:lnTo>
                    <a:pt x="259" y="1110"/>
                  </a:lnTo>
                  <a:lnTo>
                    <a:pt x="254" y="1104"/>
                  </a:lnTo>
                  <a:lnTo>
                    <a:pt x="249" y="1098"/>
                  </a:lnTo>
                  <a:lnTo>
                    <a:pt x="245" y="1093"/>
                  </a:lnTo>
                  <a:lnTo>
                    <a:pt x="242" y="1089"/>
                  </a:lnTo>
                  <a:lnTo>
                    <a:pt x="240" y="1085"/>
                  </a:lnTo>
                  <a:lnTo>
                    <a:pt x="238" y="1082"/>
                  </a:lnTo>
                  <a:lnTo>
                    <a:pt x="237" y="1080"/>
                  </a:lnTo>
                  <a:lnTo>
                    <a:pt x="236" y="1079"/>
                  </a:lnTo>
                  <a:lnTo>
                    <a:pt x="220" y="1077"/>
                  </a:lnTo>
                  <a:lnTo>
                    <a:pt x="205" y="1072"/>
                  </a:lnTo>
                  <a:lnTo>
                    <a:pt x="191" y="1067"/>
                  </a:lnTo>
                  <a:lnTo>
                    <a:pt x="178" y="1061"/>
                  </a:lnTo>
                  <a:lnTo>
                    <a:pt x="166" y="1054"/>
                  </a:lnTo>
                  <a:lnTo>
                    <a:pt x="155" y="1046"/>
                  </a:lnTo>
                  <a:lnTo>
                    <a:pt x="145" y="1037"/>
                  </a:lnTo>
                  <a:lnTo>
                    <a:pt x="136" y="1028"/>
                  </a:lnTo>
                  <a:lnTo>
                    <a:pt x="128" y="1019"/>
                  </a:lnTo>
                  <a:lnTo>
                    <a:pt x="121" y="1010"/>
                  </a:lnTo>
                  <a:lnTo>
                    <a:pt x="115" y="1000"/>
                  </a:lnTo>
                  <a:lnTo>
                    <a:pt x="109" y="990"/>
                  </a:lnTo>
                  <a:lnTo>
                    <a:pt x="104" y="980"/>
                  </a:lnTo>
                  <a:lnTo>
                    <a:pt x="100" y="971"/>
                  </a:lnTo>
                  <a:lnTo>
                    <a:pt x="97" y="962"/>
                  </a:lnTo>
                  <a:lnTo>
                    <a:pt x="94" y="953"/>
                  </a:lnTo>
                  <a:lnTo>
                    <a:pt x="91" y="945"/>
                  </a:lnTo>
                  <a:lnTo>
                    <a:pt x="89" y="938"/>
                  </a:lnTo>
                  <a:lnTo>
                    <a:pt x="88" y="931"/>
                  </a:lnTo>
                  <a:lnTo>
                    <a:pt x="87" y="926"/>
                  </a:lnTo>
                  <a:lnTo>
                    <a:pt x="86" y="921"/>
                  </a:lnTo>
                  <a:lnTo>
                    <a:pt x="85" y="918"/>
                  </a:lnTo>
                  <a:lnTo>
                    <a:pt x="85" y="916"/>
                  </a:lnTo>
                  <a:lnTo>
                    <a:pt x="85" y="915"/>
                  </a:lnTo>
                  <a:lnTo>
                    <a:pt x="75" y="906"/>
                  </a:lnTo>
                  <a:lnTo>
                    <a:pt x="66" y="896"/>
                  </a:lnTo>
                  <a:lnTo>
                    <a:pt x="58" y="885"/>
                  </a:lnTo>
                  <a:lnTo>
                    <a:pt x="51" y="873"/>
                  </a:lnTo>
                  <a:lnTo>
                    <a:pt x="45" y="861"/>
                  </a:lnTo>
                  <a:lnTo>
                    <a:pt x="41" y="848"/>
                  </a:lnTo>
                  <a:lnTo>
                    <a:pt x="37" y="835"/>
                  </a:lnTo>
                  <a:lnTo>
                    <a:pt x="33" y="823"/>
                  </a:lnTo>
                  <a:lnTo>
                    <a:pt x="31" y="810"/>
                  </a:lnTo>
                  <a:lnTo>
                    <a:pt x="29" y="798"/>
                  </a:lnTo>
                  <a:lnTo>
                    <a:pt x="28" y="786"/>
                  </a:lnTo>
                  <a:lnTo>
                    <a:pt x="28" y="775"/>
                  </a:lnTo>
                  <a:lnTo>
                    <a:pt x="27" y="765"/>
                  </a:lnTo>
                  <a:lnTo>
                    <a:pt x="27" y="756"/>
                  </a:lnTo>
                  <a:lnTo>
                    <a:pt x="27" y="749"/>
                  </a:lnTo>
                  <a:lnTo>
                    <a:pt x="27" y="742"/>
                  </a:lnTo>
                  <a:lnTo>
                    <a:pt x="28" y="737"/>
                  </a:lnTo>
                  <a:lnTo>
                    <a:pt x="28" y="734"/>
                  </a:lnTo>
                  <a:lnTo>
                    <a:pt x="28" y="733"/>
                  </a:lnTo>
                  <a:lnTo>
                    <a:pt x="19" y="716"/>
                  </a:lnTo>
                  <a:lnTo>
                    <a:pt x="12" y="699"/>
                  </a:lnTo>
                  <a:lnTo>
                    <a:pt x="6" y="682"/>
                  </a:lnTo>
                  <a:lnTo>
                    <a:pt x="3" y="667"/>
                  </a:lnTo>
                  <a:lnTo>
                    <a:pt x="1" y="651"/>
                  </a:lnTo>
                  <a:lnTo>
                    <a:pt x="0" y="637"/>
                  </a:lnTo>
                  <a:lnTo>
                    <a:pt x="0" y="624"/>
                  </a:lnTo>
                  <a:lnTo>
                    <a:pt x="1" y="611"/>
                  </a:lnTo>
                  <a:lnTo>
                    <a:pt x="4" y="600"/>
                  </a:lnTo>
                  <a:lnTo>
                    <a:pt x="6" y="589"/>
                  </a:lnTo>
                  <a:lnTo>
                    <a:pt x="10" y="579"/>
                  </a:lnTo>
                  <a:lnTo>
                    <a:pt x="13" y="570"/>
                  </a:lnTo>
                  <a:lnTo>
                    <a:pt x="16" y="562"/>
                  </a:lnTo>
                  <a:lnTo>
                    <a:pt x="20" y="556"/>
                  </a:lnTo>
                  <a:lnTo>
                    <a:pt x="23" y="550"/>
                  </a:lnTo>
                  <a:lnTo>
                    <a:pt x="26" y="545"/>
                  </a:lnTo>
                  <a:lnTo>
                    <a:pt x="28" y="542"/>
                  </a:lnTo>
                  <a:lnTo>
                    <a:pt x="30" y="541"/>
                  </a:lnTo>
                  <a:lnTo>
                    <a:pt x="30" y="540"/>
                  </a:lnTo>
                  <a:lnTo>
                    <a:pt x="25" y="523"/>
                  </a:lnTo>
                  <a:lnTo>
                    <a:pt x="23" y="506"/>
                  </a:lnTo>
                  <a:lnTo>
                    <a:pt x="21" y="490"/>
                  </a:lnTo>
                  <a:lnTo>
                    <a:pt x="21" y="476"/>
                  </a:lnTo>
                  <a:lnTo>
                    <a:pt x="23" y="462"/>
                  </a:lnTo>
                  <a:lnTo>
                    <a:pt x="25" y="449"/>
                  </a:lnTo>
                  <a:lnTo>
                    <a:pt x="28" y="437"/>
                  </a:lnTo>
                  <a:lnTo>
                    <a:pt x="32" y="427"/>
                  </a:lnTo>
                  <a:lnTo>
                    <a:pt x="37" y="416"/>
                  </a:lnTo>
                  <a:lnTo>
                    <a:pt x="42" y="407"/>
                  </a:lnTo>
                  <a:lnTo>
                    <a:pt x="47" y="399"/>
                  </a:lnTo>
                  <a:lnTo>
                    <a:pt x="52" y="392"/>
                  </a:lnTo>
                  <a:lnTo>
                    <a:pt x="57" y="386"/>
                  </a:lnTo>
                  <a:lnTo>
                    <a:pt x="61" y="380"/>
                  </a:lnTo>
                  <a:lnTo>
                    <a:pt x="69" y="372"/>
                  </a:lnTo>
                  <a:lnTo>
                    <a:pt x="72" y="370"/>
                  </a:lnTo>
                  <a:lnTo>
                    <a:pt x="74" y="369"/>
                  </a:lnTo>
                  <a:lnTo>
                    <a:pt x="74" y="368"/>
                  </a:lnTo>
                  <a:lnTo>
                    <a:pt x="72" y="351"/>
                  </a:lnTo>
                  <a:lnTo>
                    <a:pt x="72" y="334"/>
                  </a:lnTo>
                  <a:lnTo>
                    <a:pt x="72" y="318"/>
                  </a:lnTo>
                  <a:lnTo>
                    <a:pt x="74" y="304"/>
                  </a:lnTo>
                  <a:lnTo>
                    <a:pt x="77" y="291"/>
                  </a:lnTo>
                  <a:lnTo>
                    <a:pt x="80" y="279"/>
                  </a:lnTo>
                  <a:lnTo>
                    <a:pt x="85" y="268"/>
                  </a:lnTo>
                  <a:lnTo>
                    <a:pt x="90" y="257"/>
                  </a:lnTo>
                  <a:lnTo>
                    <a:pt x="95" y="248"/>
                  </a:lnTo>
                  <a:lnTo>
                    <a:pt x="101" y="240"/>
                  </a:lnTo>
                  <a:lnTo>
                    <a:pt x="108" y="232"/>
                  </a:lnTo>
                  <a:lnTo>
                    <a:pt x="115" y="225"/>
                  </a:lnTo>
                  <a:lnTo>
                    <a:pt x="122" y="219"/>
                  </a:lnTo>
                  <a:lnTo>
                    <a:pt x="128" y="214"/>
                  </a:lnTo>
                  <a:lnTo>
                    <a:pt x="135" y="209"/>
                  </a:lnTo>
                  <a:lnTo>
                    <a:pt x="142" y="205"/>
                  </a:lnTo>
                  <a:lnTo>
                    <a:pt x="148" y="202"/>
                  </a:lnTo>
                  <a:lnTo>
                    <a:pt x="153" y="199"/>
                  </a:lnTo>
                  <a:lnTo>
                    <a:pt x="159" y="197"/>
                  </a:lnTo>
                  <a:lnTo>
                    <a:pt x="163" y="195"/>
                  </a:lnTo>
                  <a:lnTo>
                    <a:pt x="167" y="194"/>
                  </a:lnTo>
                  <a:lnTo>
                    <a:pt x="169" y="193"/>
                  </a:lnTo>
                  <a:lnTo>
                    <a:pt x="171" y="192"/>
                  </a:lnTo>
                  <a:lnTo>
                    <a:pt x="172" y="192"/>
                  </a:lnTo>
                  <a:lnTo>
                    <a:pt x="178" y="177"/>
                  </a:lnTo>
                  <a:lnTo>
                    <a:pt x="185" y="163"/>
                  </a:lnTo>
                  <a:lnTo>
                    <a:pt x="192" y="151"/>
                  </a:lnTo>
                  <a:lnTo>
                    <a:pt x="200" y="141"/>
                  </a:lnTo>
                  <a:lnTo>
                    <a:pt x="209" y="131"/>
                  </a:lnTo>
                  <a:lnTo>
                    <a:pt x="219" y="123"/>
                  </a:lnTo>
                  <a:lnTo>
                    <a:pt x="228" y="115"/>
                  </a:lnTo>
                  <a:lnTo>
                    <a:pt x="238" y="109"/>
                  </a:lnTo>
                  <a:lnTo>
                    <a:pt x="248" y="104"/>
                  </a:lnTo>
                  <a:lnTo>
                    <a:pt x="258" y="100"/>
                  </a:lnTo>
                  <a:lnTo>
                    <a:pt x="267" y="96"/>
                  </a:lnTo>
                  <a:lnTo>
                    <a:pt x="276" y="93"/>
                  </a:lnTo>
                  <a:lnTo>
                    <a:pt x="285" y="91"/>
                  </a:lnTo>
                  <a:lnTo>
                    <a:pt x="293" y="90"/>
                  </a:lnTo>
                  <a:lnTo>
                    <a:pt x="301" y="88"/>
                  </a:lnTo>
                  <a:lnTo>
                    <a:pt x="307" y="88"/>
                  </a:lnTo>
                  <a:lnTo>
                    <a:pt x="313" y="87"/>
                  </a:lnTo>
                  <a:lnTo>
                    <a:pt x="324" y="87"/>
                  </a:lnTo>
                  <a:lnTo>
                    <a:pt x="324" y="87"/>
                  </a:lnTo>
                  <a:lnTo>
                    <a:pt x="325" y="84"/>
                  </a:lnTo>
                  <a:lnTo>
                    <a:pt x="326" y="81"/>
                  </a:lnTo>
                  <a:lnTo>
                    <a:pt x="328" y="77"/>
                  </a:lnTo>
                  <a:lnTo>
                    <a:pt x="330" y="71"/>
                  </a:lnTo>
                  <a:lnTo>
                    <a:pt x="333" y="65"/>
                  </a:lnTo>
                  <a:lnTo>
                    <a:pt x="337" y="59"/>
                  </a:lnTo>
                  <a:lnTo>
                    <a:pt x="341" y="52"/>
                  </a:lnTo>
                  <a:lnTo>
                    <a:pt x="346" y="45"/>
                  </a:lnTo>
                  <a:lnTo>
                    <a:pt x="352" y="38"/>
                  </a:lnTo>
                  <a:lnTo>
                    <a:pt x="358" y="31"/>
                  </a:lnTo>
                  <a:lnTo>
                    <a:pt x="365" y="24"/>
                  </a:lnTo>
                  <a:lnTo>
                    <a:pt x="372" y="18"/>
                  </a:lnTo>
                  <a:lnTo>
                    <a:pt x="381" y="13"/>
                  </a:lnTo>
                  <a:lnTo>
                    <a:pt x="390" y="8"/>
                  </a:lnTo>
                  <a:lnTo>
                    <a:pt x="400" y="4"/>
                  </a:lnTo>
                  <a:lnTo>
                    <a:pt x="411" y="2"/>
                  </a:lnTo>
                  <a:lnTo>
                    <a:pt x="42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prstClr val="black"/>
                </a:solidFill>
              </a:endParaRPr>
            </a:p>
          </p:txBody>
        </p:sp>
      </p:grpSp>
      <p:sp>
        <p:nvSpPr>
          <p:cNvPr id="2" name="TextBox 1">
            <a:extLst>
              <a:ext uri="{FF2B5EF4-FFF2-40B4-BE49-F238E27FC236}">
                <a16:creationId xmlns:a16="http://schemas.microsoft.com/office/drawing/2014/main" id="{8B76653A-8AB1-2234-EFDA-56BCE58CC857}"/>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4240442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1C67-DFF7-AD74-0436-47AC65CE0753}"/>
              </a:ext>
            </a:extLst>
          </p:cNvPr>
          <p:cNvSpPr>
            <a:spLocks noGrp="1"/>
          </p:cNvSpPr>
          <p:nvPr>
            <p:ph type="title"/>
          </p:nvPr>
        </p:nvSpPr>
        <p:spPr>
          <a:xfrm>
            <a:off x="457200" y="381000"/>
            <a:ext cx="8229600" cy="1219200"/>
          </a:xfrm>
        </p:spPr>
        <p:txBody>
          <a:bodyPr>
            <a:noAutofit/>
          </a:bodyPr>
          <a:lstStyle/>
          <a:p>
            <a:pPr algn="l"/>
            <a:r>
              <a:rPr lang="en-US" sz="2800" b="1" dirty="0">
                <a:solidFill>
                  <a:srgbClr val="7030A0"/>
                </a:solidFill>
              </a:rPr>
              <a:t>Correlates of burnout and dropout intentions in medical students: A cross-sectional study</a:t>
            </a:r>
            <a:br>
              <a:rPr lang="en-US" sz="2400" dirty="0"/>
            </a:br>
            <a:r>
              <a:rPr lang="en-US" sz="2000" dirty="0">
                <a:solidFill>
                  <a:srgbClr val="0070C0"/>
                </a:solidFill>
              </a:rPr>
              <a:t>Jorge </a:t>
            </a:r>
            <a:r>
              <a:rPr lang="en-US" sz="2000" dirty="0" err="1">
                <a:solidFill>
                  <a:srgbClr val="0070C0"/>
                </a:solidFill>
              </a:rPr>
              <a:t>Sinval</a:t>
            </a:r>
            <a:r>
              <a:rPr lang="en-US" sz="2000" dirty="0">
                <a:solidFill>
                  <a:srgbClr val="0070C0"/>
                </a:solidFill>
              </a:rPr>
              <a:t>, Pedro Oliveira et al.</a:t>
            </a:r>
            <a:endParaRPr lang="en-US" sz="2400" dirty="0">
              <a:solidFill>
                <a:srgbClr val="0070C0"/>
              </a:solidFill>
            </a:endParaRPr>
          </a:p>
        </p:txBody>
      </p:sp>
      <p:sp>
        <p:nvSpPr>
          <p:cNvPr id="3" name="Content Placeholder 2">
            <a:extLst>
              <a:ext uri="{FF2B5EF4-FFF2-40B4-BE49-F238E27FC236}">
                <a16:creationId xmlns:a16="http://schemas.microsoft.com/office/drawing/2014/main" id="{AF7989EC-E2B2-B454-7A0A-CE4AEF632D08}"/>
              </a:ext>
            </a:extLst>
          </p:cNvPr>
          <p:cNvSpPr>
            <a:spLocks noGrp="1"/>
          </p:cNvSpPr>
          <p:nvPr>
            <p:ph idx="1"/>
          </p:nvPr>
        </p:nvSpPr>
        <p:spPr/>
        <p:txBody>
          <a:bodyPr>
            <a:normAutofit fontScale="85000" lnSpcReduction="10000"/>
          </a:bodyPr>
          <a:lstStyle/>
          <a:p>
            <a:pPr marL="0" indent="0">
              <a:buNone/>
            </a:pPr>
            <a:r>
              <a:rPr lang="en-US" dirty="0"/>
              <a:t>This study investigates the relationship between psychological capital (</a:t>
            </a:r>
            <a:r>
              <a:rPr lang="en-US" dirty="0" err="1"/>
              <a:t>PsyCap</a:t>
            </a:r>
            <a:r>
              <a:rPr lang="en-US" dirty="0"/>
              <a:t>), social support, educational satisfaction, and burnout, and how these factors influence medical students' dropout intentions. </a:t>
            </a:r>
          </a:p>
          <a:p>
            <a:pPr marL="0" indent="0">
              <a:buNone/>
            </a:pPr>
            <a:r>
              <a:rPr lang="en-US" dirty="0"/>
              <a:t>The results highlight that burnout directly correlates with increased dropout intentions, while social support helps reduce burnout and boost educational satisfaction. </a:t>
            </a:r>
          </a:p>
          <a:p>
            <a:pPr marL="0" indent="0">
              <a:buNone/>
            </a:pPr>
            <a:r>
              <a:rPr lang="en-US" dirty="0"/>
              <a:t>These findings underscore the significance of addressing burnout to prevent student attrition in medical education.</a:t>
            </a:r>
          </a:p>
        </p:txBody>
      </p:sp>
      <p:sp>
        <p:nvSpPr>
          <p:cNvPr id="7" name="TextBox 6">
            <a:extLst>
              <a:ext uri="{FF2B5EF4-FFF2-40B4-BE49-F238E27FC236}">
                <a16:creationId xmlns:a16="http://schemas.microsoft.com/office/drawing/2014/main" id="{E0AD425D-F9BC-F4A5-42DF-0DD9EE09A93F}"/>
              </a:ext>
            </a:extLst>
          </p:cNvPr>
          <p:cNvSpPr txBox="1"/>
          <p:nvPr/>
        </p:nvSpPr>
        <p:spPr>
          <a:xfrm>
            <a:off x="838200" y="6019800"/>
            <a:ext cx="7315200" cy="369332"/>
          </a:xfrm>
          <a:prstGeom prst="rect">
            <a:avLst/>
          </a:prstGeom>
          <a:noFill/>
        </p:spPr>
        <p:txBody>
          <a:bodyPr wrap="square">
            <a:spAutoFit/>
          </a:bodyPr>
          <a:lstStyle/>
          <a:p>
            <a:r>
              <a:rPr lang="en-US" dirty="0">
                <a:solidFill>
                  <a:srgbClr val="0070C0"/>
                </a:solidFill>
              </a:rPr>
              <a:t>https://www.sciencedirect.com/science/article/pii/S0165032724012163</a:t>
            </a:r>
          </a:p>
        </p:txBody>
      </p:sp>
      <p:sp>
        <p:nvSpPr>
          <p:cNvPr id="8" name="TextBox 7">
            <a:extLst>
              <a:ext uri="{FF2B5EF4-FFF2-40B4-BE49-F238E27FC236}">
                <a16:creationId xmlns:a16="http://schemas.microsoft.com/office/drawing/2014/main" id="{B6218644-10B7-95F3-F4FD-9FE208D9100B}"/>
              </a:ext>
            </a:extLst>
          </p:cNvPr>
          <p:cNvSpPr txBox="1"/>
          <p:nvPr/>
        </p:nvSpPr>
        <p:spPr>
          <a:xfrm>
            <a:off x="0" y="-29308"/>
            <a:ext cx="3657600" cy="369332"/>
          </a:xfrm>
          <a:prstGeom prst="rect">
            <a:avLst/>
          </a:prstGeom>
          <a:noFill/>
        </p:spPr>
        <p:txBody>
          <a:bodyPr wrap="square" rtlCol="0">
            <a:spAutoFit/>
          </a:bodyPr>
          <a:lstStyle/>
          <a:p>
            <a:r>
              <a:rPr lang="en-US" b="1" dirty="0"/>
              <a:t>Longitudinal Integration</a:t>
            </a:r>
          </a:p>
        </p:txBody>
      </p:sp>
    </p:spTree>
    <p:extLst>
      <p:ext uri="{BB962C8B-B14F-4D97-AF65-F5344CB8AC3E}">
        <p14:creationId xmlns:p14="http://schemas.microsoft.com/office/powerpoint/2010/main" val="182116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0" y="2236763"/>
            <a:ext cx="8623495" cy="4133903"/>
          </a:xfrm>
        </p:spPr>
        <p:txBody>
          <a:bodyPr>
            <a:noAutofit/>
          </a:bodyPr>
          <a:lstStyle/>
          <a:p>
            <a:pPr marL="257175" indent="-257175" algn="l">
              <a:buClr>
                <a:schemeClr val="tx1"/>
              </a:buClr>
              <a:buFont typeface="Arial" panose="020B0604020202020204" pitchFamily="34" charset="0"/>
              <a:buChar char="•"/>
            </a:pPr>
            <a:r>
              <a:rPr lang="en-US" sz="2500" dirty="0"/>
              <a:t>The </a:t>
            </a:r>
            <a:r>
              <a:rPr lang="en-US" sz="2500" dirty="0">
                <a:solidFill>
                  <a:srgbClr val="FF0000"/>
                </a:solidFill>
              </a:rPr>
              <a:t>principle of confidentiality </a:t>
            </a:r>
            <a:r>
              <a:rPr lang="en-US" sz="2500" dirty="0"/>
              <a:t>is the ethical obligation of physician to preserve the information gathered in association with patient care.</a:t>
            </a:r>
            <a:br>
              <a:rPr lang="en-US" sz="2500" dirty="0"/>
            </a:br>
            <a:br>
              <a:rPr lang="en-US" sz="2500" dirty="0"/>
            </a:br>
            <a:r>
              <a:rPr lang="en-US" sz="2500" dirty="0"/>
              <a:t>The patient needs to be able </a:t>
            </a:r>
            <a:r>
              <a:rPr lang="en-US" sz="2500" dirty="0">
                <a:solidFill>
                  <a:srgbClr val="FF0000"/>
                </a:solidFill>
              </a:rPr>
              <a:t>to trust the physicians</a:t>
            </a:r>
            <a:r>
              <a:rPr lang="en-US" sz="2500" dirty="0"/>
              <a:t>, will protect the information shared in confidence.</a:t>
            </a:r>
            <a:br>
              <a:rPr lang="en-US" sz="2500" dirty="0"/>
            </a:br>
            <a:br>
              <a:rPr lang="en-US" sz="2500" dirty="0"/>
            </a:br>
            <a:r>
              <a:rPr lang="en-US" sz="2500" dirty="0"/>
              <a:t>It is worth emphasizing that, confidentiality can be </a:t>
            </a:r>
            <a:r>
              <a:rPr lang="en-US" sz="2500" dirty="0">
                <a:solidFill>
                  <a:srgbClr val="FF0000"/>
                </a:solidFill>
              </a:rPr>
              <a:t>breached in few cases</a:t>
            </a:r>
            <a:r>
              <a:rPr lang="en-US" sz="2500" dirty="0"/>
              <a:t>, to other healthcare personnels for patient care, patient can harm oneself or others or required by law.</a:t>
            </a:r>
            <a:endParaRPr lang="en-US" sz="2500" dirty="0">
              <a:latin typeface="Arial Rounded MT Bold" panose="020F0704030504030204" pitchFamily="34" charset="0"/>
            </a:endParaRPr>
          </a:p>
        </p:txBody>
      </p:sp>
      <p:sp>
        <p:nvSpPr>
          <p:cNvPr id="5" name="Oval 4"/>
          <p:cNvSpPr/>
          <p:nvPr/>
        </p:nvSpPr>
        <p:spPr>
          <a:xfrm>
            <a:off x="3105359" y="664270"/>
            <a:ext cx="2933282" cy="14410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r>
              <a:rPr lang="en-US" sz="2400" b="1" dirty="0">
                <a:solidFill>
                  <a:prstClr val="white"/>
                </a:solidFill>
                <a:latin typeface="Calibri"/>
              </a:rPr>
              <a:t>Confidentiality</a:t>
            </a:r>
          </a:p>
        </p:txBody>
      </p:sp>
      <p:sp>
        <p:nvSpPr>
          <p:cNvPr id="3" name="TextBox 2">
            <a:extLst>
              <a:ext uri="{FF2B5EF4-FFF2-40B4-BE49-F238E27FC236}">
                <a16:creationId xmlns:a16="http://schemas.microsoft.com/office/drawing/2014/main" id="{417C9097-DAE0-0DC7-32FD-6D8EFF8BE21A}"/>
              </a:ext>
            </a:extLst>
          </p:cNvPr>
          <p:cNvSpPr txBox="1"/>
          <p:nvPr/>
        </p:nvSpPr>
        <p:spPr>
          <a:xfrm>
            <a:off x="0" y="-29308"/>
            <a:ext cx="3657600" cy="369332"/>
          </a:xfrm>
          <a:prstGeom prst="rect">
            <a:avLst/>
          </a:prstGeom>
          <a:noFill/>
        </p:spPr>
        <p:txBody>
          <a:bodyPr wrap="square" rtlCol="0">
            <a:spAutoFit/>
          </a:bodyPr>
          <a:lstStyle/>
          <a:p>
            <a:r>
              <a:rPr lang="en-US" b="1" dirty="0"/>
              <a:t>Longitudinal Integration</a:t>
            </a:r>
          </a:p>
        </p:txBody>
      </p:sp>
    </p:spTree>
    <p:extLst>
      <p:ext uri="{BB962C8B-B14F-4D97-AF65-F5344CB8AC3E}">
        <p14:creationId xmlns:p14="http://schemas.microsoft.com/office/powerpoint/2010/main" val="1630367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1752"/>
            <a:ext cx="2286000" cy="1978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3" name="Group 4"/>
          <p:cNvGrpSpPr>
            <a:grpSpLocks noChangeAspect="1"/>
          </p:cNvGrpSpPr>
          <p:nvPr/>
        </p:nvGrpSpPr>
        <p:grpSpPr bwMode="auto">
          <a:xfrm>
            <a:off x="777533" y="1524001"/>
            <a:ext cx="730934" cy="2535323"/>
            <a:chOff x="766" y="620"/>
            <a:chExt cx="685" cy="2376"/>
          </a:xfrm>
        </p:grpSpPr>
        <p:sp>
          <p:nvSpPr>
            <p:cNvPr id="15" name="Freeform 5"/>
            <p:cNvSpPr>
              <a:spLocks/>
            </p:cNvSpPr>
            <p:nvPr/>
          </p:nvSpPr>
          <p:spPr bwMode="auto">
            <a:xfrm>
              <a:off x="1026" y="879"/>
              <a:ext cx="187" cy="281"/>
            </a:xfrm>
            <a:custGeom>
              <a:avLst/>
              <a:gdLst>
                <a:gd name="T0" fmla="*/ 4 w 83"/>
                <a:gd name="T1" fmla="*/ 34 h 125"/>
                <a:gd name="T2" fmla="*/ 9 w 83"/>
                <a:gd name="T3" fmla="*/ 70 h 125"/>
                <a:gd name="T4" fmla="*/ 4 w 83"/>
                <a:gd name="T5" fmla="*/ 108 h 125"/>
                <a:gd name="T6" fmla="*/ 65 w 83"/>
                <a:gd name="T7" fmla="*/ 122 h 125"/>
                <a:gd name="T8" fmla="*/ 4 w 83"/>
                <a:gd name="T9" fmla="*/ 34 h 125"/>
              </a:gdLst>
              <a:ahLst/>
              <a:cxnLst>
                <a:cxn ang="0">
                  <a:pos x="T0" y="T1"/>
                </a:cxn>
                <a:cxn ang="0">
                  <a:pos x="T2" y="T3"/>
                </a:cxn>
                <a:cxn ang="0">
                  <a:pos x="T4" y="T5"/>
                </a:cxn>
                <a:cxn ang="0">
                  <a:pos x="T6" y="T7"/>
                </a:cxn>
                <a:cxn ang="0">
                  <a:pos x="T8" y="T9"/>
                </a:cxn>
              </a:cxnLst>
              <a:rect l="0" t="0" r="r" b="b"/>
              <a:pathLst>
                <a:path w="83" h="125">
                  <a:moveTo>
                    <a:pt x="4" y="34"/>
                  </a:moveTo>
                  <a:cubicBezTo>
                    <a:pt x="29" y="45"/>
                    <a:pt x="1" y="58"/>
                    <a:pt x="9" y="70"/>
                  </a:cubicBezTo>
                  <a:cubicBezTo>
                    <a:pt x="17" y="83"/>
                    <a:pt x="0" y="92"/>
                    <a:pt x="4" y="108"/>
                  </a:cubicBezTo>
                  <a:cubicBezTo>
                    <a:pt x="8" y="125"/>
                    <a:pt x="46" y="124"/>
                    <a:pt x="65" y="122"/>
                  </a:cubicBezTo>
                  <a:cubicBezTo>
                    <a:pt x="83" y="121"/>
                    <a:pt x="57" y="0"/>
                    <a:pt x="4"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6" name="Freeform 6"/>
            <p:cNvSpPr>
              <a:spLocks/>
            </p:cNvSpPr>
            <p:nvPr/>
          </p:nvSpPr>
          <p:spPr bwMode="auto">
            <a:xfrm>
              <a:off x="940" y="620"/>
              <a:ext cx="398" cy="546"/>
            </a:xfrm>
            <a:custGeom>
              <a:avLst/>
              <a:gdLst>
                <a:gd name="T0" fmla="*/ 15 w 176"/>
                <a:gd name="T1" fmla="*/ 42 h 243"/>
                <a:gd name="T2" fmla="*/ 123 w 176"/>
                <a:gd name="T3" fmla="*/ 71 h 243"/>
                <a:gd name="T4" fmla="*/ 145 w 176"/>
                <a:gd name="T5" fmla="*/ 118 h 243"/>
                <a:gd name="T6" fmla="*/ 155 w 176"/>
                <a:gd name="T7" fmla="*/ 164 h 243"/>
                <a:gd name="T8" fmla="*/ 141 w 176"/>
                <a:gd name="T9" fmla="*/ 217 h 243"/>
                <a:gd name="T10" fmla="*/ 87 w 176"/>
                <a:gd name="T11" fmla="*/ 235 h 243"/>
                <a:gd name="T12" fmla="*/ 35 w 176"/>
                <a:gd name="T13" fmla="*/ 101 h 243"/>
                <a:gd name="T14" fmla="*/ 15 w 176"/>
                <a:gd name="T15" fmla="*/ 42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43">
                  <a:moveTo>
                    <a:pt x="15" y="42"/>
                  </a:moveTo>
                  <a:cubicBezTo>
                    <a:pt x="45" y="0"/>
                    <a:pt x="124" y="17"/>
                    <a:pt x="123" y="71"/>
                  </a:cubicBezTo>
                  <a:cubicBezTo>
                    <a:pt x="123" y="125"/>
                    <a:pt x="156" y="91"/>
                    <a:pt x="145" y="118"/>
                  </a:cubicBezTo>
                  <a:cubicBezTo>
                    <a:pt x="134" y="145"/>
                    <a:pt x="169" y="142"/>
                    <a:pt x="155" y="164"/>
                  </a:cubicBezTo>
                  <a:cubicBezTo>
                    <a:pt x="140" y="187"/>
                    <a:pt x="176" y="192"/>
                    <a:pt x="141" y="217"/>
                  </a:cubicBezTo>
                  <a:cubicBezTo>
                    <a:pt x="107" y="243"/>
                    <a:pt x="87" y="235"/>
                    <a:pt x="87" y="235"/>
                  </a:cubicBezTo>
                  <a:cubicBezTo>
                    <a:pt x="87" y="235"/>
                    <a:pt x="97" y="84"/>
                    <a:pt x="35" y="101"/>
                  </a:cubicBezTo>
                  <a:cubicBezTo>
                    <a:pt x="16" y="107"/>
                    <a:pt x="0" y="62"/>
                    <a:pt x="15" y="4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7" name="Freeform 7"/>
            <p:cNvSpPr>
              <a:spLocks/>
            </p:cNvSpPr>
            <p:nvPr/>
          </p:nvSpPr>
          <p:spPr bwMode="auto">
            <a:xfrm>
              <a:off x="766" y="661"/>
              <a:ext cx="685" cy="2335"/>
            </a:xfrm>
            <a:custGeom>
              <a:avLst/>
              <a:gdLst>
                <a:gd name="T0" fmla="*/ 187 w 303"/>
                <a:gd name="T1" fmla="*/ 34 h 1039"/>
                <a:gd name="T2" fmla="*/ 207 w 303"/>
                <a:gd name="T3" fmla="*/ 153 h 1039"/>
                <a:gd name="T4" fmla="*/ 231 w 303"/>
                <a:gd name="T5" fmla="*/ 221 h 1039"/>
                <a:gd name="T6" fmla="*/ 238 w 303"/>
                <a:gd name="T7" fmla="*/ 369 h 1039"/>
                <a:gd name="T8" fmla="*/ 223 w 303"/>
                <a:gd name="T9" fmla="*/ 441 h 1039"/>
                <a:gd name="T10" fmla="*/ 220 w 303"/>
                <a:gd name="T11" fmla="*/ 518 h 1039"/>
                <a:gd name="T12" fmla="*/ 210 w 303"/>
                <a:gd name="T13" fmla="*/ 664 h 1039"/>
                <a:gd name="T14" fmla="*/ 210 w 303"/>
                <a:gd name="T15" fmla="*/ 712 h 1039"/>
                <a:gd name="T16" fmla="*/ 275 w 303"/>
                <a:gd name="T17" fmla="*/ 907 h 1039"/>
                <a:gd name="T18" fmla="*/ 299 w 303"/>
                <a:gd name="T19" fmla="*/ 988 h 1039"/>
                <a:gd name="T20" fmla="*/ 293 w 303"/>
                <a:gd name="T21" fmla="*/ 1012 h 1039"/>
                <a:gd name="T22" fmla="*/ 280 w 303"/>
                <a:gd name="T23" fmla="*/ 964 h 1039"/>
                <a:gd name="T24" fmla="*/ 211 w 303"/>
                <a:gd name="T25" fmla="*/ 1019 h 1039"/>
                <a:gd name="T26" fmla="*/ 223 w 303"/>
                <a:gd name="T27" fmla="*/ 982 h 1039"/>
                <a:gd name="T28" fmla="*/ 195 w 303"/>
                <a:gd name="T29" fmla="*/ 822 h 1039"/>
                <a:gd name="T30" fmla="*/ 171 w 303"/>
                <a:gd name="T31" fmla="*/ 824 h 1039"/>
                <a:gd name="T32" fmla="*/ 147 w 303"/>
                <a:gd name="T33" fmla="*/ 941 h 1039"/>
                <a:gd name="T34" fmla="*/ 138 w 303"/>
                <a:gd name="T35" fmla="*/ 1011 h 1039"/>
                <a:gd name="T36" fmla="*/ 128 w 303"/>
                <a:gd name="T37" fmla="*/ 1032 h 1039"/>
                <a:gd name="T38" fmla="*/ 129 w 303"/>
                <a:gd name="T39" fmla="*/ 980 h 1039"/>
                <a:gd name="T40" fmla="*/ 60 w 303"/>
                <a:gd name="T41" fmla="*/ 1032 h 1039"/>
                <a:gd name="T42" fmla="*/ 50 w 303"/>
                <a:gd name="T43" fmla="*/ 997 h 1039"/>
                <a:gd name="T44" fmla="*/ 107 w 303"/>
                <a:gd name="T45" fmla="*/ 827 h 1039"/>
                <a:gd name="T46" fmla="*/ 116 w 303"/>
                <a:gd name="T47" fmla="*/ 739 h 1039"/>
                <a:gd name="T48" fmla="*/ 101 w 303"/>
                <a:gd name="T49" fmla="*/ 667 h 1039"/>
                <a:gd name="T50" fmla="*/ 89 w 303"/>
                <a:gd name="T51" fmla="*/ 590 h 1039"/>
                <a:gd name="T52" fmla="*/ 80 w 303"/>
                <a:gd name="T53" fmla="*/ 591 h 1039"/>
                <a:gd name="T54" fmla="*/ 61 w 303"/>
                <a:gd name="T55" fmla="*/ 585 h 1039"/>
                <a:gd name="T56" fmla="*/ 67 w 303"/>
                <a:gd name="T57" fmla="*/ 529 h 1039"/>
                <a:gd name="T58" fmla="*/ 9 w 303"/>
                <a:gd name="T59" fmla="*/ 391 h 1039"/>
                <a:gd name="T60" fmla="*/ 75 w 303"/>
                <a:gd name="T61" fmla="*/ 328 h 1039"/>
                <a:gd name="T62" fmla="*/ 130 w 303"/>
                <a:gd name="T63" fmla="*/ 201 h 1039"/>
                <a:gd name="T64" fmla="*/ 128 w 303"/>
                <a:gd name="T65" fmla="*/ 143 h 1039"/>
                <a:gd name="T66" fmla="*/ 94 w 303"/>
                <a:gd name="T67" fmla="*/ 88 h 1039"/>
                <a:gd name="T68" fmla="*/ 95 w 303"/>
                <a:gd name="T69" fmla="*/ 38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1039">
                  <a:moveTo>
                    <a:pt x="137" y="0"/>
                  </a:moveTo>
                  <a:cubicBezTo>
                    <a:pt x="158" y="0"/>
                    <a:pt x="177" y="11"/>
                    <a:pt x="187" y="34"/>
                  </a:cubicBezTo>
                  <a:cubicBezTo>
                    <a:pt x="196" y="57"/>
                    <a:pt x="198" y="83"/>
                    <a:pt x="195" y="97"/>
                  </a:cubicBezTo>
                  <a:cubicBezTo>
                    <a:pt x="192" y="108"/>
                    <a:pt x="202" y="141"/>
                    <a:pt x="207" y="153"/>
                  </a:cubicBezTo>
                  <a:cubicBezTo>
                    <a:pt x="213" y="167"/>
                    <a:pt x="222" y="187"/>
                    <a:pt x="222" y="187"/>
                  </a:cubicBezTo>
                  <a:cubicBezTo>
                    <a:pt x="222" y="187"/>
                    <a:pt x="231" y="201"/>
                    <a:pt x="231" y="221"/>
                  </a:cubicBezTo>
                  <a:cubicBezTo>
                    <a:pt x="231" y="241"/>
                    <a:pt x="231" y="270"/>
                    <a:pt x="238" y="306"/>
                  </a:cubicBezTo>
                  <a:cubicBezTo>
                    <a:pt x="245" y="343"/>
                    <a:pt x="244" y="351"/>
                    <a:pt x="238" y="369"/>
                  </a:cubicBezTo>
                  <a:cubicBezTo>
                    <a:pt x="231" y="388"/>
                    <a:pt x="211" y="423"/>
                    <a:pt x="211" y="423"/>
                  </a:cubicBezTo>
                  <a:cubicBezTo>
                    <a:pt x="211" y="423"/>
                    <a:pt x="231" y="432"/>
                    <a:pt x="223" y="441"/>
                  </a:cubicBezTo>
                  <a:cubicBezTo>
                    <a:pt x="216" y="450"/>
                    <a:pt x="210" y="453"/>
                    <a:pt x="210" y="453"/>
                  </a:cubicBezTo>
                  <a:cubicBezTo>
                    <a:pt x="210" y="453"/>
                    <a:pt x="231" y="484"/>
                    <a:pt x="220" y="518"/>
                  </a:cubicBezTo>
                  <a:cubicBezTo>
                    <a:pt x="209" y="551"/>
                    <a:pt x="207" y="576"/>
                    <a:pt x="208" y="606"/>
                  </a:cubicBezTo>
                  <a:cubicBezTo>
                    <a:pt x="210" y="637"/>
                    <a:pt x="210" y="664"/>
                    <a:pt x="210" y="664"/>
                  </a:cubicBezTo>
                  <a:cubicBezTo>
                    <a:pt x="197" y="666"/>
                    <a:pt x="197" y="666"/>
                    <a:pt x="197" y="666"/>
                  </a:cubicBezTo>
                  <a:cubicBezTo>
                    <a:pt x="197" y="666"/>
                    <a:pt x="197" y="695"/>
                    <a:pt x="210" y="712"/>
                  </a:cubicBezTo>
                  <a:cubicBezTo>
                    <a:pt x="222" y="730"/>
                    <a:pt x="243" y="760"/>
                    <a:pt x="247" y="807"/>
                  </a:cubicBezTo>
                  <a:cubicBezTo>
                    <a:pt x="250" y="854"/>
                    <a:pt x="261" y="895"/>
                    <a:pt x="275" y="907"/>
                  </a:cubicBezTo>
                  <a:cubicBezTo>
                    <a:pt x="289" y="918"/>
                    <a:pt x="303" y="917"/>
                    <a:pt x="303" y="936"/>
                  </a:cubicBezTo>
                  <a:cubicBezTo>
                    <a:pt x="303" y="956"/>
                    <a:pt x="299" y="978"/>
                    <a:pt x="299" y="988"/>
                  </a:cubicBezTo>
                  <a:cubicBezTo>
                    <a:pt x="299" y="997"/>
                    <a:pt x="299" y="1011"/>
                    <a:pt x="299" y="1011"/>
                  </a:cubicBezTo>
                  <a:cubicBezTo>
                    <a:pt x="293" y="1012"/>
                    <a:pt x="293" y="1012"/>
                    <a:pt x="293" y="1012"/>
                  </a:cubicBezTo>
                  <a:cubicBezTo>
                    <a:pt x="293" y="1012"/>
                    <a:pt x="295" y="1001"/>
                    <a:pt x="293" y="988"/>
                  </a:cubicBezTo>
                  <a:cubicBezTo>
                    <a:pt x="292" y="976"/>
                    <a:pt x="288" y="959"/>
                    <a:pt x="280" y="964"/>
                  </a:cubicBezTo>
                  <a:cubicBezTo>
                    <a:pt x="272" y="969"/>
                    <a:pt x="259" y="993"/>
                    <a:pt x="253" y="1004"/>
                  </a:cubicBezTo>
                  <a:cubicBezTo>
                    <a:pt x="247" y="1015"/>
                    <a:pt x="235" y="1026"/>
                    <a:pt x="211" y="1019"/>
                  </a:cubicBezTo>
                  <a:cubicBezTo>
                    <a:pt x="188" y="1012"/>
                    <a:pt x="179" y="997"/>
                    <a:pt x="192" y="993"/>
                  </a:cubicBezTo>
                  <a:cubicBezTo>
                    <a:pt x="205" y="989"/>
                    <a:pt x="220" y="995"/>
                    <a:pt x="223" y="982"/>
                  </a:cubicBezTo>
                  <a:cubicBezTo>
                    <a:pt x="226" y="968"/>
                    <a:pt x="232" y="934"/>
                    <a:pt x="226" y="916"/>
                  </a:cubicBezTo>
                  <a:cubicBezTo>
                    <a:pt x="221" y="898"/>
                    <a:pt x="203" y="842"/>
                    <a:pt x="195" y="822"/>
                  </a:cubicBezTo>
                  <a:cubicBezTo>
                    <a:pt x="188" y="801"/>
                    <a:pt x="177" y="776"/>
                    <a:pt x="177" y="776"/>
                  </a:cubicBezTo>
                  <a:cubicBezTo>
                    <a:pt x="177" y="776"/>
                    <a:pt x="178" y="809"/>
                    <a:pt x="171" y="824"/>
                  </a:cubicBezTo>
                  <a:cubicBezTo>
                    <a:pt x="165" y="840"/>
                    <a:pt x="141" y="900"/>
                    <a:pt x="137" y="913"/>
                  </a:cubicBezTo>
                  <a:cubicBezTo>
                    <a:pt x="133" y="926"/>
                    <a:pt x="141" y="934"/>
                    <a:pt x="147" y="941"/>
                  </a:cubicBezTo>
                  <a:cubicBezTo>
                    <a:pt x="154" y="947"/>
                    <a:pt x="150" y="964"/>
                    <a:pt x="145" y="976"/>
                  </a:cubicBezTo>
                  <a:cubicBezTo>
                    <a:pt x="140" y="989"/>
                    <a:pt x="138" y="1005"/>
                    <a:pt x="138" y="1011"/>
                  </a:cubicBezTo>
                  <a:cubicBezTo>
                    <a:pt x="138" y="1018"/>
                    <a:pt x="138" y="1032"/>
                    <a:pt x="138" y="1032"/>
                  </a:cubicBezTo>
                  <a:cubicBezTo>
                    <a:pt x="128" y="1032"/>
                    <a:pt x="128" y="1032"/>
                    <a:pt x="128" y="1032"/>
                  </a:cubicBezTo>
                  <a:cubicBezTo>
                    <a:pt x="128" y="1032"/>
                    <a:pt x="131" y="1017"/>
                    <a:pt x="131" y="1004"/>
                  </a:cubicBezTo>
                  <a:cubicBezTo>
                    <a:pt x="131" y="991"/>
                    <a:pt x="133" y="982"/>
                    <a:pt x="129" y="980"/>
                  </a:cubicBezTo>
                  <a:cubicBezTo>
                    <a:pt x="124" y="978"/>
                    <a:pt x="104" y="996"/>
                    <a:pt x="96" y="1008"/>
                  </a:cubicBezTo>
                  <a:cubicBezTo>
                    <a:pt x="88" y="1021"/>
                    <a:pt x="86" y="1039"/>
                    <a:pt x="60" y="1032"/>
                  </a:cubicBezTo>
                  <a:cubicBezTo>
                    <a:pt x="33" y="1026"/>
                    <a:pt x="15" y="1011"/>
                    <a:pt x="22" y="1003"/>
                  </a:cubicBezTo>
                  <a:cubicBezTo>
                    <a:pt x="28" y="995"/>
                    <a:pt x="42" y="1002"/>
                    <a:pt x="50" y="997"/>
                  </a:cubicBezTo>
                  <a:cubicBezTo>
                    <a:pt x="58" y="993"/>
                    <a:pt x="74" y="953"/>
                    <a:pt x="83" y="929"/>
                  </a:cubicBezTo>
                  <a:cubicBezTo>
                    <a:pt x="93" y="906"/>
                    <a:pt x="104" y="857"/>
                    <a:pt x="107" y="827"/>
                  </a:cubicBezTo>
                  <a:cubicBezTo>
                    <a:pt x="110" y="798"/>
                    <a:pt x="115" y="776"/>
                    <a:pt x="115" y="766"/>
                  </a:cubicBezTo>
                  <a:cubicBezTo>
                    <a:pt x="116" y="757"/>
                    <a:pt x="116" y="739"/>
                    <a:pt x="116" y="739"/>
                  </a:cubicBezTo>
                  <a:cubicBezTo>
                    <a:pt x="116" y="739"/>
                    <a:pt x="107" y="705"/>
                    <a:pt x="104" y="691"/>
                  </a:cubicBezTo>
                  <a:cubicBezTo>
                    <a:pt x="101" y="677"/>
                    <a:pt x="101" y="667"/>
                    <a:pt x="101" y="667"/>
                  </a:cubicBezTo>
                  <a:cubicBezTo>
                    <a:pt x="101" y="667"/>
                    <a:pt x="86" y="670"/>
                    <a:pt x="86" y="660"/>
                  </a:cubicBezTo>
                  <a:cubicBezTo>
                    <a:pt x="86" y="650"/>
                    <a:pt x="91" y="609"/>
                    <a:pt x="89" y="590"/>
                  </a:cubicBezTo>
                  <a:cubicBezTo>
                    <a:pt x="88" y="571"/>
                    <a:pt x="81" y="572"/>
                    <a:pt x="81" y="572"/>
                  </a:cubicBezTo>
                  <a:cubicBezTo>
                    <a:pt x="81" y="572"/>
                    <a:pt x="80" y="582"/>
                    <a:pt x="80" y="591"/>
                  </a:cubicBezTo>
                  <a:cubicBezTo>
                    <a:pt x="80" y="599"/>
                    <a:pt x="74" y="597"/>
                    <a:pt x="71" y="591"/>
                  </a:cubicBezTo>
                  <a:cubicBezTo>
                    <a:pt x="69" y="585"/>
                    <a:pt x="61" y="591"/>
                    <a:pt x="61" y="585"/>
                  </a:cubicBezTo>
                  <a:cubicBezTo>
                    <a:pt x="61" y="579"/>
                    <a:pt x="57" y="566"/>
                    <a:pt x="59" y="556"/>
                  </a:cubicBezTo>
                  <a:cubicBezTo>
                    <a:pt x="60" y="547"/>
                    <a:pt x="67" y="529"/>
                    <a:pt x="67" y="529"/>
                  </a:cubicBezTo>
                  <a:cubicBezTo>
                    <a:pt x="0" y="527"/>
                    <a:pt x="0" y="527"/>
                    <a:pt x="0" y="527"/>
                  </a:cubicBezTo>
                  <a:cubicBezTo>
                    <a:pt x="9" y="391"/>
                    <a:pt x="9" y="391"/>
                    <a:pt x="9" y="391"/>
                  </a:cubicBezTo>
                  <a:cubicBezTo>
                    <a:pt x="71" y="391"/>
                    <a:pt x="71" y="391"/>
                    <a:pt x="71" y="391"/>
                  </a:cubicBezTo>
                  <a:cubicBezTo>
                    <a:pt x="71" y="391"/>
                    <a:pt x="75" y="349"/>
                    <a:pt x="75" y="328"/>
                  </a:cubicBezTo>
                  <a:cubicBezTo>
                    <a:pt x="75" y="308"/>
                    <a:pt x="72" y="280"/>
                    <a:pt x="86" y="257"/>
                  </a:cubicBezTo>
                  <a:cubicBezTo>
                    <a:pt x="100" y="234"/>
                    <a:pt x="118" y="215"/>
                    <a:pt x="130" y="201"/>
                  </a:cubicBezTo>
                  <a:cubicBezTo>
                    <a:pt x="141" y="186"/>
                    <a:pt x="143" y="185"/>
                    <a:pt x="140" y="172"/>
                  </a:cubicBezTo>
                  <a:cubicBezTo>
                    <a:pt x="136" y="159"/>
                    <a:pt x="136" y="142"/>
                    <a:pt x="128" y="143"/>
                  </a:cubicBezTo>
                  <a:cubicBezTo>
                    <a:pt x="120" y="144"/>
                    <a:pt x="113" y="143"/>
                    <a:pt x="108" y="132"/>
                  </a:cubicBezTo>
                  <a:cubicBezTo>
                    <a:pt x="104" y="122"/>
                    <a:pt x="94" y="102"/>
                    <a:pt x="94" y="88"/>
                  </a:cubicBezTo>
                  <a:cubicBezTo>
                    <a:pt x="93" y="74"/>
                    <a:pt x="96" y="72"/>
                    <a:pt x="94" y="67"/>
                  </a:cubicBezTo>
                  <a:cubicBezTo>
                    <a:pt x="92" y="63"/>
                    <a:pt x="95" y="49"/>
                    <a:pt x="95" y="38"/>
                  </a:cubicBezTo>
                  <a:cubicBezTo>
                    <a:pt x="96" y="27"/>
                    <a:pt x="110" y="0"/>
                    <a:pt x="137"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8" name="Freeform 8"/>
            <p:cNvSpPr>
              <a:spLocks/>
            </p:cNvSpPr>
            <p:nvPr/>
          </p:nvSpPr>
          <p:spPr bwMode="auto">
            <a:xfrm>
              <a:off x="1084" y="960"/>
              <a:ext cx="143" cy="117"/>
            </a:xfrm>
            <a:custGeom>
              <a:avLst/>
              <a:gdLst>
                <a:gd name="T0" fmla="*/ 59 w 63"/>
                <a:gd name="T1" fmla="*/ 0 h 52"/>
                <a:gd name="T2" fmla="*/ 63 w 63"/>
                <a:gd name="T3" fmla="*/ 11 h 52"/>
                <a:gd name="T4" fmla="*/ 0 w 63"/>
                <a:gd name="T5" fmla="*/ 52 h 52"/>
                <a:gd name="T6" fmla="*/ 4 w 63"/>
                <a:gd name="T7" fmla="*/ 25 h 52"/>
                <a:gd name="T8" fmla="*/ 34 w 63"/>
                <a:gd name="T9" fmla="*/ 5 h 52"/>
                <a:gd name="T10" fmla="*/ 59 w 63"/>
                <a:gd name="T11" fmla="*/ 0 h 52"/>
              </a:gdLst>
              <a:ahLst/>
              <a:cxnLst>
                <a:cxn ang="0">
                  <a:pos x="T0" y="T1"/>
                </a:cxn>
                <a:cxn ang="0">
                  <a:pos x="T2" y="T3"/>
                </a:cxn>
                <a:cxn ang="0">
                  <a:pos x="T4" y="T5"/>
                </a:cxn>
                <a:cxn ang="0">
                  <a:pos x="T6" y="T7"/>
                </a:cxn>
                <a:cxn ang="0">
                  <a:pos x="T8" y="T9"/>
                </a:cxn>
                <a:cxn ang="0">
                  <a:pos x="T10" y="T11"/>
                </a:cxn>
              </a:cxnLst>
              <a:rect l="0" t="0" r="r" b="b"/>
              <a:pathLst>
                <a:path w="63" h="52">
                  <a:moveTo>
                    <a:pt x="59" y="0"/>
                  </a:moveTo>
                  <a:cubicBezTo>
                    <a:pt x="60" y="4"/>
                    <a:pt x="62" y="7"/>
                    <a:pt x="63" y="11"/>
                  </a:cubicBezTo>
                  <a:cubicBezTo>
                    <a:pt x="31" y="9"/>
                    <a:pt x="13" y="33"/>
                    <a:pt x="0" y="52"/>
                  </a:cubicBezTo>
                  <a:cubicBezTo>
                    <a:pt x="5" y="44"/>
                    <a:pt x="4" y="31"/>
                    <a:pt x="4" y="25"/>
                  </a:cubicBezTo>
                  <a:cubicBezTo>
                    <a:pt x="11" y="17"/>
                    <a:pt x="23" y="9"/>
                    <a:pt x="34" y="5"/>
                  </a:cubicBezTo>
                  <a:cubicBezTo>
                    <a:pt x="42" y="2"/>
                    <a:pt x="53"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39" name="TextBox 38"/>
          <p:cNvSpPr txBox="1"/>
          <p:nvPr/>
        </p:nvSpPr>
        <p:spPr>
          <a:xfrm>
            <a:off x="96120" y="4935141"/>
            <a:ext cx="2093760" cy="738664"/>
          </a:xfrm>
          <a:prstGeom prst="rect">
            <a:avLst/>
          </a:prstGeom>
          <a:noFill/>
        </p:spPr>
        <p:txBody>
          <a:bodyPr wrap="square" rtlCol="0">
            <a:spAutoFit/>
          </a:bodyPr>
          <a:lstStyle/>
          <a:p>
            <a:pPr algn="ctr"/>
            <a:r>
              <a:rPr lang="en-US" sz="1400" dirty="0">
                <a:solidFill>
                  <a:prstClr val="white"/>
                </a:solidFill>
                <a:latin typeface="Arial" panose="020B0604020202020204" pitchFamily="34" charset="0"/>
                <a:cs typeface="Arial" panose="020B0604020202020204" pitchFamily="34" charset="0"/>
              </a:rPr>
              <a:t>A high prevalence of burnout among healthcare learners</a:t>
            </a:r>
          </a:p>
        </p:txBody>
      </p:sp>
      <p:sp>
        <p:nvSpPr>
          <p:cNvPr id="43" name="TextBox 42"/>
          <p:cNvSpPr txBox="1"/>
          <p:nvPr/>
        </p:nvSpPr>
        <p:spPr>
          <a:xfrm>
            <a:off x="0" y="4173142"/>
            <a:ext cx="2286000" cy="715581"/>
          </a:xfrm>
          <a:prstGeom prst="rect">
            <a:avLst/>
          </a:prstGeom>
          <a:noFill/>
        </p:spPr>
        <p:txBody>
          <a:bodyPr wrap="square" rtlCol="0">
            <a:spAutoFit/>
          </a:bodyPr>
          <a:lstStyle/>
          <a:p>
            <a:pPr algn="ctr"/>
            <a:r>
              <a:rPr lang="en-US" sz="4050" b="1" dirty="0">
                <a:solidFill>
                  <a:prstClr val="white"/>
                </a:solidFill>
                <a:latin typeface="Arial" panose="020B0604020202020204" pitchFamily="34" charset="0"/>
                <a:cs typeface="Arial" panose="020B0604020202020204" pitchFamily="34" charset="0"/>
              </a:rPr>
              <a:t>01</a:t>
            </a:r>
          </a:p>
        </p:txBody>
      </p:sp>
      <p:sp>
        <p:nvSpPr>
          <p:cNvPr id="5" name="Rectangle 4"/>
          <p:cNvSpPr/>
          <p:nvPr/>
        </p:nvSpPr>
        <p:spPr>
          <a:xfrm>
            <a:off x="2286000" y="4041752"/>
            <a:ext cx="2286000" cy="1978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0" name="Group 11"/>
          <p:cNvGrpSpPr>
            <a:grpSpLocks noChangeAspect="1"/>
          </p:cNvGrpSpPr>
          <p:nvPr/>
        </p:nvGrpSpPr>
        <p:grpSpPr bwMode="auto">
          <a:xfrm>
            <a:off x="3011487" y="1567751"/>
            <a:ext cx="835029" cy="2612535"/>
            <a:chOff x="2681" y="545"/>
            <a:chExt cx="816" cy="2553"/>
          </a:xfrm>
        </p:grpSpPr>
        <p:sp>
          <p:nvSpPr>
            <p:cNvPr id="22" name="Freeform 12"/>
            <p:cNvSpPr>
              <a:spLocks/>
            </p:cNvSpPr>
            <p:nvPr/>
          </p:nvSpPr>
          <p:spPr bwMode="auto">
            <a:xfrm>
              <a:off x="2681" y="545"/>
              <a:ext cx="816" cy="2553"/>
            </a:xfrm>
            <a:custGeom>
              <a:avLst/>
              <a:gdLst>
                <a:gd name="T0" fmla="*/ 230 w 342"/>
                <a:gd name="T1" fmla="*/ 37 h 1078"/>
                <a:gd name="T2" fmla="*/ 223 w 342"/>
                <a:gd name="T3" fmla="*/ 116 h 1078"/>
                <a:gd name="T4" fmla="*/ 203 w 342"/>
                <a:gd name="T5" fmla="*/ 159 h 1078"/>
                <a:gd name="T6" fmla="*/ 238 w 342"/>
                <a:gd name="T7" fmla="*/ 185 h 1078"/>
                <a:gd name="T8" fmla="*/ 304 w 342"/>
                <a:gd name="T9" fmla="*/ 271 h 1078"/>
                <a:gd name="T10" fmla="*/ 329 w 342"/>
                <a:gd name="T11" fmla="*/ 358 h 1078"/>
                <a:gd name="T12" fmla="*/ 278 w 342"/>
                <a:gd name="T13" fmla="*/ 377 h 1078"/>
                <a:gd name="T14" fmla="*/ 278 w 342"/>
                <a:gd name="T15" fmla="*/ 450 h 1078"/>
                <a:gd name="T16" fmla="*/ 286 w 342"/>
                <a:gd name="T17" fmla="*/ 572 h 1078"/>
                <a:gd name="T18" fmla="*/ 269 w 342"/>
                <a:gd name="T19" fmla="*/ 671 h 1078"/>
                <a:gd name="T20" fmla="*/ 233 w 342"/>
                <a:gd name="T21" fmla="*/ 921 h 1078"/>
                <a:gd name="T22" fmla="*/ 256 w 342"/>
                <a:gd name="T23" fmla="*/ 982 h 1078"/>
                <a:gd name="T24" fmla="*/ 284 w 342"/>
                <a:gd name="T25" fmla="*/ 1008 h 1078"/>
                <a:gd name="T26" fmla="*/ 257 w 342"/>
                <a:gd name="T27" fmla="*/ 1028 h 1078"/>
                <a:gd name="T28" fmla="*/ 212 w 342"/>
                <a:gd name="T29" fmla="*/ 1021 h 1078"/>
                <a:gd name="T30" fmla="*/ 158 w 342"/>
                <a:gd name="T31" fmla="*/ 1010 h 1078"/>
                <a:gd name="T32" fmla="*/ 162 w 342"/>
                <a:gd name="T33" fmla="*/ 952 h 1078"/>
                <a:gd name="T34" fmla="*/ 157 w 342"/>
                <a:gd name="T35" fmla="*/ 746 h 1078"/>
                <a:gd name="T36" fmla="*/ 74 w 342"/>
                <a:gd name="T37" fmla="*/ 1019 h 1078"/>
                <a:gd name="T38" fmla="*/ 88 w 342"/>
                <a:gd name="T39" fmla="*/ 1057 h 1078"/>
                <a:gd name="T40" fmla="*/ 24 w 342"/>
                <a:gd name="T41" fmla="*/ 1063 h 1078"/>
                <a:gd name="T42" fmla="*/ 2 w 342"/>
                <a:gd name="T43" fmla="*/ 1025 h 1078"/>
                <a:gd name="T44" fmla="*/ 6 w 342"/>
                <a:gd name="T45" fmla="*/ 980 h 1078"/>
                <a:gd name="T46" fmla="*/ 71 w 342"/>
                <a:gd name="T47" fmla="*/ 568 h 1078"/>
                <a:gd name="T48" fmla="*/ 70 w 342"/>
                <a:gd name="T49" fmla="*/ 492 h 1078"/>
                <a:gd name="T50" fmla="*/ 80 w 342"/>
                <a:gd name="T51" fmla="*/ 408 h 1078"/>
                <a:gd name="T52" fmla="*/ 56 w 342"/>
                <a:gd name="T53" fmla="*/ 284 h 1078"/>
                <a:gd name="T54" fmla="*/ 89 w 342"/>
                <a:gd name="T55" fmla="*/ 178 h 1078"/>
                <a:gd name="T56" fmla="*/ 134 w 342"/>
                <a:gd name="T57" fmla="*/ 138 h 1078"/>
                <a:gd name="T58" fmla="*/ 137 w 342"/>
                <a:gd name="T59" fmla="*/ 122 h 1078"/>
                <a:gd name="T60" fmla="*/ 126 w 342"/>
                <a:gd name="T61" fmla="*/ 88 h 1078"/>
                <a:gd name="T62" fmla="*/ 142 w 342"/>
                <a:gd name="T63" fmla="*/ 2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1078">
                  <a:moveTo>
                    <a:pt x="206" y="13"/>
                  </a:moveTo>
                  <a:cubicBezTo>
                    <a:pt x="214" y="14"/>
                    <a:pt x="223" y="19"/>
                    <a:pt x="230" y="37"/>
                  </a:cubicBezTo>
                  <a:cubicBezTo>
                    <a:pt x="236" y="55"/>
                    <a:pt x="237" y="68"/>
                    <a:pt x="231" y="81"/>
                  </a:cubicBezTo>
                  <a:cubicBezTo>
                    <a:pt x="225" y="94"/>
                    <a:pt x="225" y="104"/>
                    <a:pt x="223" y="116"/>
                  </a:cubicBezTo>
                  <a:cubicBezTo>
                    <a:pt x="220" y="128"/>
                    <a:pt x="212" y="147"/>
                    <a:pt x="206" y="149"/>
                  </a:cubicBezTo>
                  <a:cubicBezTo>
                    <a:pt x="201" y="150"/>
                    <a:pt x="203" y="154"/>
                    <a:pt x="203" y="159"/>
                  </a:cubicBezTo>
                  <a:cubicBezTo>
                    <a:pt x="203" y="165"/>
                    <a:pt x="206" y="172"/>
                    <a:pt x="206" y="172"/>
                  </a:cubicBezTo>
                  <a:cubicBezTo>
                    <a:pt x="206" y="172"/>
                    <a:pt x="222" y="181"/>
                    <a:pt x="238" y="185"/>
                  </a:cubicBezTo>
                  <a:cubicBezTo>
                    <a:pt x="253" y="189"/>
                    <a:pt x="277" y="206"/>
                    <a:pt x="279" y="228"/>
                  </a:cubicBezTo>
                  <a:cubicBezTo>
                    <a:pt x="281" y="250"/>
                    <a:pt x="291" y="260"/>
                    <a:pt x="304" y="271"/>
                  </a:cubicBezTo>
                  <a:cubicBezTo>
                    <a:pt x="317" y="283"/>
                    <a:pt x="331" y="283"/>
                    <a:pt x="335" y="303"/>
                  </a:cubicBezTo>
                  <a:cubicBezTo>
                    <a:pt x="339" y="324"/>
                    <a:pt x="342" y="352"/>
                    <a:pt x="329" y="358"/>
                  </a:cubicBezTo>
                  <a:cubicBezTo>
                    <a:pt x="316" y="364"/>
                    <a:pt x="284" y="361"/>
                    <a:pt x="284" y="361"/>
                  </a:cubicBezTo>
                  <a:cubicBezTo>
                    <a:pt x="284" y="361"/>
                    <a:pt x="283" y="372"/>
                    <a:pt x="278" y="377"/>
                  </a:cubicBezTo>
                  <a:cubicBezTo>
                    <a:pt x="273" y="382"/>
                    <a:pt x="265" y="386"/>
                    <a:pt x="265" y="386"/>
                  </a:cubicBezTo>
                  <a:cubicBezTo>
                    <a:pt x="265" y="386"/>
                    <a:pt x="275" y="424"/>
                    <a:pt x="278" y="450"/>
                  </a:cubicBezTo>
                  <a:cubicBezTo>
                    <a:pt x="280" y="476"/>
                    <a:pt x="284" y="530"/>
                    <a:pt x="286" y="543"/>
                  </a:cubicBezTo>
                  <a:cubicBezTo>
                    <a:pt x="289" y="556"/>
                    <a:pt x="291" y="567"/>
                    <a:pt x="286" y="572"/>
                  </a:cubicBezTo>
                  <a:cubicBezTo>
                    <a:pt x="280" y="576"/>
                    <a:pt x="277" y="577"/>
                    <a:pt x="277" y="577"/>
                  </a:cubicBezTo>
                  <a:cubicBezTo>
                    <a:pt x="277" y="577"/>
                    <a:pt x="275" y="635"/>
                    <a:pt x="269" y="671"/>
                  </a:cubicBezTo>
                  <a:cubicBezTo>
                    <a:pt x="264" y="707"/>
                    <a:pt x="255" y="747"/>
                    <a:pt x="248" y="789"/>
                  </a:cubicBezTo>
                  <a:cubicBezTo>
                    <a:pt x="241" y="831"/>
                    <a:pt x="235" y="900"/>
                    <a:pt x="233" y="921"/>
                  </a:cubicBezTo>
                  <a:cubicBezTo>
                    <a:pt x="230" y="942"/>
                    <a:pt x="229" y="943"/>
                    <a:pt x="233" y="952"/>
                  </a:cubicBezTo>
                  <a:cubicBezTo>
                    <a:pt x="236" y="961"/>
                    <a:pt x="261" y="979"/>
                    <a:pt x="256" y="982"/>
                  </a:cubicBezTo>
                  <a:cubicBezTo>
                    <a:pt x="252" y="985"/>
                    <a:pt x="252" y="985"/>
                    <a:pt x="252" y="985"/>
                  </a:cubicBezTo>
                  <a:cubicBezTo>
                    <a:pt x="252" y="985"/>
                    <a:pt x="269" y="1008"/>
                    <a:pt x="284" y="1008"/>
                  </a:cubicBezTo>
                  <a:cubicBezTo>
                    <a:pt x="299" y="1008"/>
                    <a:pt x="317" y="1013"/>
                    <a:pt x="317" y="1024"/>
                  </a:cubicBezTo>
                  <a:cubicBezTo>
                    <a:pt x="317" y="1035"/>
                    <a:pt x="272" y="1028"/>
                    <a:pt x="257" y="1028"/>
                  </a:cubicBezTo>
                  <a:cubicBezTo>
                    <a:pt x="242" y="1028"/>
                    <a:pt x="226" y="1021"/>
                    <a:pt x="219" y="1017"/>
                  </a:cubicBezTo>
                  <a:cubicBezTo>
                    <a:pt x="211" y="1014"/>
                    <a:pt x="212" y="1021"/>
                    <a:pt x="212" y="1021"/>
                  </a:cubicBezTo>
                  <a:cubicBezTo>
                    <a:pt x="212" y="1021"/>
                    <a:pt x="192" y="1021"/>
                    <a:pt x="178" y="1020"/>
                  </a:cubicBezTo>
                  <a:cubicBezTo>
                    <a:pt x="164" y="1018"/>
                    <a:pt x="158" y="1018"/>
                    <a:pt x="158" y="1010"/>
                  </a:cubicBezTo>
                  <a:cubicBezTo>
                    <a:pt x="158" y="1002"/>
                    <a:pt x="158" y="999"/>
                    <a:pt x="158" y="999"/>
                  </a:cubicBezTo>
                  <a:cubicBezTo>
                    <a:pt x="158" y="999"/>
                    <a:pt x="158" y="977"/>
                    <a:pt x="162" y="952"/>
                  </a:cubicBezTo>
                  <a:cubicBezTo>
                    <a:pt x="165" y="928"/>
                    <a:pt x="163" y="833"/>
                    <a:pt x="162" y="804"/>
                  </a:cubicBezTo>
                  <a:cubicBezTo>
                    <a:pt x="160" y="775"/>
                    <a:pt x="157" y="746"/>
                    <a:pt x="157" y="746"/>
                  </a:cubicBezTo>
                  <a:cubicBezTo>
                    <a:pt x="157" y="746"/>
                    <a:pt x="128" y="846"/>
                    <a:pt x="113" y="901"/>
                  </a:cubicBezTo>
                  <a:cubicBezTo>
                    <a:pt x="97" y="957"/>
                    <a:pt x="78" y="1016"/>
                    <a:pt x="74" y="1019"/>
                  </a:cubicBezTo>
                  <a:cubicBezTo>
                    <a:pt x="70" y="1021"/>
                    <a:pt x="71" y="1025"/>
                    <a:pt x="71" y="1025"/>
                  </a:cubicBezTo>
                  <a:cubicBezTo>
                    <a:pt x="71" y="1025"/>
                    <a:pt x="87" y="1044"/>
                    <a:pt x="88" y="1057"/>
                  </a:cubicBezTo>
                  <a:cubicBezTo>
                    <a:pt x="89" y="1070"/>
                    <a:pt x="92" y="1075"/>
                    <a:pt x="79" y="1077"/>
                  </a:cubicBezTo>
                  <a:cubicBezTo>
                    <a:pt x="66" y="1078"/>
                    <a:pt x="35" y="1070"/>
                    <a:pt x="24" y="1063"/>
                  </a:cubicBezTo>
                  <a:cubicBezTo>
                    <a:pt x="14" y="1055"/>
                    <a:pt x="13" y="1047"/>
                    <a:pt x="8" y="1043"/>
                  </a:cubicBezTo>
                  <a:cubicBezTo>
                    <a:pt x="2" y="1040"/>
                    <a:pt x="0" y="1034"/>
                    <a:pt x="2" y="1025"/>
                  </a:cubicBezTo>
                  <a:cubicBezTo>
                    <a:pt x="5" y="1016"/>
                    <a:pt x="5" y="1014"/>
                    <a:pt x="5" y="1014"/>
                  </a:cubicBezTo>
                  <a:cubicBezTo>
                    <a:pt x="5" y="1014"/>
                    <a:pt x="1" y="1011"/>
                    <a:pt x="6" y="980"/>
                  </a:cubicBezTo>
                  <a:cubicBezTo>
                    <a:pt x="11" y="950"/>
                    <a:pt x="35" y="786"/>
                    <a:pt x="50" y="712"/>
                  </a:cubicBezTo>
                  <a:cubicBezTo>
                    <a:pt x="66" y="639"/>
                    <a:pt x="71" y="577"/>
                    <a:pt x="71" y="568"/>
                  </a:cubicBezTo>
                  <a:cubicBezTo>
                    <a:pt x="71" y="558"/>
                    <a:pt x="68" y="559"/>
                    <a:pt x="62" y="556"/>
                  </a:cubicBezTo>
                  <a:cubicBezTo>
                    <a:pt x="56" y="552"/>
                    <a:pt x="68" y="513"/>
                    <a:pt x="70" y="492"/>
                  </a:cubicBezTo>
                  <a:cubicBezTo>
                    <a:pt x="71" y="471"/>
                    <a:pt x="73" y="456"/>
                    <a:pt x="73" y="442"/>
                  </a:cubicBezTo>
                  <a:cubicBezTo>
                    <a:pt x="72" y="428"/>
                    <a:pt x="78" y="419"/>
                    <a:pt x="80" y="408"/>
                  </a:cubicBezTo>
                  <a:cubicBezTo>
                    <a:pt x="81" y="397"/>
                    <a:pt x="85" y="368"/>
                    <a:pt x="77" y="344"/>
                  </a:cubicBezTo>
                  <a:cubicBezTo>
                    <a:pt x="68" y="319"/>
                    <a:pt x="60" y="289"/>
                    <a:pt x="56" y="284"/>
                  </a:cubicBezTo>
                  <a:cubicBezTo>
                    <a:pt x="52" y="279"/>
                    <a:pt x="56" y="261"/>
                    <a:pt x="58" y="238"/>
                  </a:cubicBezTo>
                  <a:cubicBezTo>
                    <a:pt x="60" y="214"/>
                    <a:pt x="66" y="190"/>
                    <a:pt x="89" y="178"/>
                  </a:cubicBezTo>
                  <a:cubicBezTo>
                    <a:pt x="112" y="165"/>
                    <a:pt x="122" y="162"/>
                    <a:pt x="128" y="152"/>
                  </a:cubicBezTo>
                  <a:cubicBezTo>
                    <a:pt x="135" y="141"/>
                    <a:pt x="131" y="140"/>
                    <a:pt x="134" y="138"/>
                  </a:cubicBezTo>
                  <a:cubicBezTo>
                    <a:pt x="137" y="136"/>
                    <a:pt x="138" y="135"/>
                    <a:pt x="138" y="135"/>
                  </a:cubicBezTo>
                  <a:cubicBezTo>
                    <a:pt x="138" y="135"/>
                    <a:pt x="138" y="126"/>
                    <a:pt x="137" y="122"/>
                  </a:cubicBezTo>
                  <a:cubicBezTo>
                    <a:pt x="136" y="118"/>
                    <a:pt x="132" y="118"/>
                    <a:pt x="131" y="113"/>
                  </a:cubicBezTo>
                  <a:cubicBezTo>
                    <a:pt x="129" y="109"/>
                    <a:pt x="125" y="96"/>
                    <a:pt x="126" y="88"/>
                  </a:cubicBezTo>
                  <a:cubicBezTo>
                    <a:pt x="127" y="80"/>
                    <a:pt x="129" y="79"/>
                    <a:pt x="129" y="79"/>
                  </a:cubicBezTo>
                  <a:cubicBezTo>
                    <a:pt x="129" y="79"/>
                    <a:pt x="125" y="35"/>
                    <a:pt x="142" y="22"/>
                  </a:cubicBezTo>
                  <a:cubicBezTo>
                    <a:pt x="159" y="10"/>
                    <a:pt x="189" y="0"/>
                    <a:pt x="206" y="1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23" name="Freeform 13"/>
            <p:cNvSpPr>
              <a:spLocks/>
            </p:cNvSpPr>
            <p:nvPr/>
          </p:nvSpPr>
          <p:spPr bwMode="auto">
            <a:xfrm>
              <a:off x="2998" y="867"/>
              <a:ext cx="184" cy="156"/>
            </a:xfrm>
            <a:custGeom>
              <a:avLst/>
              <a:gdLst>
                <a:gd name="T0" fmla="*/ 70 w 77"/>
                <a:gd name="T1" fmla="*/ 26 h 66"/>
                <a:gd name="T2" fmla="*/ 73 w 77"/>
                <a:gd name="T3" fmla="*/ 36 h 66"/>
                <a:gd name="T4" fmla="*/ 74 w 77"/>
                <a:gd name="T5" fmla="*/ 37 h 66"/>
                <a:gd name="T6" fmla="*/ 77 w 77"/>
                <a:gd name="T7" fmla="*/ 66 h 66"/>
                <a:gd name="T8" fmla="*/ 74 w 77"/>
                <a:gd name="T9" fmla="*/ 63 h 66"/>
                <a:gd name="T10" fmla="*/ 63 w 77"/>
                <a:gd name="T11" fmla="*/ 48 h 66"/>
                <a:gd name="T12" fmla="*/ 56 w 77"/>
                <a:gd name="T13" fmla="*/ 63 h 66"/>
                <a:gd name="T14" fmla="*/ 0 w 77"/>
                <a:gd name="T15" fmla="*/ 4 h 66"/>
                <a:gd name="T16" fmla="*/ 1 w 77"/>
                <a:gd name="T17" fmla="*/ 2 h 66"/>
                <a:gd name="T18" fmla="*/ 5 w 77"/>
                <a:gd name="T19" fmla="*/ 0 h 66"/>
                <a:gd name="T20" fmla="*/ 27 w 77"/>
                <a:gd name="T21" fmla="*/ 25 h 66"/>
                <a:gd name="T22" fmla="*/ 63 w 77"/>
                <a:gd name="T23" fmla="*/ 45 h 66"/>
                <a:gd name="T24" fmla="*/ 70 w 77"/>
                <a:gd name="T25"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0" y="26"/>
                  </a:moveTo>
                  <a:cubicBezTo>
                    <a:pt x="71" y="31"/>
                    <a:pt x="73" y="36"/>
                    <a:pt x="73" y="36"/>
                  </a:cubicBezTo>
                  <a:cubicBezTo>
                    <a:pt x="73" y="36"/>
                    <a:pt x="74" y="37"/>
                    <a:pt x="74" y="37"/>
                  </a:cubicBezTo>
                  <a:cubicBezTo>
                    <a:pt x="74" y="43"/>
                    <a:pt x="76" y="56"/>
                    <a:pt x="77" y="66"/>
                  </a:cubicBezTo>
                  <a:cubicBezTo>
                    <a:pt x="76" y="66"/>
                    <a:pt x="75" y="65"/>
                    <a:pt x="74" y="63"/>
                  </a:cubicBezTo>
                  <a:cubicBezTo>
                    <a:pt x="69" y="52"/>
                    <a:pt x="67" y="46"/>
                    <a:pt x="63" y="48"/>
                  </a:cubicBezTo>
                  <a:cubicBezTo>
                    <a:pt x="61" y="50"/>
                    <a:pt x="58" y="57"/>
                    <a:pt x="56" y="63"/>
                  </a:cubicBezTo>
                  <a:cubicBezTo>
                    <a:pt x="43" y="48"/>
                    <a:pt x="12" y="14"/>
                    <a:pt x="0" y="4"/>
                  </a:cubicBezTo>
                  <a:cubicBezTo>
                    <a:pt x="0" y="3"/>
                    <a:pt x="0" y="3"/>
                    <a:pt x="1" y="2"/>
                  </a:cubicBezTo>
                  <a:cubicBezTo>
                    <a:pt x="3" y="1"/>
                    <a:pt x="4" y="0"/>
                    <a:pt x="5" y="0"/>
                  </a:cubicBezTo>
                  <a:cubicBezTo>
                    <a:pt x="8" y="6"/>
                    <a:pt x="17" y="19"/>
                    <a:pt x="27" y="25"/>
                  </a:cubicBezTo>
                  <a:cubicBezTo>
                    <a:pt x="38" y="31"/>
                    <a:pt x="63" y="45"/>
                    <a:pt x="63" y="45"/>
                  </a:cubicBezTo>
                  <a:cubicBezTo>
                    <a:pt x="63" y="45"/>
                    <a:pt x="68" y="33"/>
                    <a:pt x="7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24" name="Freeform 14"/>
            <p:cNvSpPr>
              <a:spLocks/>
            </p:cNvSpPr>
            <p:nvPr/>
          </p:nvSpPr>
          <p:spPr bwMode="auto">
            <a:xfrm>
              <a:off x="3210" y="1225"/>
              <a:ext cx="93" cy="130"/>
            </a:xfrm>
            <a:custGeom>
              <a:avLst/>
              <a:gdLst>
                <a:gd name="T0" fmla="*/ 7 w 39"/>
                <a:gd name="T1" fmla="*/ 43 h 55"/>
                <a:gd name="T2" fmla="*/ 21 w 39"/>
                <a:gd name="T3" fmla="*/ 27 h 55"/>
                <a:gd name="T4" fmla="*/ 5 w 39"/>
                <a:gd name="T5" fmla="*/ 8 h 55"/>
                <a:gd name="T6" fmla="*/ 19 w 39"/>
                <a:gd name="T7" fmla="*/ 8 h 55"/>
                <a:gd name="T8" fmla="*/ 39 w 39"/>
                <a:gd name="T9" fmla="*/ 55 h 55"/>
                <a:gd name="T10" fmla="*/ 7 w 39"/>
                <a:gd name="T11" fmla="*/ 43 h 55"/>
              </a:gdLst>
              <a:ahLst/>
              <a:cxnLst>
                <a:cxn ang="0">
                  <a:pos x="T0" y="T1"/>
                </a:cxn>
                <a:cxn ang="0">
                  <a:pos x="T2" y="T3"/>
                </a:cxn>
                <a:cxn ang="0">
                  <a:pos x="T4" y="T5"/>
                </a:cxn>
                <a:cxn ang="0">
                  <a:pos x="T6" y="T7"/>
                </a:cxn>
                <a:cxn ang="0">
                  <a:pos x="T8" y="T9"/>
                </a:cxn>
                <a:cxn ang="0">
                  <a:pos x="T10" y="T11"/>
                </a:cxn>
              </a:cxnLst>
              <a:rect l="0" t="0" r="r" b="b"/>
              <a:pathLst>
                <a:path w="39" h="55">
                  <a:moveTo>
                    <a:pt x="7" y="43"/>
                  </a:moveTo>
                  <a:cubicBezTo>
                    <a:pt x="7" y="43"/>
                    <a:pt x="21" y="38"/>
                    <a:pt x="21" y="27"/>
                  </a:cubicBezTo>
                  <a:cubicBezTo>
                    <a:pt x="21" y="16"/>
                    <a:pt x="11" y="8"/>
                    <a:pt x="5" y="8"/>
                  </a:cubicBezTo>
                  <a:cubicBezTo>
                    <a:pt x="0" y="7"/>
                    <a:pt x="8" y="0"/>
                    <a:pt x="19" y="8"/>
                  </a:cubicBezTo>
                  <a:cubicBezTo>
                    <a:pt x="30" y="17"/>
                    <a:pt x="39" y="55"/>
                    <a:pt x="39" y="55"/>
                  </a:cubicBezTo>
                  <a:cubicBezTo>
                    <a:pt x="39" y="55"/>
                    <a:pt x="16" y="47"/>
                    <a:pt x="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25" name="Freeform 15"/>
            <p:cNvSpPr>
              <a:spLocks/>
            </p:cNvSpPr>
            <p:nvPr/>
          </p:nvSpPr>
          <p:spPr bwMode="auto">
            <a:xfrm>
              <a:off x="3296" y="1371"/>
              <a:ext cx="22" cy="100"/>
            </a:xfrm>
            <a:custGeom>
              <a:avLst/>
              <a:gdLst>
                <a:gd name="T0" fmla="*/ 3 w 9"/>
                <a:gd name="T1" fmla="*/ 0 h 42"/>
                <a:gd name="T2" fmla="*/ 9 w 9"/>
                <a:gd name="T3" fmla="*/ 35 h 42"/>
                <a:gd name="T4" fmla="*/ 0 w 9"/>
                <a:gd name="T5" fmla="*/ 42 h 42"/>
                <a:gd name="T6" fmla="*/ 3 w 9"/>
                <a:gd name="T7" fmla="*/ 0 h 42"/>
              </a:gdLst>
              <a:ahLst/>
              <a:cxnLst>
                <a:cxn ang="0">
                  <a:pos x="T0" y="T1"/>
                </a:cxn>
                <a:cxn ang="0">
                  <a:pos x="T2" y="T3"/>
                </a:cxn>
                <a:cxn ang="0">
                  <a:pos x="T4" y="T5"/>
                </a:cxn>
                <a:cxn ang="0">
                  <a:pos x="T6" y="T7"/>
                </a:cxn>
              </a:cxnLst>
              <a:rect l="0" t="0" r="r" b="b"/>
              <a:pathLst>
                <a:path w="9" h="42">
                  <a:moveTo>
                    <a:pt x="3" y="0"/>
                  </a:moveTo>
                  <a:cubicBezTo>
                    <a:pt x="9" y="35"/>
                    <a:pt x="9" y="35"/>
                    <a:pt x="9" y="35"/>
                  </a:cubicBezTo>
                  <a:cubicBezTo>
                    <a:pt x="0" y="42"/>
                    <a:pt x="0" y="42"/>
                    <a:pt x="0" y="42"/>
                  </a:cubicBezTo>
                  <a:cubicBezTo>
                    <a:pt x="0" y="42"/>
                    <a:pt x="2" y="1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0" name="TextBox 39"/>
          <p:cNvSpPr txBox="1"/>
          <p:nvPr/>
        </p:nvSpPr>
        <p:spPr>
          <a:xfrm>
            <a:off x="2286000" y="4935142"/>
            <a:ext cx="2286000" cy="954107"/>
          </a:xfrm>
          <a:prstGeom prst="rect">
            <a:avLst/>
          </a:prstGeom>
          <a:noFill/>
        </p:spPr>
        <p:txBody>
          <a:bodyPr wrap="square" rtlCol="0">
            <a:spAutoFit/>
          </a:bodyPr>
          <a:lstStyle/>
          <a:p>
            <a:pPr algn="ctr"/>
            <a:r>
              <a:rPr lang="en-US" sz="1400" dirty="0">
                <a:solidFill>
                  <a:prstClr val="white"/>
                </a:solidFill>
                <a:latin typeface="Arial" panose="020B0604020202020204" pitchFamily="34" charset="0"/>
                <a:cs typeface="Arial" panose="020B0604020202020204" pitchFamily="34" charset="0"/>
              </a:rPr>
              <a:t>Healthcare learners predominantly experienced sense of low personal accomplishment</a:t>
            </a:r>
          </a:p>
        </p:txBody>
      </p:sp>
      <p:sp>
        <p:nvSpPr>
          <p:cNvPr id="44" name="TextBox 43"/>
          <p:cNvSpPr txBox="1"/>
          <p:nvPr/>
        </p:nvSpPr>
        <p:spPr>
          <a:xfrm>
            <a:off x="2286000" y="4173142"/>
            <a:ext cx="2286000" cy="715581"/>
          </a:xfrm>
          <a:prstGeom prst="rect">
            <a:avLst/>
          </a:prstGeom>
          <a:noFill/>
        </p:spPr>
        <p:txBody>
          <a:bodyPr wrap="square" rtlCol="0">
            <a:spAutoFit/>
          </a:bodyPr>
          <a:lstStyle/>
          <a:p>
            <a:pPr algn="ctr"/>
            <a:r>
              <a:rPr lang="en-US" sz="4050" b="1" dirty="0">
                <a:solidFill>
                  <a:prstClr val="white"/>
                </a:solidFill>
                <a:latin typeface="Arial" panose="020B0604020202020204" pitchFamily="34" charset="0"/>
                <a:cs typeface="Arial" panose="020B0604020202020204" pitchFamily="34" charset="0"/>
              </a:rPr>
              <a:t>02</a:t>
            </a:r>
          </a:p>
        </p:txBody>
      </p:sp>
      <p:sp>
        <p:nvSpPr>
          <p:cNvPr id="6" name="Rectangle 5"/>
          <p:cNvSpPr/>
          <p:nvPr/>
        </p:nvSpPr>
        <p:spPr>
          <a:xfrm>
            <a:off x="4572000" y="4041752"/>
            <a:ext cx="2286000" cy="1978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33" name="Group 24"/>
          <p:cNvGrpSpPr>
            <a:grpSpLocks noChangeAspect="1"/>
          </p:cNvGrpSpPr>
          <p:nvPr/>
        </p:nvGrpSpPr>
        <p:grpSpPr bwMode="auto">
          <a:xfrm>
            <a:off x="5378618" y="1524000"/>
            <a:ext cx="672764" cy="2700986"/>
            <a:chOff x="4369" y="343"/>
            <a:chExt cx="610" cy="2449"/>
          </a:xfrm>
        </p:grpSpPr>
        <p:sp>
          <p:nvSpPr>
            <p:cNvPr id="35" name="Freeform 25"/>
            <p:cNvSpPr>
              <a:spLocks noEditPoints="1"/>
            </p:cNvSpPr>
            <p:nvPr/>
          </p:nvSpPr>
          <p:spPr bwMode="auto">
            <a:xfrm>
              <a:off x="4369" y="343"/>
              <a:ext cx="610" cy="2449"/>
            </a:xfrm>
            <a:custGeom>
              <a:avLst/>
              <a:gdLst>
                <a:gd name="T0" fmla="*/ 122 w 255"/>
                <a:gd name="T1" fmla="*/ 0 h 1034"/>
                <a:gd name="T2" fmla="*/ 168 w 255"/>
                <a:gd name="T3" fmla="*/ 41 h 1034"/>
                <a:gd name="T4" fmla="*/ 176 w 255"/>
                <a:gd name="T5" fmla="*/ 71 h 1034"/>
                <a:gd name="T6" fmla="*/ 183 w 255"/>
                <a:gd name="T7" fmla="*/ 111 h 1034"/>
                <a:gd name="T8" fmla="*/ 196 w 255"/>
                <a:gd name="T9" fmla="*/ 152 h 1034"/>
                <a:gd name="T10" fmla="*/ 203 w 255"/>
                <a:gd name="T11" fmla="*/ 172 h 1034"/>
                <a:gd name="T12" fmla="*/ 240 w 255"/>
                <a:gd name="T13" fmla="*/ 194 h 1034"/>
                <a:gd name="T14" fmla="*/ 252 w 255"/>
                <a:gd name="T15" fmla="*/ 271 h 1034"/>
                <a:gd name="T16" fmla="*/ 245 w 255"/>
                <a:gd name="T17" fmla="*/ 338 h 1034"/>
                <a:gd name="T18" fmla="*/ 219 w 255"/>
                <a:gd name="T19" fmla="*/ 357 h 1034"/>
                <a:gd name="T20" fmla="*/ 226 w 255"/>
                <a:gd name="T21" fmla="*/ 424 h 1034"/>
                <a:gd name="T22" fmla="*/ 235 w 255"/>
                <a:gd name="T23" fmla="*/ 473 h 1034"/>
                <a:gd name="T24" fmla="*/ 222 w 255"/>
                <a:gd name="T25" fmla="*/ 475 h 1034"/>
                <a:gd name="T26" fmla="*/ 216 w 255"/>
                <a:gd name="T27" fmla="*/ 541 h 1034"/>
                <a:gd name="T28" fmla="*/ 196 w 255"/>
                <a:gd name="T29" fmla="*/ 650 h 1034"/>
                <a:gd name="T30" fmla="*/ 189 w 255"/>
                <a:gd name="T31" fmla="*/ 664 h 1034"/>
                <a:gd name="T32" fmla="*/ 179 w 255"/>
                <a:gd name="T33" fmla="*/ 664 h 1034"/>
                <a:gd name="T34" fmla="*/ 177 w 255"/>
                <a:gd name="T35" fmla="*/ 697 h 1034"/>
                <a:gd name="T36" fmla="*/ 170 w 255"/>
                <a:gd name="T37" fmla="*/ 765 h 1034"/>
                <a:gd name="T38" fmla="*/ 141 w 255"/>
                <a:gd name="T39" fmla="*/ 872 h 1034"/>
                <a:gd name="T40" fmla="*/ 161 w 255"/>
                <a:gd name="T41" fmla="*/ 933 h 1034"/>
                <a:gd name="T42" fmla="*/ 179 w 255"/>
                <a:gd name="T43" fmla="*/ 973 h 1034"/>
                <a:gd name="T44" fmla="*/ 152 w 255"/>
                <a:gd name="T45" fmla="*/ 975 h 1034"/>
                <a:gd name="T46" fmla="*/ 139 w 255"/>
                <a:gd name="T47" fmla="*/ 966 h 1034"/>
                <a:gd name="T48" fmla="*/ 143 w 255"/>
                <a:gd name="T49" fmla="*/ 986 h 1034"/>
                <a:gd name="T50" fmla="*/ 128 w 255"/>
                <a:gd name="T51" fmla="*/ 1034 h 1034"/>
                <a:gd name="T52" fmla="*/ 122 w 255"/>
                <a:gd name="T53" fmla="*/ 1033 h 1034"/>
                <a:gd name="T54" fmla="*/ 122 w 255"/>
                <a:gd name="T55" fmla="*/ 726 h 1034"/>
                <a:gd name="T56" fmla="*/ 125 w 255"/>
                <a:gd name="T57" fmla="*/ 709 h 1034"/>
                <a:gd name="T58" fmla="*/ 125 w 255"/>
                <a:gd name="T59" fmla="*/ 662 h 1034"/>
                <a:gd name="T60" fmla="*/ 122 w 255"/>
                <a:gd name="T61" fmla="*/ 680 h 1034"/>
                <a:gd name="T62" fmla="*/ 122 w 255"/>
                <a:gd name="T63" fmla="*/ 0 h 1034"/>
                <a:gd name="T64" fmla="*/ 121 w 255"/>
                <a:gd name="T65" fmla="*/ 0 h 1034"/>
                <a:gd name="T66" fmla="*/ 122 w 255"/>
                <a:gd name="T67" fmla="*/ 0 h 1034"/>
                <a:gd name="T68" fmla="*/ 122 w 255"/>
                <a:gd name="T69" fmla="*/ 680 h 1034"/>
                <a:gd name="T70" fmla="*/ 119 w 255"/>
                <a:gd name="T71" fmla="*/ 698 h 1034"/>
                <a:gd name="T72" fmla="*/ 120 w 255"/>
                <a:gd name="T73" fmla="*/ 721 h 1034"/>
                <a:gd name="T74" fmla="*/ 121 w 255"/>
                <a:gd name="T75" fmla="*/ 737 h 1034"/>
                <a:gd name="T76" fmla="*/ 122 w 255"/>
                <a:gd name="T77" fmla="*/ 726 h 1034"/>
                <a:gd name="T78" fmla="*/ 122 w 255"/>
                <a:gd name="T79" fmla="*/ 1033 h 1034"/>
                <a:gd name="T80" fmla="*/ 101 w 255"/>
                <a:gd name="T81" fmla="*/ 992 h 1034"/>
                <a:gd name="T82" fmla="*/ 100 w 255"/>
                <a:gd name="T83" fmla="*/ 948 h 1034"/>
                <a:gd name="T84" fmla="*/ 92 w 255"/>
                <a:gd name="T85" fmla="*/ 901 h 1034"/>
                <a:gd name="T86" fmla="*/ 59 w 255"/>
                <a:gd name="T87" fmla="*/ 756 h 1034"/>
                <a:gd name="T88" fmla="*/ 61 w 255"/>
                <a:gd name="T89" fmla="*/ 692 h 1034"/>
                <a:gd name="T90" fmla="*/ 57 w 255"/>
                <a:gd name="T91" fmla="*/ 661 h 1034"/>
                <a:gd name="T92" fmla="*/ 39 w 255"/>
                <a:gd name="T93" fmla="*/ 645 h 1034"/>
                <a:gd name="T94" fmla="*/ 34 w 255"/>
                <a:gd name="T95" fmla="*/ 530 h 1034"/>
                <a:gd name="T96" fmla="*/ 35 w 255"/>
                <a:gd name="T97" fmla="*/ 468 h 1034"/>
                <a:gd name="T98" fmla="*/ 13 w 255"/>
                <a:gd name="T99" fmla="*/ 464 h 1034"/>
                <a:gd name="T100" fmla="*/ 31 w 255"/>
                <a:gd name="T101" fmla="*/ 411 h 1034"/>
                <a:gd name="T102" fmla="*/ 34 w 255"/>
                <a:gd name="T103" fmla="*/ 372 h 1034"/>
                <a:gd name="T104" fmla="*/ 2 w 255"/>
                <a:gd name="T105" fmla="*/ 344 h 1034"/>
                <a:gd name="T106" fmla="*/ 2 w 255"/>
                <a:gd name="T107" fmla="*/ 266 h 1034"/>
                <a:gd name="T108" fmla="*/ 8 w 255"/>
                <a:gd name="T109" fmla="*/ 232 h 1034"/>
                <a:gd name="T110" fmla="*/ 31 w 255"/>
                <a:gd name="T111" fmla="*/ 175 h 1034"/>
                <a:gd name="T112" fmla="*/ 55 w 255"/>
                <a:gd name="T113" fmla="*/ 166 h 1034"/>
                <a:gd name="T114" fmla="*/ 57 w 255"/>
                <a:gd name="T115" fmla="*/ 143 h 1034"/>
                <a:gd name="T116" fmla="*/ 71 w 255"/>
                <a:gd name="T117" fmla="*/ 115 h 1034"/>
                <a:gd name="T118" fmla="*/ 73 w 255"/>
                <a:gd name="T119" fmla="*/ 73 h 1034"/>
                <a:gd name="T120" fmla="*/ 121 w 255"/>
                <a:gd name="T121"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1034">
                  <a:moveTo>
                    <a:pt x="122" y="0"/>
                  </a:moveTo>
                  <a:cubicBezTo>
                    <a:pt x="145" y="0"/>
                    <a:pt x="164" y="21"/>
                    <a:pt x="168" y="41"/>
                  </a:cubicBezTo>
                  <a:cubicBezTo>
                    <a:pt x="173" y="61"/>
                    <a:pt x="176" y="60"/>
                    <a:pt x="176" y="71"/>
                  </a:cubicBezTo>
                  <a:cubicBezTo>
                    <a:pt x="176" y="82"/>
                    <a:pt x="181" y="94"/>
                    <a:pt x="183" y="111"/>
                  </a:cubicBezTo>
                  <a:cubicBezTo>
                    <a:pt x="185" y="129"/>
                    <a:pt x="187" y="141"/>
                    <a:pt x="196" y="152"/>
                  </a:cubicBezTo>
                  <a:cubicBezTo>
                    <a:pt x="205" y="162"/>
                    <a:pt x="203" y="172"/>
                    <a:pt x="203" y="172"/>
                  </a:cubicBezTo>
                  <a:cubicBezTo>
                    <a:pt x="203" y="172"/>
                    <a:pt x="233" y="174"/>
                    <a:pt x="240" y="194"/>
                  </a:cubicBezTo>
                  <a:cubicBezTo>
                    <a:pt x="248" y="214"/>
                    <a:pt x="249" y="248"/>
                    <a:pt x="252" y="271"/>
                  </a:cubicBezTo>
                  <a:cubicBezTo>
                    <a:pt x="255" y="294"/>
                    <a:pt x="253" y="321"/>
                    <a:pt x="245" y="338"/>
                  </a:cubicBezTo>
                  <a:cubicBezTo>
                    <a:pt x="236" y="355"/>
                    <a:pt x="219" y="357"/>
                    <a:pt x="219" y="357"/>
                  </a:cubicBezTo>
                  <a:cubicBezTo>
                    <a:pt x="219" y="357"/>
                    <a:pt x="216" y="393"/>
                    <a:pt x="226" y="424"/>
                  </a:cubicBezTo>
                  <a:cubicBezTo>
                    <a:pt x="236" y="455"/>
                    <a:pt x="244" y="471"/>
                    <a:pt x="235" y="473"/>
                  </a:cubicBezTo>
                  <a:cubicBezTo>
                    <a:pt x="226" y="474"/>
                    <a:pt x="222" y="475"/>
                    <a:pt x="222" y="475"/>
                  </a:cubicBezTo>
                  <a:cubicBezTo>
                    <a:pt x="222" y="475"/>
                    <a:pt x="222" y="515"/>
                    <a:pt x="216" y="541"/>
                  </a:cubicBezTo>
                  <a:cubicBezTo>
                    <a:pt x="210" y="567"/>
                    <a:pt x="196" y="634"/>
                    <a:pt x="196" y="650"/>
                  </a:cubicBezTo>
                  <a:cubicBezTo>
                    <a:pt x="196" y="667"/>
                    <a:pt x="195" y="664"/>
                    <a:pt x="189" y="664"/>
                  </a:cubicBezTo>
                  <a:cubicBezTo>
                    <a:pt x="183" y="664"/>
                    <a:pt x="179" y="664"/>
                    <a:pt x="179" y="664"/>
                  </a:cubicBezTo>
                  <a:cubicBezTo>
                    <a:pt x="179" y="664"/>
                    <a:pt x="180" y="691"/>
                    <a:pt x="177" y="697"/>
                  </a:cubicBezTo>
                  <a:cubicBezTo>
                    <a:pt x="174" y="704"/>
                    <a:pt x="179" y="733"/>
                    <a:pt x="170" y="765"/>
                  </a:cubicBezTo>
                  <a:cubicBezTo>
                    <a:pt x="160" y="796"/>
                    <a:pt x="141" y="849"/>
                    <a:pt x="141" y="872"/>
                  </a:cubicBezTo>
                  <a:cubicBezTo>
                    <a:pt x="141" y="894"/>
                    <a:pt x="150" y="922"/>
                    <a:pt x="161" y="933"/>
                  </a:cubicBezTo>
                  <a:cubicBezTo>
                    <a:pt x="171" y="944"/>
                    <a:pt x="187" y="967"/>
                    <a:pt x="179" y="973"/>
                  </a:cubicBezTo>
                  <a:cubicBezTo>
                    <a:pt x="170" y="978"/>
                    <a:pt x="159" y="977"/>
                    <a:pt x="152" y="975"/>
                  </a:cubicBezTo>
                  <a:cubicBezTo>
                    <a:pt x="145" y="973"/>
                    <a:pt x="139" y="966"/>
                    <a:pt x="139" y="966"/>
                  </a:cubicBezTo>
                  <a:cubicBezTo>
                    <a:pt x="139" y="966"/>
                    <a:pt x="140" y="977"/>
                    <a:pt x="143" y="986"/>
                  </a:cubicBezTo>
                  <a:cubicBezTo>
                    <a:pt x="146" y="995"/>
                    <a:pt x="143" y="1034"/>
                    <a:pt x="128" y="1034"/>
                  </a:cubicBezTo>
                  <a:cubicBezTo>
                    <a:pt x="126" y="1034"/>
                    <a:pt x="124" y="1033"/>
                    <a:pt x="122" y="1033"/>
                  </a:cubicBezTo>
                  <a:cubicBezTo>
                    <a:pt x="122" y="726"/>
                    <a:pt x="122" y="726"/>
                    <a:pt x="122" y="726"/>
                  </a:cubicBezTo>
                  <a:cubicBezTo>
                    <a:pt x="122" y="720"/>
                    <a:pt x="123" y="713"/>
                    <a:pt x="125" y="709"/>
                  </a:cubicBezTo>
                  <a:cubicBezTo>
                    <a:pt x="128" y="701"/>
                    <a:pt x="125" y="685"/>
                    <a:pt x="125" y="662"/>
                  </a:cubicBezTo>
                  <a:cubicBezTo>
                    <a:pt x="125" y="662"/>
                    <a:pt x="124" y="671"/>
                    <a:pt x="122" y="680"/>
                  </a:cubicBezTo>
                  <a:lnTo>
                    <a:pt x="122" y="0"/>
                  </a:lnTo>
                  <a:close/>
                  <a:moveTo>
                    <a:pt x="121" y="0"/>
                  </a:moveTo>
                  <a:cubicBezTo>
                    <a:pt x="122" y="0"/>
                    <a:pt x="122" y="0"/>
                    <a:pt x="122" y="0"/>
                  </a:cubicBezTo>
                  <a:cubicBezTo>
                    <a:pt x="122" y="680"/>
                    <a:pt x="122" y="680"/>
                    <a:pt x="122" y="680"/>
                  </a:cubicBezTo>
                  <a:cubicBezTo>
                    <a:pt x="121" y="687"/>
                    <a:pt x="120" y="694"/>
                    <a:pt x="119" y="698"/>
                  </a:cubicBezTo>
                  <a:cubicBezTo>
                    <a:pt x="116" y="708"/>
                    <a:pt x="120" y="714"/>
                    <a:pt x="120" y="721"/>
                  </a:cubicBezTo>
                  <a:cubicBezTo>
                    <a:pt x="120" y="728"/>
                    <a:pt x="121" y="737"/>
                    <a:pt x="121" y="737"/>
                  </a:cubicBezTo>
                  <a:cubicBezTo>
                    <a:pt x="121" y="737"/>
                    <a:pt x="122" y="732"/>
                    <a:pt x="122" y="726"/>
                  </a:cubicBezTo>
                  <a:cubicBezTo>
                    <a:pt x="122" y="1033"/>
                    <a:pt x="122" y="1033"/>
                    <a:pt x="122" y="1033"/>
                  </a:cubicBezTo>
                  <a:cubicBezTo>
                    <a:pt x="110" y="1029"/>
                    <a:pt x="101" y="1014"/>
                    <a:pt x="101" y="992"/>
                  </a:cubicBezTo>
                  <a:cubicBezTo>
                    <a:pt x="102" y="967"/>
                    <a:pt x="96" y="963"/>
                    <a:pt x="100" y="948"/>
                  </a:cubicBezTo>
                  <a:cubicBezTo>
                    <a:pt x="104" y="934"/>
                    <a:pt x="100" y="923"/>
                    <a:pt x="92" y="901"/>
                  </a:cubicBezTo>
                  <a:cubicBezTo>
                    <a:pt x="85" y="878"/>
                    <a:pt x="58" y="781"/>
                    <a:pt x="59" y="756"/>
                  </a:cubicBezTo>
                  <a:cubicBezTo>
                    <a:pt x="61" y="731"/>
                    <a:pt x="63" y="709"/>
                    <a:pt x="61" y="692"/>
                  </a:cubicBezTo>
                  <a:cubicBezTo>
                    <a:pt x="59" y="675"/>
                    <a:pt x="57" y="661"/>
                    <a:pt x="57" y="661"/>
                  </a:cubicBezTo>
                  <a:cubicBezTo>
                    <a:pt x="57" y="661"/>
                    <a:pt x="39" y="669"/>
                    <a:pt x="39" y="645"/>
                  </a:cubicBezTo>
                  <a:cubicBezTo>
                    <a:pt x="39" y="621"/>
                    <a:pt x="35" y="551"/>
                    <a:pt x="34" y="530"/>
                  </a:cubicBezTo>
                  <a:cubicBezTo>
                    <a:pt x="32" y="509"/>
                    <a:pt x="35" y="468"/>
                    <a:pt x="35" y="468"/>
                  </a:cubicBezTo>
                  <a:cubicBezTo>
                    <a:pt x="35" y="468"/>
                    <a:pt x="18" y="467"/>
                    <a:pt x="13" y="464"/>
                  </a:cubicBezTo>
                  <a:cubicBezTo>
                    <a:pt x="7" y="462"/>
                    <a:pt x="27" y="426"/>
                    <a:pt x="31" y="411"/>
                  </a:cubicBezTo>
                  <a:cubicBezTo>
                    <a:pt x="35" y="397"/>
                    <a:pt x="34" y="372"/>
                    <a:pt x="34" y="372"/>
                  </a:cubicBezTo>
                  <a:cubicBezTo>
                    <a:pt x="34" y="372"/>
                    <a:pt x="4" y="370"/>
                    <a:pt x="2" y="344"/>
                  </a:cubicBezTo>
                  <a:cubicBezTo>
                    <a:pt x="1" y="319"/>
                    <a:pt x="0" y="282"/>
                    <a:pt x="2" y="266"/>
                  </a:cubicBezTo>
                  <a:cubicBezTo>
                    <a:pt x="5" y="251"/>
                    <a:pt x="5" y="253"/>
                    <a:pt x="8" y="232"/>
                  </a:cubicBezTo>
                  <a:cubicBezTo>
                    <a:pt x="10" y="212"/>
                    <a:pt x="21" y="177"/>
                    <a:pt x="31" y="175"/>
                  </a:cubicBezTo>
                  <a:cubicBezTo>
                    <a:pt x="42" y="174"/>
                    <a:pt x="55" y="166"/>
                    <a:pt x="55" y="166"/>
                  </a:cubicBezTo>
                  <a:cubicBezTo>
                    <a:pt x="55" y="166"/>
                    <a:pt x="44" y="154"/>
                    <a:pt x="57" y="143"/>
                  </a:cubicBezTo>
                  <a:cubicBezTo>
                    <a:pt x="70" y="133"/>
                    <a:pt x="77" y="129"/>
                    <a:pt x="71" y="115"/>
                  </a:cubicBezTo>
                  <a:cubicBezTo>
                    <a:pt x="66" y="101"/>
                    <a:pt x="70" y="91"/>
                    <a:pt x="73" y="73"/>
                  </a:cubicBezTo>
                  <a:cubicBezTo>
                    <a:pt x="76" y="55"/>
                    <a:pt x="85" y="1"/>
                    <a:pt x="121"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6" name="Freeform 26"/>
            <p:cNvSpPr>
              <a:spLocks/>
            </p:cNvSpPr>
            <p:nvPr/>
          </p:nvSpPr>
          <p:spPr bwMode="auto">
            <a:xfrm>
              <a:off x="4615" y="689"/>
              <a:ext cx="146" cy="279"/>
            </a:xfrm>
            <a:custGeom>
              <a:avLst/>
              <a:gdLst>
                <a:gd name="T0" fmla="*/ 1 w 61"/>
                <a:gd name="T1" fmla="*/ 3 h 118"/>
                <a:gd name="T2" fmla="*/ 17 w 61"/>
                <a:gd name="T3" fmla="*/ 27 h 118"/>
                <a:gd name="T4" fmla="*/ 27 w 61"/>
                <a:gd name="T5" fmla="*/ 82 h 118"/>
                <a:gd name="T6" fmla="*/ 38 w 61"/>
                <a:gd name="T7" fmla="*/ 59 h 118"/>
                <a:gd name="T8" fmla="*/ 43 w 61"/>
                <a:gd name="T9" fmla="*/ 32 h 118"/>
                <a:gd name="T10" fmla="*/ 60 w 61"/>
                <a:gd name="T11" fmla="*/ 0 h 118"/>
                <a:gd name="T12" fmla="*/ 60 w 61"/>
                <a:gd name="T13" fmla="*/ 21 h 118"/>
                <a:gd name="T14" fmla="*/ 43 w 61"/>
                <a:gd name="T15" fmla="*/ 74 h 118"/>
                <a:gd name="T16" fmla="*/ 29 w 61"/>
                <a:gd name="T17" fmla="*/ 111 h 118"/>
                <a:gd name="T18" fmla="*/ 14 w 61"/>
                <a:gd name="T19" fmla="*/ 76 h 118"/>
                <a:gd name="T20" fmla="*/ 1 w 61"/>
                <a:gd name="T2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8">
                  <a:moveTo>
                    <a:pt x="1" y="3"/>
                  </a:moveTo>
                  <a:cubicBezTo>
                    <a:pt x="1" y="3"/>
                    <a:pt x="17" y="16"/>
                    <a:pt x="17" y="27"/>
                  </a:cubicBezTo>
                  <a:cubicBezTo>
                    <a:pt x="17" y="37"/>
                    <a:pt x="24" y="72"/>
                    <a:pt x="27" y="82"/>
                  </a:cubicBezTo>
                  <a:cubicBezTo>
                    <a:pt x="30" y="93"/>
                    <a:pt x="32" y="70"/>
                    <a:pt x="38" y="59"/>
                  </a:cubicBezTo>
                  <a:cubicBezTo>
                    <a:pt x="43" y="49"/>
                    <a:pt x="46" y="40"/>
                    <a:pt x="43" y="32"/>
                  </a:cubicBezTo>
                  <a:cubicBezTo>
                    <a:pt x="39" y="24"/>
                    <a:pt x="52" y="20"/>
                    <a:pt x="60" y="0"/>
                  </a:cubicBezTo>
                  <a:cubicBezTo>
                    <a:pt x="61" y="8"/>
                    <a:pt x="60" y="14"/>
                    <a:pt x="60" y="21"/>
                  </a:cubicBezTo>
                  <a:cubicBezTo>
                    <a:pt x="60" y="29"/>
                    <a:pt x="47" y="66"/>
                    <a:pt x="43" y="74"/>
                  </a:cubicBezTo>
                  <a:cubicBezTo>
                    <a:pt x="40" y="81"/>
                    <a:pt x="30" y="104"/>
                    <a:pt x="29" y="111"/>
                  </a:cubicBezTo>
                  <a:cubicBezTo>
                    <a:pt x="28" y="118"/>
                    <a:pt x="19" y="98"/>
                    <a:pt x="14" y="76"/>
                  </a:cubicBezTo>
                  <a:cubicBezTo>
                    <a:pt x="9" y="55"/>
                    <a:pt x="0" y="2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27"/>
            <p:cNvSpPr>
              <a:spLocks/>
            </p:cNvSpPr>
            <p:nvPr/>
          </p:nvSpPr>
          <p:spPr bwMode="auto">
            <a:xfrm>
              <a:off x="4541" y="1070"/>
              <a:ext cx="27" cy="61"/>
            </a:xfrm>
            <a:custGeom>
              <a:avLst/>
              <a:gdLst>
                <a:gd name="T0" fmla="*/ 8 w 11"/>
                <a:gd name="T1" fmla="*/ 26 h 26"/>
                <a:gd name="T2" fmla="*/ 11 w 11"/>
                <a:gd name="T3" fmla="*/ 11 h 26"/>
                <a:gd name="T4" fmla="*/ 11 w 11"/>
                <a:gd name="T5" fmla="*/ 0 h 26"/>
                <a:gd name="T6" fmla="*/ 2 w 11"/>
                <a:gd name="T7" fmla="*/ 2 h 26"/>
                <a:gd name="T8" fmla="*/ 0 w 11"/>
                <a:gd name="T9" fmla="*/ 23 h 26"/>
                <a:gd name="T10" fmla="*/ 8 w 11"/>
                <a:gd name="T11" fmla="*/ 26 h 26"/>
              </a:gdLst>
              <a:ahLst/>
              <a:cxnLst>
                <a:cxn ang="0">
                  <a:pos x="T0" y="T1"/>
                </a:cxn>
                <a:cxn ang="0">
                  <a:pos x="T2" y="T3"/>
                </a:cxn>
                <a:cxn ang="0">
                  <a:pos x="T4" y="T5"/>
                </a:cxn>
                <a:cxn ang="0">
                  <a:pos x="T6" y="T7"/>
                </a:cxn>
                <a:cxn ang="0">
                  <a:pos x="T8" y="T9"/>
                </a:cxn>
                <a:cxn ang="0">
                  <a:pos x="T10" y="T11"/>
                </a:cxn>
              </a:cxnLst>
              <a:rect l="0" t="0" r="r" b="b"/>
              <a:pathLst>
                <a:path w="11" h="26">
                  <a:moveTo>
                    <a:pt x="8" y="26"/>
                  </a:moveTo>
                  <a:cubicBezTo>
                    <a:pt x="8" y="26"/>
                    <a:pt x="10" y="19"/>
                    <a:pt x="11" y="11"/>
                  </a:cubicBezTo>
                  <a:cubicBezTo>
                    <a:pt x="11" y="3"/>
                    <a:pt x="11" y="0"/>
                    <a:pt x="11" y="0"/>
                  </a:cubicBezTo>
                  <a:cubicBezTo>
                    <a:pt x="2" y="2"/>
                    <a:pt x="2" y="2"/>
                    <a:pt x="2" y="2"/>
                  </a:cubicBezTo>
                  <a:cubicBezTo>
                    <a:pt x="2" y="2"/>
                    <a:pt x="1" y="18"/>
                    <a:pt x="0" y="23"/>
                  </a:cubicBezTo>
                  <a:cubicBezTo>
                    <a:pt x="4" y="26"/>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8" name="Freeform 28"/>
            <p:cNvSpPr>
              <a:spLocks/>
            </p:cNvSpPr>
            <p:nvPr/>
          </p:nvSpPr>
          <p:spPr bwMode="auto">
            <a:xfrm>
              <a:off x="4745" y="1193"/>
              <a:ext cx="28" cy="62"/>
            </a:xfrm>
            <a:custGeom>
              <a:avLst/>
              <a:gdLst>
                <a:gd name="T0" fmla="*/ 3 w 12"/>
                <a:gd name="T1" fmla="*/ 0 h 26"/>
                <a:gd name="T2" fmla="*/ 0 w 12"/>
                <a:gd name="T3" fmla="*/ 21 h 26"/>
                <a:gd name="T4" fmla="*/ 12 w 12"/>
                <a:gd name="T5" fmla="*/ 21 h 26"/>
                <a:gd name="T6" fmla="*/ 12 w 12"/>
                <a:gd name="T7" fmla="*/ 0 h 26"/>
                <a:gd name="T8" fmla="*/ 3 w 12"/>
                <a:gd name="T9" fmla="*/ 0 h 26"/>
              </a:gdLst>
              <a:ahLst/>
              <a:cxnLst>
                <a:cxn ang="0">
                  <a:pos x="T0" y="T1"/>
                </a:cxn>
                <a:cxn ang="0">
                  <a:pos x="T2" y="T3"/>
                </a:cxn>
                <a:cxn ang="0">
                  <a:pos x="T4" y="T5"/>
                </a:cxn>
                <a:cxn ang="0">
                  <a:pos x="T6" y="T7"/>
                </a:cxn>
                <a:cxn ang="0">
                  <a:pos x="T8" y="T9"/>
                </a:cxn>
              </a:cxnLst>
              <a:rect l="0" t="0" r="r" b="b"/>
              <a:pathLst>
                <a:path w="12" h="26">
                  <a:moveTo>
                    <a:pt x="3" y="0"/>
                  </a:moveTo>
                  <a:cubicBezTo>
                    <a:pt x="3" y="0"/>
                    <a:pt x="1" y="16"/>
                    <a:pt x="0" y="21"/>
                  </a:cubicBezTo>
                  <a:cubicBezTo>
                    <a:pt x="0" y="26"/>
                    <a:pt x="12" y="21"/>
                    <a:pt x="12" y="21"/>
                  </a:cubicBezTo>
                  <a:cubicBezTo>
                    <a:pt x="12" y="0"/>
                    <a:pt x="12" y="0"/>
                    <a:pt x="12"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TextBox 40"/>
          <p:cNvSpPr txBox="1"/>
          <p:nvPr/>
        </p:nvSpPr>
        <p:spPr>
          <a:xfrm>
            <a:off x="4668120" y="4935142"/>
            <a:ext cx="2093760" cy="954107"/>
          </a:xfrm>
          <a:prstGeom prst="rect">
            <a:avLst/>
          </a:prstGeom>
          <a:noFill/>
        </p:spPr>
        <p:txBody>
          <a:bodyPr wrap="square" rtlCol="0">
            <a:spAutoFit/>
          </a:bodyPr>
          <a:lstStyle/>
          <a:p>
            <a:pPr algn="ctr"/>
            <a:r>
              <a:rPr lang="en-US" sz="1400" dirty="0">
                <a:solidFill>
                  <a:prstClr val="white"/>
                </a:solidFill>
                <a:latin typeface="Arial" panose="020B0604020202020204" pitchFamily="34" charset="0"/>
                <a:cs typeface="Arial" panose="020B0604020202020204" pitchFamily="34" charset="0"/>
              </a:rPr>
              <a:t>Academic, personal &amp; psycho-social are the main drivers of resilience &amp; burnout</a:t>
            </a:r>
          </a:p>
        </p:txBody>
      </p:sp>
      <p:sp>
        <p:nvSpPr>
          <p:cNvPr id="45" name="TextBox 44"/>
          <p:cNvSpPr txBox="1"/>
          <p:nvPr/>
        </p:nvSpPr>
        <p:spPr>
          <a:xfrm>
            <a:off x="4572000" y="4173142"/>
            <a:ext cx="2286000" cy="715581"/>
          </a:xfrm>
          <a:prstGeom prst="rect">
            <a:avLst/>
          </a:prstGeom>
          <a:noFill/>
        </p:spPr>
        <p:txBody>
          <a:bodyPr wrap="square" rtlCol="0">
            <a:spAutoFit/>
          </a:bodyPr>
          <a:lstStyle/>
          <a:p>
            <a:pPr algn="ctr"/>
            <a:r>
              <a:rPr lang="en-US" sz="4050" b="1" dirty="0">
                <a:solidFill>
                  <a:prstClr val="white"/>
                </a:solidFill>
                <a:latin typeface="Arial" panose="020B0604020202020204" pitchFamily="34" charset="0"/>
                <a:cs typeface="Arial" panose="020B0604020202020204" pitchFamily="34" charset="0"/>
              </a:rPr>
              <a:t>03</a:t>
            </a:r>
          </a:p>
        </p:txBody>
      </p:sp>
      <p:sp>
        <p:nvSpPr>
          <p:cNvPr id="7" name="Rectangle 6"/>
          <p:cNvSpPr/>
          <p:nvPr/>
        </p:nvSpPr>
        <p:spPr>
          <a:xfrm>
            <a:off x="6858000" y="4041752"/>
            <a:ext cx="2286000" cy="1978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7" name="Group 18"/>
          <p:cNvGrpSpPr>
            <a:grpSpLocks noChangeAspect="1"/>
          </p:cNvGrpSpPr>
          <p:nvPr/>
        </p:nvGrpSpPr>
        <p:grpSpPr bwMode="auto">
          <a:xfrm>
            <a:off x="7453909" y="1524000"/>
            <a:ext cx="1094185" cy="2615804"/>
            <a:chOff x="4361" y="855"/>
            <a:chExt cx="919" cy="2197"/>
          </a:xfrm>
        </p:grpSpPr>
        <p:sp>
          <p:nvSpPr>
            <p:cNvPr id="29" name="Freeform 19"/>
            <p:cNvSpPr>
              <a:spLocks noEditPoints="1"/>
            </p:cNvSpPr>
            <p:nvPr/>
          </p:nvSpPr>
          <p:spPr bwMode="auto">
            <a:xfrm>
              <a:off x="4361" y="855"/>
              <a:ext cx="919" cy="2197"/>
            </a:xfrm>
            <a:custGeom>
              <a:avLst/>
              <a:gdLst>
                <a:gd name="T0" fmla="*/ 471 w 540"/>
                <a:gd name="T1" fmla="*/ 272 h 1295"/>
                <a:gd name="T2" fmla="*/ 525 w 540"/>
                <a:gd name="T3" fmla="*/ 521 h 1295"/>
                <a:gd name="T4" fmla="*/ 452 w 540"/>
                <a:gd name="T5" fmla="*/ 623 h 1295"/>
                <a:gd name="T6" fmla="*/ 451 w 540"/>
                <a:gd name="T7" fmla="*/ 492 h 1295"/>
                <a:gd name="T8" fmla="*/ 451 w 540"/>
                <a:gd name="T9" fmla="*/ 449 h 1295"/>
                <a:gd name="T10" fmla="*/ 330 w 540"/>
                <a:gd name="T11" fmla="*/ 10 h 1295"/>
                <a:gd name="T12" fmla="*/ 364 w 540"/>
                <a:gd name="T13" fmla="*/ 38 h 1295"/>
                <a:gd name="T14" fmla="*/ 374 w 540"/>
                <a:gd name="T15" fmla="*/ 112 h 1295"/>
                <a:gd name="T16" fmla="*/ 358 w 540"/>
                <a:gd name="T17" fmla="*/ 142 h 1295"/>
                <a:gd name="T18" fmla="*/ 355 w 540"/>
                <a:gd name="T19" fmla="*/ 188 h 1295"/>
                <a:gd name="T20" fmla="*/ 425 w 540"/>
                <a:gd name="T21" fmla="*/ 230 h 1295"/>
                <a:gd name="T22" fmla="*/ 451 w 540"/>
                <a:gd name="T23" fmla="*/ 449 h 1295"/>
                <a:gd name="T24" fmla="*/ 441 w 540"/>
                <a:gd name="T25" fmla="*/ 520 h 1295"/>
                <a:gd name="T26" fmla="*/ 451 w 540"/>
                <a:gd name="T27" fmla="*/ 622 h 1295"/>
                <a:gd name="T28" fmla="*/ 429 w 540"/>
                <a:gd name="T29" fmla="*/ 642 h 1295"/>
                <a:gd name="T30" fmla="*/ 400 w 540"/>
                <a:gd name="T31" fmla="*/ 721 h 1295"/>
                <a:gd name="T32" fmla="*/ 360 w 540"/>
                <a:gd name="T33" fmla="*/ 1005 h 1295"/>
                <a:gd name="T34" fmla="*/ 332 w 540"/>
                <a:gd name="T35" fmla="*/ 1162 h 1295"/>
                <a:gd name="T36" fmla="*/ 345 w 540"/>
                <a:gd name="T37" fmla="*/ 1231 h 1295"/>
                <a:gd name="T38" fmla="*/ 333 w 540"/>
                <a:gd name="T39" fmla="*/ 1279 h 1295"/>
                <a:gd name="T40" fmla="*/ 273 w 540"/>
                <a:gd name="T41" fmla="*/ 1260 h 1295"/>
                <a:gd name="T42" fmla="*/ 277 w 540"/>
                <a:gd name="T43" fmla="*/ 1209 h 1295"/>
                <a:gd name="T44" fmla="*/ 272 w 540"/>
                <a:gd name="T45" fmla="*/ 1152 h 1295"/>
                <a:gd name="T46" fmla="*/ 274 w 540"/>
                <a:gd name="T47" fmla="*/ 1050 h 1295"/>
                <a:gd name="T48" fmla="*/ 284 w 540"/>
                <a:gd name="T49" fmla="*/ 961 h 1295"/>
                <a:gd name="T50" fmla="*/ 278 w 540"/>
                <a:gd name="T51" fmla="*/ 836 h 1295"/>
                <a:gd name="T52" fmla="*/ 250 w 540"/>
                <a:gd name="T53" fmla="*/ 789 h 1295"/>
                <a:gd name="T54" fmla="*/ 158 w 540"/>
                <a:gd name="T55" fmla="*/ 1136 h 1295"/>
                <a:gd name="T56" fmla="*/ 163 w 540"/>
                <a:gd name="T57" fmla="*/ 469 h 1295"/>
                <a:gd name="T58" fmla="*/ 158 w 540"/>
                <a:gd name="T59" fmla="*/ 437 h 1295"/>
                <a:gd name="T60" fmla="*/ 190 w 540"/>
                <a:gd name="T61" fmla="*/ 217 h 1295"/>
                <a:gd name="T62" fmla="*/ 272 w 540"/>
                <a:gd name="T63" fmla="*/ 185 h 1295"/>
                <a:gd name="T64" fmla="*/ 260 w 540"/>
                <a:gd name="T65" fmla="*/ 132 h 1295"/>
                <a:gd name="T66" fmla="*/ 265 w 540"/>
                <a:gd name="T67" fmla="*/ 69 h 1295"/>
                <a:gd name="T68" fmla="*/ 290 w 540"/>
                <a:gd name="T69" fmla="*/ 21 h 1295"/>
                <a:gd name="T70" fmla="*/ 330 w 540"/>
                <a:gd name="T71" fmla="*/ 10 h 1295"/>
                <a:gd name="T72" fmla="*/ 155 w 540"/>
                <a:gd name="T73" fmla="*/ 1151 h 1295"/>
                <a:gd name="T74" fmla="*/ 131 w 540"/>
                <a:gd name="T75" fmla="*/ 1241 h 1295"/>
                <a:gd name="T76" fmla="*/ 100 w 540"/>
                <a:gd name="T77" fmla="*/ 1255 h 1295"/>
                <a:gd name="T78" fmla="*/ 0 w 540"/>
                <a:gd name="T79" fmla="*/ 1285 h 1295"/>
                <a:gd name="T80" fmla="*/ 51 w 540"/>
                <a:gd name="T81" fmla="*/ 1218 h 1295"/>
                <a:gd name="T82" fmla="*/ 76 w 540"/>
                <a:gd name="T83" fmla="*/ 1101 h 1295"/>
                <a:gd name="T84" fmla="*/ 135 w 540"/>
                <a:gd name="T85" fmla="*/ 784 h 1295"/>
                <a:gd name="T86" fmla="*/ 154 w 540"/>
                <a:gd name="T87" fmla="*/ 662 h 1295"/>
                <a:gd name="T88" fmla="*/ 132 w 540"/>
                <a:gd name="T89" fmla="*/ 648 h 1295"/>
                <a:gd name="T90" fmla="*/ 126 w 540"/>
                <a:gd name="T91" fmla="*/ 610 h 1295"/>
                <a:gd name="T92" fmla="*/ 83 w 540"/>
                <a:gd name="T93" fmla="*/ 489 h 1295"/>
                <a:gd name="T94" fmla="*/ 114 w 540"/>
                <a:gd name="T95" fmla="*/ 341 h 1295"/>
                <a:gd name="T96" fmla="*/ 147 w 540"/>
                <a:gd name="T97" fmla="*/ 238 h 1295"/>
                <a:gd name="T98" fmla="*/ 158 w 540"/>
                <a:gd name="T99" fmla="*/ 437 h 1295"/>
                <a:gd name="T100" fmla="*/ 150 w 540"/>
                <a:gd name="T101" fmla="*/ 466 h 1295"/>
                <a:gd name="T102" fmla="*/ 158 w 540"/>
                <a:gd name="T103" fmla="*/ 509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0" h="1295">
                  <a:moveTo>
                    <a:pt x="451" y="240"/>
                  </a:moveTo>
                  <a:cubicBezTo>
                    <a:pt x="460" y="246"/>
                    <a:pt x="468" y="256"/>
                    <a:pt x="471" y="272"/>
                  </a:cubicBezTo>
                  <a:cubicBezTo>
                    <a:pt x="476" y="302"/>
                    <a:pt x="507" y="404"/>
                    <a:pt x="523" y="432"/>
                  </a:cubicBezTo>
                  <a:cubicBezTo>
                    <a:pt x="538" y="459"/>
                    <a:pt x="540" y="497"/>
                    <a:pt x="525" y="521"/>
                  </a:cubicBezTo>
                  <a:cubicBezTo>
                    <a:pt x="509" y="544"/>
                    <a:pt x="473" y="601"/>
                    <a:pt x="467" y="610"/>
                  </a:cubicBezTo>
                  <a:cubicBezTo>
                    <a:pt x="462" y="618"/>
                    <a:pt x="460" y="623"/>
                    <a:pt x="452" y="623"/>
                  </a:cubicBezTo>
                  <a:cubicBezTo>
                    <a:pt x="452" y="622"/>
                    <a:pt x="451" y="622"/>
                    <a:pt x="451" y="622"/>
                  </a:cubicBezTo>
                  <a:cubicBezTo>
                    <a:pt x="451" y="492"/>
                    <a:pt x="451" y="492"/>
                    <a:pt x="451" y="492"/>
                  </a:cubicBezTo>
                  <a:cubicBezTo>
                    <a:pt x="458" y="480"/>
                    <a:pt x="466" y="471"/>
                    <a:pt x="463" y="465"/>
                  </a:cubicBezTo>
                  <a:cubicBezTo>
                    <a:pt x="458" y="457"/>
                    <a:pt x="455" y="456"/>
                    <a:pt x="451" y="449"/>
                  </a:cubicBezTo>
                  <a:lnTo>
                    <a:pt x="451" y="240"/>
                  </a:lnTo>
                  <a:close/>
                  <a:moveTo>
                    <a:pt x="330" y="10"/>
                  </a:moveTo>
                  <a:cubicBezTo>
                    <a:pt x="337" y="16"/>
                    <a:pt x="345" y="27"/>
                    <a:pt x="352" y="23"/>
                  </a:cubicBezTo>
                  <a:cubicBezTo>
                    <a:pt x="358" y="20"/>
                    <a:pt x="357" y="38"/>
                    <a:pt x="364" y="38"/>
                  </a:cubicBezTo>
                  <a:cubicBezTo>
                    <a:pt x="372" y="38"/>
                    <a:pt x="380" y="64"/>
                    <a:pt x="379" y="78"/>
                  </a:cubicBezTo>
                  <a:cubicBezTo>
                    <a:pt x="378" y="92"/>
                    <a:pt x="375" y="106"/>
                    <a:pt x="374" y="112"/>
                  </a:cubicBezTo>
                  <a:cubicBezTo>
                    <a:pt x="373" y="118"/>
                    <a:pt x="370" y="141"/>
                    <a:pt x="365" y="141"/>
                  </a:cubicBezTo>
                  <a:cubicBezTo>
                    <a:pt x="360" y="141"/>
                    <a:pt x="358" y="142"/>
                    <a:pt x="358" y="142"/>
                  </a:cubicBezTo>
                  <a:cubicBezTo>
                    <a:pt x="358" y="142"/>
                    <a:pt x="353" y="160"/>
                    <a:pt x="353" y="174"/>
                  </a:cubicBezTo>
                  <a:cubicBezTo>
                    <a:pt x="353" y="188"/>
                    <a:pt x="355" y="188"/>
                    <a:pt x="355" y="188"/>
                  </a:cubicBezTo>
                  <a:cubicBezTo>
                    <a:pt x="363" y="202"/>
                    <a:pt x="363" y="202"/>
                    <a:pt x="363" y="202"/>
                  </a:cubicBezTo>
                  <a:cubicBezTo>
                    <a:pt x="363" y="202"/>
                    <a:pt x="406" y="224"/>
                    <a:pt x="425" y="230"/>
                  </a:cubicBezTo>
                  <a:cubicBezTo>
                    <a:pt x="434" y="232"/>
                    <a:pt x="443" y="235"/>
                    <a:pt x="451" y="240"/>
                  </a:cubicBezTo>
                  <a:cubicBezTo>
                    <a:pt x="451" y="449"/>
                    <a:pt x="451" y="449"/>
                    <a:pt x="451" y="449"/>
                  </a:cubicBezTo>
                  <a:cubicBezTo>
                    <a:pt x="448" y="445"/>
                    <a:pt x="446" y="439"/>
                    <a:pt x="443" y="426"/>
                  </a:cubicBezTo>
                  <a:cubicBezTo>
                    <a:pt x="443" y="453"/>
                    <a:pt x="434" y="493"/>
                    <a:pt x="441" y="520"/>
                  </a:cubicBezTo>
                  <a:cubicBezTo>
                    <a:pt x="440" y="510"/>
                    <a:pt x="445" y="500"/>
                    <a:pt x="451" y="492"/>
                  </a:cubicBezTo>
                  <a:cubicBezTo>
                    <a:pt x="451" y="622"/>
                    <a:pt x="451" y="622"/>
                    <a:pt x="451" y="622"/>
                  </a:cubicBezTo>
                  <a:cubicBezTo>
                    <a:pt x="444" y="622"/>
                    <a:pt x="439" y="623"/>
                    <a:pt x="439" y="623"/>
                  </a:cubicBezTo>
                  <a:cubicBezTo>
                    <a:pt x="439" y="623"/>
                    <a:pt x="435" y="638"/>
                    <a:pt x="429" y="642"/>
                  </a:cubicBezTo>
                  <a:cubicBezTo>
                    <a:pt x="423" y="647"/>
                    <a:pt x="415" y="662"/>
                    <a:pt x="413" y="657"/>
                  </a:cubicBezTo>
                  <a:cubicBezTo>
                    <a:pt x="411" y="651"/>
                    <a:pt x="406" y="696"/>
                    <a:pt x="400" y="721"/>
                  </a:cubicBezTo>
                  <a:cubicBezTo>
                    <a:pt x="395" y="745"/>
                    <a:pt x="369" y="914"/>
                    <a:pt x="369" y="939"/>
                  </a:cubicBezTo>
                  <a:cubicBezTo>
                    <a:pt x="369" y="963"/>
                    <a:pt x="359" y="988"/>
                    <a:pt x="360" y="1005"/>
                  </a:cubicBezTo>
                  <a:cubicBezTo>
                    <a:pt x="361" y="1022"/>
                    <a:pt x="357" y="1068"/>
                    <a:pt x="356" y="1093"/>
                  </a:cubicBezTo>
                  <a:cubicBezTo>
                    <a:pt x="355" y="1118"/>
                    <a:pt x="332" y="1144"/>
                    <a:pt x="332" y="1162"/>
                  </a:cubicBezTo>
                  <a:cubicBezTo>
                    <a:pt x="332" y="1181"/>
                    <a:pt x="338" y="1189"/>
                    <a:pt x="335" y="1200"/>
                  </a:cubicBezTo>
                  <a:cubicBezTo>
                    <a:pt x="332" y="1210"/>
                    <a:pt x="333" y="1218"/>
                    <a:pt x="345" y="1231"/>
                  </a:cubicBezTo>
                  <a:cubicBezTo>
                    <a:pt x="356" y="1243"/>
                    <a:pt x="361" y="1255"/>
                    <a:pt x="360" y="1264"/>
                  </a:cubicBezTo>
                  <a:cubicBezTo>
                    <a:pt x="359" y="1274"/>
                    <a:pt x="356" y="1278"/>
                    <a:pt x="333" y="1279"/>
                  </a:cubicBezTo>
                  <a:cubicBezTo>
                    <a:pt x="310" y="1280"/>
                    <a:pt x="288" y="1273"/>
                    <a:pt x="288" y="1267"/>
                  </a:cubicBezTo>
                  <a:cubicBezTo>
                    <a:pt x="288" y="1262"/>
                    <a:pt x="280" y="1260"/>
                    <a:pt x="273" y="1260"/>
                  </a:cubicBezTo>
                  <a:cubicBezTo>
                    <a:pt x="266" y="1260"/>
                    <a:pt x="267" y="1253"/>
                    <a:pt x="270" y="1239"/>
                  </a:cubicBezTo>
                  <a:cubicBezTo>
                    <a:pt x="273" y="1226"/>
                    <a:pt x="283" y="1208"/>
                    <a:pt x="277" y="1209"/>
                  </a:cubicBezTo>
                  <a:cubicBezTo>
                    <a:pt x="271" y="1211"/>
                    <a:pt x="266" y="1208"/>
                    <a:pt x="266" y="1188"/>
                  </a:cubicBezTo>
                  <a:cubicBezTo>
                    <a:pt x="266" y="1169"/>
                    <a:pt x="264" y="1163"/>
                    <a:pt x="272" y="1152"/>
                  </a:cubicBezTo>
                  <a:cubicBezTo>
                    <a:pt x="281" y="1140"/>
                    <a:pt x="279" y="1119"/>
                    <a:pt x="277" y="1102"/>
                  </a:cubicBezTo>
                  <a:cubicBezTo>
                    <a:pt x="275" y="1084"/>
                    <a:pt x="269" y="1072"/>
                    <a:pt x="274" y="1050"/>
                  </a:cubicBezTo>
                  <a:cubicBezTo>
                    <a:pt x="279" y="1029"/>
                    <a:pt x="280" y="1003"/>
                    <a:pt x="277" y="993"/>
                  </a:cubicBezTo>
                  <a:cubicBezTo>
                    <a:pt x="274" y="982"/>
                    <a:pt x="276" y="969"/>
                    <a:pt x="284" y="961"/>
                  </a:cubicBezTo>
                  <a:cubicBezTo>
                    <a:pt x="292" y="952"/>
                    <a:pt x="280" y="937"/>
                    <a:pt x="280" y="927"/>
                  </a:cubicBezTo>
                  <a:cubicBezTo>
                    <a:pt x="280" y="917"/>
                    <a:pt x="283" y="877"/>
                    <a:pt x="278" y="836"/>
                  </a:cubicBezTo>
                  <a:cubicBezTo>
                    <a:pt x="273" y="796"/>
                    <a:pt x="272" y="765"/>
                    <a:pt x="271" y="754"/>
                  </a:cubicBezTo>
                  <a:cubicBezTo>
                    <a:pt x="270" y="744"/>
                    <a:pt x="265" y="749"/>
                    <a:pt x="250" y="789"/>
                  </a:cubicBezTo>
                  <a:cubicBezTo>
                    <a:pt x="236" y="830"/>
                    <a:pt x="199" y="956"/>
                    <a:pt x="192" y="984"/>
                  </a:cubicBezTo>
                  <a:cubicBezTo>
                    <a:pt x="186" y="1008"/>
                    <a:pt x="166" y="1096"/>
                    <a:pt x="158" y="1136"/>
                  </a:cubicBezTo>
                  <a:cubicBezTo>
                    <a:pt x="158" y="509"/>
                    <a:pt x="158" y="509"/>
                    <a:pt x="158" y="509"/>
                  </a:cubicBezTo>
                  <a:cubicBezTo>
                    <a:pt x="160" y="506"/>
                    <a:pt x="158" y="485"/>
                    <a:pt x="163" y="469"/>
                  </a:cubicBezTo>
                  <a:cubicBezTo>
                    <a:pt x="169" y="451"/>
                    <a:pt x="171" y="426"/>
                    <a:pt x="172" y="396"/>
                  </a:cubicBezTo>
                  <a:cubicBezTo>
                    <a:pt x="172" y="396"/>
                    <a:pt x="165" y="421"/>
                    <a:pt x="158" y="437"/>
                  </a:cubicBezTo>
                  <a:cubicBezTo>
                    <a:pt x="158" y="224"/>
                    <a:pt x="158" y="224"/>
                    <a:pt x="158" y="224"/>
                  </a:cubicBezTo>
                  <a:cubicBezTo>
                    <a:pt x="164" y="221"/>
                    <a:pt x="175" y="219"/>
                    <a:pt x="190" y="217"/>
                  </a:cubicBezTo>
                  <a:cubicBezTo>
                    <a:pt x="226" y="212"/>
                    <a:pt x="252" y="202"/>
                    <a:pt x="261" y="195"/>
                  </a:cubicBezTo>
                  <a:cubicBezTo>
                    <a:pt x="266" y="191"/>
                    <a:pt x="269" y="188"/>
                    <a:pt x="272" y="185"/>
                  </a:cubicBezTo>
                  <a:cubicBezTo>
                    <a:pt x="274" y="182"/>
                    <a:pt x="279" y="177"/>
                    <a:pt x="275" y="177"/>
                  </a:cubicBezTo>
                  <a:cubicBezTo>
                    <a:pt x="266" y="176"/>
                    <a:pt x="264" y="142"/>
                    <a:pt x="260" y="132"/>
                  </a:cubicBezTo>
                  <a:cubicBezTo>
                    <a:pt x="255" y="122"/>
                    <a:pt x="257" y="115"/>
                    <a:pt x="260" y="106"/>
                  </a:cubicBezTo>
                  <a:cubicBezTo>
                    <a:pt x="263" y="97"/>
                    <a:pt x="257" y="83"/>
                    <a:pt x="265" y="69"/>
                  </a:cubicBezTo>
                  <a:cubicBezTo>
                    <a:pt x="272" y="55"/>
                    <a:pt x="262" y="37"/>
                    <a:pt x="272" y="35"/>
                  </a:cubicBezTo>
                  <a:cubicBezTo>
                    <a:pt x="283" y="33"/>
                    <a:pt x="279" y="21"/>
                    <a:pt x="290" y="21"/>
                  </a:cubicBezTo>
                  <a:cubicBezTo>
                    <a:pt x="300" y="21"/>
                    <a:pt x="301" y="6"/>
                    <a:pt x="312" y="11"/>
                  </a:cubicBezTo>
                  <a:cubicBezTo>
                    <a:pt x="322" y="16"/>
                    <a:pt x="322" y="0"/>
                    <a:pt x="330" y="10"/>
                  </a:cubicBezTo>
                  <a:close/>
                  <a:moveTo>
                    <a:pt x="158" y="1136"/>
                  </a:moveTo>
                  <a:cubicBezTo>
                    <a:pt x="156" y="1142"/>
                    <a:pt x="155" y="1147"/>
                    <a:pt x="155" y="1151"/>
                  </a:cubicBezTo>
                  <a:cubicBezTo>
                    <a:pt x="150" y="1175"/>
                    <a:pt x="144" y="1223"/>
                    <a:pt x="137" y="1223"/>
                  </a:cubicBezTo>
                  <a:cubicBezTo>
                    <a:pt x="131" y="1223"/>
                    <a:pt x="132" y="1228"/>
                    <a:pt x="131" y="1241"/>
                  </a:cubicBezTo>
                  <a:cubicBezTo>
                    <a:pt x="131" y="1255"/>
                    <a:pt x="117" y="1257"/>
                    <a:pt x="109" y="1260"/>
                  </a:cubicBezTo>
                  <a:cubicBezTo>
                    <a:pt x="102" y="1263"/>
                    <a:pt x="100" y="1255"/>
                    <a:pt x="100" y="1255"/>
                  </a:cubicBezTo>
                  <a:cubicBezTo>
                    <a:pt x="100" y="1255"/>
                    <a:pt x="87" y="1281"/>
                    <a:pt x="65" y="1284"/>
                  </a:cubicBezTo>
                  <a:cubicBezTo>
                    <a:pt x="43" y="1287"/>
                    <a:pt x="0" y="1295"/>
                    <a:pt x="0" y="1285"/>
                  </a:cubicBezTo>
                  <a:cubicBezTo>
                    <a:pt x="0" y="1274"/>
                    <a:pt x="5" y="1264"/>
                    <a:pt x="20" y="1256"/>
                  </a:cubicBezTo>
                  <a:cubicBezTo>
                    <a:pt x="34" y="1247"/>
                    <a:pt x="45" y="1224"/>
                    <a:pt x="51" y="1218"/>
                  </a:cubicBezTo>
                  <a:cubicBezTo>
                    <a:pt x="56" y="1212"/>
                    <a:pt x="49" y="1214"/>
                    <a:pt x="53" y="1203"/>
                  </a:cubicBezTo>
                  <a:cubicBezTo>
                    <a:pt x="58" y="1191"/>
                    <a:pt x="73" y="1123"/>
                    <a:pt x="76" y="1101"/>
                  </a:cubicBezTo>
                  <a:cubicBezTo>
                    <a:pt x="78" y="1078"/>
                    <a:pt x="77" y="1002"/>
                    <a:pt x="87" y="967"/>
                  </a:cubicBezTo>
                  <a:cubicBezTo>
                    <a:pt x="98" y="931"/>
                    <a:pt x="131" y="816"/>
                    <a:pt x="135" y="784"/>
                  </a:cubicBezTo>
                  <a:cubicBezTo>
                    <a:pt x="140" y="753"/>
                    <a:pt x="147" y="721"/>
                    <a:pt x="147" y="703"/>
                  </a:cubicBezTo>
                  <a:cubicBezTo>
                    <a:pt x="147" y="686"/>
                    <a:pt x="149" y="674"/>
                    <a:pt x="154" y="662"/>
                  </a:cubicBezTo>
                  <a:cubicBezTo>
                    <a:pt x="158" y="649"/>
                    <a:pt x="153" y="632"/>
                    <a:pt x="153" y="632"/>
                  </a:cubicBezTo>
                  <a:cubicBezTo>
                    <a:pt x="153" y="632"/>
                    <a:pt x="140" y="642"/>
                    <a:pt x="132" y="648"/>
                  </a:cubicBezTo>
                  <a:cubicBezTo>
                    <a:pt x="125" y="655"/>
                    <a:pt x="125" y="645"/>
                    <a:pt x="129" y="629"/>
                  </a:cubicBezTo>
                  <a:cubicBezTo>
                    <a:pt x="132" y="614"/>
                    <a:pt x="130" y="605"/>
                    <a:pt x="126" y="610"/>
                  </a:cubicBezTo>
                  <a:cubicBezTo>
                    <a:pt x="122" y="615"/>
                    <a:pt x="119" y="585"/>
                    <a:pt x="109" y="566"/>
                  </a:cubicBezTo>
                  <a:cubicBezTo>
                    <a:pt x="100" y="548"/>
                    <a:pt x="78" y="511"/>
                    <a:pt x="83" y="489"/>
                  </a:cubicBezTo>
                  <a:cubicBezTo>
                    <a:pt x="88" y="468"/>
                    <a:pt x="90" y="431"/>
                    <a:pt x="96" y="412"/>
                  </a:cubicBezTo>
                  <a:cubicBezTo>
                    <a:pt x="102" y="394"/>
                    <a:pt x="107" y="361"/>
                    <a:pt x="114" y="341"/>
                  </a:cubicBezTo>
                  <a:cubicBezTo>
                    <a:pt x="121" y="321"/>
                    <a:pt x="120" y="311"/>
                    <a:pt x="129" y="291"/>
                  </a:cubicBezTo>
                  <a:cubicBezTo>
                    <a:pt x="137" y="271"/>
                    <a:pt x="147" y="247"/>
                    <a:pt x="147" y="238"/>
                  </a:cubicBezTo>
                  <a:cubicBezTo>
                    <a:pt x="147" y="232"/>
                    <a:pt x="149" y="228"/>
                    <a:pt x="158" y="224"/>
                  </a:cubicBezTo>
                  <a:cubicBezTo>
                    <a:pt x="158" y="437"/>
                    <a:pt x="158" y="437"/>
                    <a:pt x="158" y="437"/>
                  </a:cubicBezTo>
                  <a:cubicBezTo>
                    <a:pt x="155" y="443"/>
                    <a:pt x="152" y="448"/>
                    <a:pt x="150" y="449"/>
                  </a:cubicBezTo>
                  <a:cubicBezTo>
                    <a:pt x="142" y="451"/>
                    <a:pt x="141" y="461"/>
                    <a:pt x="150" y="466"/>
                  </a:cubicBezTo>
                  <a:cubicBezTo>
                    <a:pt x="158" y="471"/>
                    <a:pt x="153" y="504"/>
                    <a:pt x="157" y="509"/>
                  </a:cubicBezTo>
                  <a:cubicBezTo>
                    <a:pt x="157" y="509"/>
                    <a:pt x="157" y="509"/>
                    <a:pt x="158" y="509"/>
                  </a:cubicBezTo>
                  <a:lnTo>
                    <a:pt x="158" y="1136"/>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0" name="Freeform 20"/>
            <p:cNvSpPr>
              <a:spLocks/>
            </p:cNvSpPr>
            <p:nvPr/>
          </p:nvSpPr>
          <p:spPr bwMode="auto">
            <a:xfrm>
              <a:off x="4701" y="1169"/>
              <a:ext cx="325" cy="633"/>
            </a:xfrm>
            <a:custGeom>
              <a:avLst/>
              <a:gdLst>
                <a:gd name="T0" fmla="*/ 153 w 191"/>
                <a:gd name="T1" fmla="*/ 0 h 373"/>
                <a:gd name="T2" fmla="*/ 155 w 191"/>
                <a:gd name="T3" fmla="*/ 3 h 373"/>
                <a:gd name="T4" fmla="*/ 162 w 191"/>
                <a:gd name="T5" fmla="*/ 15 h 373"/>
                <a:gd name="T6" fmla="*/ 162 w 191"/>
                <a:gd name="T7" fmla="*/ 17 h 373"/>
                <a:gd name="T8" fmla="*/ 156 w 191"/>
                <a:gd name="T9" fmla="*/ 149 h 373"/>
                <a:gd name="T10" fmla="*/ 157 w 191"/>
                <a:gd name="T11" fmla="*/ 255 h 373"/>
                <a:gd name="T12" fmla="*/ 175 w 191"/>
                <a:gd name="T13" fmla="*/ 334 h 373"/>
                <a:gd name="T14" fmla="*/ 191 w 191"/>
                <a:gd name="T15" fmla="*/ 372 h 373"/>
                <a:gd name="T16" fmla="*/ 126 w 191"/>
                <a:gd name="T17" fmla="*/ 368 h 373"/>
                <a:gd name="T18" fmla="*/ 20 w 191"/>
                <a:gd name="T19" fmla="*/ 369 h 373"/>
                <a:gd name="T20" fmla="*/ 0 w 191"/>
                <a:gd name="T21" fmla="*/ 361 h 373"/>
                <a:gd name="T22" fmla="*/ 24 w 191"/>
                <a:gd name="T23" fmla="*/ 291 h 373"/>
                <a:gd name="T24" fmla="*/ 44 w 191"/>
                <a:gd name="T25" fmla="*/ 155 h 373"/>
                <a:gd name="T26" fmla="*/ 52 w 191"/>
                <a:gd name="T27" fmla="*/ 32 h 373"/>
                <a:gd name="T28" fmla="*/ 60 w 191"/>
                <a:gd name="T29" fmla="*/ 11 h 373"/>
                <a:gd name="T30" fmla="*/ 61 w 191"/>
                <a:gd name="T31" fmla="*/ 10 h 373"/>
                <a:gd name="T32" fmla="*/ 72 w 191"/>
                <a:gd name="T33" fmla="*/ 0 h 373"/>
                <a:gd name="T34" fmla="*/ 91 w 191"/>
                <a:gd name="T35" fmla="*/ 23 h 373"/>
                <a:gd name="T36" fmla="*/ 121 w 191"/>
                <a:gd name="T37" fmla="*/ 33 h 373"/>
                <a:gd name="T38" fmla="*/ 153 w 191"/>
                <a:gd name="T3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373">
                  <a:moveTo>
                    <a:pt x="153" y="0"/>
                  </a:moveTo>
                  <a:cubicBezTo>
                    <a:pt x="154" y="3"/>
                    <a:pt x="155" y="3"/>
                    <a:pt x="155" y="3"/>
                  </a:cubicBezTo>
                  <a:cubicBezTo>
                    <a:pt x="162" y="15"/>
                    <a:pt x="162" y="15"/>
                    <a:pt x="162" y="15"/>
                  </a:cubicBezTo>
                  <a:cubicBezTo>
                    <a:pt x="162" y="16"/>
                    <a:pt x="162" y="16"/>
                    <a:pt x="162" y="17"/>
                  </a:cubicBezTo>
                  <a:cubicBezTo>
                    <a:pt x="159" y="37"/>
                    <a:pt x="156" y="104"/>
                    <a:pt x="156" y="149"/>
                  </a:cubicBezTo>
                  <a:cubicBezTo>
                    <a:pt x="156" y="194"/>
                    <a:pt x="150" y="218"/>
                    <a:pt x="157" y="255"/>
                  </a:cubicBezTo>
                  <a:cubicBezTo>
                    <a:pt x="164" y="291"/>
                    <a:pt x="165" y="312"/>
                    <a:pt x="175" y="334"/>
                  </a:cubicBezTo>
                  <a:cubicBezTo>
                    <a:pt x="185" y="356"/>
                    <a:pt x="191" y="372"/>
                    <a:pt x="191" y="372"/>
                  </a:cubicBezTo>
                  <a:cubicBezTo>
                    <a:pt x="191" y="372"/>
                    <a:pt x="159" y="368"/>
                    <a:pt x="126" y="368"/>
                  </a:cubicBezTo>
                  <a:cubicBezTo>
                    <a:pt x="93" y="368"/>
                    <a:pt x="33" y="373"/>
                    <a:pt x="20" y="369"/>
                  </a:cubicBezTo>
                  <a:cubicBezTo>
                    <a:pt x="8" y="366"/>
                    <a:pt x="0" y="361"/>
                    <a:pt x="0" y="361"/>
                  </a:cubicBezTo>
                  <a:cubicBezTo>
                    <a:pt x="0" y="361"/>
                    <a:pt x="14" y="328"/>
                    <a:pt x="24" y="291"/>
                  </a:cubicBezTo>
                  <a:cubicBezTo>
                    <a:pt x="34" y="255"/>
                    <a:pt x="44" y="205"/>
                    <a:pt x="44" y="155"/>
                  </a:cubicBezTo>
                  <a:cubicBezTo>
                    <a:pt x="44" y="105"/>
                    <a:pt x="42" y="57"/>
                    <a:pt x="52" y="32"/>
                  </a:cubicBezTo>
                  <a:cubicBezTo>
                    <a:pt x="56" y="23"/>
                    <a:pt x="58" y="16"/>
                    <a:pt x="60" y="11"/>
                  </a:cubicBezTo>
                  <a:cubicBezTo>
                    <a:pt x="60" y="11"/>
                    <a:pt x="58" y="12"/>
                    <a:pt x="61" y="10"/>
                  </a:cubicBezTo>
                  <a:cubicBezTo>
                    <a:pt x="63" y="8"/>
                    <a:pt x="69" y="3"/>
                    <a:pt x="72" y="0"/>
                  </a:cubicBezTo>
                  <a:cubicBezTo>
                    <a:pt x="77" y="6"/>
                    <a:pt x="80" y="10"/>
                    <a:pt x="91" y="23"/>
                  </a:cubicBezTo>
                  <a:cubicBezTo>
                    <a:pt x="102" y="36"/>
                    <a:pt x="103" y="45"/>
                    <a:pt x="121" y="33"/>
                  </a:cubicBezTo>
                  <a:cubicBezTo>
                    <a:pt x="135" y="24"/>
                    <a:pt x="144" y="11"/>
                    <a:pt x="1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1" name="Freeform 21"/>
            <p:cNvSpPr>
              <a:spLocks/>
            </p:cNvSpPr>
            <p:nvPr/>
          </p:nvSpPr>
          <p:spPr bwMode="auto">
            <a:xfrm>
              <a:off x="4752" y="1242"/>
              <a:ext cx="157" cy="626"/>
            </a:xfrm>
            <a:custGeom>
              <a:avLst/>
              <a:gdLst>
                <a:gd name="T0" fmla="*/ 77 w 92"/>
                <a:gd name="T1" fmla="*/ 0 h 369"/>
                <a:gd name="T2" fmla="*/ 59 w 92"/>
                <a:gd name="T3" fmla="*/ 18 h 369"/>
                <a:gd name="T4" fmla="*/ 65 w 92"/>
                <a:gd name="T5" fmla="*/ 29 h 369"/>
                <a:gd name="T6" fmla="*/ 37 w 92"/>
                <a:gd name="T7" fmla="*/ 139 h 369"/>
                <a:gd name="T8" fmla="*/ 4 w 92"/>
                <a:gd name="T9" fmla="*/ 314 h 369"/>
                <a:gd name="T10" fmla="*/ 15 w 92"/>
                <a:gd name="T11" fmla="*/ 354 h 369"/>
                <a:gd name="T12" fmla="*/ 35 w 92"/>
                <a:gd name="T13" fmla="*/ 356 h 369"/>
                <a:gd name="T14" fmla="*/ 59 w 92"/>
                <a:gd name="T15" fmla="*/ 311 h 369"/>
                <a:gd name="T16" fmla="*/ 80 w 92"/>
                <a:gd name="T17" fmla="*/ 168 h 369"/>
                <a:gd name="T18" fmla="*/ 87 w 92"/>
                <a:gd name="T19" fmla="*/ 57 h 369"/>
                <a:gd name="T20" fmla="*/ 81 w 92"/>
                <a:gd name="T21" fmla="*/ 29 h 369"/>
                <a:gd name="T22" fmla="*/ 92 w 92"/>
                <a:gd name="T23" fmla="*/ 17 h 369"/>
                <a:gd name="T24" fmla="*/ 77 w 92"/>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69">
                  <a:moveTo>
                    <a:pt x="77" y="0"/>
                  </a:moveTo>
                  <a:cubicBezTo>
                    <a:pt x="59" y="18"/>
                    <a:pt x="59" y="18"/>
                    <a:pt x="59" y="18"/>
                  </a:cubicBezTo>
                  <a:cubicBezTo>
                    <a:pt x="59" y="18"/>
                    <a:pt x="68" y="21"/>
                    <a:pt x="65" y="29"/>
                  </a:cubicBezTo>
                  <a:cubicBezTo>
                    <a:pt x="62" y="37"/>
                    <a:pt x="49" y="81"/>
                    <a:pt x="37" y="139"/>
                  </a:cubicBezTo>
                  <a:cubicBezTo>
                    <a:pt x="24" y="198"/>
                    <a:pt x="7" y="300"/>
                    <a:pt x="4" y="314"/>
                  </a:cubicBezTo>
                  <a:cubicBezTo>
                    <a:pt x="0" y="329"/>
                    <a:pt x="5" y="339"/>
                    <a:pt x="15" y="354"/>
                  </a:cubicBezTo>
                  <a:cubicBezTo>
                    <a:pt x="24" y="369"/>
                    <a:pt x="25" y="369"/>
                    <a:pt x="35" y="356"/>
                  </a:cubicBezTo>
                  <a:cubicBezTo>
                    <a:pt x="45" y="343"/>
                    <a:pt x="52" y="348"/>
                    <a:pt x="59" y="311"/>
                  </a:cubicBezTo>
                  <a:cubicBezTo>
                    <a:pt x="65" y="274"/>
                    <a:pt x="75" y="200"/>
                    <a:pt x="80" y="168"/>
                  </a:cubicBezTo>
                  <a:cubicBezTo>
                    <a:pt x="85" y="135"/>
                    <a:pt x="91" y="72"/>
                    <a:pt x="87" y="57"/>
                  </a:cubicBezTo>
                  <a:cubicBezTo>
                    <a:pt x="83" y="43"/>
                    <a:pt x="80" y="35"/>
                    <a:pt x="81" y="29"/>
                  </a:cubicBezTo>
                  <a:cubicBezTo>
                    <a:pt x="83" y="23"/>
                    <a:pt x="92" y="17"/>
                    <a:pt x="92" y="17"/>
                  </a:cubicBezTo>
                  <a:cubicBezTo>
                    <a:pt x="92" y="17"/>
                    <a:pt x="85" y="4"/>
                    <a:pt x="7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2" name="TextBox 41"/>
          <p:cNvSpPr txBox="1"/>
          <p:nvPr/>
        </p:nvSpPr>
        <p:spPr>
          <a:xfrm>
            <a:off x="6920253" y="4949028"/>
            <a:ext cx="2189880" cy="954107"/>
          </a:xfrm>
          <a:prstGeom prst="rect">
            <a:avLst/>
          </a:prstGeom>
          <a:noFill/>
        </p:spPr>
        <p:txBody>
          <a:bodyPr wrap="square" rtlCol="0">
            <a:spAutoFit/>
          </a:bodyPr>
          <a:lstStyle/>
          <a:p>
            <a:pPr algn="ctr"/>
            <a:r>
              <a:rPr lang="en-US" sz="1400" dirty="0">
                <a:solidFill>
                  <a:prstClr val="white"/>
                </a:solidFill>
                <a:latin typeface="Arial" panose="020B0604020202020204" pitchFamily="34" charset="0"/>
                <a:cs typeface="Arial" panose="020B0604020202020204" pitchFamily="34" charset="0"/>
              </a:rPr>
              <a:t>Building resilience should be done collaboratively via individual-institutional strategies</a:t>
            </a:r>
          </a:p>
        </p:txBody>
      </p:sp>
      <p:sp>
        <p:nvSpPr>
          <p:cNvPr id="46" name="TextBox 45"/>
          <p:cNvSpPr txBox="1"/>
          <p:nvPr/>
        </p:nvSpPr>
        <p:spPr>
          <a:xfrm>
            <a:off x="6858000" y="4173142"/>
            <a:ext cx="2286000" cy="715581"/>
          </a:xfrm>
          <a:prstGeom prst="rect">
            <a:avLst/>
          </a:prstGeom>
          <a:noFill/>
        </p:spPr>
        <p:txBody>
          <a:bodyPr wrap="square" rtlCol="0">
            <a:spAutoFit/>
          </a:bodyPr>
          <a:lstStyle/>
          <a:p>
            <a:pPr algn="ctr"/>
            <a:r>
              <a:rPr lang="en-US" sz="4050" b="1" dirty="0">
                <a:solidFill>
                  <a:prstClr val="white"/>
                </a:solidFill>
                <a:latin typeface="Arial" panose="020B0604020202020204" pitchFamily="34" charset="0"/>
                <a:cs typeface="Arial" panose="020B0604020202020204" pitchFamily="34" charset="0"/>
              </a:rPr>
              <a:t>04</a:t>
            </a:r>
          </a:p>
        </p:txBody>
      </p:sp>
      <p:sp>
        <p:nvSpPr>
          <p:cNvPr id="51" name="Rectangle 50"/>
          <p:cNvSpPr/>
          <p:nvPr/>
        </p:nvSpPr>
        <p:spPr>
          <a:xfrm>
            <a:off x="2603637" y="897796"/>
            <a:ext cx="3912343"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2C3F50"/>
                </a:solidFill>
                <a:latin typeface="Arial" pitchFamily="34" charset="0"/>
                <a:cs typeface="Arial" pitchFamily="34" charset="0"/>
              </a:rPr>
              <a:t>Final Thoughts</a:t>
            </a:r>
          </a:p>
        </p:txBody>
      </p:sp>
      <p:sp>
        <p:nvSpPr>
          <p:cNvPr id="2" name="TextBox 1">
            <a:extLst>
              <a:ext uri="{FF2B5EF4-FFF2-40B4-BE49-F238E27FC236}">
                <a16:creationId xmlns:a16="http://schemas.microsoft.com/office/drawing/2014/main" id="{D1EFA3E8-33F8-B588-69B8-AE7D6A3AE9D6}"/>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8968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A07330-C8F8-50D6-166F-03C29BABD33C}"/>
              </a:ext>
            </a:extLst>
          </p:cNvPr>
          <p:cNvSpPr txBox="1"/>
          <p:nvPr/>
        </p:nvSpPr>
        <p:spPr>
          <a:xfrm>
            <a:off x="1714500" y="609600"/>
            <a:ext cx="5943600" cy="584775"/>
          </a:xfrm>
          <a:prstGeom prst="rect">
            <a:avLst/>
          </a:prstGeom>
          <a:noFill/>
        </p:spPr>
        <p:txBody>
          <a:bodyPr wrap="square" rtlCol="0">
            <a:spAutoFit/>
          </a:bodyPr>
          <a:lstStyle/>
          <a:p>
            <a:pPr algn="ctr"/>
            <a:r>
              <a:rPr lang="en-US" sz="3200" b="1" dirty="0">
                <a:solidFill>
                  <a:srgbClr val="7030A0"/>
                </a:solidFill>
              </a:rPr>
              <a:t>Multiple Choice Questions</a:t>
            </a:r>
          </a:p>
        </p:txBody>
      </p:sp>
      <p:sp>
        <p:nvSpPr>
          <p:cNvPr id="7" name="Rectangle 6"/>
          <p:cNvSpPr/>
          <p:nvPr/>
        </p:nvSpPr>
        <p:spPr>
          <a:xfrm>
            <a:off x="457200" y="1676400"/>
            <a:ext cx="8458200" cy="4801314"/>
          </a:xfrm>
          <a:prstGeom prst="rect">
            <a:avLst/>
          </a:prstGeom>
        </p:spPr>
        <p:txBody>
          <a:bodyPr wrap="square">
            <a:spAutoFit/>
          </a:bodyPr>
          <a:lstStyle/>
          <a:p>
            <a:pPr marL="342900" indent="-342900" algn="just">
              <a:buAutoNum type="arabicPeriod"/>
            </a:pPr>
            <a:r>
              <a:rPr lang="en-US" dirty="0"/>
              <a:t>A 3rd-year medical student has been feeling increasingly exhausted over the past month. Despite getting enough sleep, she feels mentally drained and has difficulty concentrating during her classes. She is also experiencing frequent feelings of frustration, reduced motivation, and has become more irritable with her peers. She reports that her performance in clinical tasks is starting to decline, and she feels overwhelmed by the expectations of her professors.</a:t>
            </a:r>
          </a:p>
          <a:p>
            <a:pPr marL="342900" indent="-342900">
              <a:buAutoNum type="arabicPeriod"/>
            </a:pPr>
            <a:endParaRPr lang="en-US" dirty="0"/>
          </a:p>
          <a:p>
            <a:pPr marL="342900" indent="-342900">
              <a:buAutoNum type="arabicPeriod"/>
            </a:pPr>
            <a:endParaRPr lang="en-US" dirty="0"/>
          </a:p>
          <a:p>
            <a:r>
              <a:rPr lang="en-US" b="1" dirty="0"/>
              <a:t>Question:</a:t>
            </a:r>
            <a:r>
              <a:rPr lang="en-US" dirty="0"/>
              <a:t> Which of the following is the most likely diagnosis for this student?</a:t>
            </a:r>
          </a:p>
          <a:p>
            <a:pPr marL="800100" lvl="1" indent="-342900">
              <a:buAutoNum type="alphaUcParenR"/>
            </a:pPr>
            <a:r>
              <a:rPr lang="en-US" dirty="0"/>
              <a:t>Generalized Anxiety Disorder</a:t>
            </a:r>
            <a:br>
              <a:rPr lang="en-US" dirty="0"/>
            </a:br>
            <a:r>
              <a:rPr lang="en-US" dirty="0"/>
              <a:t>B) Major Depressive Disorder</a:t>
            </a:r>
            <a:br>
              <a:rPr lang="en-US" dirty="0"/>
            </a:br>
            <a:r>
              <a:rPr lang="en-US" dirty="0"/>
              <a:t>C) Academic Burnout</a:t>
            </a:r>
            <a:br>
              <a:rPr lang="en-US" dirty="0"/>
            </a:br>
            <a:r>
              <a:rPr lang="en-US" dirty="0"/>
              <a:t>D) Adjustment Disorder</a:t>
            </a:r>
          </a:p>
          <a:p>
            <a:endParaRPr lang="en-US" dirty="0"/>
          </a:p>
          <a:p>
            <a:pPr marL="342900" indent="-342900">
              <a:buAutoNum type="alphaUcParenR"/>
            </a:pPr>
            <a:endParaRPr lang="en-US" dirty="0"/>
          </a:p>
          <a:p>
            <a:pPr marL="342900" indent="-342900">
              <a:buAutoNum type="alphaUcParenR"/>
            </a:pPr>
            <a:endParaRPr lang="en-US" dirty="0"/>
          </a:p>
          <a:p>
            <a:r>
              <a:rPr lang="en-US" b="1" dirty="0"/>
              <a:t>Answer:</a:t>
            </a:r>
            <a:r>
              <a:rPr lang="en-US" dirty="0"/>
              <a:t> C) Academic Burnout</a:t>
            </a:r>
          </a:p>
        </p:txBody>
      </p:sp>
    </p:spTree>
    <p:extLst>
      <p:ext uri="{BB962C8B-B14F-4D97-AF65-F5344CB8AC3E}">
        <p14:creationId xmlns:p14="http://schemas.microsoft.com/office/powerpoint/2010/main" val="70084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751344"/>
            <a:ext cx="8458200" cy="5355312"/>
          </a:xfrm>
          <a:prstGeom prst="rect">
            <a:avLst/>
          </a:prstGeom>
        </p:spPr>
        <p:txBody>
          <a:bodyPr wrap="square">
            <a:spAutoFit/>
          </a:bodyPr>
          <a:lstStyle/>
          <a:p>
            <a:pPr algn="just"/>
            <a:r>
              <a:rPr lang="en-US" b="1" dirty="0"/>
              <a:t>2. </a:t>
            </a:r>
            <a:r>
              <a:rPr lang="en-US" dirty="0"/>
              <a:t>A 2nd-year dental student has been working long hours on his assignments and clinical practice. He has developed feelings of emotional exhaustion and a sense of detachment from his work. He reports that he no longer feels a sense of accomplishment after completing tasks and is often questioning his choice of profession. He has also noticed decreased personal satisfaction and engagement with his family and friends.</a:t>
            </a:r>
          </a:p>
          <a:p>
            <a:endParaRPr lang="en-US" dirty="0"/>
          </a:p>
          <a:p>
            <a:endParaRPr lang="en-US" dirty="0"/>
          </a:p>
          <a:p>
            <a:endParaRPr lang="en-US" dirty="0"/>
          </a:p>
          <a:p>
            <a:r>
              <a:rPr lang="en-US" b="1" dirty="0"/>
              <a:t>Question:</a:t>
            </a:r>
            <a:r>
              <a:rPr lang="en-US" dirty="0"/>
              <a:t> Which of the following is the primary characteristic of burnout described in the scenario?</a:t>
            </a:r>
          </a:p>
          <a:p>
            <a:r>
              <a:rPr lang="en-US" dirty="0"/>
              <a:t>A) Emotional exhaustion</a:t>
            </a:r>
            <a:br>
              <a:rPr lang="en-US" dirty="0"/>
            </a:br>
            <a:r>
              <a:rPr lang="en-US" dirty="0"/>
              <a:t>B) Depersonalization</a:t>
            </a:r>
            <a:br>
              <a:rPr lang="en-US" dirty="0"/>
            </a:br>
            <a:r>
              <a:rPr lang="en-US" dirty="0"/>
              <a:t>C) Cognitive impairment</a:t>
            </a:r>
            <a:br>
              <a:rPr lang="en-US" dirty="0"/>
            </a:br>
            <a:r>
              <a:rPr lang="en-US" dirty="0"/>
              <a:t>D) Anxiety</a:t>
            </a:r>
          </a:p>
          <a:p>
            <a:endParaRPr lang="en-US" dirty="0"/>
          </a:p>
          <a:p>
            <a:endParaRPr lang="en-US" b="1" dirty="0"/>
          </a:p>
          <a:p>
            <a:endParaRPr lang="en-US" b="1" dirty="0"/>
          </a:p>
          <a:p>
            <a:endParaRPr lang="en-US" b="1" dirty="0"/>
          </a:p>
          <a:p>
            <a:r>
              <a:rPr lang="en-US" b="1" dirty="0"/>
              <a:t>Answer:</a:t>
            </a:r>
            <a:r>
              <a:rPr lang="en-US" dirty="0"/>
              <a:t> A) Emotional exhaustion</a:t>
            </a:r>
          </a:p>
        </p:txBody>
      </p:sp>
    </p:spTree>
    <p:extLst>
      <p:ext uri="{BB962C8B-B14F-4D97-AF65-F5344CB8AC3E}">
        <p14:creationId xmlns:p14="http://schemas.microsoft.com/office/powerpoint/2010/main" val="52897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Effect transition="in" filter="fade">
                                      <p:cBhvr>
                                        <p:cTn id="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b="1" dirty="0">
                <a:solidFill>
                  <a:srgbClr val="7030A0"/>
                </a:solidFill>
              </a:rPr>
              <a:t>Prevention of Burnout in a Medical and Dental Student</a:t>
            </a:r>
          </a:p>
        </p:txBody>
      </p:sp>
      <p:pic>
        <p:nvPicPr>
          <p:cNvPr id="6" name="Content Placeholder 5">
            <a:extLst>
              <a:ext uri="{FF2B5EF4-FFF2-40B4-BE49-F238E27FC236}">
                <a16:creationId xmlns:a16="http://schemas.microsoft.com/office/drawing/2014/main" id="{A4D89EC1-778C-DB18-11AA-2C217E4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724400"/>
            <a:ext cx="3646154" cy="2005879"/>
          </a:xfrm>
          <a:prstGeom prst="rect">
            <a:avLst/>
          </a:prstGeom>
        </p:spPr>
      </p:pic>
    </p:spTree>
    <p:extLst>
      <p:ext uri="{BB962C8B-B14F-4D97-AF65-F5344CB8AC3E}">
        <p14:creationId xmlns:p14="http://schemas.microsoft.com/office/powerpoint/2010/main" val="1213911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90600"/>
            <a:ext cx="8305800" cy="5355312"/>
          </a:xfrm>
          <a:prstGeom prst="rect">
            <a:avLst/>
          </a:prstGeom>
        </p:spPr>
        <p:txBody>
          <a:bodyPr wrap="square">
            <a:spAutoFit/>
          </a:bodyPr>
          <a:lstStyle/>
          <a:p>
            <a:pPr algn="just"/>
            <a:r>
              <a:rPr lang="en-US" b="1" dirty="0"/>
              <a:t>3. </a:t>
            </a:r>
            <a:r>
              <a:rPr lang="en-US" dirty="0"/>
              <a:t>A medical student who is nearing the end of their clinical rotations has been struggling to manage the demands of their coursework and hospital shifts. They have developed a pattern of procrastination and find themselves avoiding responsibilities. The student has lost interest in subjects they once found engaging and feels disconnected from their peers.</a:t>
            </a:r>
          </a:p>
          <a:p>
            <a:endParaRPr lang="en-US" dirty="0"/>
          </a:p>
          <a:p>
            <a:endParaRPr lang="en-US" dirty="0"/>
          </a:p>
          <a:p>
            <a:endParaRPr lang="en-US" dirty="0"/>
          </a:p>
          <a:p>
            <a:r>
              <a:rPr lang="en-US" b="1" dirty="0"/>
              <a:t>Question:</a:t>
            </a:r>
            <a:r>
              <a:rPr lang="en-US" dirty="0"/>
              <a:t> Which of the following interventions is most likely to help this student manage the symptoms of burnout?</a:t>
            </a:r>
          </a:p>
          <a:p>
            <a:r>
              <a:rPr lang="en-US" dirty="0"/>
              <a:t>A) Focusing on increasing study hours</a:t>
            </a:r>
            <a:br>
              <a:rPr lang="en-US" dirty="0"/>
            </a:br>
            <a:r>
              <a:rPr lang="en-US" dirty="0"/>
              <a:t>B) Encouraging the student to take a break and prioritize self-care</a:t>
            </a:r>
            <a:br>
              <a:rPr lang="en-US" dirty="0"/>
            </a:br>
            <a:r>
              <a:rPr lang="en-US" dirty="0"/>
              <a:t>C) Involving the student in additional extracurricular activities</a:t>
            </a:r>
            <a:br>
              <a:rPr lang="en-US" dirty="0"/>
            </a:br>
            <a:r>
              <a:rPr lang="en-US" dirty="0"/>
              <a:t>D) Recommending more online learning modules</a:t>
            </a:r>
          </a:p>
          <a:p>
            <a:endParaRPr lang="en-US" dirty="0"/>
          </a:p>
          <a:p>
            <a:endParaRPr lang="en-US" b="1" dirty="0"/>
          </a:p>
          <a:p>
            <a:endParaRPr lang="en-US" b="1" dirty="0"/>
          </a:p>
          <a:p>
            <a:endParaRPr lang="en-US" b="1" dirty="0"/>
          </a:p>
          <a:p>
            <a:r>
              <a:rPr lang="en-US" b="1" dirty="0"/>
              <a:t>Answer:</a:t>
            </a:r>
            <a:r>
              <a:rPr lang="en-US" dirty="0"/>
              <a:t> B) Encouraging the student to take a break and prioritize self-care</a:t>
            </a:r>
          </a:p>
        </p:txBody>
      </p:sp>
    </p:spTree>
    <p:extLst>
      <p:ext uri="{BB962C8B-B14F-4D97-AF65-F5344CB8AC3E}">
        <p14:creationId xmlns:p14="http://schemas.microsoft.com/office/powerpoint/2010/main" val="18229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Effect transition="in" filter="fade">
                                      <p:cBhvr>
                                        <p:cTn id="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90600"/>
            <a:ext cx="8458200" cy="5632311"/>
          </a:xfrm>
          <a:prstGeom prst="rect">
            <a:avLst/>
          </a:prstGeom>
        </p:spPr>
        <p:txBody>
          <a:bodyPr wrap="square">
            <a:spAutoFit/>
          </a:bodyPr>
          <a:lstStyle/>
          <a:p>
            <a:pPr algn="just"/>
            <a:r>
              <a:rPr lang="en-US" b="1" dirty="0"/>
              <a:t>4. </a:t>
            </a:r>
            <a:r>
              <a:rPr lang="en-US" dirty="0"/>
              <a:t>A 4th-year dental student is experiencing a lack of enthusiasm for clinical rotations, which they once found fulfilling. The student has expressed feelings of inadequacy, has trouble getting motivated for new learning, and is beginning to avoid patient interactions. This has led to concerns about their competency as a future dentist. However, they have no history of psychiatric disorders.</a:t>
            </a:r>
          </a:p>
          <a:p>
            <a:endParaRPr lang="en-US" dirty="0"/>
          </a:p>
          <a:p>
            <a:endParaRPr lang="en-US" dirty="0"/>
          </a:p>
          <a:p>
            <a:endParaRPr lang="en-US" dirty="0"/>
          </a:p>
          <a:p>
            <a:r>
              <a:rPr lang="en-US" b="1" dirty="0"/>
              <a:t>Question:</a:t>
            </a:r>
            <a:r>
              <a:rPr lang="en-US" dirty="0"/>
              <a:t> Which of the following is the most effective strategy for preventing burnout in this student?</a:t>
            </a:r>
          </a:p>
          <a:p>
            <a:r>
              <a:rPr lang="en-US" dirty="0"/>
              <a:t>A) Encouraging constant self-assessment and high achievement</a:t>
            </a:r>
            <a:br>
              <a:rPr lang="en-US" dirty="0"/>
            </a:br>
            <a:r>
              <a:rPr lang="en-US" dirty="0"/>
              <a:t>B) Promoting open communication about stressors and workload</a:t>
            </a:r>
            <a:br>
              <a:rPr lang="en-US" dirty="0"/>
            </a:br>
            <a:r>
              <a:rPr lang="en-US" dirty="0"/>
              <a:t>C) Recommending time management courses</a:t>
            </a:r>
            <a:br>
              <a:rPr lang="en-US" dirty="0"/>
            </a:br>
            <a:r>
              <a:rPr lang="en-US" dirty="0"/>
              <a:t>D) Advancing their clinical responsibilities without delay</a:t>
            </a:r>
          </a:p>
          <a:p>
            <a:endParaRPr lang="en-US" dirty="0"/>
          </a:p>
          <a:p>
            <a:endParaRPr lang="en-US" b="1" dirty="0"/>
          </a:p>
          <a:p>
            <a:endParaRPr lang="en-US" b="1" dirty="0"/>
          </a:p>
          <a:p>
            <a:endParaRPr lang="en-US" b="1" dirty="0"/>
          </a:p>
          <a:p>
            <a:endParaRPr lang="en-US" b="1" dirty="0"/>
          </a:p>
          <a:p>
            <a:r>
              <a:rPr lang="en-US" b="1" dirty="0"/>
              <a:t>Answer:</a:t>
            </a:r>
            <a:r>
              <a:rPr lang="en-US" dirty="0"/>
              <a:t> B) Promoting open communication about stressors and workload</a:t>
            </a:r>
          </a:p>
        </p:txBody>
      </p:sp>
    </p:spTree>
    <p:extLst>
      <p:ext uri="{BB962C8B-B14F-4D97-AF65-F5344CB8AC3E}">
        <p14:creationId xmlns:p14="http://schemas.microsoft.com/office/powerpoint/2010/main" val="235251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animEffect transition="in" filter="fade">
                                      <p:cBhvr>
                                        <p:cTn id="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762000"/>
            <a:ext cx="8610600" cy="4801314"/>
          </a:xfrm>
          <a:prstGeom prst="rect">
            <a:avLst/>
          </a:prstGeom>
        </p:spPr>
        <p:txBody>
          <a:bodyPr wrap="square">
            <a:spAutoFit/>
          </a:bodyPr>
          <a:lstStyle/>
          <a:p>
            <a:pPr algn="just"/>
            <a:r>
              <a:rPr lang="en-US" b="1" dirty="0"/>
              <a:t>5. </a:t>
            </a:r>
            <a:r>
              <a:rPr lang="en-US" dirty="0"/>
              <a:t>A medical student has been dealing with academic pressure, clinical responsibilities, and family issues. The student reports feeling increasingly detached from friends, withdrawing from social interactions, and becoming cynical about their future in medicine. The student has also been skipping meals and exercise, as they feel there is no time to prioritize these activities.</a:t>
            </a:r>
          </a:p>
          <a:p>
            <a:endParaRPr lang="en-US" dirty="0"/>
          </a:p>
          <a:p>
            <a:endParaRPr lang="en-US" dirty="0"/>
          </a:p>
          <a:p>
            <a:endParaRPr lang="en-US" dirty="0"/>
          </a:p>
          <a:p>
            <a:r>
              <a:rPr lang="en-US" b="1" dirty="0"/>
              <a:t>Question:</a:t>
            </a:r>
            <a:r>
              <a:rPr lang="en-US" dirty="0"/>
              <a:t> Which of the following is a key component of burnout that should be addressed in this case?</a:t>
            </a:r>
          </a:p>
          <a:p>
            <a:r>
              <a:rPr lang="en-US" dirty="0"/>
              <a:t>A) Time management skills</a:t>
            </a:r>
            <a:br>
              <a:rPr lang="en-US" dirty="0"/>
            </a:br>
            <a:r>
              <a:rPr lang="en-US" dirty="0"/>
              <a:t>B) Social support and emotional connection</a:t>
            </a:r>
            <a:br>
              <a:rPr lang="en-US" dirty="0"/>
            </a:br>
            <a:r>
              <a:rPr lang="en-US" dirty="0"/>
              <a:t>C) Clinical proficiency</a:t>
            </a:r>
            <a:br>
              <a:rPr lang="en-US" dirty="0"/>
            </a:br>
            <a:r>
              <a:rPr lang="en-US" dirty="0"/>
              <a:t>D) Physical endurance</a:t>
            </a:r>
          </a:p>
          <a:p>
            <a:endParaRPr lang="en-US" b="1" dirty="0"/>
          </a:p>
          <a:p>
            <a:endParaRPr lang="en-US" b="1" dirty="0"/>
          </a:p>
          <a:p>
            <a:r>
              <a:rPr lang="en-US" b="1" dirty="0"/>
              <a:t>Answer:</a:t>
            </a:r>
            <a:r>
              <a:rPr lang="en-US" dirty="0"/>
              <a:t> B) Social support and emotional </a:t>
            </a:r>
            <a:r>
              <a:rPr lang="en-US" dirty="0" err="1"/>
              <a:t>connectio</a:t>
            </a:r>
            <a:endParaRPr lang="en-US" dirty="0"/>
          </a:p>
        </p:txBody>
      </p:sp>
    </p:spTree>
    <p:extLst>
      <p:ext uri="{BB962C8B-B14F-4D97-AF65-F5344CB8AC3E}">
        <p14:creationId xmlns:p14="http://schemas.microsoft.com/office/powerpoint/2010/main" val="14190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99D0-672D-7FC2-9A29-D819AF807382}"/>
              </a:ext>
            </a:extLst>
          </p:cNvPr>
          <p:cNvSpPr>
            <a:spLocks noGrp="1"/>
          </p:cNvSpPr>
          <p:nvPr>
            <p:ph type="title"/>
          </p:nvPr>
        </p:nvSpPr>
        <p:spPr/>
        <p:txBody>
          <a:bodyPr/>
          <a:lstStyle/>
          <a:p>
            <a:r>
              <a:rPr lang="en-US" b="1" dirty="0">
                <a:solidFill>
                  <a:srgbClr val="7030A0"/>
                </a:solidFill>
              </a:rPr>
              <a:t>References </a:t>
            </a:r>
          </a:p>
        </p:txBody>
      </p:sp>
      <p:sp>
        <p:nvSpPr>
          <p:cNvPr id="3" name="Content Placeholder 2">
            <a:extLst>
              <a:ext uri="{FF2B5EF4-FFF2-40B4-BE49-F238E27FC236}">
                <a16:creationId xmlns:a16="http://schemas.microsoft.com/office/drawing/2014/main" id="{5731D97B-1BBF-B977-7FCF-B080AEF13A55}"/>
              </a:ext>
            </a:extLst>
          </p:cNvPr>
          <p:cNvSpPr>
            <a:spLocks noGrp="1"/>
          </p:cNvSpPr>
          <p:nvPr>
            <p:ph idx="1"/>
          </p:nvPr>
        </p:nvSpPr>
        <p:spPr>
          <a:xfrm>
            <a:off x="457200" y="1905000"/>
            <a:ext cx="8229600" cy="4525963"/>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2">
                    <a:lumMod val="60000"/>
                    <a:lumOff val="40000"/>
                  </a:schemeClr>
                </a:solidFill>
                <a:effectLst/>
                <a:uLnTx/>
                <a:uFillTx/>
                <a:latin typeface="+mj-lt"/>
                <a:ea typeface="+mn-ea"/>
                <a:cs typeface="+mn-cs"/>
              </a:rPr>
              <a:t>Handbook of Behavioral sciences</a:t>
            </a:r>
            <a:r>
              <a:rPr kumimoji="0" lang="en-US" sz="3200" b="0" i="0" u="none" strike="noStrike" kern="1200" cap="none" spc="0" normalizeH="0" baseline="0" noProof="0" dirty="0">
                <a:ln>
                  <a:noFill/>
                </a:ln>
                <a:solidFill>
                  <a:prstClr val="black"/>
                </a:solidFill>
                <a:effectLst/>
                <a:uLnTx/>
                <a:uFillTx/>
                <a:latin typeface="+mj-lt"/>
                <a:ea typeface="+mn-ea"/>
                <a:cs typeface="+mn-cs"/>
              </a:rPr>
              <a:t> by </a:t>
            </a:r>
            <a:r>
              <a:rPr kumimoji="0" lang="en-US" sz="3200" b="0" i="0" u="none" strike="noStrike" kern="1200" cap="none" spc="0" normalizeH="0" baseline="0" noProof="0" dirty="0" err="1">
                <a:ln>
                  <a:noFill/>
                </a:ln>
                <a:solidFill>
                  <a:prstClr val="black"/>
                </a:solidFill>
                <a:effectLst/>
                <a:uLnTx/>
                <a:uFillTx/>
                <a:latin typeface="+mj-lt"/>
                <a:ea typeface="+mn-ea"/>
                <a:cs typeface="+mn-cs"/>
              </a:rPr>
              <a:t>Mowadat</a:t>
            </a:r>
            <a:r>
              <a:rPr kumimoji="0" lang="en-US" sz="3200" b="0" i="0" u="none" strike="noStrike" kern="1200" cap="none" spc="0" normalizeH="0" baseline="0" noProof="0" dirty="0">
                <a:ln>
                  <a:noFill/>
                </a:ln>
                <a:solidFill>
                  <a:prstClr val="black"/>
                </a:solidFill>
                <a:effectLst/>
                <a:uLnTx/>
                <a:uFillTx/>
                <a:latin typeface="+mj-lt"/>
                <a:ea typeface="+mn-ea"/>
                <a:cs typeface="+mn-cs"/>
              </a:rPr>
              <a:t> </a:t>
            </a:r>
            <a:r>
              <a:rPr kumimoji="0" lang="en-US" sz="3200" b="0" i="0" u="none" strike="noStrike" kern="1200" cap="none" spc="0" normalizeH="0" baseline="0" noProof="0" dirty="0" err="1">
                <a:ln>
                  <a:noFill/>
                </a:ln>
                <a:solidFill>
                  <a:prstClr val="black"/>
                </a:solidFill>
                <a:effectLst/>
                <a:uLnTx/>
                <a:uFillTx/>
                <a:latin typeface="+mj-lt"/>
                <a:ea typeface="+mn-ea"/>
                <a:cs typeface="+mn-cs"/>
              </a:rPr>
              <a:t>H.Rana</a:t>
            </a:r>
            <a:r>
              <a:rPr kumimoji="0" lang="en-US" sz="3200" b="0" i="0" u="none" strike="noStrike" kern="1200" cap="none" spc="0" normalizeH="0" baseline="0" noProof="0" dirty="0">
                <a:ln>
                  <a:noFill/>
                </a:ln>
                <a:solidFill>
                  <a:prstClr val="black"/>
                </a:solidFill>
                <a:effectLst/>
                <a:uLnTx/>
                <a:uFillTx/>
                <a:latin typeface="+mj-lt"/>
                <a:ea typeface="+mn-ea"/>
                <a:cs typeface="+mn-cs"/>
              </a:rPr>
              <a:t>, Third edition</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x-none" sz="3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57059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3180910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a:xfrm>
            <a:off x="457200" y="2103437"/>
            <a:ext cx="8229600" cy="1325563"/>
          </a:xfrm>
        </p:spPr>
        <p:txBody>
          <a:bodyPr>
            <a:normAutofit/>
          </a:bodyPr>
          <a:lstStyle/>
          <a:p>
            <a:pPr marL="0" indent="0" algn="ctr">
              <a:buNone/>
            </a:pPr>
            <a:r>
              <a:rPr lang="en-US" sz="6600" b="1" dirty="0" err="1">
                <a:solidFill>
                  <a:srgbClr val="7030A0"/>
                </a:solidFill>
              </a:rPr>
              <a:t>Defence</a:t>
            </a:r>
            <a:r>
              <a:rPr lang="en-US" sz="6600" b="1" dirty="0">
                <a:solidFill>
                  <a:srgbClr val="7030A0"/>
                </a:solidFill>
              </a:rPr>
              <a:t> Mechanism</a:t>
            </a:r>
          </a:p>
        </p:txBody>
      </p:sp>
      <p:pic>
        <p:nvPicPr>
          <p:cNvPr id="3" name="Content Placeholder 5">
            <a:extLst>
              <a:ext uri="{FF2B5EF4-FFF2-40B4-BE49-F238E27FC236}">
                <a16:creationId xmlns:a16="http://schemas.microsoft.com/office/drawing/2014/main" id="{E6FDCFB5-15C1-5FD4-3F0B-51801BCE6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522" y="4652889"/>
            <a:ext cx="3646154" cy="2005879"/>
          </a:xfrm>
          <a:prstGeom prst="rect">
            <a:avLst/>
          </a:prstGeom>
        </p:spPr>
      </p:pic>
    </p:spTree>
    <p:extLst>
      <p:ext uri="{BB962C8B-B14F-4D97-AF65-F5344CB8AC3E}">
        <p14:creationId xmlns:p14="http://schemas.microsoft.com/office/powerpoint/2010/main" val="158993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4000" b="1" dirty="0">
                <a:solidFill>
                  <a:srgbClr val="7030A0"/>
                </a:solidFill>
                <a:latin typeface="+mn-lt"/>
                <a:cs typeface="Times New Roman" panose="02020603050405020304" pitchFamily="18" charset="0"/>
              </a:rPr>
              <a:t>Motto Vision;</a:t>
            </a:r>
            <a:r>
              <a:rPr lang="en-US" sz="4000" b="1" dirty="0">
                <a:latin typeface="+mn-lt"/>
              </a:rPr>
              <a:t> </a:t>
            </a:r>
            <a:r>
              <a:rPr lang="en-US" sz="4000" b="1" dirty="0">
                <a:solidFill>
                  <a:srgbClr val="7030A0"/>
                </a:solidFill>
                <a:latin typeface="+mn-lt"/>
                <a:cs typeface="Times New Roman" panose="02020603050405020304" pitchFamily="18" charset="0"/>
              </a:rPr>
              <a:t>The Dream/Tomorrow</a:t>
            </a: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10782440"/>
              </p:ext>
            </p:extLst>
          </p:nvPr>
        </p:nvGraphicFramePr>
        <p:xfrm>
          <a:off x="5715000" y="923568"/>
          <a:ext cx="3362325" cy="5559052"/>
        </p:xfrm>
        <a:graphic>
          <a:graphicData uri="http://schemas.openxmlformats.org/drawingml/2006/table">
            <a:tbl>
              <a:tblPr firstRow="1" bandRow="1">
                <a:tableStyleId>{00A15C55-8517-42AA-B614-E9B94910E393}</a:tableStyleId>
              </a:tblPr>
              <a:tblGrid>
                <a:gridCol w="2324100">
                  <a:extLst>
                    <a:ext uri="{9D8B030D-6E8A-4147-A177-3AD203B41FA5}">
                      <a16:colId xmlns:a16="http://schemas.microsoft.com/office/drawing/2014/main" val="20000"/>
                    </a:ext>
                  </a:extLst>
                </a:gridCol>
                <a:gridCol w="1038225">
                  <a:extLst>
                    <a:ext uri="{9D8B030D-6E8A-4147-A177-3AD203B41FA5}">
                      <a16:colId xmlns:a16="http://schemas.microsoft.com/office/drawing/2014/main" val="20001"/>
                    </a:ext>
                  </a:extLst>
                </a:gridCol>
              </a:tblGrid>
              <a:tr h="885169">
                <a:tc gridSpan="2">
                  <a:txBody>
                    <a:bodyPr/>
                    <a:lstStyle/>
                    <a:p>
                      <a:r>
                        <a:rPr lang="en-US" sz="1100" dirty="0"/>
                        <a:t>Prof Umar’s model of clinically oriented integrated</a:t>
                      </a:r>
                      <a:r>
                        <a:rPr lang="en-US" sz="1100" baseline="0" dirty="0"/>
                        <a:t>  Lecture</a:t>
                      </a:r>
                    </a:p>
                    <a:p>
                      <a:r>
                        <a:rPr lang="en-US" sz="1100" baseline="0" dirty="0"/>
                        <a:t>Second year MBBS</a:t>
                      </a:r>
                      <a:endParaRPr lang="en-US" sz="1100"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200" dirty="0"/>
                        <a:t>Core subject </a:t>
                      </a:r>
                    </a:p>
                  </a:txBody>
                  <a:tcPr/>
                </a:tc>
                <a:tc>
                  <a:txBody>
                    <a:bodyPr/>
                    <a:lstStyle/>
                    <a:p>
                      <a:r>
                        <a:rPr lang="en-US" sz="1100" dirty="0"/>
                        <a:t>90%</a:t>
                      </a:r>
                    </a:p>
                    <a:p>
                      <a:r>
                        <a:rPr lang="en-US" sz="1100" b="1" dirty="0"/>
                        <a:t>≈</a:t>
                      </a:r>
                      <a:r>
                        <a:rPr lang="en-US" sz="1100" b="0" dirty="0"/>
                        <a:t>11-12 slides</a:t>
                      </a:r>
                    </a:p>
                  </a:txBody>
                  <a:tcPr/>
                </a:tc>
                <a:extLst>
                  <a:ext uri="{0D108BD9-81ED-4DB2-BD59-A6C34878D82A}">
                    <a16:rowId xmlns:a16="http://schemas.microsoft.com/office/drawing/2014/main" val="10001"/>
                  </a:ext>
                </a:extLst>
              </a:tr>
              <a:tr h="1149072">
                <a:tc>
                  <a:txBody>
                    <a:bodyPr/>
                    <a:lstStyle/>
                    <a:p>
                      <a:r>
                        <a:rPr lang="en-US" sz="1200" dirty="0"/>
                        <a:t>Horizontal integration </a:t>
                      </a:r>
                    </a:p>
                    <a:p>
                      <a:r>
                        <a:rPr lang="en-US" sz="1200" dirty="0"/>
                        <a:t>(</a:t>
                      </a:r>
                      <a:r>
                        <a:rPr lang="en-US" sz="1200" baseline="0" dirty="0"/>
                        <a:t> Same year subjects)</a:t>
                      </a:r>
                    </a:p>
                    <a:p>
                      <a:r>
                        <a:rPr lang="en-US" sz="1200" baseline="0" dirty="0"/>
                        <a:t>Anatomy, Biochemistry, Physiology</a:t>
                      </a:r>
                      <a:endParaRPr lang="en-US" sz="1200" dirty="0"/>
                    </a:p>
                  </a:txBody>
                  <a:tcPr/>
                </a:tc>
                <a:tc>
                  <a:txBody>
                    <a:bodyPr/>
                    <a:lstStyle/>
                    <a:p>
                      <a:r>
                        <a:rPr lang="en-US" sz="1100" dirty="0"/>
                        <a:t>0%</a:t>
                      </a:r>
                    </a:p>
                    <a:p>
                      <a:endParaRPr lang="en-US" sz="1100" dirty="0"/>
                    </a:p>
                  </a:txBody>
                  <a:tcPr/>
                </a:tc>
                <a:extLst>
                  <a:ext uri="{0D108BD9-81ED-4DB2-BD59-A6C34878D82A}">
                    <a16:rowId xmlns:a16="http://schemas.microsoft.com/office/drawing/2014/main" val="10002"/>
                  </a:ext>
                </a:extLst>
              </a:tr>
              <a:tr h="1268742">
                <a:tc>
                  <a:txBody>
                    <a:bodyPr/>
                    <a:lstStyle/>
                    <a:p>
                      <a:r>
                        <a:rPr lang="en-US" sz="1200" dirty="0"/>
                        <a:t>Vertical Integration </a:t>
                      </a:r>
                    </a:p>
                    <a:p>
                      <a:r>
                        <a:rPr lang="en-US" sz="1200" dirty="0"/>
                        <a:t>(Basic sciences subjects of different years(Forensic Medicine,</a:t>
                      </a:r>
                      <a:r>
                        <a:rPr lang="en-US" sz="1200" baseline="0" dirty="0"/>
                        <a:t> Pharmacology, Community medicine</a:t>
                      </a:r>
                      <a:endParaRPr lang="en-US" sz="1200" dirty="0"/>
                    </a:p>
                  </a:txBody>
                  <a:tcPr/>
                </a:tc>
                <a:tc>
                  <a:txBody>
                    <a:bodyPr/>
                    <a:lstStyle/>
                    <a:p>
                      <a:r>
                        <a:rPr lang="en-US" sz="1100" dirty="0"/>
                        <a:t>0%</a:t>
                      </a:r>
                    </a:p>
                  </a:txBody>
                  <a:tcPr/>
                </a:tc>
                <a:extLst>
                  <a:ext uri="{0D108BD9-81ED-4DB2-BD59-A6C34878D82A}">
                    <a16:rowId xmlns:a16="http://schemas.microsoft.com/office/drawing/2014/main" val="10003"/>
                  </a:ext>
                </a:extLst>
              </a:tr>
              <a:tr h="796652">
                <a:tc>
                  <a:txBody>
                    <a:bodyPr/>
                    <a:lstStyle/>
                    <a:p>
                      <a:r>
                        <a:rPr lang="en-US" sz="1200" dirty="0"/>
                        <a:t>Vertical Integration </a:t>
                      </a:r>
                    </a:p>
                    <a:p>
                      <a:r>
                        <a:rPr lang="en-US" sz="1200" dirty="0"/>
                        <a:t>Clinical Subjects</a:t>
                      </a:r>
                      <a:r>
                        <a:rPr lang="en-US" sz="1200" baseline="0" dirty="0"/>
                        <a:t> (Medicine, Surgery, Gynae/</a:t>
                      </a:r>
                      <a:r>
                        <a:rPr lang="en-US" sz="1200" baseline="0" dirty="0" err="1"/>
                        <a:t>Obs</a:t>
                      </a:r>
                      <a:r>
                        <a:rPr lang="en-US" sz="1200" baseline="0" dirty="0"/>
                        <a:t> </a:t>
                      </a:r>
                      <a:r>
                        <a:rPr lang="en-US" sz="1200" baseline="0" dirty="0" err="1"/>
                        <a:t>etc</a:t>
                      </a:r>
                      <a:r>
                        <a:rPr lang="en-US" sz="1200" baseline="0" dirty="0"/>
                        <a:t>)</a:t>
                      </a:r>
                    </a:p>
                  </a:txBody>
                  <a:tcPr/>
                </a:tc>
                <a:tc>
                  <a:txBody>
                    <a:bodyPr/>
                    <a:lstStyle/>
                    <a:p>
                      <a:r>
                        <a:rPr lang="en-US" sz="1100" dirty="0"/>
                        <a:t>0%</a:t>
                      </a:r>
                    </a:p>
                  </a:txBody>
                  <a:tcPr/>
                </a:tc>
                <a:extLst>
                  <a:ext uri="{0D108BD9-81ED-4DB2-BD59-A6C34878D82A}">
                    <a16:rowId xmlns:a16="http://schemas.microsoft.com/office/drawing/2014/main" val="10004"/>
                  </a:ext>
                </a:extLst>
              </a:tr>
              <a:tr h="1032697">
                <a:tc>
                  <a:txBody>
                    <a:bodyPr/>
                    <a:lstStyle/>
                    <a:p>
                      <a:r>
                        <a:rPr lang="en-US" sz="1200" baseline="0" dirty="0"/>
                        <a:t>Longitudinal/ ongoing integration ( Bioethics, Research, Artificial Intelligence, Family Medicine </a:t>
                      </a:r>
                    </a:p>
                  </a:txBody>
                  <a:tcPr/>
                </a:tc>
                <a:tc>
                  <a:txBody>
                    <a:bodyPr/>
                    <a:lstStyle/>
                    <a:p>
                      <a:r>
                        <a:rPr lang="en-US" sz="1100" dirty="0"/>
                        <a:t>10%</a:t>
                      </a:r>
                    </a:p>
                    <a:p>
                      <a:r>
                        <a:rPr lang="en-US" sz="1100" b="1" dirty="0"/>
                        <a:t>≈</a:t>
                      </a:r>
                      <a:r>
                        <a:rPr lang="en-US" sz="1100" b="0" dirty="0"/>
                        <a:t>2-4 slides</a:t>
                      </a:r>
                    </a:p>
                    <a:p>
                      <a:endParaRPr lang="en-US" sz="1100" dirty="0"/>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0BA777C2-46DD-58A0-30D7-5BA5C757E400}"/>
              </a:ext>
            </a:extLst>
          </p:cNvPr>
          <p:cNvSpPr txBox="1"/>
          <p:nvPr/>
        </p:nvSpPr>
        <p:spPr>
          <a:xfrm>
            <a:off x="265043" y="186697"/>
            <a:ext cx="8348870" cy="523220"/>
          </a:xfrm>
          <a:prstGeom prst="rect">
            <a:avLst/>
          </a:prstGeom>
          <a:noFill/>
        </p:spPr>
        <p:txBody>
          <a:bodyPr wrap="square">
            <a:spAutoFit/>
          </a:bodyPr>
          <a:lstStyle/>
          <a:p>
            <a:pPr algn="ctr"/>
            <a:r>
              <a:rPr lang="en-US" sz="2800" b="1" dirty="0">
                <a:latin typeface="+mn-lt"/>
              </a:rPr>
              <a:t>Professor Umar Model of Integrated Lecture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Learning Outcomes</a:t>
            </a:r>
          </a:p>
        </p:txBody>
      </p:sp>
      <p:sp>
        <p:nvSpPr>
          <p:cNvPr id="3" name="Content Placeholder 2"/>
          <p:cNvSpPr>
            <a:spLocks noGrp="1"/>
          </p:cNvSpPr>
          <p:nvPr>
            <p:ph idx="1"/>
          </p:nvPr>
        </p:nvSpPr>
        <p:spPr>
          <a:xfrm>
            <a:off x="457200" y="1746737"/>
            <a:ext cx="8229600" cy="4830763"/>
          </a:xfrm>
        </p:spPr>
        <p:txBody>
          <a:bodyPr>
            <a:normAutofit/>
          </a:bodyPr>
          <a:lstStyle/>
          <a:p>
            <a:pPr marL="0" indent="0">
              <a:buNone/>
            </a:pPr>
            <a:r>
              <a:rPr lang="en-US" sz="2800" dirty="0"/>
              <a:t>At the</a:t>
            </a:r>
            <a:r>
              <a:rPr lang="en-US" sz="2800" dirty="0">
                <a:solidFill>
                  <a:srgbClr val="FF0000"/>
                </a:solidFill>
              </a:rPr>
              <a:t> </a:t>
            </a:r>
            <a:r>
              <a:rPr lang="en-US" sz="2800" dirty="0"/>
              <a:t>end</a:t>
            </a:r>
            <a:r>
              <a:rPr lang="en-US" sz="2800" dirty="0">
                <a:solidFill>
                  <a:srgbClr val="FF0000"/>
                </a:solidFill>
              </a:rPr>
              <a:t> </a:t>
            </a:r>
            <a:r>
              <a:rPr lang="en-US" sz="2800" dirty="0"/>
              <a:t>of the session the participants should be able to</a:t>
            </a:r>
          </a:p>
          <a:p>
            <a:pPr marL="0" indent="0">
              <a:buNone/>
            </a:pPr>
            <a:endParaRPr lang="en-US" sz="4400" dirty="0"/>
          </a:p>
          <a:p>
            <a:pPr>
              <a:lnSpc>
                <a:spcPct val="115000"/>
              </a:lnSpc>
            </a:pPr>
            <a:r>
              <a:rPr lang="en-US" sz="2800" dirty="0">
                <a:effectLst/>
                <a:ea typeface="Times New Roman" panose="02020603050405020304" pitchFamily="18" charset="0"/>
                <a:cs typeface="Times New Roman" panose="02020603050405020304" pitchFamily="18" charset="0"/>
              </a:rPr>
              <a:t>Understanding the Purpose and Function of </a:t>
            </a:r>
            <a:r>
              <a:rPr lang="en-US" sz="2800" dirty="0" err="1">
                <a:effectLst/>
                <a:ea typeface="Times New Roman" panose="02020603050405020304" pitchFamily="18" charset="0"/>
                <a:cs typeface="Times New Roman" panose="02020603050405020304" pitchFamily="18" charset="0"/>
              </a:rPr>
              <a:t>defence</a:t>
            </a:r>
            <a:r>
              <a:rPr lang="en-US" sz="2800" dirty="0">
                <a:effectLst/>
                <a:ea typeface="Times New Roman" panose="02020603050405020304" pitchFamily="18" charset="0"/>
                <a:cs typeface="Times New Roman" panose="02020603050405020304" pitchFamily="18" charset="0"/>
              </a:rPr>
              <a:t> mechanism</a:t>
            </a:r>
            <a:endParaRPr lang="en-US" sz="2800" dirty="0">
              <a:effectLst/>
              <a:ea typeface="Calibri" panose="020F0502020204030204" pitchFamily="34" charset="0"/>
              <a:cs typeface="Arial" panose="020B0604020202020204" pitchFamily="34" charset="0"/>
            </a:endParaRPr>
          </a:p>
          <a:p>
            <a:pPr>
              <a:lnSpc>
                <a:spcPct val="115000"/>
              </a:lnSpc>
              <a:spcAft>
                <a:spcPts val="1000"/>
              </a:spcAft>
            </a:pPr>
            <a:r>
              <a:rPr lang="en-US" sz="2800" dirty="0">
                <a:effectLst/>
                <a:ea typeface="Times New Roman" panose="02020603050405020304" pitchFamily="18" charset="0"/>
                <a:cs typeface="Times New Roman" panose="02020603050405020304" pitchFamily="18" charset="0"/>
              </a:rPr>
              <a:t>Identifying Common Defense Mechanisms</a:t>
            </a:r>
            <a:endParaRPr lang="en-US" sz="2800" dirty="0">
              <a:effectLst/>
              <a:ea typeface="Calibri" panose="020F0502020204030204" pitchFamily="34" charset="0"/>
              <a:cs typeface="Arial" panose="020B0604020202020204" pitchFamily="34" charset="0"/>
            </a:endParaRPr>
          </a:p>
          <a:p>
            <a:r>
              <a:rPr lang="en-US" sz="2800" kern="0" dirty="0">
                <a:effectLst/>
                <a:ea typeface="Times New Roman" panose="02020603050405020304" pitchFamily="18" charset="0"/>
              </a:rPr>
              <a:t>Evaluate Adaptive and Maladaptive Use</a:t>
            </a:r>
            <a:r>
              <a:rPr lang="en-US" sz="4400" dirty="0"/>
              <a:t> </a:t>
            </a:r>
          </a:p>
          <a:p>
            <a:endParaRPr lang="en-US" dirty="0"/>
          </a:p>
          <a:p>
            <a:endParaRPr lang="en-US" dirty="0"/>
          </a:p>
          <a:p>
            <a:endParaRPr lang="en-US" dirty="0"/>
          </a:p>
        </p:txBody>
      </p:sp>
    </p:spTree>
    <p:extLst>
      <p:ext uri="{BB962C8B-B14F-4D97-AF65-F5344CB8AC3E}">
        <p14:creationId xmlns:p14="http://schemas.microsoft.com/office/powerpoint/2010/main" val="3139754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640"/>
            <a:ext cx="8229600" cy="845997"/>
          </a:xfrm>
        </p:spPr>
        <p:txBody>
          <a:bodyPr/>
          <a:lstStyle/>
          <a:p>
            <a:r>
              <a:rPr lang="en-US" b="1" dirty="0" err="1">
                <a:solidFill>
                  <a:srgbClr val="7030A0"/>
                </a:solidFill>
              </a:rPr>
              <a:t>Defence</a:t>
            </a:r>
            <a:r>
              <a:rPr lang="en-US" b="1" dirty="0">
                <a:solidFill>
                  <a:srgbClr val="7030A0"/>
                </a:solidFill>
              </a:rPr>
              <a:t> Mechanism</a:t>
            </a:r>
          </a:p>
        </p:txBody>
      </p:sp>
      <p:sp>
        <p:nvSpPr>
          <p:cNvPr id="3" name="TextBox 2">
            <a:extLst>
              <a:ext uri="{FF2B5EF4-FFF2-40B4-BE49-F238E27FC236}">
                <a16:creationId xmlns:a16="http://schemas.microsoft.com/office/drawing/2014/main" id="{CF70FF4A-25DA-3CD4-9726-DA9E073603AE}"/>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
        <p:nvSpPr>
          <p:cNvPr id="6" name="Content Placeholder 5">
            <a:extLst>
              <a:ext uri="{FF2B5EF4-FFF2-40B4-BE49-F238E27FC236}">
                <a16:creationId xmlns:a16="http://schemas.microsoft.com/office/drawing/2014/main" id="{8143AB76-B595-D8EC-2396-486E39FA5688}"/>
              </a:ext>
            </a:extLst>
          </p:cNvPr>
          <p:cNvSpPr>
            <a:spLocks noGrp="1"/>
          </p:cNvSpPr>
          <p:nvPr>
            <p:ph idx="1"/>
          </p:nvPr>
        </p:nvSpPr>
        <p:spPr/>
        <p:txBody>
          <a:bodyPr>
            <a:normAutofit fontScale="85000" lnSpcReduction="20000"/>
          </a:bodyPr>
          <a:lstStyle/>
          <a:p>
            <a:r>
              <a:rPr lang="en-US" dirty="0" err="1"/>
              <a:t>Defence</a:t>
            </a:r>
            <a:r>
              <a:rPr lang="en-US" dirty="0"/>
              <a:t> mechanisms are </a:t>
            </a:r>
            <a:r>
              <a:rPr lang="en-US" dirty="0">
                <a:solidFill>
                  <a:srgbClr val="C00000"/>
                </a:solidFill>
              </a:rPr>
              <a:t>unconscious responses </a:t>
            </a:r>
            <a:r>
              <a:rPr lang="en-US" dirty="0"/>
              <a:t>to </a:t>
            </a:r>
            <a:r>
              <a:rPr lang="en-US" dirty="0">
                <a:solidFill>
                  <a:schemeClr val="accent3">
                    <a:lumMod val="50000"/>
                  </a:schemeClr>
                </a:solidFill>
              </a:rPr>
              <a:t>external stressors </a:t>
            </a:r>
            <a:r>
              <a:rPr lang="en-US" dirty="0"/>
              <a:t>as well as to anxiety arising from internal conflict. </a:t>
            </a:r>
          </a:p>
          <a:p>
            <a:r>
              <a:rPr lang="en-US" dirty="0"/>
              <a:t>They were originally described by </a:t>
            </a:r>
            <a:r>
              <a:rPr lang="en-US" b="1" dirty="0">
                <a:solidFill>
                  <a:schemeClr val="tx2"/>
                </a:solidFill>
              </a:rPr>
              <a:t>Sigmund Freud </a:t>
            </a:r>
            <a:r>
              <a:rPr lang="en-US" dirty="0"/>
              <a:t>and later elaborated by his daughter, </a:t>
            </a:r>
            <a:r>
              <a:rPr lang="en-US" b="1" dirty="0">
                <a:solidFill>
                  <a:schemeClr val="tx2"/>
                </a:solidFill>
              </a:rPr>
              <a:t>Anna Freud </a:t>
            </a:r>
            <a:r>
              <a:rPr lang="en-US" dirty="0"/>
              <a:t>(1895–1982). </a:t>
            </a:r>
          </a:p>
          <a:p>
            <a:r>
              <a:rPr lang="en-US" dirty="0" err="1"/>
              <a:t>Defence</a:t>
            </a:r>
            <a:r>
              <a:rPr lang="en-US" dirty="0"/>
              <a:t> mechanisms are </a:t>
            </a:r>
            <a:r>
              <a:rPr lang="en-US" dirty="0">
                <a:solidFill>
                  <a:srgbClr val="C00000"/>
                </a:solidFill>
              </a:rPr>
              <a:t>unconscious processes </a:t>
            </a:r>
            <a:r>
              <a:rPr lang="en-US" dirty="0"/>
              <a:t>i.e. people do not use them deliberately and are unaware of their own real motives, although they may become aware of these later through introspection or through another person’s comments.</a:t>
            </a:r>
          </a:p>
          <a:p>
            <a:r>
              <a:rPr lang="en-US" dirty="0"/>
              <a:t> </a:t>
            </a:r>
          </a:p>
        </p:txBody>
      </p:sp>
    </p:spTree>
    <p:extLst>
      <p:ext uri="{BB962C8B-B14F-4D97-AF65-F5344CB8AC3E}">
        <p14:creationId xmlns:p14="http://schemas.microsoft.com/office/powerpoint/2010/main" val="423518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538252631"/>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First Y ear MBBS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90%</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0%</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0%</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a:t>
                      </a:r>
                      <a:r>
                        <a:rPr lang="en-US" sz="1600" baseline="0" dirty="0" err="1"/>
                        <a:t>Gynae</a:t>
                      </a:r>
                      <a:r>
                        <a:rPr lang="en-US" sz="1600" baseline="0" dirty="0"/>
                        <a:t>/</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a:t>0%</a:t>
                      </a:r>
                      <a:endParaRPr lang="en-US" dirty="0"/>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10%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563C2-14C5-E7BC-DF4E-599F44D17AAF}"/>
              </a:ext>
            </a:extLst>
          </p:cNvPr>
          <p:cNvSpPr>
            <a:spLocks noGrp="1"/>
          </p:cNvSpPr>
          <p:nvPr>
            <p:ph idx="1"/>
          </p:nvPr>
        </p:nvSpPr>
        <p:spPr/>
        <p:txBody>
          <a:bodyPr>
            <a:normAutofit fontScale="85000" lnSpcReduction="10000"/>
          </a:bodyPr>
          <a:lstStyle/>
          <a:p>
            <a:r>
              <a:rPr lang="en-US" dirty="0"/>
              <a:t> Freud identified </a:t>
            </a:r>
            <a:r>
              <a:rPr lang="en-US" dirty="0" err="1"/>
              <a:t>defence</a:t>
            </a:r>
            <a:r>
              <a:rPr lang="en-US" dirty="0"/>
              <a:t> mechanisms in his study of the ‘psychopathology of everyday life’, a term that he applied to slips of the tongue and lapses of memory. </a:t>
            </a:r>
          </a:p>
          <a:p>
            <a:r>
              <a:rPr lang="en-US" dirty="0"/>
              <a:t>The concept of </a:t>
            </a:r>
            <a:r>
              <a:rPr lang="en-US" dirty="0" err="1"/>
              <a:t>defence</a:t>
            </a:r>
            <a:r>
              <a:rPr lang="en-US" dirty="0"/>
              <a:t> mechanisms has proved useful in understanding many aspects of the day-to-day </a:t>
            </a:r>
            <a:r>
              <a:rPr lang="en-US" dirty="0" err="1"/>
              <a:t>behaviour</a:t>
            </a:r>
            <a:r>
              <a:rPr lang="en-US" dirty="0"/>
              <a:t> of people under stress, notably those with physical or psychiatric illness. </a:t>
            </a:r>
          </a:p>
          <a:p>
            <a:r>
              <a:rPr lang="en-US" dirty="0"/>
              <a:t>Freud also used the concept of mechanisms of </a:t>
            </a:r>
            <a:r>
              <a:rPr lang="en-US" dirty="0" err="1"/>
              <a:t>defence</a:t>
            </a:r>
            <a:r>
              <a:rPr lang="en-US" dirty="0"/>
              <a:t> to explain the </a:t>
            </a:r>
            <a:r>
              <a:rPr lang="en-US" dirty="0" err="1"/>
              <a:t>aetiology</a:t>
            </a:r>
            <a:r>
              <a:rPr lang="en-US" dirty="0"/>
              <a:t> of mental disorders, but this extension of his original observations has not proved useful.</a:t>
            </a:r>
          </a:p>
          <a:p>
            <a:endParaRPr lang="en-US" dirty="0"/>
          </a:p>
        </p:txBody>
      </p:sp>
      <p:sp>
        <p:nvSpPr>
          <p:cNvPr id="4" name="TextBox 3">
            <a:extLst>
              <a:ext uri="{FF2B5EF4-FFF2-40B4-BE49-F238E27FC236}">
                <a16:creationId xmlns:a16="http://schemas.microsoft.com/office/drawing/2014/main" id="{89EC68AB-2574-817F-EEC9-229EAB2F817E}"/>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880516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C0AB-1D93-EF02-3CFC-9DCA5019E828}"/>
              </a:ext>
            </a:extLst>
          </p:cNvPr>
          <p:cNvSpPr>
            <a:spLocks noGrp="1"/>
          </p:cNvSpPr>
          <p:nvPr>
            <p:ph type="title"/>
          </p:nvPr>
        </p:nvSpPr>
        <p:spPr>
          <a:xfrm>
            <a:off x="457200" y="571640"/>
            <a:ext cx="8229600" cy="845997"/>
          </a:xfrm>
        </p:spPr>
        <p:txBody>
          <a:bodyPr>
            <a:normAutofit/>
          </a:bodyPr>
          <a:lstStyle/>
          <a:p>
            <a:r>
              <a:rPr lang="en-US" b="1" dirty="0">
                <a:solidFill>
                  <a:srgbClr val="7030A0"/>
                </a:solidFill>
              </a:rPr>
              <a:t>How is DEFENCE formed?</a:t>
            </a:r>
            <a:endParaRPr lang="en-US" b="1" dirty="0"/>
          </a:p>
        </p:txBody>
      </p:sp>
      <p:pic>
        <p:nvPicPr>
          <p:cNvPr id="6" name="Content Placeholder 5">
            <a:extLst>
              <a:ext uri="{FF2B5EF4-FFF2-40B4-BE49-F238E27FC236}">
                <a16:creationId xmlns:a16="http://schemas.microsoft.com/office/drawing/2014/main" id="{2D777A9B-79B9-8774-1490-13051219433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0795" t="35162" r="27143" b="16005"/>
          <a:stretch/>
        </p:blipFill>
        <p:spPr>
          <a:xfrm>
            <a:off x="634602" y="2133600"/>
            <a:ext cx="7874795" cy="4152760"/>
          </a:xfrm>
        </p:spPr>
      </p:pic>
      <p:sp>
        <p:nvSpPr>
          <p:cNvPr id="4" name="TextBox 3">
            <a:extLst>
              <a:ext uri="{FF2B5EF4-FFF2-40B4-BE49-F238E27FC236}">
                <a16:creationId xmlns:a16="http://schemas.microsoft.com/office/drawing/2014/main" id="{A355846E-EA2A-7411-67AA-070C79D90201}"/>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110605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C9D0CC-5FFF-A058-6FC1-FB6F89364798}"/>
              </a:ext>
            </a:extLst>
          </p:cNvPr>
          <p:cNvSpPr txBox="1"/>
          <p:nvPr/>
        </p:nvSpPr>
        <p:spPr>
          <a:xfrm>
            <a:off x="0" y="86380"/>
            <a:ext cx="3657600" cy="523220"/>
          </a:xfrm>
          <a:prstGeom prst="rect">
            <a:avLst/>
          </a:prstGeom>
          <a:noFill/>
        </p:spPr>
        <p:txBody>
          <a:bodyPr wrap="square" rtlCol="0">
            <a:spAutoFit/>
          </a:bodyPr>
          <a:lstStyle/>
          <a:p>
            <a:r>
              <a:rPr lang="en-US" sz="2800" b="1" dirty="0"/>
              <a:t>Core Concept</a:t>
            </a:r>
          </a:p>
        </p:txBody>
      </p:sp>
      <p:graphicFrame>
        <p:nvGraphicFramePr>
          <p:cNvPr id="3" name="Content Placeholder 2">
            <a:extLst>
              <a:ext uri="{FF2B5EF4-FFF2-40B4-BE49-F238E27FC236}">
                <a16:creationId xmlns:a16="http://schemas.microsoft.com/office/drawing/2014/main" id="{2F1A1EA8-BB49-3135-BB42-796A850C4614}"/>
              </a:ext>
            </a:extLst>
          </p:cNvPr>
          <p:cNvGraphicFramePr>
            <a:graphicFrameLocks noGrp="1"/>
          </p:cNvGraphicFramePr>
          <p:nvPr>
            <p:ph idx="1"/>
            <p:extLst>
              <p:ext uri="{D42A27DB-BD31-4B8C-83A1-F6EECF244321}">
                <p14:modId xmlns:p14="http://schemas.microsoft.com/office/powerpoint/2010/main" val="3404164392"/>
              </p:ext>
            </p:extLst>
          </p:nvPr>
        </p:nvGraphicFramePr>
        <p:xfrm>
          <a:off x="457200" y="1066800"/>
          <a:ext cx="8229600" cy="4402836"/>
        </p:xfrm>
        <a:graphic>
          <a:graphicData uri="http://schemas.openxmlformats.org/drawingml/2006/table">
            <a:tbl>
              <a:tblPr firstRow="1" bandRow="1">
                <a:tableStyleId>{00A15C55-8517-42AA-B614-E9B94910E393}</a:tableStyleId>
              </a:tblPr>
              <a:tblGrid>
                <a:gridCol w="1981200">
                  <a:extLst>
                    <a:ext uri="{9D8B030D-6E8A-4147-A177-3AD203B41FA5}">
                      <a16:colId xmlns:a16="http://schemas.microsoft.com/office/drawing/2014/main" val="2375136146"/>
                    </a:ext>
                  </a:extLst>
                </a:gridCol>
                <a:gridCol w="2590800">
                  <a:extLst>
                    <a:ext uri="{9D8B030D-6E8A-4147-A177-3AD203B41FA5}">
                      <a16:colId xmlns:a16="http://schemas.microsoft.com/office/drawing/2014/main" val="2792501193"/>
                    </a:ext>
                  </a:extLst>
                </a:gridCol>
                <a:gridCol w="1600200">
                  <a:extLst>
                    <a:ext uri="{9D8B030D-6E8A-4147-A177-3AD203B41FA5}">
                      <a16:colId xmlns:a16="http://schemas.microsoft.com/office/drawing/2014/main" val="1392286799"/>
                    </a:ext>
                  </a:extLst>
                </a:gridCol>
                <a:gridCol w="2057400">
                  <a:extLst>
                    <a:ext uri="{9D8B030D-6E8A-4147-A177-3AD203B41FA5}">
                      <a16:colId xmlns:a16="http://schemas.microsoft.com/office/drawing/2014/main" val="1844743834"/>
                    </a:ext>
                  </a:extLst>
                </a:gridCol>
              </a:tblGrid>
              <a:tr h="370840">
                <a:tc>
                  <a:txBody>
                    <a:bodyPr/>
                    <a:lstStyle/>
                    <a:p>
                      <a:pPr>
                        <a:lnSpc>
                          <a:spcPct val="150000"/>
                        </a:lnSpc>
                      </a:pPr>
                      <a:r>
                        <a:rPr lang="en-US" sz="2000" dirty="0"/>
                        <a:t>Mature </a:t>
                      </a:r>
                      <a:r>
                        <a:rPr lang="en-US" sz="2000" dirty="0" err="1"/>
                        <a:t>Defence</a:t>
                      </a:r>
                      <a:r>
                        <a:rPr lang="en-US" sz="2000" dirty="0"/>
                        <a:t> </a:t>
                      </a:r>
                    </a:p>
                  </a:txBody>
                  <a:tcPr/>
                </a:tc>
                <a:tc>
                  <a:txBody>
                    <a:bodyPr/>
                    <a:lstStyle/>
                    <a:p>
                      <a:pPr>
                        <a:lnSpc>
                          <a:spcPct val="150000"/>
                        </a:lnSpc>
                      </a:pPr>
                      <a:r>
                        <a:rPr lang="en-US" sz="2000" dirty="0"/>
                        <a:t>Neurotic </a:t>
                      </a:r>
                      <a:r>
                        <a:rPr lang="en-US" sz="2000" dirty="0" err="1"/>
                        <a:t>Defence</a:t>
                      </a:r>
                      <a:endParaRPr lang="en-US" sz="2000" dirty="0"/>
                    </a:p>
                  </a:txBody>
                  <a:tcPr/>
                </a:tc>
                <a:tc>
                  <a:txBody>
                    <a:bodyPr/>
                    <a:lstStyle/>
                    <a:p>
                      <a:r>
                        <a:rPr lang="en-US" sz="2000" dirty="0"/>
                        <a:t>Narcissistic </a:t>
                      </a:r>
                      <a:r>
                        <a:rPr lang="en-US" sz="2000" dirty="0" err="1"/>
                        <a:t>Defence</a:t>
                      </a:r>
                      <a:endParaRPr lang="en-US" sz="2000" dirty="0"/>
                    </a:p>
                  </a:txBody>
                  <a:tcPr/>
                </a:tc>
                <a:tc>
                  <a:txBody>
                    <a:bodyPr/>
                    <a:lstStyle/>
                    <a:p>
                      <a:r>
                        <a:rPr lang="en-US" sz="2000" dirty="0"/>
                        <a:t>Immature </a:t>
                      </a:r>
                      <a:r>
                        <a:rPr lang="en-US" sz="2000" dirty="0" err="1"/>
                        <a:t>Defence</a:t>
                      </a:r>
                      <a:endParaRPr lang="en-US" sz="2000" dirty="0"/>
                    </a:p>
                  </a:txBody>
                  <a:tcPr/>
                </a:tc>
                <a:extLst>
                  <a:ext uri="{0D108BD9-81ED-4DB2-BD59-A6C34878D82A}">
                    <a16:rowId xmlns:a16="http://schemas.microsoft.com/office/drawing/2014/main" val="3448428253"/>
                  </a:ext>
                </a:extLst>
              </a:tr>
              <a:tr h="370840">
                <a:tc>
                  <a:txBody>
                    <a:bodyPr/>
                    <a:lstStyle/>
                    <a:p>
                      <a:pPr marL="342900" indent="-342900">
                        <a:lnSpc>
                          <a:spcPct val="150000"/>
                        </a:lnSpc>
                        <a:buFont typeface="Arial" panose="020B0604020202020204" pitchFamily="34" charset="0"/>
                        <a:buChar char="•"/>
                      </a:pPr>
                      <a:r>
                        <a:rPr lang="en-US" sz="2000" dirty="0"/>
                        <a:t>Sublimation</a:t>
                      </a:r>
                    </a:p>
                    <a:p>
                      <a:pPr marL="342900" indent="-342900">
                        <a:lnSpc>
                          <a:spcPct val="150000"/>
                        </a:lnSpc>
                        <a:buFont typeface="Arial" panose="020B0604020202020204" pitchFamily="34" charset="0"/>
                        <a:buChar char="•"/>
                      </a:pPr>
                      <a:r>
                        <a:rPr lang="en-US" sz="2000" dirty="0"/>
                        <a:t>Anticipation</a:t>
                      </a:r>
                    </a:p>
                    <a:p>
                      <a:pPr marL="342900" indent="-342900">
                        <a:lnSpc>
                          <a:spcPct val="150000"/>
                        </a:lnSpc>
                        <a:buFont typeface="Arial" panose="020B0604020202020204" pitchFamily="34" charset="0"/>
                        <a:buChar char="•"/>
                      </a:pPr>
                      <a:r>
                        <a:rPr lang="en-US" sz="2000" dirty="0"/>
                        <a:t>Suppression</a:t>
                      </a:r>
                    </a:p>
                    <a:p>
                      <a:pPr marL="342900" indent="-342900">
                        <a:lnSpc>
                          <a:spcPct val="150000"/>
                        </a:lnSpc>
                        <a:buFont typeface="Arial" panose="020B0604020202020204" pitchFamily="34" charset="0"/>
                        <a:buChar char="•"/>
                      </a:pPr>
                      <a:r>
                        <a:rPr lang="en-US" sz="2000" dirty="0"/>
                        <a:t>Humor</a:t>
                      </a:r>
                    </a:p>
                    <a:p>
                      <a:pPr marL="342900" indent="-342900">
                        <a:lnSpc>
                          <a:spcPct val="150000"/>
                        </a:lnSpc>
                        <a:buFont typeface="Arial" panose="020B0604020202020204" pitchFamily="34" charset="0"/>
                        <a:buChar char="•"/>
                      </a:pPr>
                      <a:r>
                        <a:rPr lang="en-US" sz="2000" dirty="0"/>
                        <a:t>Altruism</a:t>
                      </a:r>
                    </a:p>
                    <a:p>
                      <a:pPr marL="342900" indent="-342900">
                        <a:lnSpc>
                          <a:spcPct val="150000"/>
                        </a:lnSpc>
                        <a:buFont typeface="Arial" panose="020B0604020202020204" pitchFamily="34" charset="0"/>
                        <a:buChar char="•"/>
                      </a:pPr>
                      <a:endParaRPr lang="en-US" sz="2000" dirty="0"/>
                    </a:p>
                  </a:txBody>
                  <a:tcPr/>
                </a:tc>
                <a:tc>
                  <a:txBody>
                    <a:bodyPr/>
                    <a:lstStyle/>
                    <a:p>
                      <a:pPr marL="342900" indent="-342900">
                        <a:lnSpc>
                          <a:spcPct val="150000"/>
                        </a:lnSpc>
                        <a:buFont typeface="Arial" panose="020B0604020202020204" pitchFamily="34" charset="0"/>
                        <a:buChar char="•"/>
                      </a:pPr>
                      <a:r>
                        <a:rPr lang="en-US" sz="2000" dirty="0"/>
                        <a:t>Displacement</a:t>
                      </a:r>
                    </a:p>
                    <a:p>
                      <a:pPr marL="342900" indent="-342900">
                        <a:lnSpc>
                          <a:spcPct val="150000"/>
                        </a:lnSpc>
                        <a:buFont typeface="Arial" panose="020B0604020202020204" pitchFamily="34" charset="0"/>
                        <a:buChar char="•"/>
                      </a:pPr>
                      <a:r>
                        <a:rPr lang="en-US" sz="2000" dirty="0"/>
                        <a:t>Dissociation</a:t>
                      </a:r>
                    </a:p>
                    <a:p>
                      <a:pPr marL="342900" indent="-342900">
                        <a:lnSpc>
                          <a:spcPct val="150000"/>
                        </a:lnSpc>
                        <a:buFont typeface="Arial" panose="020B0604020202020204" pitchFamily="34" charset="0"/>
                        <a:buChar char="•"/>
                      </a:pPr>
                      <a:r>
                        <a:rPr lang="en-US" sz="2000" dirty="0"/>
                        <a:t>Isolation</a:t>
                      </a:r>
                    </a:p>
                    <a:p>
                      <a:pPr marL="342900" indent="-342900">
                        <a:lnSpc>
                          <a:spcPct val="150000"/>
                        </a:lnSpc>
                        <a:buFont typeface="Arial" panose="020B0604020202020204" pitchFamily="34" charset="0"/>
                        <a:buChar char="•"/>
                      </a:pPr>
                      <a:r>
                        <a:rPr lang="en-US" sz="2000" dirty="0"/>
                        <a:t>Rationalization</a:t>
                      </a:r>
                    </a:p>
                    <a:p>
                      <a:pPr marL="342900" indent="-342900">
                        <a:lnSpc>
                          <a:spcPct val="150000"/>
                        </a:lnSpc>
                        <a:buFont typeface="Arial" panose="020B0604020202020204" pitchFamily="34" charset="0"/>
                        <a:buChar char="•"/>
                      </a:pPr>
                      <a:r>
                        <a:rPr lang="en-US" sz="2000" dirty="0"/>
                        <a:t>Reaction Formation</a:t>
                      </a:r>
                    </a:p>
                    <a:p>
                      <a:pPr marL="342900" indent="-342900">
                        <a:lnSpc>
                          <a:spcPct val="150000"/>
                        </a:lnSpc>
                        <a:buFont typeface="Arial" panose="020B0604020202020204" pitchFamily="34" charset="0"/>
                        <a:buChar char="•"/>
                      </a:pPr>
                      <a:r>
                        <a:rPr lang="en-US" sz="2000" dirty="0"/>
                        <a:t>Repression </a:t>
                      </a:r>
                    </a:p>
                    <a:p>
                      <a:pPr marL="342900" indent="-342900">
                        <a:lnSpc>
                          <a:spcPct val="150000"/>
                        </a:lnSpc>
                        <a:buFont typeface="Arial" panose="020B0604020202020204" pitchFamily="34" charset="0"/>
                        <a:buChar char="•"/>
                      </a:pPr>
                      <a:r>
                        <a:rPr lang="en-US" sz="2000" dirty="0"/>
                        <a:t>Intellectualization</a:t>
                      </a:r>
                    </a:p>
                    <a:p>
                      <a:pPr marL="342900" indent="-342900">
                        <a:lnSpc>
                          <a:spcPct val="150000"/>
                        </a:lnSpc>
                        <a:buFont typeface="Arial" panose="020B0604020202020204" pitchFamily="34" charset="0"/>
                        <a:buChar char="•"/>
                      </a:pPr>
                      <a:r>
                        <a:rPr lang="en-US" sz="2000" dirty="0"/>
                        <a:t>Undoing</a:t>
                      </a:r>
                    </a:p>
                  </a:txBody>
                  <a:tcPr/>
                </a:tc>
                <a:tc>
                  <a:txBody>
                    <a:bodyPr/>
                    <a:lstStyle/>
                    <a:p>
                      <a:pPr marL="342900" indent="-342900">
                        <a:lnSpc>
                          <a:spcPct val="150000"/>
                        </a:lnSpc>
                        <a:buFont typeface="Arial" panose="020B0604020202020204" pitchFamily="34" charset="0"/>
                        <a:buChar char="•"/>
                      </a:pPr>
                      <a:r>
                        <a:rPr lang="en-US" sz="2000" dirty="0"/>
                        <a:t>Projection</a:t>
                      </a:r>
                    </a:p>
                    <a:p>
                      <a:pPr marL="342900" indent="-342900">
                        <a:lnSpc>
                          <a:spcPct val="150000"/>
                        </a:lnSpc>
                        <a:buFont typeface="Arial" panose="020B0604020202020204" pitchFamily="34" charset="0"/>
                        <a:buChar char="•"/>
                      </a:pPr>
                      <a:r>
                        <a:rPr lang="en-US" sz="2000" dirty="0"/>
                        <a:t>Denial</a:t>
                      </a:r>
                    </a:p>
                    <a:p>
                      <a:pPr marL="342900" indent="-342900">
                        <a:lnSpc>
                          <a:spcPct val="150000"/>
                        </a:lnSpc>
                        <a:buFont typeface="Arial" panose="020B0604020202020204" pitchFamily="34" charset="0"/>
                        <a:buChar char="•"/>
                      </a:pPr>
                      <a:r>
                        <a:rPr lang="en-US" sz="2000" dirty="0"/>
                        <a:t>Splitting</a:t>
                      </a:r>
                    </a:p>
                    <a:p>
                      <a:pPr marL="342900" indent="-342900">
                        <a:lnSpc>
                          <a:spcPct val="150000"/>
                        </a:lnSpc>
                        <a:buFont typeface="Arial" panose="020B0604020202020204" pitchFamily="34" charset="0"/>
                        <a:buChar char="•"/>
                      </a:pPr>
                      <a:r>
                        <a:rPr lang="en-US" sz="2000" dirty="0"/>
                        <a:t>Projective Identification</a:t>
                      </a:r>
                    </a:p>
                  </a:txBody>
                  <a:tcPr/>
                </a:tc>
                <a:tc>
                  <a:txBody>
                    <a:bodyPr/>
                    <a:lstStyle/>
                    <a:p>
                      <a:pPr marL="342900" indent="-342900">
                        <a:lnSpc>
                          <a:spcPct val="150000"/>
                        </a:lnSpc>
                        <a:buFont typeface="Arial" panose="020B0604020202020204" pitchFamily="34" charset="0"/>
                        <a:buChar char="•"/>
                      </a:pPr>
                      <a:r>
                        <a:rPr lang="en-US" sz="2000" dirty="0"/>
                        <a:t>Acting out </a:t>
                      </a:r>
                    </a:p>
                    <a:p>
                      <a:pPr marL="342900" indent="-342900">
                        <a:lnSpc>
                          <a:spcPct val="150000"/>
                        </a:lnSpc>
                        <a:buFont typeface="Arial" panose="020B0604020202020204" pitchFamily="34" charset="0"/>
                        <a:buChar char="•"/>
                      </a:pPr>
                      <a:r>
                        <a:rPr lang="en-US" sz="2000" dirty="0"/>
                        <a:t>Passive Aggression</a:t>
                      </a:r>
                    </a:p>
                    <a:p>
                      <a:pPr marL="342900" indent="-342900">
                        <a:lnSpc>
                          <a:spcPct val="150000"/>
                        </a:lnSpc>
                        <a:buFont typeface="Arial" panose="020B0604020202020204" pitchFamily="34" charset="0"/>
                        <a:buChar char="•"/>
                      </a:pPr>
                      <a:r>
                        <a:rPr lang="en-US" sz="2000" dirty="0"/>
                        <a:t>Somatization</a:t>
                      </a:r>
                    </a:p>
                    <a:p>
                      <a:pPr marL="342900" indent="-342900">
                        <a:lnSpc>
                          <a:spcPct val="150000"/>
                        </a:lnSpc>
                        <a:buFont typeface="Arial" panose="020B0604020202020204" pitchFamily="34" charset="0"/>
                        <a:buChar char="•"/>
                      </a:pPr>
                      <a:r>
                        <a:rPr lang="en-US" sz="2000" dirty="0"/>
                        <a:t>Regression</a:t>
                      </a:r>
                    </a:p>
                  </a:txBody>
                  <a:tcPr/>
                </a:tc>
                <a:extLst>
                  <a:ext uri="{0D108BD9-81ED-4DB2-BD59-A6C34878D82A}">
                    <a16:rowId xmlns:a16="http://schemas.microsoft.com/office/drawing/2014/main" val="3026607879"/>
                  </a:ext>
                </a:extLst>
              </a:tr>
            </a:tbl>
          </a:graphicData>
        </a:graphic>
      </p:graphicFrame>
    </p:spTree>
    <p:extLst>
      <p:ext uri="{BB962C8B-B14F-4D97-AF65-F5344CB8AC3E}">
        <p14:creationId xmlns:p14="http://schemas.microsoft.com/office/powerpoint/2010/main" val="86072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C39A3B-C44A-6567-AC49-43B14417142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1857" t="23571" r="26134" b="28652"/>
          <a:stretch/>
        </p:blipFill>
        <p:spPr>
          <a:xfrm>
            <a:off x="0" y="1417638"/>
            <a:ext cx="8763000" cy="4525962"/>
          </a:xfrm>
        </p:spPr>
      </p:pic>
      <p:sp>
        <p:nvSpPr>
          <p:cNvPr id="6" name="TextBox 5">
            <a:extLst>
              <a:ext uri="{FF2B5EF4-FFF2-40B4-BE49-F238E27FC236}">
                <a16:creationId xmlns:a16="http://schemas.microsoft.com/office/drawing/2014/main" id="{53BFA0CD-1524-9620-72D1-751D32814BE2}"/>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160738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F521-AE95-C4E5-8A23-C09722AC62F7}"/>
              </a:ext>
            </a:extLst>
          </p:cNvPr>
          <p:cNvSpPr>
            <a:spLocks noGrp="1"/>
          </p:cNvSpPr>
          <p:nvPr>
            <p:ph type="title"/>
          </p:nvPr>
        </p:nvSpPr>
        <p:spPr>
          <a:xfrm>
            <a:off x="457200" y="609600"/>
            <a:ext cx="8229600" cy="808038"/>
          </a:xfrm>
        </p:spPr>
        <p:txBody>
          <a:bodyPr>
            <a:normAutofit fontScale="90000"/>
          </a:bodyPr>
          <a:lstStyle/>
          <a:p>
            <a:r>
              <a:rPr lang="en-US" sz="4800" b="1" dirty="0">
                <a:solidFill>
                  <a:srgbClr val="7030A0"/>
                </a:solidFill>
              </a:rPr>
              <a:t>Repression</a:t>
            </a:r>
          </a:p>
        </p:txBody>
      </p:sp>
      <p:sp>
        <p:nvSpPr>
          <p:cNvPr id="3" name="Content Placeholder 2">
            <a:extLst>
              <a:ext uri="{FF2B5EF4-FFF2-40B4-BE49-F238E27FC236}">
                <a16:creationId xmlns:a16="http://schemas.microsoft.com/office/drawing/2014/main" id="{8D25902B-F72C-443A-3F03-196DF3799356}"/>
              </a:ext>
            </a:extLst>
          </p:cNvPr>
          <p:cNvSpPr>
            <a:spLocks noGrp="1"/>
          </p:cNvSpPr>
          <p:nvPr>
            <p:ph idx="1"/>
          </p:nvPr>
        </p:nvSpPr>
        <p:spPr/>
        <p:txBody>
          <a:bodyPr/>
          <a:lstStyle/>
          <a:p>
            <a:r>
              <a:rPr lang="en-US" dirty="0"/>
              <a:t>This is the </a:t>
            </a:r>
            <a:r>
              <a:rPr lang="en-US" dirty="0">
                <a:solidFill>
                  <a:srgbClr val="C00000"/>
                </a:solidFill>
              </a:rPr>
              <a:t>exclusion from consciousness </a:t>
            </a:r>
            <a:r>
              <a:rPr lang="en-US" dirty="0"/>
              <a:t>of impulses, emotions, or memories that would otherwise cause distress. </a:t>
            </a:r>
          </a:p>
          <a:p>
            <a:pPr marL="0" indent="0">
              <a:buNone/>
            </a:pPr>
            <a:r>
              <a:rPr lang="en-US" b="1" dirty="0">
                <a:solidFill>
                  <a:srgbClr val="7030A0"/>
                </a:solidFill>
              </a:rPr>
              <a:t>For Example</a:t>
            </a:r>
          </a:p>
          <a:p>
            <a:pPr marL="0" indent="0">
              <a:buNone/>
            </a:pPr>
            <a:r>
              <a:rPr lang="en-US" dirty="0"/>
              <a:t>Painful aspects of the memory of distressing events such as sexual abuse in childhood may be kept out of full awareness for many years.</a:t>
            </a:r>
          </a:p>
        </p:txBody>
      </p:sp>
      <p:sp>
        <p:nvSpPr>
          <p:cNvPr id="4" name="TextBox 3">
            <a:extLst>
              <a:ext uri="{FF2B5EF4-FFF2-40B4-BE49-F238E27FC236}">
                <a16:creationId xmlns:a16="http://schemas.microsoft.com/office/drawing/2014/main" id="{A1B76EAC-E90D-8B67-7CA1-CAA5E4F978EF}"/>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611182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CF9C-E32A-62D8-2804-851DD3E37820}"/>
              </a:ext>
            </a:extLst>
          </p:cNvPr>
          <p:cNvSpPr>
            <a:spLocks noGrp="1"/>
          </p:cNvSpPr>
          <p:nvPr>
            <p:ph type="title"/>
          </p:nvPr>
        </p:nvSpPr>
        <p:spPr/>
        <p:txBody>
          <a:bodyPr/>
          <a:lstStyle/>
          <a:p>
            <a:r>
              <a:rPr lang="en-US" sz="4800" b="1" dirty="0">
                <a:solidFill>
                  <a:srgbClr val="7030A0"/>
                </a:solidFill>
                <a:latin typeface="+mn-lt"/>
              </a:rPr>
              <a:t>Denial</a:t>
            </a:r>
            <a:endParaRPr lang="en-US" b="1" dirty="0">
              <a:solidFill>
                <a:srgbClr val="7030A0"/>
              </a:solidFill>
              <a:latin typeface="+mn-lt"/>
            </a:endParaRPr>
          </a:p>
        </p:txBody>
      </p:sp>
      <p:sp>
        <p:nvSpPr>
          <p:cNvPr id="3" name="Content Placeholder 2">
            <a:extLst>
              <a:ext uri="{FF2B5EF4-FFF2-40B4-BE49-F238E27FC236}">
                <a16:creationId xmlns:a16="http://schemas.microsoft.com/office/drawing/2014/main" id="{14874FC5-D822-7C90-CA39-5EEFA01251F3}"/>
              </a:ext>
            </a:extLst>
          </p:cNvPr>
          <p:cNvSpPr>
            <a:spLocks noGrp="1"/>
          </p:cNvSpPr>
          <p:nvPr>
            <p:ph idx="1"/>
          </p:nvPr>
        </p:nvSpPr>
        <p:spPr/>
        <p:txBody>
          <a:bodyPr>
            <a:normAutofit lnSpcReduction="10000"/>
          </a:bodyPr>
          <a:lstStyle/>
          <a:p>
            <a:r>
              <a:rPr lang="en-US" dirty="0"/>
              <a:t>It is inferred when a person behaves as if they are </a:t>
            </a:r>
            <a:r>
              <a:rPr lang="en-US" dirty="0">
                <a:solidFill>
                  <a:srgbClr val="C00000"/>
                </a:solidFill>
              </a:rPr>
              <a:t>unaware of something </a:t>
            </a:r>
            <a:r>
              <a:rPr lang="en-US" dirty="0"/>
              <a:t>that they may reasonably be expected to know. </a:t>
            </a:r>
          </a:p>
          <a:p>
            <a:pPr marL="0" indent="0">
              <a:buNone/>
            </a:pPr>
            <a:r>
              <a:rPr lang="en-US" b="1" dirty="0">
                <a:solidFill>
                  <a:srgbClr val="7030A0"/>
                </a:solidFill>
              </a:rPr>
              <a:t>For Example</a:t>
            </a:r>
          </a:p>
          <a:p>
            <a:pPr marL="0" indent="0">
              <a:buNone/>
            </a:pPr>
            <a:r>
              <a:rPr lang="en-US" dirty="0"/>
              <a:t>On learning that they are dying of cancer, a patient may continue to live normally as if they are unaware of the diagnosis. </a:t>
            </a:r>
          </a:p>
          <a:p>
            <a:pPr marL="0" indent="0">
              <a:buNone/>
            </a:pPr>
            <a:r>
              <a:rPr lang="en-US" dirty="0"/>
              <a:t>In this example, denial is adaptive, as it can help to reduce depression. </a:t>
            </a:r>
          </a:p>
        </p:txBody>
      </p:sp>
      <p:sp>
        <p:nvSpPr>
          <p:cNvPr id="4" name="TextBox 3">
            <a:extLst>
              <a:ext uri="{FF2B5EF4-FFF2-40B4-BE49-F238E27FC236}">
                <a16:creationId xmlns:a16="http://schemas.microsoft.com/office/drawing/2014/main" id="{EDEB8417-C07E-3A64-D2CB-843B4C2F6B47}"/>
              </a:ext>
            </a:extLst>
          </p:cNvPr>
          <p:cNvSpPr txBox="1"/>
          <p:nvPr/>
        </p:nvSpPr>
        <p:spPr>
          <a:xfrm>
            <a:off x="0" y="10180"/>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804572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8E60-6990-375C-C20F-0C9372387A5B}"/>
              </a:ext>
            </a:extLst>
          </p:cNvPr>
          <p:cNvSpPr>
            <a:spLocks noGrp="1"/>
          </p:cNvSpPr>
          <p:nvPr>
            <p:ph type="title"/>
          </p:nvPr>
        </p:nvSpPr>
        <p:spPr/>
        <p:txBody>
          <a:bodyPr/>
          <a:lstStyle/>
          <a:p>
            <a:r>
              <a:rPr lang="en-US" b="1" dirty="0">
                <a:solidFill>
                  <a:srgbClr val="7030A0"/>
                </a:solidFill>
                <a:latin typeface="+mn-lt"/>
              </a:rPr>
              <a:t>Displacement</a:t>
            </a:r>
          </a:p>
        </p:txBody>
      </p:sp>
      <p:sp>
        <p:nvSpPr>
          <p:cNvPr id="3" name="Content Placeholder 2">
            <a:extLst>
              <a:ext uri="{FF2B5EF4-FFF2-40B4-BE49-F238E27FC236}">
                <a16:creationId xmlns:a16="http://schemas.microsoft.com/office/drawing/2014/main" id="{FF750B11-5E47-6483-15A0-305DA6D60B66}"/>
              </a:ext>
            </a:extLst>
          </p:cNvPr>
          <p:cNvSpPr>
            <a:spLocks noGrp="1"/>
          </p:cNvSpPr>
          <p:nvPr>
            <p:ph idx="1"/>
          </p:nvPr>
        </p:nvSpPr>
        <p:spPr/>
        <p:txBody>
          <a:bodyPr>
            <a:normAutofit lnSpcReduction="10000"/>
          </a:bodyPr>
          <a:lstStyle/>
          <a:p>
            <a:r>
              <a:rPr lang="en-US" dirty="0"/>
              <a:t>This is the </a:t>
            </a:r>
            <a:r>
              <a:rPr lang="en-US" dirty="0">
                <a:solidFill>
                  <a:srgbClr val="C00000"/>
                </a:solidFill>
              </a:rPr>
              <a:t>transfer of emotion </a:t>
            </a:r>
            <a:r>
              <a:rPr lang="en-US" dirty="0"/>
              <a:t>from a person, object, or situation with which it is properly associated, to </a:t>
            </a:r>
            <a:r>
              <a:rPr lang="en-US" dirty="0">
                <a:solidFill>
                  <a:srgbClr val="C00000"/>
                </a:solidFill>
              </a:rPr>
              <a:t>another source</a:t>
            </a:r>
            <a:r>
              <a:rPr lang="en-US" dirty="0"/>
              <a:t>. </a:t>
            </a:r>
          </a:p>
          <a:p>
            <a:pPr marL="0" indent="0">
              <a:buNone/>
            </a:pPr>
            <a:r>
              <a:rPr lang="en-US" dirty="0">
                <a:solidFill>
                  <a:srgbClr val="7030A0"/>
                </a:solidFill>
              </a:rPr>
              <a:t>For Example</a:t>
            </a:r>
          </a:p>
          <a:p>
            <a:pPr marL="0" indent="0">
              <a:buNone/>
            </a:pPr>
            <a:r>
              <a:rPr lang="en-US" dirty="0"/>
              <a:t> After the recent death of his wife, a man may </a:t>
            </a:r>
            <a:r>
              <a:rPr lang="en-US" dirty="0">
                <a:solidFill>
                  <a:srgbClr val="0070C0"/>
                </a:solidFill>
              </a:rPr>
              <a:t>blame the doctor </a:t>
            </a:r>
            <a:r>
              <a:rPr lang="en-US" dirty="0"/>
              <a:t>for failure to provide adequate care, and may thus avoid blaming himself for putting his work before his wife’s needs during the last months of her life. </a:t>
            </a:r>
          </a:p>
        </p:txBody>
      </p:sp>
      <p:sp>
        <p:nvSpPr>
          <p:cNvPr id="4" name="TextBox 3">
            <a:extLst>
              <a:ext uri="{FF2B5EF4-FFF2-40B4-BE49-F238E27FC236}">
                <a16:creationId xmlns:a16="http://schemas.microsoft.com/office/drawing/2014/main" id="{A263794D-D879-A806-28A9-305B4FB54699}"/>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306014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29A1-E938-3816-8316-11EBD094A8E5}"/>
              </a:ext>
            </a:extLst>
          </p:cNvPr>
          <p:cNvSpPr>
            <a:spLocks noGrp="1"/>
          </p:cNvSpPr>
          <p:nvPr>
            <p:ph type="title"/>
          </p:nvPr>
        </p:nvSpPr>
        <p:spPr/>
        <p:txBody>
          <a:bodyPr/>
          <a:lstStyle/>
          <a:p>
            <a:r>
              <a:rPr lang="en-US" sz="4800" b="1" dirty="0">
                <a:solidFill>
                  <a:srgbClr val="7030A0"/>
                </a:solidFill>
              </a:rPr>
              <a:t>Projection</a:t>
            </a:r>
            <a:endParaRPr lang="en-US" b="1" dirty="0">
              <a:solidFill>
                <a:srgbClr val="7030A0"/>
              </a:solidFill>
            </a:endParaRPr>
          </a:p>
        </p:txBody>
      </p:sp>
      <p:sp>
        <p:nvSpPr>
          <p:cNvPr id="5" name="TextBox 4">
            <a:extLst>
              <a:ext uri="{FF2B5EF4-FFF2-40B4-BE49-F238E27FC236}">
                <a16:creationId xmlns:a16="http://schemas.microsoft.com/office/drawing/2014/main" id="{2BAE895A-B989-2242-8C2C-6BF0D9B26DEB}"/>
              </a:ext>
            </a:extLst>
          </p:cNvPr>
          <p:cNvSpPr txBox="1"/>
          <p:nvPr/>
        </p:nvSpPr>
        <p:spPr>
          <a:xfrm>
            <a:off x="381000" y="2286000"/>
            <a:ext cx="8229600" cy="3539430"/>
          </a:xfrm>
          <a:prstGeom prst="rect">
            <a:avLst/>
          </a:prstGeom>
          <a:noFill/>
        </p:spPr>
        <p:txBody>
          <a:bodyPr wrap="square">
            <a:spAutoFit/>
          </a:bodyPr>
          <a:lstStyle/>
          <a:p>
            <a:pPr marL="457200" indent="-457200">
              <a:buFont typeface="Arial" panose="020B0604020202020204" pitchFamily="34" charset="0"/>
              <a:buChar char="•"/>
            </a:pPr>
            <a:r>
              <a:rPr lang="en-US" sz="2800" dirty="0"/>
              <a:t>This is the </a:t>
            </a:r>
            <a:r>
              <a:rPr lang="en-US" sz="2800" dirty="0">
                <a:solidFill>
                  <a:srgbClr val="C00000"/>
                </a:solidFill>
              </a:rPr>
              <a:t>attribution to another person </a:t>
            </a:r>
            <a:r>
              <a:rPr lang="en-US" sz="2800" dirty="0"/>
              <a:t>of thoughts or feelings similar to one’s own, thereby rendering one’s own thoughts or feelings more acceptable. </a:t>
            </a:r>
          </a:p>
          <a:p>
            <a:pPr marL="457200" indent="-457200">
              <a:buFont typeface="Arial" panose="020B0604020202020204" pitchFamily="34" charset="0"/>
              <a:buChar char="•"/>
            </a:pPr>
            <a:endParaRPr lang="en-US" sz="2800" dirty="0"/>
          </a:p>
          <a:p>
            <a:r>
              <a:rPr lang="en-US" sz="2800" b="1" dirty="0">
                <a:solidFill>
                  <a:srgbClr val="7030A0"/>
                </a:solidFill>
              </a:rPr>
              <a:t>For Example</a:t>
            </a:r>
          </a:p>
          <a:p>
            <a:r>
              <a:rPr lang="en-US" sz="2800" dirty="0"/>
              <a:t>A person who dislikes a colleague may attribute reciprocal feelings of dislike to him; it is then easier to justify his own feelings of dislike for the colleague. </a:t>
            </a:r>
          </a:p>
        </p:txBody>
      </p:sp>
      <p:sp>
        <p:nvSpPr>
          <p:cNvPr id="6" name="TextBox 5">
            <a:extLst>
              <a:ext uri="{FF2B5EF4-FFF2-40B4-BE49-F238E27FC236}">
                <a16:creationId xmlns:a16="http://schemas.microsoft.com/office/drawing/2014/main" id="{735E9160-AC9D-7663-63F3-9FCB8248CF35}"/>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14385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E2CC-17E3-8F9E-CC11-8CF9BB3E391D}"/>
              </a:ext>
            </a:extLst>
          </p:cNvPr>
          <p:cNvSpPr>
            <a:spLocks noGrp="1"/>
          </p:cNvSpPr>
          <p:nvPr>
            <p:ph type="title"/>
          </p:nvPr>
        </p:nvSpPr>
        <p:spPr/>
        <p:txBody>
          <a:bodyPr/>
          <a:lstStyle/>
          <a:p>
            <a:r>
              <a:rPr lang="en-US" sz="4800" b="1" dirty="0">
                <a:solidFill>
                  <a:srgbClr val="7030A0"/>
                </a:solidFill>
              </a:rPr>
              <a:t>Regression</a:t>
            </a:r>
            <a:endParaRPr lang="en-US" b="1" dirty="0">
              <a:solidFill>
                <a:srgbClr val="7030A0"/>
              </a:solidFill>
            </a:endParaRPr>
          </a:p>
        </p:txBody>
      </p:sp>
      <p:sp>
        <p:nvSpPr>
          <p:cNvPr id="3" name="Content Placeholder 2">
            <a:extLst>
              <a:ext uri="{FF2B5EF4-FFF2-40B4-BE49-F238E27FC236}">
                <a16:creationId xmlns:a16="http://schemas.microsoft.com/office/drawing/2014/main" id="{0624CB8E-AB2D-88D0-1F19-10F8655ED4F3}"/>
              </a:ext>
            </a:extLst>
          </p:cNvPr>
          <p:cNvSpPr>
            <a:spLocks noGrp="1"/>
          </p:cNvSpPr>
          <p:nvPr>
            <p:ph idx="1"/>
          </p:nvPr>
        </p:nvSpPr>
        <p:spPr/>
        <p:txBody>
          <a:bodyPr>
            <a:noAutofit/>
          </a:bodyPr>
          <a:lstStyle/>
          <a:p>
            <a:r>
              <a:rPr lang="en-US" dirty="0"/>
              <a:t>This is the </a:t>
            </a:r>
            <a:r>
              <a:rPr lang="en-US" dirty="0">
                <a:solidFill>
                  <a:srgbClr val="C00000"/>
                </a:solidFill>
              </a:rPr>
              <a:t>adoption of </a:t>
            </a:r>
            <a:r>
              <a:rPr lang="en-US" dirty="0" err="1">
                <a:solidFill>
                  <a:srgbClr val="C00000"/>
                </a:solidFill>
              </a:rPr>
              <a:t>behaviour</a:t>
            </a:r>
            <a:r>
              <a:rPr lang="en-US" dirty="0">
                <a:solidFill>
                  <a:srgbClr val="C00000"/>
                </a:solidFill>
              </a:rPr>
              <a:t> appropriate to an earlier stage of development</a:t>
            </a:r>
            <a:r>
              <a:rPr lang="en-US" dirty="0"/>
              <a:t>—</a:t>
            </a:r>
          </a:p>
          <a:p>
            <a:pPr marL="0" indent="0">
              <a:buNone/>
            </a:pPr>
            <a:r>
              <a:rPr lang="en-US" dirty="0">
                <a:solidFill>
                  <a:srgbClr val="7030A0"/>
                </a:solidFill>
              </a:rPr>
              <a:t>For Example:</a:t>
            </a:r>
          </a:p>
          <a:p>
            <a:pPr marL="0" indent="0">
              <a:buNone/>
            </a:pPr>
            <a:r>
              <a:rPr lang="en-US" sz="2400" dirty="0"/>
              <a:t>Dependence on others. </a:t>
            </a:r>
          </a:p>
          <a:p>
            <a:pPr marL="0" indent="0">
              <a:buNone/>
            </a:pPr>
            <a:r>
              <a:rPr lang="en-US" sz="2400" dirty="0"/>
              <a:t>Regression often occurs among physically ill people. In the acute stages of illness it can be adaptive, enabling the person to acquiesce passively to intensive medical and nursing care. </a:t>
            </a:r>
          </a:p>
          <a:p>
            <a:pPr marL="0" indent="0">
              <a:buNone/>
            </a:pPr>
            <a:r>
              <a:rPr lang="en-US" sz="2400" dirty="0"/>
              <a:t>If regression persists into the stage of recovery and rehabilitation, it can be maladaptive because it reduces the patient’s ability to make efforts to help themself.</a:t>
            </a:r>
          </a:p>
        </p:txBody>
      </p:sp>
      <p:sp>
        <p:nvSpPr>
          <p:cNvPr id="4" name="TextBox 3">
            <a:extLst>
              <a:ext uri="{FF2B5EF4-FFF2-40B4-BE49-F238E27FC236}">
                <a16:creationId xmlns:a16="http://schemas.microsoft.com/office/drawing/2014/main" id="{D2BC602F-002F-191A-5422-9C204216DFA3}"/>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706725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D622-75A7-9D45-93BB-CB8A1D368B05}"/>
              </a:ext>
            </a:extLst>
          </p:cNvPr>
          <p:cNvSpPr>
            <a:spLocks noGrp="1"/>
          </p:cNvSpPr>
          <p:nvPr>
            <p:ph type="title"/>
          </p:nvPr>
        </p:nvSpPr>
        <p:spPr/>
        <p:txBody>
          <a:bodyPr/>
          <a:lstStyle/>
          <a:p>
            <a:r>
              <a:rPr lang="en-US" b="1" dirty="0">
                <a:solidFill>
                  <a:srgbClr val="7030A0"/>
                </a:solidFill>
              </a:rPr>
              <a:t>Reaction formation </a:t>
            </a:r>
          </a:p>
        </p:txBody>
      </p:sp>
      <p:sp>
        <p:nvSpPr>
          <p:cNvPr id="3" name="Content Placeholder 2">
            <a:extLst>
              <a:ext uri="{FF2B5EF4-FFF2-40B4-BE49-F238E27FC236}">
                <a16:creationId xmlns:a16="http://schemas.microsoft.com/office/drawing/2014/main" id="{0C3A3DB8-C48B-308A-6EAD-00E6A424CFDF}"/>
              </a:ext>
            </a:extLst>
          </p:cNvPr>
          <p:cNvSpPr>
            <a:spLocks noGrp="1"/>
          </p:cNvSpPr>
          <p:nvPr>
            <p:ph idx="1"/>
          </p:nvPr>
        </p:nvSpPr>
        <p:spPr>
          <a:xfrm>
            <a:off x="425548" y="1676400"/>
            <a:ext cx="8413652" cy="4525963"/>
          </a:xfrm>
        </p:spPr>
        <p:txBody>
          <a:bodyPr>
            <a:normAutofit/>
          </a:bodyPr>
          <a:lstStyle/>
          <a:p>
            <a:r>
              <a:rPr lang="en-US" dirty="0"/>
              <a:t>This is </a:t>
            </a:r>
            <a:r>
              <a:rPr lang="en-US" dirty="0">
                <a:solidFill>
                  <a:srgbClr val="C00000"/>
                </a:solidFill>
              </a:rPr>
              <a:t>the unconscious adoption of </a:t>
            </a:r>
            <a:r>
              <a:rPr lang="en-US" dirty="0" err="1">
                <a:solidFill>
                  <a:srgbClr val="C00000"/>
                </a:solidFill>
              </a:rPr>
              <a:t>behaviour</a:t>
            </a:r>
            <a:r>
              <a:rPr lang="en-US" dirty="0">
                <a:solidFill>
                  <a:srgbClr val="C00000"/>
                </a:solidFill>
              </a:rPr>
              <a:t> </a:t>
            </a:r>
            <a:r>
              <a:rPr lang="en-US" dirty="0"/>
              <a:t>that is the opposite to that which would reflect the person’s true feelings and intentions. </a:t>
            </a:r>
          </a:p>
          <a:p>
            <a:pPr marL="0" indent="0">
              <a:buNone/>
            </a:pPr>
            <a:r>
              <a:rPr lang="en-US" dirty="0">
                <a:solidFill>
                  <a:srgbClr val="7030A0"/>
                </a:solidFill>
              </a:rPr>
              <a:t>For example:</a:t>
            </a:r>
          </a:p>
          <a:p>
            <a:pPr marL="0" indent="0">
              <a:buNone/>
            </a:pPr>
            <a:r>
              <a:rPr lang="en-US" dirty="0"/>
              <a:t>Excessively prudish attitudes to sex are sometimes (but not always) a reaction to the person’s own sexual urges that they cannot accept.</a:t>
            </a:r>
          </a:p>
        </p:txBody>
      </p:sp>
      <p:sp>
        <p:nvSpPr>
          <p:cNvPr id="4" name="TextBox 3">
            <a:extLst>
              <a:ext uri="{FF2B5EF4-FFF2-40B4-BE49-F238E27FC236}">
                <a16:creationId xmlns:a16="http://schemas.microsoft.com/office/drawing/2014/main" id="{A0675728-0ED0-DF12-D826-3955C46B5CD4}"/>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420570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3770" y="685800"/>
            <a:ext cx="8615430" cy="5638800"/>
          </a:xfrm>
          <a:prstGeom prst="rect">
            <a:avLst/>
          </a:prstGeom>
        </p:spPr>
        <p:txBody>
          <a:bodyPr>
            <a:normAutofit fontScale="92500" lnSpcReduction="20000"/>
          </a:bodyPr>
          <a:lstStyle/>
          <a:p>
            <a:pPr marL="0" indent="0">
              <a:buNone/>
            </a:pPr>
            <a:endParaRPr lang="en-US" sz="3900" b="1" dirty="0">
              <a:solidFill>
                <a:srgbClr val="C00000"/>
              </a:solidFill>
            </a:endParaRPr>
          </a:p>
          <a:p>
            <a:pPr marL="0" indent="0">
              <a:buNone/>
            </a:pPr>
            <a:r>
              <a:rPr lang="en-US" sz="3900" b="1" dirty="0">
                <a:solidFill>
                  <a:schemeClr val="accent4">
                    <a:lumMod val="75000"/>
                  </a:schemeClr>
                </a:solidFill>
              </a:rPr>
              <a:t>LEARNING OBJECTIVES</a:t>
            </a:r>
          </a:p>
          <a:p>
            <a:pPr marL="0" indent="0">
              <a:buNone/>
            </a:pPr>
            <a:endParaRPr lang="en-US" sz="2600" dirty="0">
              <a:solidFill>
                <a:schemeClr val="tx1">
                  <a:lumMod val="95000"/>
                  <a:lumOff val="5000"/>
                </a:schemeClr>
              </a:solidFill>
            </a:endParaRPr>
          </a:p>
          <a:p>
            <a:pPr marL="0" indent="0">
              <a:buNone/>
            </a:pPr>
            <a:r>
              <a:rPr lang="en-US" sz="2600" dirty="0">
                <a:solidFill>
                  <a:schemeClr val="tx1">
                    <a:lumMod val="95000"/>
                    <a:lumOff val="5000"/>
                  </a:schemeClr>
                </a:solidFill>
              </a:rPr>
              <a:t>At the end of the lecture, students will be able to</a:t>
            </a:r>
          </a:p>
          <a:p>
            <a:pPr marL="0" indent="0">
              <a:buNone/>
            </a:pPr>
            <a:endParaRPr lang="en-US" sz="2600" dirty="0">
              <a:solidFill>
                <a:schemeClr val="tx1">
                  <a:lumMod val="95000"/>
                  <a:lumOff val="5000"/>
                </a:schemeClr>
              </a:solidFill>
            </a:endParaRPr>
          </a:p>
          <a:p>
            <a:pPr algn="just">
              <a:defRPr/>
            </a:pPr>
            <a:r>
              <a:rPr lang="en-US" sz="2600" dirty="0">
                <a:solidFill>
                  <a:schemeClr val="tx1">
                    <a:lumMod val="95000"/>
                    <a:lumOff val="5000"/>
                  </a:schemeClr>
                </a:solidFill>
              </a:rPr>
              <a:t>Define burnout and understand its impact on medical and dental students</a:t>
            </a:r>
          </a:p>
          <a:p>
            <a:pPr algn="just">
              <a:defRPr/>
            </a:pPr>
            <a:r>
              <a:rPr lang="en-US" sz="2600" dirty="0">
                <a:solidFill>
                  <a:schemeClr val="tx1">
                    <a:lumMod val="95000"/>
                    <a:lumOff val="5000"/>
                  </a:schemeClr>
                </a:solidFill>
              </a:rPr>
              <a:t>Identify the signs and symptoms of burnout in themselves and peers</a:t>
            </a:r>
          </a:p>
          <a:p>
            <a:pPr algn="just">
              <a:defRPr/>
            </a:pPr>
            <a:r>
              <a:rPr lang="en-US" sz="2600" dirty="0">
                <a:solidFill>
                  <a:schemeClr val="tx1">
                    <a:lumMod val="95000"/>
                    <a:lumOff val="5000"/>
                  </a:schemeClr>
                </a:solidFill>
              </a:rPr>
              <a:t>Recognize the common causes of burnout in medical and dental education</a:t>
            </a:r>
          </a:p>
          <a:p>
            <a:pPr algn="just">
              <a:defRPr/>
            </a:pPr>
            <a:r>
              <a:rPr lang="en-US" sz="2600" dirty="0">
                <a:solidFill>
                  <a:schemeClr val="tx1">
                    <a:lumMod val="95000"/>
                    <a:lumOff val="5000"/>
                  </a:schemeClr>
                </a:solidFill>
              </a:rPr>
              <a:t>Apply effective strategies for preventing burnout</a:t>
            </a:r>
          </a:p>
          <a:p>
            <a:pPr algn="just">
              <a:defRPr/>
            </a:pPr>
            <a:r>
              <a:rPr lang="en-US" sz="2600" dirty="0">
                <a:solidFill>
                  <a:schemeClr val="tx1">
                    <a:lumMod val="95000"/>
                    <a:lumOff val="5000"/>
                  </a:schemeClr>
                </a:solidFill>
              </a:rPr>
              <a:t>Correlate and build core knowledge on the basis of latest research</a:t>
            </a:r>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sz="2400" dirty="0"/>
          </a:p>
        </p:txBody>
      </p:sp>
      <p:pic>
        <p:nvPicPr>
          <p:cNvPr id="2" name="Picture 1"/>
          <p:cNvPicPr>
            <a:picLocks noChangeAspect="1"/>
          </p:cNvPicPr>
          <p:nvPr/>
        </p:nvPicPr>
        <p:blipFill rotWithShape="1">
          <a:blip r:embed="rId2"/>
          <a:srcRect l="22531" t="7436" r="20910" b="11437"/>
          <a:stretch/>
        </p:blipFill>
        <p:spPr>
          <a:xfrm>
            <a:off x="6934200" y="533400"/>
            <a:ext cx="1905000" cy="1547188"/>
          </a:xfrm>
          <a:prstGeom prst="rect">
            <a:avLst/>
          </a:prstGeom>
        </p:spPr>
      </p:pic>
    </p:spTree>
    <p:extLst>
      <p:ext uri="{BB962C8B-B14F-4D97-AF65-F5344CB8AC3E}">
        <p14:creationId xmlns:p14="http://schemas.microsoft.com/office/powerpoint/2010/main" val="3998851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8D50-4539-5722-D878-FF0C0ED7FF93}"/>
              </a:ext>
            </a:extLst>
          </p:cNvPr>
          <p:cNvSpPr>
            <a:spLocks noGrp="1"/>
          </p:cNvSpPr>
          <p:nvPr>
            <p:ph type="title"/>
          </p:nvPr>
        </p:nvSpPr>
        <p:spPr/>
        <p:txBody>
          <a:bodyPr/>
          <a:lstStyle/>
          <a:p>
            <a:r>
              <a:rPr lang="en-US" b="1" dirty="0">
                <a:solidFill>
                  <a:srgbClr val="7030A0"/>
                </a:solidFill>
              </a:rPr>
              <a:t>Sublimation</a:t>
            </a:r>
          </a:p>
        </p:txBody>
      </p:sp>
      <p:sp>
        <p:nvSpPr>
          <p:cNvPr id="3" name="Content Placeholder 2">
            <a:extLst>
              <a:ext uri="{FF2B5EF4-FFF2-40B4-BE49-F238E27FC236}">
                <a16:creationId xmlns:a16="http://schemas.microsoft.com/office/drawing/2014/main" id="{64460B59-0DAC-F464-5F5A-17C49F92DD6C}"/>
              </a:ext>
            </a:extLst>
          </p:cNvPr>
          <p:cNvSpPr>
            <a:spLocks noGrp="1"/>
          </p:cNvSpPr>
          <p:nvPr>
            <p:ph idx="1"/>
          </p:nvPr>
        </p:nvSpPr>
        <p:spPr/>
        <p:txBody>
          <a:bodyPr>
            <a:normAutofit/>
          </a:bodyPr>
          <a:lstStyle/>
          <a:p>
            <a:r>
              <a:rPr lang="en-US" dirty="0"/>
              <a:t>This is the unconscious diversion of unacceptable impulses into more acceptable outlets—</a:t>
            </a:r>
          </a:p>
          <a:p>
            <a:pPr marL="0" indent="0">
              <a:buNone/>
            </a:pPr>
            <a:r>
              <a:rPr lang="en-US" dirty="0">
                <a:solidFill>
                  <a:srgbClr val="7030A0"/>
                </a:solidFill>
              </a:rPr>
              <a:t>For example:</a:t>
            </a:r>
          </a:p>
          <a:p>
            <a:pPr marL="0" indent="0">
              <a:buNone/>
            </a:pPr>
            <a:r>
              <a:rPr lang="en-US" dirty="0"/>
              <a:t>Turning the need to dominate others into the organization of good works for charity. (There are, of course, many other motives for charitable work.).</a:t>
            </a:r>
          </a:p>
        </p:txBody>
      </p:sp>
      <p:sp>
        <p:nvSpPr>
          <p:cNvPr id="4" name="TextBox 3">
            <a:extLst>
              <a:ext uri="{FF2B5EF4-FFF2-40B4-BE49-F238E27FC236}">
                <a16:creationId xmlns:a16="http://schemas.microsoft.com/office/drawing/2014/main" id="{FE388DEC-AA44-4B62-FEEB-9D2C6F7E5FCF}"/>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4075576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1976-62F0-7E4B-867E-94D15755618F}"/>
              </a:ext>
            </a:extLst>
          </p:cNvPr>
          <p:cNvSpPr>
            <a:spLocks noGrp="1"/>
          </p:cNvSpPr>
          <p:nvPr>
            <p:ph type="title"/>
          </p:nvPr>
        </p:nvSpPr>
        <p:spPr/>
        <p:txBody>
          <a:bodyPr/>
          <a:lstStyle/>
          <a:p>
            <a:r>
              <a:rPr lang="en-US" b="1" dirty="0">
                <a:solidFill>
                  <a:srgbClr val="7030A0"/>
                </a:solidFill>
              </a:rPr>
              <a:t>Rationalization</a:t>
            </a:r>
          </a:p>
        </p:txBody>
      </p:sp>
      <p:sp>
        <p:nvSpPr>
          <p:cNvPr id="3" name="Content Placeholder 2">
            <a:extLst>
              <a:ext uri="{FF2B5EF4-FFF2-40B4-BE49-F238E27FC236}">
                <a16:creationId xmlns:a16="http://schemas.microsoft.com/office/drawing/2014/main" id="{16AB14F4-D0C0-750C-9236-74AFC9AE308E}"/>
              </a:ext>
            </a:extLst>
          </p:cNvPr>
          <p:cNvSpPr>
            <a:spLocks noGrp="1"/>
          </p:cNvSpPr>
          <p:nvPr>
            <p:ph idx="1"/>
          </p:nvPr>
        </p:nvSpPr>
        <p:spPr/>
        <p:txBody>
          <a:bodyPr>
            <a:normAutofit/>
          </a:bodyPr>
          <a:lstStyle/>
          <a:p>
            <a:r>
              <a:rPr lang="en-US" dirty="0"/>
              <a:t>This is the unconscious provision of a false but acceptable explanation for </a:t>
            </a:r>
            <a:r>
              <a:rPr lang="en-US" dirty="0" err="1"/>
              <a:t>behaviour</a:t>
            </a:r>
            <a:r>
              <a:rPr lang="en-US" dirty="0"/>
              <a:t> that has a less acceptable origin. </a:t>
            </a:r>
          </a:p>
          <a:p>
            <a:pPr marL="0" indent="0">
              <a:buNone/>
            </a:pPr>
            <a:r>
              <a:rPr lang="en-US" dirty="0">
                <a:solidFill>
                  <a:srgbClr val="7030A0"/>
                </a:solidFill>
              </a:rPr>
              <a:t>For example:</a:t>
            </a:r>
          </a:p>
          <a:p>
            <a:pPr marL="0" indent="0">
              <a:buNone/>
            </a:pPr>
            <a:r>
              <a:rPr lang="en-US" dirty="0"/>
              <a:t>A husband may leave his wife at home because he does not enjoy her company, but he may reassure himself falsely that she is shy and would not enjoy going out</a:t>
            </a:r>
          </a:p>
        </p:txBody>
      </p:sp>
      <p:sp>
        <p:nvSpPr>
          <p:cNvPr id="6" name="TextBox 5">
            <a:extLst>
              <a:ext uri="{FF2B5EF4-FFF2-40B4-BE49-F238E27FC236}">
                <a16:creationId xmlns:a16="http://schemas.microsoft.com/office/drawing/2014/main" id="{8A986A7B-E894-3539-BEDE-7D106C12B50A}"/>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023147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3FC1-D2A5-761B-DECE-D81624CA4A48}"/>
              </a:ext>
            </a:extLst>
          </p:cNvPr>
          <p:cNvSpPr>
            <a:spLocks noGrp="1"/>
          </p:cNvSpPr>
          <p:nvPr>
            <p:ph type="title"/>
          </p:nvPr>
        </p:nvSpPr>
        <p:spPr>
          <a:xfrm>
            <a:off x="464820" y="878013"/>
            <a:ext cx="8458200" cy="1143000"/>
          </a:xfrm>
        </p:spPr>
        <p:txBody>
          <a:bodyPr>
            <a:noAutofit/>
          </a:bodyPr>
          <a:lstStyle/>
          <a:p>
            <a:pPr algn="l"/>
            <a:r>
              <a:rPr lang="en-US" sz="2800" b="1" dirty="0">
                <a:solidFill>
                  <a:srgbClr val="7030A0"/>
                </a:solidFill>
              </a:rPr>
              <a:t>Defense mechanisms are associated with mental health symptoms across six countries </a:t>
            </a:r>
            <a:br>
              <a:rPr lang="en-US" sz="2800" b="1" dirty="0">
                <a:solidFill>
                  <a:srgbClr val="7030A0"/>
                </a:solidFill>
              </a:rPr>
            </a:br>
            <a:r>
              <a:rPr lang="en-US" sz="1800" dirty="0">
                <a:solidFill>
                  <a:schemeClr val="tx2">
                    <a:lumMod val="75000"/>
                  </a:schemeClr>
                </a:solidFill>
              </a:rPr>
              <a:t>Vera </a:t>
            </a:r>
            <a:r>
              <a:rPr lang="en-US" sz="1800" dirty="0" err="1">
                <a:solidFill>
                  <a:schemeClr val="tx2">
                    <a:lumMod val="75000"/>
                  </a:schemeClr>
                </a:solidFill>
              </a:rPr>
              <a:t>Békés</a:t>
            </a:r>
            <a:r>
              <a:rPr lang="en-US" sz="1800" dirty="0">
                <a:solidFill>
                  <a:schemeClr val="tx2">
                    <a:lumMod val="75000"/>
                  </a:schemeClr>
                </a:solidFill>
              </a:rPr>
              <a:t> et al. 2023</a:t>
            </a:r>
            <a:endParaRPr lang="en-US" sz="2800" b="1" dirty="0">
              <a:solidFill>
                <a:schemeClr val="tx2">
                  <a:lumMod val="75000"/>
                </a:schemeClr>
              </a:solidFill>
            </a:endParaRPr>
          </a:p>
        </p:txBody>
      </p:sp>
      <p:sp>
        <p:nvSpPr>
          <p:cNvPr id="3" name="Content Placeholder 2">
            <a:extLst>
              <a:ext uri="{FF2B5EF4-FFF2-40B4-BE49-F238E27FC236}">
                <a16:creationId xmlns:a16="http://schemas.microsoft.com/office/drawing/2014/main" id="{6D3AF721-AFFD-D3D7-6AE5-3C79A0875E9F}"/>
              </a:ext>
            </a:extLst>
          </p:cNvPr>
          <p:cNvSpPr>
            <a:spLocks noGrp="1"/>
          </p:cNvSpPr>
          <p:nvPr>
            <p:ph idx="1"/>
          </p:nvPr>
        </p:nvSpPr>
        <p:spPr>
          <a:xfrm>
            <a:off x="457200" y="2514600"/>
            <a:ext cx="8229600" cy="3611563"/>
          </a:xfrm>
        </p:spPr>
        <p:txBody>
          <a:bodyPr>
            <a:normAutofit fontScale="70000" lnSpcReduction="20000"/>
          </a:bodyPr>
          <a:lstStyle/>
          <a:p>
            <a:r>
              <a:rPr lang="en-US" dirty="0"/>
              <a:t>Defense mechanisms are adaptative processes that are related to mental health and psychological functioning and may play an important role in adaptation to distress, as well as in mental health interventions</a:t>
            </a:r>
          </a:p>
          <a:p>
            <a:r>
              <a:rPr lang="en-US" dirty="0"/>
              <a:t> The use of defense mechanism categories was similar across countries. Moreover, lower defensive functioning, specifically, neurotic and immature defenses were related to experiencing higher distress across countries, whereas mature defenses were generally inversely related to symptoms. </a:t>
            </a:r>
          </a:p>
          <a:p>
            <a:r>
              <a:rPr lang="en-US" dirty="0"/>
              <a:t>Our results are consistent with the goal of promoting more adaptive defensive functioning to increase psychological well-being and mitigate the detrimental impact of situational stress. </a:t>
            </a:r>
          </a:p>
        </p:txBody>
      </p:sp>
      <p:sp>
        <p:nvSpPr>
          <p:cNvPr id="6" name="TextBox 5">
            <a:extLst>
              <a:ext uri="{FF2B5EF4-FFF2-40B4-BE49-F238E27FC236}">
                <a16:creationId xmlns:a16="http://schemas.microsoft.com/office/drawing/2014/main" id="{5AFA5BCA-781A-76F1-E2C6-5FA3EBE12383}"/>
              </a:ext>
            </a:extLst>
          </p:cNvPr>
          <p:cNvSpPr txBox="1"/>
          <p:nvPr/>
        </p:nvSpPr>
        <p:spPr>
          <a:xfrm>
            <a:off x="731520" y="6250418"/>
            <a:ext cx="7955280" cy="369332"/>
          </a:xfrm>
          <a:prstGeom prst="rect">
            <a:avLst/>
          </a:prstGeom>
          <a:noFill/>
        </p:spPr>
        <p:txBody>
          <a:bodyPr wrap="square">
            <a:spAutoFit/>
          </a:bodyPr>
          <a:lstStyle/>
          <a:p>
            <a:r>
              <a:rPr lang="en-US" dirty="0">
                <a:solidFill>
                  <a:schemeClr val="accent1"/>
                </a:solidFill>
              </a:rPr>
              <a:t>https://pmc.ncbi.nlm.nih.gov/articles/PMC10849071/pdf/ripppo-26-3-729.pdf</a:t>
            </a:r>
          </a:p>
        </p:txBody>
      </p:sp>
      <p:sp>
        <p:nvSpPr>
          <p:cNvPr id="7" name="TextBox 6">
            <a:extLst>
              <a:ext uri="{FF2B5EF4-FFF2-40B4-BE49-F238E27FC236}">
                <a16:creationId xmlns:a16="http://schemas.microsoft.com/office/drawing/2014/main" id="{B5C64E18-80C6-D1E7-65E5-4B9717A8717A}"/>
              </a:ext>
            </a:extLst>
          </p:cNvPr>
          <p:cNvSpPr txBox="1"/>
          <p:nvPr/>
        </p:nvSpPr>
        <p:spPr>
          <a:xfrm>
            <a:off x="36342" y="48421"/>
            <a:ext cx="3429000" cy="400110"/>
          </a:xfrm>
          <a:prstGeom prst="rect">
            <a:avLst/>
          </a:prstGeom>
          <a:noFill/>
        </p:spPr>
        <p:txBody>
          <a:bodyPr wrap="square" rtlCol="0">
            <a:spAutoFit/>
          </a:bodyPr>
          <a:lstStyle/>
          <a:p>
            <a:r>
              <a:rPr lang="en-US" sz="2000" b="1" dirty="0"/>
              <a:t>Longitudinal Integration</a:t>
            </a:r>
          </a:p>
        </p:txBody>
      </p:sp>
    </p:spTree>
    <p:extLst>
      <p:ext uri="{BB962C8B-B14F-4D97-AF65-F5344CB8AC3E}">
        <p14:creationId xmlns:p14="http://schemas.microsoft.com/office/powerpoint/2010/main" val="689922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0" y="2236763"/>
            <a:ext cx="8623495" cy="4133903"/>
          </a:xfrm>
        </p:spPr>
        <p:txBody>
          <a:bodyPr>
            <a:noAutofit/>
          </a:bodyPr>
          <a:lstStyle/>
          <a:p>
            <a:pPr marL="257175" indent="-257175" algn="l">
              <a:buClr>
                <a:schemeClr val="tx1"/>
              </a:buClr>
              <a:buFont typeface="Arial" panose="020B0604020202020204" pitchFamily="34" charset="0"/>
              <a:buChar char="•"/>
            </a:pPr>
            <a:r>
              <a:rPr lang="en-US" sz="2500" dirty="0"/>
              <a:t>The </a:t>
            </a:r>
            <a:r>
              <a:rPr lang="en-US" sz="2500" dirty="0">
                <a:solidFill>
                  <a:srgbClr val="FF0000"/>
                </a:solidFill>
              </a:rPr>
              <a:t>principle of confidentiality </a:t>
            </a:r>
            <a:r>
              <a:rPr lang="en-US" sz="2500" dirty="0"/>
              <a:t>is the ethical obligation of physician to preserve the information gathered in association with patient care.</a:t>
            </a:r>
            <a:br>
              <a:rPr lang="en-US" sz="2500" dirty="0"/>
            </a:br>
            <a:br>
              <a:rPr lang="en-US" sz="2500" dirty="0"/>
            </a:br>
            <a:r>
              <a:rPr lang="en-US" sz="2500" dirty="0"/>
              <a:t>The patient needs to be able </a:t>
            </a:r>
            <a:r>
              <a:rPr lang="en-US" sz="2500" dirty="0">
                <a:solidFill>
                  <a:srgbClr val="FF0000"/>
                </a:solidFill>
              </a:rPr>
              <a:t>to trust the physicians</a:t>
            </a:r>
            <a:r>
              <a:rPr lang="en-US" sz="2500" dirty="0"/>
              <a:t>, will protect the information shared in confidence.</a:t>
            </a:r>
            <a:br>
              <a:rPr lang="en-US" sz="2500" dirty="0"/>
            </a:br>
            <a:br>
              <a:rPr lang="en-US" sz="2500" dirty="0"/>
            </a:br>
            <a:r>
              <a:rPr lang="en-US" sz="2500" dirty="0"/>
              <a:t>It is worth emphasizing that, confidentiality can be </a:t>
            </a:r>
            <a:r>
              <a:rPr lang="en-US" sz="2500" dirty="0">
                <a:solidFill>
                  <a:srgbClr val="FF0000"/>
                </a:solidFill>
              </a:rPr>
              <a:t>breached in few cases</a:t>
            </a:r>
            <a:r>
              <a:rPr lang="en-US" sz="2500" dirty="0"/>
              <a:t>, to other healthcare personnels for patient care, patient can harm oneself or others or required by law.</a:t>
            </a:r>
            <a:endParaRPr lang="en-US" sz="2500" dirty="0">
              <a:latin typeface="Arial Rounded MT Bold" panose="020F0704030504030204" pitchFamily="34" charset="0"/>
            </a:endParaRPr>
          </a:p>
        </p:txBody>
      </p:sp>
      <p:sp>
        <p:nvSpPr>
          <p:cNvPr id="5" name="Oval 4"/>
          <p:cNvSpPr/>
          <p:nvPr/>
        </p:nvSpPr>
        <p:spPr>
          <a:xfrm>
            <a:off x="3105359" y="664270"/>
            <a:ext cx="2933282" cy="14410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r>
              <a:rPr lang="en-US" sz="2400" b="1" dirty="0">
                <a:solidFill>
                  <a:prstClr val="white"/>
                </a:solidFill>
                <a:latin typeface="Calibri"/>
              </a:rPr>
              <a:t>Confidentiality</a:t>
            </a:r>
          </a:p>
        </p:txBody>
      </p:sp>
      <p:sp>
        <p:nvSpPr>
          <p:cNvPr id="3" name="TextBox 2">
            <a:extLst>
              <a:ext uri="{FF2B5EF4-FFF2-40B4-BE49-F238E27FC236}">
                <a16:creationId xmlns:a16="http://schemas.microsoft.com/office/drawing/2014/main" id="{FF607E1C-3E6A-47F7-5224-B03564A7A5C4}"/>
              </a:ext>
            </a:extLst>
          </p:cNvPr>
          <p:cNvSpPr txBox="1"/>
          <p:nvPr/>
        </p:nvSpPr>
        <p:spPr>
          <a:xfrm>
            <a:off x="36342" y="48421"/>
            <a:ext cx="3429000" cy="369332"/>
          </a:xfrm>
          <a:prstGeom prst="rect">
            <a:avLst/>
          </a:prstGeom>
          <a:noFill/>
        </p:spPr>
        <p:txBody>
          <a:bodyPr wrap="square" rtlCol="0">
            <a:spAutoFit/>
          </a:bodyPr>
          <a:lstStyle/>
          <a:p>
            <a:r>
              <a:rPr lang="en-US" b="1" dirty="0"/>
              <a:t>Longitudinal integration</a:t>
            </a:r>
          </a:p>
        </p:txBody>
      </p:sp>
    </p:spTree>
    <p:extLst>
      <p:ext uri="{BB962C8B-B14F-4D97-AF65-F5344CB8AC3E}">
        <p14:creationId xmlns:p14="http://schemas.microsoft.com/office/powerpoint/2010/main" val="423149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9F76-559F-22B8-1F42-75EEE766FE20}"/>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A19AA35A-69D0-63FD-E888-956A0CE1618F}"/>
              </a:ext>
            </a:extLst>
          </p:cNvPr>
          <p:cNvSpPr>
            <a:spLocks noGrp="1"/>
          </p:cNvSpPr>
          <p:nvPr>
            <p:ph idx="1"/>
          </p:nvPr>
        </p:nvSpPr>
        <p:spPr/>
        <p:txBody>
          <a:bodyPr>
            <a:normAutofit fontScale="85000" lnSpcReduction="20000"/>
          </a:bodyPr>
          <a:lstStyle/>
          <a:p>
            <a:pPr marL="0" indent="0">
              <a:buNone/>
            </a:pPr>
            <a:r>
              <a:rPr lang="en-US" dirty="0"/>
              <a:t>A 35-year-old woman, who was sexually abused as a child, has no memory of the event but experiences intense anxiety and panic attacks when exposed to situations that remind her of the past trauma. What defense mechanism is involved?</a:t>
            </a:r>
          </a:p>
          <a:p>
            <a:pPr marL="0" indent="0">
              <a:buNone/>
            </a:pPr>
            <a:br>
              <a:rPr lang="en-US" dirty="0"/>
            </a:br>
            <a:r>
              <a:rPr lang="en-US" dirty="0"/>
              <a:t>a) Regression</a:t>
            </a:r>
            <a:br>
              <a:rPr lang="en-US" dirty="0"/>
            </a:br>
            <a:r>
              <a:rPr lang="en-US" dirty="0"/>
              <a:t>b) Repression</a:t>
            </a:r>
            <a:br>
              <a:rPr lang="en-US" dirty="0"/>
            </a:br>
            <a:r>
              <a:rPr lang="en-US" dirty="0"/>
              <a:t>c) Sublimation</a:t>
            </a:r>
            <a:br>
              <a:rPr lang="en-US" dirty="0"/>
            </a:br>
            <a:r>
              <a:rPr lang="en-US" dirty="0"/>
              <a:t>d) Compensation</a:t>
            </a:r>
            <a:br>
              <a:rPr lang="en-US" dirty="0"/>
            </a:br>
            <a:br>
              <a:rPr lang="en-US" dirty="0"/>
            </a:br>
            <a:endParaRPr lang="en-US" dirty="0"/>
          </a:p>
        </p:txBody>
      </p:sp>
      <p:sp>
        <p:nvSpPr>
          <p:cNvPr id="4" name="TextBox 3">
            <a:extLst>
              <a:ext uri="{FF2B5EF4-FFF2-40B4-BE49-F238E27FC236}">
                <a16:creationId xmlns:a16="http://schemas.microsoft.com/office/drawing/2014/main" id="{4A172E93-2843-5B21-C35D-5F312CE9E68A}"/>
              </a:ext>
            </a:extLst>
          </p:cNvPr>
          <p:cNvSpPr txBox="1"/>
          <p:nvPr/>
        </p:nvSpPr>
        <p:spPr>
          <a:xfrm>
            <a:off x="2971800" y="6308725"/>
            <a:ext cx="3200400" cy="461665"/>
          </a:xfrm>
          <a:prstGeom prst="rect">
            <a:avLst/>
          </a:prstGeom>
          <a:noFill/>
        </p:spPr>
        <p:txBody>
          <a:bodyPr wrap="square" rtlCol="0">
            <a:spAutoFit/>
          </a:bodyPr>
          <a:lstStyle/>
          <a:p>
            <a:r>
              <a:rPr lang="en-US" sz="2400" dirty="0">
                <a:solidFill>
                  <a:srgbClr val="C00000"/>
                </a:solidFill>
              </a:rPr>
              <a:t>Answer: b</a:t>
            </a:r>
          </a:p>
        </p:txBody>
      </p:sp>
    </p:spTree>
    <p:extLst>
      <p:ext uri="{BB962C8B-B14F-4D97-AF65-F5344CB8AC3E}">
        <p14:creationId xmlns:p14="http://schemas.microsoft.com/office/powerpoint/2010/main" val="21048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4BF0-D9B3-E204-53C9-A0D41F0B7F88}"/>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B8523A4D-F2F8-5926-DB67-B91A1FE1B564}"/>
              </a:ext>
            </a:extLst>
          </p:cNvPr>
          <p:cNvSpPr>
            <a:spLocks noGrp="1"/>
          </p:cNvSpPr>
          <p:nvPr>
            <p:ph idx="1"/>
          </p:nvPr>
        </p:nvSpPr>
        <p:spPr/>
        <p:txBody>
          <a:bodyPr>
            <a:normAutofit fontScale="92500" lnSpcReduction="20000"/>
          </a:bodyPr>
          <a:lstStyle/>
          <a:p>
            <a:pPr marL="0" indent="0">
              <a:buNone/>
            </a:pPr>
            <a:r>
              <a:rPr lang="en-US" dirty="0"/>
              <a:t>A medical student fails an important exam and instead of accepting that he did not study enough, he says, "The exam was unfair, and the questions were too tricky." What defense mechanism is he using?</a:t>
            </a:r>
          </a:p>
          <a:p>
            <a:pPr marL="0" indent="0">
              <a:buNone/>
            </a:pPr>
            <a:br>
              <a:rPr lang="en-US" dirty="0"/>
            </a:br>
            <a:r>
              <a:rPr lang="en-US" dirty="0"/>
              <a:t>a) Rationalization</a:t>
            </a:r>
            <a:br>
              <a:rPr lang="en-US" dirty="0"/>
            </a:br>
            <a:r>
              <a:rPr lang="en-US" dirty="0"/>
              <a:t>b) Intellectualization</a:t>
            </a:r>
            <a:br>
              <a:rPr lang="en-US" dirty="0"/>
            </a:br>
            <a:r>
              <a:rPr lang="en-US" dirty="0"/>
              <a:t>c) Projection</a:t>
            </a:r>
            <a:br>
              <a:rPr lang="en-US" dirty="0"/>
            </a:br>
            <a:r>
              <a:rPr lang="en-US" dirty="0"/>
              <a:t>d) Denial</a:t>
            </a:r>
            <a:br>
              <a:rPr lang="en-US" sz="1600" dirty="0"/>
            </a:br>
            <a:endParaRPr lang="en-US" sz="2800" dirty="0"/>
          </a:p>
        </p:txBody>
      </p:sp>
      <p:sp>
        <p:nvSpPr>
          <p:cNvPr id="4" name="TextBox 3">
            <a:extLst>
              <a:ext uri="{FF2B5EF4-FFF2-40B4-BE49-F238E27FC236}">
                <a16:creationId xmlns:a16="http://schemas.microsoft.com/office/drawing/2014/main" id="{469F4C3C-6350-4AD0-79EE-48881ED4B8A9}"/>
              </a:ext>
            </a:extLst>
          </p:cNvPr>
          <p:cNvSpPr txBox="1"/>
          <p:nvPr/>
        </p:nvSpPr>
        <p:spPr>
          <a:xfrm>
            <a:off x="2971800" y="6220747"/>
            <a:ext cx="2667000" cy="369332"/>
          </a:xfrm>
          <a:prstGeom prst="rect">
            <a:avLst/>
          </a:prstGeom>
          <a:noFill/>
        </p:spPr>
        <p:txBody>
          <a:bodyPr wrap="square" rtlCol="0">
            <a:spAutoFit/>
          </a:bodyPr>
          <a:lstStyle/>
          <a:p>
            <a:r>
              <a:rPr lang="en-US" b="1" dirty="0">
                <a:solidFill>
                  <a:srgbClr val="C00000"/>
                </a:solidFill>
              </a:rPr>
              <a:t>Answer: a</a:t>
            </a:r>
          </a:p>
        </p:txBody>
      </p:sp>
    </p:spTree>
    <p:extLst>
      <p:ext uri="{BB962C8B-B14F-4D97-AF65-F5344CB8AC3E}">
        <p14:creationId xmlns:p14="http://schemas.microsoft.com/office/powerpoint/2010/main" val="2595118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62B7-F0BC-F1AA-1524-11901DC7ED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2223C4-66C0-56C5-0715-58DC154678DB}"/>
              </a:ext>
            </a:extLst>
          </p:cNvPr>
          <p:cNvSpPr>
            <a:spLocks noGrp="1"/>
          </p:cNvSpPr>
          <p:nvPr>
            <p:ph idx="1"/>
          </p:nvPr>
        </p:nvSpPr>
        <p:spPr/>
        <p:txBody>
          <a:bodyPr/>
          <a:lstStyle/>
          <a:p>
            <a:r>
              <a:rPr lang="en-US" dirty="0"/>
              <a:t>Shorter Oxford Textbook of Psychiatry, Seventh Edition</a:t>
            </a:r>
          </a:p>
          <a:p>
            <a:endParaRPr lang="en-US" dirty="0"/>
          </a:p>
          <a:p>
            <a:r>
              <a:rPr lang="en-US" dirty="0"/>
              <a:t>SPMM Notes </a:t>
            </a:r>
          </a:p>
        </p:txBody>
      </p:sp>
    </p:spTree>
    <p:extLst>
      <p:ext uri="{BB962C8B-B14F-4D97-AF65-F5344CB8AC3E}">
        <p14:creationId xmlns:p14="http://schemas.microsoft.com/office/powerpoint/2010/main" val="2403589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EDEF-883E-3864-463B-CB0B096E3BAC}"/>
              </a:ext>
            </a:extLst>
          </p:cNvPr>
          <p:cNvSpPr>
            <a:spLocks noGrp="1"/>
          </p:cNvSpPr>
          <p:nvPr>
            <p:ph type="title"/>
          </p:nvPr>
        </p:nvSpPr>
        <p:spPr>
          <a:xfrm>
            <a:off x="457200" y="563562"/>
            <a:ext cx="8229600" cy="960438"/>
          </a:xfrm>
        </p:spPr>
        <p:txBody>
          <a:bodyPr>
            <a:normAutofit/>
          </a:bodyPr>
          <a:lstStyle/>
          <a:p>
            <a:pPr algn="l"/>
            <a:r>
              <a:rPr lang="en-US" sz="3600" b="1" dirty="0">
                <a:solidFill>
                  <a:schemeClr val="accent4">
                    <a:lumMod val="75000"/>
                  </a:schemeClr>
                </a:solidFill>
              </a:rPr>
              <a:t>What is Burnout?</a:t>
            </a:r>
          </a:p>
        </p:txBody>
      </p:sp>
      <p:sp>
        <p:nvSpPr>
          <p:cNvPr id="3" name="Content Placeholder 2">
            <a:extLst>
              <a:ext uri="{FF2B5EF4-FFF2-40B4-BE49-F238E27FC236}">
                <a16:creationId xmlns:a16="http://schemas.microsoft.com/office/drawing/2014/main" id="{344562E9-7D2E-1071-B4FA-2FAA2C9A80A2}"/>
              </a:ext>
            </a:extLst>
          </p:cNvPr>
          <p:cNvSpPr>
            <a:spLocks noGrp="1"/>
          </p:cNvSpPr>
          <p:nvPr>
            <p:ph idx="1"/>
          </p:nvPr>
        </p:nvSpPr>
        <p:spPr>
          <a:xfrm>
            <a:off x="457200" y="1524000"/>
            <a:ext cx="8229600" cy="4684645"/>
          </a:xfrm>
        </p:spPr>
        <p:txBody>
          <a:bodyPr>
            <a:normAutofit fontScale="77500" lnSpcReduction="20000"/>
          </a:bodyPr>
          <a:lstStyle/>
          <a:p>
            <a:pPr algn="just"/>
            <a:r>
              <a:rPr lang="en-US" altLang="en-US" sz="3100" dirty="0"/>
              <a:t>The World Health Organization (WHO) defines burnout as:</a:t>
            </a:r>
          </a:p>
          <a:p>
            <a:pPr marL="0" indent="0" algn="just">
              <a:buNone/>
            </a:pPr>
            <a:endParaRPr lang="en-US" altLang="en-US" sz="3100" dirty="0"/>
          </a:p>
          <a:p>
            <a:pPr marL="0" indent="0" algn="just">
              <a:buNone/>
            </a:pPr>
            <a:r>
              <a:rPr lang="en-US" altLang="en-US" sz="3100" dirty="0"/>
              <a:t>"A syndrome conceptualized as resulting from chronic workplace stress that has not been successfully managed.“</a:t>
            </a:r>
          </a:p>
          <a:p>
            <a:pPr algn="just"/>
            <a:endParaRPr lang="en-US" altLang="en-US" sz="3100" dirty="0"/>
          </a:p>
          <a:p>
            <a:pPr algn="just"/>
            <a:r>
              <a:rPr lang="en-US" altLang="en-US" sz="3100" dirty="0"/>
              <a:t>It is characterized by three key dimensions:</a:t>
            </a:r>
          </a:p>
          <a:p>
            <a:pPr marL="0" indent="0" algn="just">
              <a:buNone/>
            </a:pPr>
            <a:endParaRPr lang="en-US" altLang="en-US" sz="3100" dirty="0"/>
          </a:p>
          <a:p>
            <a:pPr marL="514350" indent="-514350" algn="just">
              <a:buFont typeface="+mj-lt"/>
              <a:buAutoNum type="arabicPeriod"/>
            </a:pPr>
            <a:r>
              <a:rPr lang="en-US" altLang="en-US" sz="3100" dirty="0"/>
              <a:t>Emotional exhaustion – Feeling drained, fatigued, and overwhelmed.</a:t>
            </a:r>
          </a:p>
          <a:p>
            <a:pPr marL="514350" indent="-514350" algn="just">
              <a:buFont typeface="+mj-lt"/>
              <a:buAutoNum type="arabicPeriod"/>
            </a:pPr>
            <a:r>
              <a:rPr lang="en-US" altLang="en-US" sz="3100" dirty="0"/>
              <a:t>Depersonalization – Developing a cynical attitude, feeling detached from work or people.</a:t>
            </a:r>
          </a:p>
          <a:p>
            <a:pPr marL="514350" indent="-514350" algn="just">
              <a:buFont typeface="+mj-lt"/>
              <a:buAutoNum type="arabicPeriod"/>
            </a:pPr>
            <a:r>
              <a:rPr lang="en-US" altLang="en-US" sz="3100" dirty="0"/>
              <a:t>Reduced personal accomplishment – A decline in motivation, effectiveness, and self-efficacy.</a:t>
            </a:r>
          </a:p>
          <a:p>
            <a:pPr marL="0" indent="0">
              <a:buNone/>
            </a:pPr>
            <a:endParaRPr lang="en-US" dirty="0"/>
          </a:p>
        </p:txBody>
      </p:sp>
      <p:sp>
        <p:nvSpPr>
          <p:cNvPr id="5" name="TextBox 4">
            <a:extLst>
              <a:ext uri="{FF2B5EF4-FFF2-40B4-BE49-F238E27FC236}">
                <a16:creationId xmlns:a16="http://schemas.microsoft.com/office/drawing/2014/main" id="{941148EC-7790-3C2E-B204-2212296045E7}"/>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55129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EDEF-883E-3864-463B-CB0B096E3BAC}"/>
              </a:ext>
            </a:extLst>
          </p:cNvPr>
          <p:cNvSpPr>
            <a:spLocks noGrp="1"/>
          </p:cNvSpPr>
          <p:nvPr>
            <p:ph type="title"/>
          </p:nvPr>
        </p:nvSpPr>
        <p:spPr>
          <a:xfrm>
            <a:off x="202757" y="649837"/>
            <a:ext cx="8686800" cy="960438"/>
          </a:xfrm>
        </p:spPr>
        <p:txBody>
          <a:bodyPr>
            <a:noAutofit/>
          </a:bodyPr>
          <a:lstStyle/>
          <a:p>
            <a:r>
              <a:rPr lang="en-US" sz="3600" b="1" dirty="0">
                <a:solidFill>
                  <a:schemeClr val="accent4">
                    <a:lumMod val="75000"/>
                  </a:schemeClr>
                </a:solidFill>
              </a:rPr>
              <a:t>Relevance in Medical and Dental Education</a:t>
            </a:r>
          </a:p>
        </p:txBody>
      </p:sp>
      <p:sp>
        <p:nvSpPr>
          <p:cNvPr id="3" name="Content Placeholder 2">
            <a:extLst>
              <a:ext uri="{FF2B5EF4-FFF2-40B4-BE49-F238E27FC236}">
                <a16:creationId xmlns:a16="http://schemas.microsoft.com/office/drawing/2014/main" id="{344562E9-7D2E-1071-B4FA-2FAA2C9A80A2}"/>
              </a:ext>
            </a:extLst>
          </p:cNvPr>
          <p:cNvSpPr>
            <a:spLocks noGrp="1"/>
          </p:cNvSpPr>
          <p:nvPr>
            <p:ph idx="1"/>
          </p:nvPr>
        </p:nvSpPr>
        <p:spPr>
          <a:xfrm>
            <a:off x="424375" y="1642165"/>
            <a:ext cx="8229600" cy="4684645"/>
          </a:xfrm>
        </p:spPr>
        <p:txBody>
          <a:bodyPr>
            <a:normAutofit lnSpcReduction="10000"/>
          </a:bodyPr>
          <a:lstStyle/>
          <a:p>
            <a:r>
              <a:rPr lang="en-US" sz="2400" b="1" dirty="0"/>
              <a:t>High academic demands</a:t>
            </a:r>
            <a:r>
              <a:rPr lang="en-US" sz="2400" dirty="0"/>
              <a:t> – Intense coursework, frequent exams, and long study hours.</a:t>
            </a:r>
          </a:p>
          <a:p>
            <a:r>
              <a:rPr lang="en-US" sz="2400" b="1" dirty="0"/>
              <a:t>Clinical exposure stress</a:t>
            </a:r>
            <a:r>
              <a:rPr lang="en-US" sz="2400" dirty="0"/>
              <a:t> – Managing real patient cases, high expectations, and emotional burden.</a:t>
            </a:r>
          </a:p>
          <a:p>
            <a:r>
              <a:rPr lang="en-US" sz="2400" b="1" dirty="0"/>
              <a:t>Sleep deprivation</a:t>
            </a:r>
            <a:r>
              <a:rPr lang="en-US" sz="2400" dirty="0"/>
              <a:t> – Irregular schedules, night shifts, and poor rest.</a:t>
            </a:r>
          </a:p>
          <a:p>
            <a:r>
              <a:rPr lang="en-US" sz="2400" b="1" dirty="0"/>
              <a:t>Lack of work-life balance</a:t>
            </a:r>
            <a:r>
              <a:rPr lang="en-US" sz="2400" dirty="0"/>
              <a:t> – Limited time for socializing, self-care, and hobbies.</a:t>
            </a:r>
          </a:p>
          <a:p>
            <a:r>
              <a:rPr lang="en-US" sz="2400" b="1" dirty="0"/>
              <a:t>Competitive environment</a:t>
            </a:r>
            <a:r>
              <a:rPr lang="en-US" sz="2400" dirty="0"/>
              <a:t> – Pressure to excel academically and professionally.</a:t>
            </a:r>
          </a:p>
          <a:p>
            <a:r>
              <a:rPr lang="en-US" sz="2400" b="1" dirty="0"/>
              <a:t>Emotional burden</a:t>
            </a:r>
            <a:r>
              <a:rPr lang="en-US" sz="2400" dirty="0"/>
              <a:t> – Dealing with patient suffering, ethical dilemmas, and decision-making stress.</a:t>
            </a:r>
          </a:p>
        </p:txBody>
      </p:sp>
      <p:sp>
        <p:nvSpPr>
          <p:cNvPr id="5" name="TextBox 4">
            <a:extLst>
              <a:ext uri="{FF2B5EF4-FFF2-40B4-BE49-F238E27FC236}">
                <a16:creationId xmlns:a16="http://schemas.microsoft.com/office/drawing/2014/main" id="{7C0FDCF9-A908-8102-C8E7-7BFCEED4D39B}"/>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43667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031"/>
            <a:ext cx="8229600" cy="1143000"/>
          </a:xfrm>
        </p:spPr>
        <p:txBody>
          <a:bodyPr>
            <a:normAutofit/>
          </a:bodyPr>
          <a:lstStyle/>
          <a:p>
            <a:r>
              <a:rPr lang="en-US" sz="3600" b="1" dirty="0">
                <a:solidFill>
                  <a:schemeClr val="accent4">
                    <a:lumMod val="75000"/>
                  </a:schemeClr>
                </a:solidFill>
              </a:rPr>
              <a:t>Consequences If Left Unaddressed</a:t>
            </a:r>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pPr>
              <a:lnSpc>
                <a:spcPct val="120000"/>
              </a:lnSpc>
            </a:pPr>
            <a:r>
              <a:rPr lang="en-US" sz="2800" b="1" dirty="0"/>
              <a:t>Academic performance declines</a:t>
            </a:r>
            <a:r>
              <a:rPr lang="en-US" sz="2800" dirty="0"/>
              <a:t> – Difficulty concentrating, poor retention, increased failure rates.</a:t>
            </a:r>
          </a:p>
          <a:p>
            <a:pPr>
              <a:lnSpc>
                <a:spcPct val="120000"/>
              </a:lnSpc>
            </a:pPr>
            <a:r>
              <a:rPr lang="en-US" sz="2800" b="1" dirty="0"/>
              <a:t>Mental health issues</a:t>
            </a:r>
            <a:r>
              <a:rPr lang="en-US" sz="2800" dirty="0"/>
              <a:t> – Leads to </a:t>
            </a:r>
            <a:r>
              <a:rPr lang="en-US" sz="2800" b="1" dirty="0"/>
              <a:t>anxiety, depression, or substance use disorders</a:t>
            </a:r>
            <a:r>
              <a:rPr lang="en-US" sz="2800" dirty="0"/>
              <a:t>.</a:t>
            </a:r>
          </a:p>
          <a:p>
            <a:pPr>
              <a:lnSpc>
                <a:spcPct val="120000"/>
              </a:lnSpc>
            </a:pPr>
            <a:r>
              <a:rPr lang="en-US" sz="2800" b="1" dirty="0"/>
              <a:t>Physical health deterioration</a:t>
            </a:r>
            <a:r>
              <a:rPr lang="en-US" sz="2800" dirty="0"/>
              <a:t> – Chronic fatigue, headaches, immune suppression, gastrointestinal issues.</a:t>
            </a:r>
          </a:p>
          <a:p>
            <a:pPr>
              <a:lnSpc>
                <a:spcPct val="120000"/>
              </a:lnSpc>
            </a:pPr>
            <a:r>
              <a:rPr lang="en-US" sz="2800" b="1" dirty="0"/>
              <a:t>Professional consequences</a:t>
            </a:r>
            <a:r>
              <a:rPr lang="en-US" sz="2800" dirty="0"/>
              <a:t> – Increased risk of </a:t>
            </a:r>
            <a:r>
              <a:rPr lang="en-US" sz="2800" b="1" dirty="0"/>
              <a:t>medical errors</a:t>
            </a:r>
            <a:r>
              <a:rPr lang="en-US" sz="2800" dirty="0"/>
              <a:t>, lack of empathy, poor patient care.</a:t>
            </a:r>
          </a:p>
          <a:p>
            <a:pPr>
              <a:lnSpc>
                <a:spcPct val="120000"/>
              </a:lnSpc>
            </a:pPr>
            <a:r>
              <a:rPr lang="en-US" sz="2800" b="1" dirty="0"/>
              <a:t>Higher dropout rates</a:t>
            </a:r>
            <a:r>
              <a:rPr lang="en-US" sz="2800" dirty="0"/>
              <a:t> – Some students may quit medical or dental education due to extreme burnout.</a:t>
            </a:r>
          </a:p>
          <a:p>
            <a:pPr>
              <a:lnSpc>
                <a:spcPct val="120000"/>
              </a:lnSpc>
            </a:pPr>
            <a:r>
              <a:rPr lang="en-US" sz="2800" b="1" dirty="0"/>
              <a:t>Long-term career dissatisfaction</a:t>
            </a:r>
            <a:r>
              <a:rPr lang="en-US" sz="2800" dirty="0"/>
              <a:t> – Can lead to early career burnout in residency and practice.</a:t>
            </a:r>
          </a:p>
          <a:p>
            <a:endParaRPr lang="en-US" dirty="0"/>
          </a:p>
        </p:txBody>
      </p:sp>
      <p:sp>
        <p:nvSpPr>
          <p:cNvPr id="4" name="TextBox 3">
            <a:extLst>
              <a:ext uri="{FF2B5EF4-FFF2-40B4-BE49-F238E27FC236}">
                <a16:creationId xmlns:a16="http://schemas.microsoft.com/office/drawing/2014/main" id="{D475EDA9-45F0-5AE4-9F79-FAF29CCE7CFA}"/>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83820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b="1" dirty="0">
                <a:solidFill>
                  <a:schemeClr val="accent4">
                    <a:lumMod val="75000"/>
                  </a:schemeClr>
                </a:solidFill>
              </a:rPr>
              <a:t>Three Key Components</a:t>
            </a:r>
            <a:br>
              <a:rPr lang="en-US" sz="3600" b="1" dirty="0">
                <a:solidFill>
                  <a:schemeClr val="accent4">
                    <a:lumMod val="75000"/>
                  </a:schemeClr>
                </a:solidFill>
              </a:rPr>
            </a:br>
            <a:r>
              <a:rPr lang="en-US" sz="3600" b="1" dirty="0">
                <a:solidFill>
                  <a:schemeClr val="accent4">
                    <a:lumMod val="75000"/>
                  </a:schemeClr>
                </a:solidFill>
              </a:rPr>
              <a:t> (</a:t>
            </a:r>
            <a:r>
              <a:rPr lang="en-US" sz="3600" b="1" dirty="0" err="1">
                <a:solidFill>
                  <a:schemeClr val="accent4">
                    <a:lumMod val="75000"/>
                  </a:schemeClr>
                </a:solidFill>
              </a:rPr>
              <a:t>Maslach</a:t>
            </a:r>
            <a:r>
              <a:rPr lang="en-US" sz="3600" b="1" dirty="0">
                <a:solidFill>
                  <a:schemeClr val="accent4">
                    <a:lumMod val="75000"/>
                  </a:schemeClr>
                </a:solidFill>
              </a:rPr>
              <a:t> Burnout Inventory)</a:t>
            </a:r>
          </a:p>
        </p:txBody>
      </p:sp>
      <p:pic>
        <p:nvPicPr>
          <p:cNvPr id="4" name="Content Placeholder 3"/>
          <p:cNvPicPr>
            <a:picLocks noGrp="1" noChangeAspect="1"/>
          </p:cNvPicPr>
          <p:nvPr>
            <p:ph idx="1"/>
          </p:nvPr>
        </p:nvPicPr>
        <p:blipFill>
          <a:blip r:embed="rId2"/>
          <a:stretch>
            <a:fillRect/>
          </a:stretch>
        </p:blipFill>
        <p:spPr>
          <a:xfrm>
            <a:off x="1177528" y="1981200"/>
            <a:ext cx="6788944" cy="4525963"/>
          </a:xfrm>
          <a:prstGeom prst="rect">
            <a:avLst/>
          </a:prstGeom>
        </p:spPr>
      </p:pic>
      <p:sp>
        <p:nvSpPr>
          <p:cNvPr id="3" name="TextBox 2">
            <a:extLst>
              <a:ext uri="{FF2B5EF4-FFF2-40B4-BE49-F238E27FC236}">
                <a16:creationId xmlns:a16="http://schemas.microsoft.com/office/drawing/2014/main" id="{EAAC47B3-94AC-CA01-F978-9355291E7A10}"/>
              </a:ext>
            </a:extLst>
          </p:cNvPr>
          <p:cNvSpPr txBox="1"/>
          <p:nvPr/>
        </p:nvSpPr>
        <p:spPr>
          <a:xfrm>
            <a:off x="0" y="-29308"/>
            <a:ext cx="36576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346143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3408</Words>
  <Application>Microsoft Office PowerPoint</Application>
  <PresentationFormat>On-screen Show (4:3)</PresentationFormat>
  <Paragraphs>465</Paragraphs>
  <Slides>57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Black</vt:lpstr>
      <vt:lpstr>Arial Rounded MT Bold</vt:lpstr>
      <vt:lpstr>Calibri</vt:lpstr>
      <vt:lpstr>Times New Roman</vt:lpstr>
      <vt:lpstr>Office Theme</vt:lpstr>
      <vt:lpstr>PowerPoint Presentation</vt:lpstr>
      <vt:lpstr>Vision; The Dream/Tomorrow       MOTTO</vt:lpstr>
      <vt:lpstr>Prevention of Burnout in a Medical and Dental Student</vt:lpstr>
      <vt:lpstr>PowerPoint Presentation</vt:lpstr>
      <vt:lpstr>PowerPoint Presentation</vt:lpstr>
      <vt:lpstr>What is Burnout?</vt:lpstr>
      <vt:lpstr>Relevance in Medical and Dental Education</vt:lpstr>
      <vt:lpstr>Consequences If Left Unaddressed</vt:lpstr>
      <vt:lpstr>Three Key Components  (Maslach Burnout Inventory)</vt:lpstr>
      <vt:lpstr>Common Symptoms of Burnout</vt:lpstr>
      <vt:lpstr>PowerPoint Presentation</vt:lpstr>
      <vt:lpstr>Strategies for Prevention</vt:lpstr>
      <vt:lpstr>Building Resilience</vt:lpstr>
      <vt:lpstr>What Does It Take to Minimize Burnout &amp; Build Resilience of Healthcare Learners?</vt:lpstr>
      <vt:lpstr>Majority of burnout reports among learners in higher education were from US &amp; Europe</vt:lpstr>
      <vt:lpstr>Studies were predominantly carried out on healthcare learners</vt:lpstr>
      <vt:lpstr>Burnout was predominantly measured by Maslach Burnout Inventory</vt:lpstr>
      <vt:lpstr>PowerPoint Presentation</vt:lpstr>
      <vt:lpstr>PowerPoint Presentation</vt:lpstr>
      <vt:lpstr>PowerPoint Presentation</vt:lpstr>
      <vt:lpstr>37% are RESILIENCE</vt:lpstr>
      <vt:lpstr>What drive burnout and resilience?</vt:lpstr>
      <vt:lpstr>Student Development Strategies to Build Resilience</vt:lpstr>
      <vt:lpstr>Special interventions improve psychological health</vt:lpstr>
      <vt:lpstr>Correlates of burnout and dropout intentions in medical students: A cross-sectional study Jorge Sinval, Pedro Oliveira et al.</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PowerPoint Presentation</vt:lpstr>
      <vt:lpstr>PowerPoint Presentation</vt:lpstr>
      <vt:lpstr>PowerPoint Presentation</vt:lpstr>
      <vt:lpstr>PowerPoint Presentation</vt:lpstr>
      <vt:lpstr>PowerPoint Presentation</vt:lpstr>
      <vt:lpstr>PowerPoint Presentation</vt:lpstr>
      <vt:lpstr>References </vt:lpstr>
      <vt:lpstr>Thank You</vt:lpstr>
      <vt:lpstr>PowerPoint Presentation</vt:lpstr>
      <vt:lpstr>Motto Vision; The Dream/Tomorrow</vt:lpstr>
      <vt:lpstr>PowerPoint Presentation</vt:lpstr>
      <vt:lpstr>Learning Outcomes</vt:lpstr>
      <vt:lpstr>Defence Mechanism</vt:lpstr>
      <vt:lpstr>PowerPoint Presentation</vt:lpstr>
      <vt:lpstr>How is DEFENCE formed?</vt:lpstr>
      <vt:lpstr>PowerPoint Presentation</vt:lpstr>
      <vt:lpstr>PowerPoint Presentation</vt:lpstr>
      <vt:lpstr>Repression</vt:lpstr>
      <vt:lpstr>Denial</vt:lpstr>
      <vt:lpstr>Displacement</vt:lpstr>
      <vt:lpstr>Projection</vt:lpstr>
      <vt:lpstr>Regression</vt:lpstr>
      <vt:lpstr>Reaction formation </vt:lpstr>
      <vt:lpstr>Sublimation</vt:lpstr>
      <vt:lpstr>Rationalization</vt:lpstr>
      <vt:lpstr>Defense mechanisms are associated with mental health symptoms across six countries  Vera Békés et al. 2023</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MCQ</vt:lpstr>
      <vt:lpstr>MCQ</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Kainat Mirza</cp:lastModifiedBy>
  <cp:revision>123</cp:revision>
  <dcterms:created xsi:type="dcterms:W3CDTF">2020-02-26T17:20:51Z</dcterms:created>
  <dcterms:modified xsi:type="dcterms:W3CDTF">2025-02-18T17:05:44Z</dcterms:modified>
</cp:coreProperties>
</file>