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5" r:id="rId1"/>
    <p:sldMasterId id="2147483737" r:id="rId2"/>
  </p:sldMasterIdLst>
  <p:notesMasterIdLst>
    <p:notesMasterId r:id="rId23"/>
  </p:notesMasterIdLst>
  <p:sldIdLst>
    <p:sldId id="318" r:id="rId3"/>
    <p:sldId id="317" r:id="rId4"/>
    <p:sldId id="297" r:id="rId5"/>
    <p:sldId id="296" r:id="rId6"/>
    <p:sldId id="258" r:id="rId7"/>
    <p:sldId id="319" r:id="rId8"/>
    <p:sldId id="348" r:id="rId9"/>
    <p:sldId id="354" r:id="rId10"/>
    <p:sldId id="355" r:id="rId11"/>
    <p:sldId id="356" r:id="rId12"/>
    <p:sldId id="324" r:id="rId13"/>
    <p:sldId id="333" r:id="rId14"/>
    <p:sldId id="349" r:id="rId15"/>
    <p:sldId id="350" r:id="rId16"/>
    <p:sldId id="351" r:id="rId17"/>
    <p:sldId id="352" r:id="rId18"/>
    <p:sldId id="353" r:id="rId19"/>
    <p:sldId id="337" r:id="rId20"/>
    <p:sldId id="315"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364" autoAdjust="0"/>
  </p:normalViewPr>
  <p:slideViewPr>
    <p:cSldViewPr>
      <p:cViewPr varScale="1">
        <p:scale>
          <a:sx n="62" d="100"/>
          <a:sy n="62" d="100"/>
        </p:scale>
        <p:origin x="1400" y="28"/>
      </p:cViewPr>
      <p:guideLst>
        <p:guide orient="horz" pos="2160"/>
        <p:guide pos="2880"/>
      </p:guideLst>
    </p:cSldViewPr>
  </p:slideViewPr>
  <p:outlineViewPr>
    <p:cViewPr>
      <p:scale>
        <a:sx n="33" d="100"/>
        <a:sy n="33" d="100"/>
      </p:scale>
      <p:origin x="0" y="-13248"/>
    </p:cViewPr>
  </p:outlineViewPr>
  <p:notesTextViewPr>
    <p:cViewPr>
      <p:scale>
        <a:sx n="100" d="100"/>
        <a:sy n="100" d="100"/>
      </p:scale>
      <p:origin x="0" y="0"/>
    </p:cViewPr>
  </p:notesTextViewPr>
  <p:sorterViewPr>
    <p:cViewPr>
      <p:scale>
        <a:sx n="100" d="100"/>
        <a:sy n="100" d="100"/>
      </p:scale>
      <p:origin x="0" y="-80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essa Naeem" userId="1bce7fe639484c7a" providerId="LiveId" clId="{08B6EB88-8F16-452E-B4F3-0EBC4A2AB728}"/>
    <pc:docChg chg="undo custSel addSld delSld modSld sldOrd">
      <pc:chgData name="Romessa Naeem" userId="1bce7fe639484c7a" providerId="LiveId" clId="{08B6EB88-8F16-452E-B4F3-0EBC4A2AB728}" dt="2025-01-30T09:38:01.601" v="1540" actId="14100"/>
      <pc:docMkLst>
        <pc:docMk/>
      </pc:docMkLst>
      <pc:sldChg chg="delSp modSp mod">
        <pc:chgData name="Romessa Naeem" userId="1bce7fe639484c7a" providerId="LiveId" clId="{08B6EB88-8F16-452E-B4F3-0EBC4A2AB728}" dt="2025-01-30T09:10:28.777" v="931" actId="478"/>
        <pc:sldMkLst>
          <pc:docMk/>
          <pc:sldMk cId="2704231860" sldId="258"/>
        </pc:sldMkLst>
        <pc:spChg chg="mod">
          <ac:chgData name="Romessa Naeem" userId="1bce7fe639484c7a" providerId="LiveId" clId="{08B6EB88-8F16-452E-B4F3-0EBC4A2AB728}" dt="2025-01-30T08:27:12.414" v="10" actId="20577"/>
          <ac:spMkLst>
            <pc:docMk/>
            <pc:sldMk cId="2704231860" sldId="258"/>
            <ac:spMk id="3" creationId="{00000000-0000-0000-0000-000000000000}"/>
          </ac:spMkLst>
        </pc:spChg>
      </pc:sldChg>
      <pc:sldChg chg="del">
        <pc:chgData name="Romessa Naeem" userId="1bce7fe639484c7a" providerId="LiveId" clId="{08B6EB88-8F16-452E-B4F3-0EBC4A2AB728}" dt="2025-01-30T08:41:31.614" v="139" actId="47"/>
        <pc:sldMkLst>
          <pc:docMk/>
          <pc:sldMk cId="1261385269" sldId="260"/>
        </pc:sldMkLst>
      </pc:sldChg>
      <pc:sldChg chg="del">
        <pc:chgData name="Romessa Naeem" userId="1bce7fe639484c7a" providerId="LiveId" clId="{08B6EB88-8F16-452E-B4F3-0EBC4A2AB728}" dt="2025-01-30T08:43:40.983" v="154" actId="47"/>
        <pc:sldMkLst>
          <pc:docMk/>
          <pc:sldMk cId="2361247000" sldId="261"/>
        </pc:sldMkLst>
      </pc:sldChg>
      <pc:sldChg chg="del">
        <pc:chgData name="Romessa Naeem" userId="1bce7fe639484c7a" providerId="LiveId" clId="{08B6EB88-8F16-452E-B4F3-0EBC4A2AB728}" dt="2025-01-30T08:43:42.031" v="155" actId="47"/>
        <pc:sldMkLst>
          <pc:docMk/>
          <pc:sldMk cId="3678301863" sldId="262"/>
        </pc:sldMkLst>
      </pc:sldChg>
      <pc:sldChg chg="del">
        <pc:chgData name="Romessa Naeem" userId="1bce7fe639484c7a" providerId="LiveId" clId="{08B6EB88-8F16-452E-B4F3-0EBC4A2AB728}" dt="2025-01-30T08:43:42.933" v="156" actId="47"/>
        <pc:sldMkLst>
          <pc:docMk/>
          <pc:sldMk cId="180344033" sldId="263"/>
        </pc:sldMkLst>
      </pc:sldChg>
      <pc:sldChg chg="del">
        <pc:chgData name="Romessa Naeem" userId="1bce7fe639484c7a" providerId="LiveId" clId="{08B6EB88-8F16-452E-B4F3-0EBC4A2AB728}" dt="2025-01-30T08:43:46.035" v="160" actId="47"/>
        <pc:sldMkLst>
          <pc:docMk/>
          <pc:sldMk cId="4261667900" sldId="264"/>
        </pc:sldMkLst>
      </pc:sldChg>
      <pc:sldChg chg="del">
        <pc:chgData name="Romessa Naeem" userId="1bce7fe639484c7a" providerId="LiveId" clId="{08B6EB88-8F16-452E-B4F3-0EBC4A2AB728}" dt="2025-01-30T08:43:47.085" v="161" actId="47"/>
        <pc:sldMkLst>
          <pc:docMk/>
          <pc:sldMk cId="3827320174" sldId="265"/>
        </pc:sldMkLst>
      </pc:sldChg>
      <pc:sldChg chg="del">
        <pc:chgData name="Romessa Naeem" userId="1bce7fe639484c7a" providerId="LiveId" clId="{08B6EB88-8F16-452E-B4F3-0EBC4A2AB728}" dt="2025-01-30T08:43:45.104" v="159" actId="47"/>
        <pc:sldMkLst>
          <pc:docMk/>
          <pc:sldMk cId="663013293" sldId="266"/>
        </pc:sldMkLst>
      </pc:sldChg>
      <pc:sldChg chg="del">
        <pc:chgData name="Romessa Naeem" userId="1bce7fe639484c7a" providerId="LiveId" clId="{08B6EB88-8F16-452E-B4F3-0EBC4A2AB728}" dt="2025-01-30T08:43:47.852" v="162" actId="47"/>
        <pc:sldMkLst>
          <pc:docMk/>
          <pc:sldMk cId="70926507" sldId="268"/>
        </pc:sldMkLst>
      </pc:sldChg>
      <pc:sldChg chg="del">
        <pc:chgData name="Romessa Naeem" userId="1bce7fe639484c7a" providerId="LiveId" clId="{08B6EB88-8F16-452E-B4F3-0EBC4A2AB728}" dt="2025-01-30T08:43:48.957" v="163" actId="47"/>
        <pc:sldMkLst>
          <pc:docMk/>
          <pc:sldMk cId="193418415" sldId="270"/>
        </pc:sldMkLst>
      </pc:sldChg>
      <pc:sldChg chg="del">
        <pc:chgData name="Romessa Naeem" userId="1bce7fe639484c7a" providerId="LiveId" clId="{08B6EB88-8F16-452E-B4F3-0EBC4A2AB728}" dt="2025-01-30T08:43:49.741" v="164" actId="47"/>
        <pc:sldMkLst>
          <pc:docMk/>
          <pc:sldMk cId="3450561488" sldId="271"/>
        </pc:sldMkLst>
      </pc:sldChg>
      <pc:sldChg chg="del">
        <pc:chgData name="Romessa Naeem" userId="1bce7fe639484c7a" providerId="LiveId" clId="{08B6EB88-8F16-452E-B4F3-0EBC4A2AB728}" dt="2025-01-30T08:43:50.467" v="165" actId="47"/>
        <pc:sldMkLst>
          <pc:docMk/>
          <pc:sldMk cId="352336129" sldId="272"/>
        </pc:sldMkLst>
      </pc:sldChg>
      <pc:sldChg chg="del">
        <pc:chgData name="Romessa Naeem" userId="1bce7fe639484c7a" providerId="LiveId" clId="{08B6EB88-8F16-452E-B4F3-0EBC4A2AB728}" dt="2025-01-30T09:09:05.194" v="820" actId="47"/>
        <pc:sldMkLst>
          <pc:docMk/>
          <pc:sldMk cId="1341772567" sldId="273"/>
        </pc:sldMkLst>
      </pc:sldChg>
      <pc:sldChg chg="del">
        <pc:chgData name="Romessa Naeem" userId="1bce7fe639484c7a" providerId="LiveId" clId="{08B6EB88-8F16-452E-B4F3-0EBC4A2AB728}" dt="2025-01-30T09:11:22.452" v="939" actId="47"/>
        <pc:sldMkLst>
          <pc:docMk/>
          <pc:sldMk cId="3274749179" sldId="274"/>
        </pc:sldMkLst>
      </pc:sldChg>
      <pc:sldChg chg="delSp mod">
        <pc:chgData name="Romessa Naeem" userId="1bce7fe639484c7a" providerId="LiveId" clId="{08B6EB88-8F16-452E-B4F3-0EBC4A2AB728}" dt="2025-01-30T09:33:32.254" v="1438" actId="478"/>
        <pc:sldMkLst>
          <pc:docMk/>
          <pc:sldMk cId="1354827327" sldId="275"/>
        </pc:sldMkLst>
      </pc:sldChg>
      <pc:sldChg chg="addSp delSp modSp del mod">
        <pc:chgData name="Romessa Naeem" userId="1bce7fe639484c7a" providerId="LiveId" clId="{08B6EB88-8F16-452E-B4F3-0EBC4A2AB728}" dt="2025-01-30T08:35:26.087" v="26" actId="47"/>
        <pc:sldMkLst>
          <pc:docMk/>
          <pc:sldMk cId="4014946800" sldId="280"/>
        </pc:sldMkLst>
      </pc:sldChg>
      <pc:sldChg chg="modSp del mod">
        <pc:chgData name="Romessa Naeem" userId="1bce7fe639484c7a" providerId="LiveId" clId="{08B6EB88-8F16-452E-B4F3-0EBC4A2AB728}" dt="2025-01-30T09:26:04.052" v="1430" actId="47"/>
        <pc:sldMkLst>
          <pc:docMk/>
          <pc:sldMk cId="2167158693" sldId="287"/>
        </pc:sldMkLst>
      </pc:sldChg>
      <pc:sldChg chg="del">
        <pc:chgData name="Romessa Naeem" userId="1bce7fe639484c7a" providerId="LiveId" clId="{08B6EB88-8F16-452E-B4F3-0EBC4A2AB728}" dt="2025-01-30T09:20:39.577" v="1335" actId="47"/>
        <pc:sldMkLst>
          <pc:docMk/>
          <pc:sldMk cId="38573769" sldId="288"/>
        </pc:sldMkLst>
      </pc:sldChg>
      <pc:sldChg chg="del">
        <pc:chgData name="Romessa Naeem" userId="1bce7fe639484c7a" providerId="LiveId" clId="{08B6EB88-8F16-452E-B4F3-0EBC4A2AB728}" dt="2025-01-30T09:23:08.920" v="1407" actId="47"/>
        <pc:sldMkLst>
          <pc:docMk/>
          <pc:sldMk cId="442083897" sldId="289"/>
        </pc:sldMkLst>
      </pc:sldChg>
      <pc:sldChg chg="delSp del mod">
        <pc:chgData name="Romessa Naeem" userId="1bce7fe639484c7a" providerId="LiveId" clId="{08B6EB88-8F16-452E-B4F3-0EBC4A2AB728}" dt="2025-01-30T09:11:26.128" v="940" actId="47"/>
        <pc:sldMkLst>
          <pc:docMk/>
          <pc:sldMk cId="1336662627" sldId="291"/>
        </pc:sldMkLst>
      </pc:sldChg>
      <pc:sldChg chg="delSp mod">
        <pc:chgData name="Romessa Naeem" userId="1bce7fe639484c7a" providerId="LiveId" clId="{08B6EB88-8F16-452E-B4F3-0EBC4A2AB728}" dt="2025-01-30T09:32:55.226" v="1437" actId="478"/>
        <pc:sldMkLst>
          <pc:docMk/>
          <pc:sldMk cId="1886851482" sldId="297"/>
        </pc:sldMkLst>
      </pc:sldChg>
      <pc:sldChg chg="del">
        <pc:chgData name="Romessa Naeem" userId="1bce7fe639484c7a" providerId="LiveId" clId="{08B6EB88-8F16-452E-B4F3-0EBC4A2AB728}" dt="2025-01-30T08:35:30.083" v="27" actId="47"/>
        <pc:sldMkLst>
          <pc:docMk/>
          <pc:sldMk cId="3814375166" sldId="305"/>
        </pc:sldMkLst>
      </pc:sldChg>
      <pc:sldChg chg="del">
        <pc:chgData name="Romessa Naeem" userId="1bce7fe639484c7a" providerId="LiveId" clId="{08B6EB88-8F16-452E-B4F3-0EBC4A2AB728}" dt="2025-01-30T08:43:43.635" v="157" actId="47"/>
        <pc:sldMkLst>
          <pc:docMk/>
          <pc:sldMk cId="1572410472" sldId="306"/>
        </pc:sldMkLst>
      </pc:sldChg>
      <pc:sldChg chg="del">
        <pc:chgData name="Romessa Naeem" userId="1bce7fe639484c7a" providerId="LiveId" clId="{08B6EB88-8F16-452E-B4F3-0EBC4A2AB728}" dt="2025-01-30T08:43:44.337" v="158" actId="47"/>
        <pc:sldMkLst>
          <pc:docMk/>
          <pc:sldMk cId="2207468009" sldId="307"/>
        </pc:sldMkLst>
      </pc:sldChg>
      <pc:sldChg chg="del">
        <pc:chgData name="Romessa Naeem" userId="1bce7fe639484c7a" providerId="LiveId" clId="{08B6EB88-8F16-452E-B4F3-0EBC4A2AB728}" dt="2025-01-30T09:15:01.976" v="1208" actId="47"/>
        <pc:sldMkLst>
          <pc:docMk/>
          <pc:sldMk cId="4271121457" sldId="308"/>
        </pc:sldMkLst>
      </pc:sldChg>
      <pc:sldChg chg="del">
        <pc:chgData name="Romessa Naeem" userId="1bce7fe639484c7a" providerId="LiveId" clId="{08B6EB88-8F16-452E-B4F3-0EBC4A2AB728}" dt="2025-01-30T09:15:07.802" v="1209" actId="47"/>
        <pc:sldMkLst>
          <pc:docMk/>
          <pc:sldMk cId="3954194880" sldId="309"/>
        </pc:sldMkLst>
      </pc:sldChg>
      <pc:sldChg chg="del">
        <pc:chgData name="Romessa Naeem" userId="1bce7fe639484c7a" providerId="LiveId" clId="{08B6EB88-8F16-452E-B4F3-0EBC4A2AB728}" dt="2025-01-30T09:26:09.248" v="1431" actId="47"/>
        <pc:sldMkLst>
          <pc:docMk/>
          <pc:sldMk cId="777431774" sldId="314"/>
        </pc:sldMkLst>
      </pc:sldChg>
      <pc:sldChg chg="delSp modSp mod">
        <pc:chgData name="Romessa Naeem" userId="1bce7fe639484c7a" providerId="LiveId" clId="{08B6EB88-8F16-452E-B4F3-0EBC4A2AB728}" dt="2025-01-30T09:26:38.903" v="1433" actId="478"/>
        <pc:sldMkLst>
          <pc:docMk/>
          <pc:sldMk cId="2915695827" sldId="315"/>
        </pc:sldMkLst>
        <pc:spChg chg="mod">
          <ac:chgData name="Romessa Naeem" userId="1bce7fe639484c7a" providerId="LiveId" clId="{08B6EB88-8F16-452E-B4F3-0EBC4A2AB728}" dt="2025-01-30T09:26:35.959" v="1432"/>
          <ac:spMkLst>
            <pc:docMk/>
            <pc:sldMk cId="2915695827" sldId="315"/>
            <ac:spMk id="7" creationId="{00000000-0000-0000-0000-000000000000}"/>
          </ac:spMkLst>
        </pc:spChg>
      </pc:sldChg>
      <pc:sldChg chg="delSp del mod">
        <pc:chgData name="Romessa Naeem" userId="1bce7fe639484c7a" providerId="LiveId" clId="{08B6EB88-8F16-452E-B4F3-0EBC4A2AB728}" dt="2025-01-30T09:32:03.654" v="1435" actId="47"/>
        <pc:sldMkLst>
          <pc:docMk/>
          <pc:sldMk cId="891744326" sldId="316"/>
        </pc:sldMkLst>
      </pc:sldChg>
      <pc:sldChg chg="addSp delSp modSp mod">
        <pc:chgData name="Romessa Naeem" userId="1bce7fe639484c7a" providerId="LiveId" clId="{08B6EB88-8F16-452E-B4F3-0EBC4A2AB728}" dt="2025-01-30T09:38:01.601" v="1540" actId="14100"/>
        <pc:sldMkLst>
          <pc:docMk/>
          <pc:sldMk cId="3771392000" sldId="317"/>
        </pc:sldMkLst>
        <pc:spChg chg="mod">
          <ac:chgData name="Romessa Naeem" userId="1bce7fe639484c7a" providerId="LiveId" clId="{08B6EB88-8F16-452E-B4F3-0EBC4A2AB728}" dt="2025-01-30T08:42:54.590" v="148" actId="20577"/>
          <ac:spMkLst>
            <pc:docMk/>
            <pc:sldMk cId="3771392000" sldId="317"/>
            <ac:spMk id="3" creationId="{00000000-0000-0000-0000-000000000000}"/>
          </ac:spMkLst>
        </pc:spChg>
        <pc:picChg chg="add mod">
          <ac:chgData name="Romessa Naeem" userId="1bce7fe639484c7a" providerId="LiveId" clId="{08B6EB88-8F16-452E-B4F3-0EBC4A2AB728}" dt="2025-01-30T09:38:01.601" v="1540" actId="14100"/>
          <ac:picMkLst>
            <pc:docMk/>
            <pc:sldMk cId="3771392000" sldId="317"/>
            <ac:picMk id="7" creationId="{92FFF009-178B-C15E-FEAC-4F39C50579C8}"/>
          </ac:picMkLst>
        </pc:picChg>
        <pc:picChg chg="add mod">
          <ac:chgData name="Romessa Naeem" userId="1bce7fe639484c7a" providerId="LiveId" clId="{08B6EB88-8F16-452E-B4F3-0EBC4A2AB728}" dt="2025-01-30T09:34:42.882" v="1448" actId="14100"/>
          <ac:picMkLst>
            <pc:docMk/>
            <pc:sldMk cId="3771392000" sldId="317"/>
            <ac:picMk id="9" creationId="{BBAFE3BF-6E83-0CFA-573F-5C0BA247A7FC}"/>
          </ac:picMkLst>
        </pc:picChg>
      </pc:sldChg>
      <pc:sldChg chg="delSp mod">
        <pc:chgData name="Romessa Naeem" userId="1bce7fe639484c7a" providerId="LiveId" clId="{08B6EB88-8F16-452E-B4F3-0EBC4A2AB728}" dt="2025-01-30T09:32:42.361" v="1436" actId="478"/>
        <pc:sldMkLst>
          <pc:docMk/>
          <pc:sldMk cId="583677976" sldId="318"/>
        </pc:sldMkLst>
      </pc:sldChg>
      <pc:sldChg chg="delSp modSp new mod">
        <pc:chgData name="Romessa Naeem" userId="1bce7fe639484c7a" providerId="LiveId" clId="{08B6EB88-8F16-452E-B4F3-0EBC4A2AB728}" dt="2025-01-30T09:10:39.389" v="932" actId="478"/>
        <pc:sldMkLst>
          <pc:docMk/>
          <pc:sldMk cId="995828821" sldId="319"/>
        </pc:sldMkLst>
        <pc:spChg chg="mod">
          <ac:chgData name="Romessa Naeem" userId="1bce7fe639484c7a" providerId="LiveId" clId="{08B6EB88-8F16-452E-B4F3-0EBC4A2AB728}" dt="2025-01-30T08:34:24.368" v="22" actId="255"/>
          <ac:spMkLst>
            <pc:docMk/>
            <pc:sldMk cId="995828821" sldId="319"/>
            <ac:spMk id="2" creationId="{2E843D9D-EE05-F9A8-A930-8EAF4E146880}"/>
          </ac:spMkLst>
        </pc:spChg>
        <pc:spChg chg="mod">
          <ac:chgData name="Romessa Naeem" userId="1bce7fe639484c7a" providerId="LiveId" clId="{08B6EB88-8F16-452E-B4F3-0EBC4A2AB728}" dt="2025-01-30T08:35:18.005" v="25" actId="255"/>
          <ac:spMkLst>
            <pc:docMk/>
            <pc:sldMk cId="995828821" sldId="319"/>
            <ac:spMk id="3" creationId="{26574348-63B8-03F6-5940-9A1487C78569}"/>
          </ac:spMkLst>
        </pc:spChg>
      </pc:sldChg>
      <pc:sldChg chg="new del">
        <pc:chgData name="Romessa Naeem" userId="1bce7fe639484c7a" providerId="LiveId" clId="{08B6EB88-8F16-452E-B4F3-0EBC4A2AB728}" dt="2025-01-30T08:33:59.937" v="18" actId="680"/>
        <pc:sldMkLst>
          <pc:docMk/>
          <pc:sldMk cId="2578007009" sldId="319"/>
        </pc:sldMkLst>
      </pc:sldChg>
      <pc:sldChg chg="addSp delSp modSp new mod">
        <pc:chgData name="Romessa Naeem" userId="1bce7fe639484c7a" providerId="LiveId" clId="{08B6EB88-8F16-452E-B4F3-0EBC4A2AB728}" dt="2025-01-30T08:48:51.290" v="291" actId="255"/>
        <pc:sldMkLst>
          <pc:docMk/>
          <pc:sldMk cId="1425925710" sldId="320"/>
        </pc:sldMkLst>
      </pc:sldChg>
      <pc:sldChg chg="addSp delSp modSp new mod">
        <pc:chgData name="Romessa Naeem" userId="1bce7fe639484c7a" providerId="LiveId" clId="{08B6EB88-8F16-452E-B4F3-0EBC4A2AB728}" dt="2025-01-30T08:50:03.831" v="392" actId="14100"/>
        <pc:sldMkLst>
          <pc:docMk/>
          <pc:sldMk cId="1798184557" sldId="321"/>
        </pc:sldMkLst>
      </pc:sldChg>
      <pc:sldChg chg="add del">
        <pc:chgData name="Romessa Naeem" userId="1bce7fe639484c7a" providerId="LiveId" clId="{08B6EB88-8F16-452E-B4F3-0EBC4A2AB728}" dt="2025-01-30T08:46:34.309" v="180" actId="47"/>
        <pc:sldMkLst>
          <pc:docMk/>
          <pc:sldMk cId="3593056966" sldId="321"/>
        </pc:sldMkLst>
      </pc:sldChg>
      <pc:sldChg chg="addSp delSp modSp new mod">
        <pc:chgData name="Romessa Naeem" userId="1bce7fe639484c7a" providerId="LiveId" clId="{08B6EB88-8F16-452E-B4F3-0EBC4A2AB728}" dt="2025-01-30T08:51:24.163" v="489" actId="14100"/>
        <pc:sldMkLst>
          <pc:docMk/>
          <pc:sldMk cId="547646627" sldId="322"/>
        </pc:sldMkLst>
      </pc:sldChg>
      <pc:sldChg chg="add del">
        <pc:chgData name="Romessa Naeem" userId="1bce7fe639484c7a" providerId="LiveId" clId="{08B6EB88-8F16-452E-B4F3-0EBC4A2AB728}" dt="2025-01-30T08:47:03.672" v="181" actId="47"/>
        <pc:sldMkLst>
          <pc:docMk/>
          <pc:sldMk cId="2810519100" sldId="322"/>
        </pc:sldMkLst>
      </pc:sldChg>
      <pc:sldChg chg="add del">
        <pc:chgData name="Romessa Naeem" userId="1bce7fe639484c7a" providerId="LiveId" clId="{08B6EB88-8F16-452E-B4F3-0EBC4A2AB728}" dt="2025-01-30T08:47:04.816" v="182" actId="47"/>
        <pc:sldMkLst>
          <pc:docMk/>
          <pc:sldMk cId="1511845567" sldId="323"/>
        </pc:sldMkLst>
      </pc:sldChg>
      <pc:sldChg chg="addSp delSp modSp new mod ord">
        <pc:chgData name="Romessa Naeem" userId="1bce7fe639484c7a" providerId="LiveId" clId="{08B6EB88-8F16-452E-B4F3-0EBC4A2AB728}" dt="2025-01-30T08:53:48.790" v="597" actId="14100"/>
        <pc:sldMkLst>
          <pc:docMk/>
          <pc:sldMk cId="2672389517" sldId="323"/>
        </pc:sldMkLst>
      </pc:sldChg>
      <pc:sldChg chg="add del">
        <pc:chgData name="Romessa Naeem" userId="1bce7fe639484c7a" providerId="LiveId" clId="{08B6EB88-8F16-452E-B4F3-0EBC4A2AB728}" dt="2025-01-30T08:47:05.560" v="183" actId="47"/>
        <pc:sldMkLst>
          <pc:docMk/>
          <pc:sldMk cId="752500175" sldId="324"/>
        </pc:sldMkLst>
      </pc:sldChg>
      <pc:sldChg chg="addSp delSp modSp new mod">
        <pc:chgData name="Romessa Naeem" userId="1bce7fe639484c7a" providerId="LiveId" clId="{08B6EB88-8F16-452E-B4F3-0EBC4A2AB728}" dt="2025-01-30T09:08:17.746" v="802" actId="14100"/>
        <pc:sldMkLst>
          <pc:docMk/>
          <pc:sldMk cId="2972519359" sldId="324"/>
        </pc:sldMkLst>
        <pc:spChg chg="mod">
          <ac:chgData name="Romessa Naeem" userId="1bce7fe639484c7a" providerId="LiveId" clId="{08B6EB88-8F16-452E-B4F3-0EBC4A2AB728}" dt="2025-01-30T09:07:52.636" v="799" actId="207"/>
          <ac:spMkLst>
            <pc:docMk/>
            <pc:sldMk cId="2972519359" sldId="324"/>
            <ac:spMk id="2" creationId="{FC2723EF-4873-61D6-69D3-628C77133448}"/>
          </ac:spMkLst>
        </pc:spChg>
        <pc:spChg chg="mod">
          <ac:chgData name="Romessa Naeem" userId="1bce7fe639484c7a" providerId="LiveId" clId="{08B6EB88-8F16-452E-B4F3-0EBC4A2AB728}" dt="2025-01-30T09:07:26.180" v="779" actId="1036"/>
          <ac:spMkLst>
            <pc:docMk/>
            <pc:sldMk cId="2972519359" sldId="324"/>
            <ac:spMk id="5" creationId="{F4B4E1FC-7CF7-CE7C-78C3-4E5591275874}"/>
          </ac:spMkLst>
        </pc:spChg>
      </pc:sldChg>
      <pc:sldChg chg="add del">
        <pc:chgData name="Romessa Naeem" userId="1bce7fe639484c7a" providerId="LiveId" clId="{08B6EB88-8F16-452E-B4F3-0EBC4A2AB728}" dt="2025-01-30T08:47:06.206" v="184" actId="47"/>
        <pc:sldMkLst>
          <pc:docMk/>
          <pc:sldMk cId="2250175247" sldId="325"/>
        </pc:sldMkLst>
      </pc:sldChg>
      <pc:sldChg chg="addSp delSp modSp new mod">
        <pc:chgData name="Romessa Naeem" userId="1bce7fe639484c7a" providerId="LiveId" clId="{08B6EB88-8F16-452E-B4F3-0EBC4A2AB728}" dt="2025-01-30T09:11:10.242" v="937" actId="14100"/>
        <pc:sldMkLst>
          <pc:docMk/>
          <pc:sldMk cId="2374295254" sldId="325"/>
        </pc:sldMkLst>
      </pc:sldChg>
      <pc:sldChg chg="addSp delSp modSp add mod">
        <pc:chgData name="Romessa Naeem" userId="1bce7fe639484c7a" providerId="LiveId" clId="{08B6EB88-8F16-452E-B4F3-0EBC4A2AB728}" dt="2025-01-30T08:54:42.463" v="607" actId="14100"/>
        <pc:sldMkLst>
          <pc:docMk/>
          <pc:sldMk cId="2411545928" sldId="326"/>
        </pc:sldMkLst>
      </pc:sldChg>
      <pc:sldChg chg="modSp new del mod">
        <pc:chgData name="Romessa Naeem" userId="1bce7fe639484c7a" providerId="LiveId" clId="{08B6EB88-8F16-452E-B4F3-0EBC4A2AB728}" dt="2025-01-30T08:47:11.373" v="185" actId="47"/>
        <pc:sldMkLst>
          <pc:docMk/>
          <pc:sldMk cId="3730246524" sldId="326"/>
        </pc:sldMkLst>
      </pc:sldChg>
      <pc:sldChg chg="addSp delSp modSp add mod">
        <pc:chgData name="Romessa Naeem" userId="1bce7fe639484c7a" providerId="LiveId" clId="{08B6EB88-8F16-452E-B4F3-0EBC4A2AB728}" dt="2025-01-30T08:55:52.083" v="618" actId="14100"/>
        <pc:sldMkLst>
          <pc:docMk/>
          <pc:sldMk cId="4244917858" sldId="327"/>
        </pc:sldMkLst>
      </pc:sldChg>
      <pc:sldChg chg="addSp delSp modSp add mod">
        <pc:chgData name="Romessa Naeem" userId="1bce7fe639484c7a" providerId="LiveId" clId="{08B6EB88-8F16-452E-B4F3-0EBC4A2AB728}" dt="2025-01-30T09:03:00.878" v="628" actId="14100"/>
        <pc:sldMkLst>
          <pc:docMk/>
          <pc:sldMk cId="2369571830" sldId="328"/>
        </pc:sldMkLst>
      </pc:sldChg>
      <pc:sldChg chg="addSp delSp modSp add mod">
        <pc:chgData name="Romessa Naeem" userId="1bce7fe639484c7a" providerId="LiveId" clId="{08B6EB88-8F16-452E-B4F3-0EBC4A2AB728}" dt="2025-01-30T09:04:01.278" v="639" actId="14100"/>
        <pc:sldMkLst>
          <pc:docMk/>
          <pc:sldMk cId="3980326523" sldId="329"/>
        </pc:sldMkLst>
      </pc:sldChg>
      <pc:sldChg chg="addSp delSp modSp add mod">
        <pc:chgData name="Romessa Naeem" userId="1bce7fe639484c7a" providerId="LiveId" clId="{08B6EB88-8F16-452E-B4F3-0EBC4A2AB728}" dt="2025-01-30T09:04:54.542" v="650" actId="14100"/>
        <pc:sldMkLst>
          <pc:docMk/>
          <pc:sldMk cId="3923562252" sldId="330"/>
        </pc:sldMkLst>
      </pc:sldChg>
      <pc:sldChg chg="addSp delSp modSp add mod">
        <pc:chgData name="Romessa Naeem" userId="1bce7fe639484c7a" providerId="LiveId" clId="{08B6EB88-8F16-452E-B4F3-0EBC4A2AB728}" dt="2025-01-30T09:05:50.649" v="660" actId="14100"/>
        <pc:sldMkLst>
          <pc:docMk/>
          <pc:sldMk cId="3640022267" sldId="331"/>
        </pc:sldMkLst>
      </pc:sldChg>
      <pc:sldChg chg="addSp delSp modSp add mod">
        <pc:chgData name="Romessa Naeem" userId="1bce7fe639484c7a" providerId="LiveId" clId="{08B6EB88-8F16-452E-B4F3-0EBC4A2AB728}" dt="2025-01-30T09:06:33.572" v="668" actId="14100"/>
        <pc:sldMkLst>
          <pc:docMk/>
          <pc:sldMk cId="4176503903" sldId="332"/>
        </pc:sldMkLst>
      </pc:sldChg>
      <pc:sldChg chg="addSp delSp modSp add mod">
        <pc:chgData name="Romessa Naeem" userId="1bce7fe639484c7a" providerId="LiveId" clId="{08B6EB88-8F16-452E-B4F3-0EBC4A2AB728}" dt="2025-01-30T09:08:53.618" v="819" actId="14100"/>
        <pc:sldMkLst>
          <pc:docMk/>
          <pc:sldMk cId="3607857524" sldId="333"/>
        </pc:sldMkLst>
        <pc:spChg chg="mod">
          <ac:chgData name="Romessa Naeem" userId="1bce7fe639484c7a" providerId="LiveId" clId="{08B6EB88-8F16-452E-B4F3-0EBC4A2AB728}" dt="2025-01-30T09:08:30.386" v="814" actId="20577"/>
          <ac:spMkLst>
            <pc:docMk/>
            <pc:sldMk cId="3607857524" sldId="333"/>
            <ac:spMk id="2" creationId="{04A5ED32-9DBC-B0C6-A95A-24DF69678E15}"/>
          </ac:spMkLst>
        </pc:spChg>
      </pc:sldChg>
      <pc:sldChg chg="addSp modSp new mod">
        <pc:chgData name="Romessa Naeem" userId="1bce7fe639484c7a" providerId="LiveId" clId="{08B6EB88-8F16-452E-B4F3-0EBC4A2AB728}" dt="2025-01-30T09:14:48.794" v="1207" actId="1036"/>
        <pc:sldMkLst>
          <pc:docMk/>
          <pc:sldMk cId="3574022558" sldId="334"/>
        </pc:sldMkLst>
      </pc:sldChg>
      <pc:sldChg chg="addSp modSp add mod">
        <pc:chgData name="Romessa Naeem" userId="1bce7fe639484c7a" providerId="LiveId" clId="{08B6EB88-8F16-452E-B4F3-0EBC4A2AB728}" dt="2025-01-30T09:20:04.081" v="1334" actId="255"/>
        <pc:sldMkLst>
          <pc:docMk/>
          <pc:sldMk cId="2194229140" sldId="335"/>
        </pc:sldMkLst>
      </pc:sldChg>
      <pc:sldChg chg="modSp add mod">
        <pc:chgData name="Romessa Naeem" userId="1bce7fe639484c7a" providerId="LiveId" clId="{08B6EB88-8F16-452E-B4F3-0EBC4A2AB728}" dt="2025-01-30T09:22:53.109" v="1406" actId="14100"/>
        <pc:sldMkLst>
          <pc:docMk/>
          <pc:sldMk cId="386045861" sldId="336"/>
        </pc:sldMkLst>
      </pc:sldChg>
      <pc:sldChg chg="delSp modSp add mod ord">
        <pc:chgData name="Romessa Naeem" userId="1bce7fe639484c7a" providerId="LiveId" clId="{08B6EB88-8F16-452E-B4F3-0EBC4A2AB728}" dt="2025-01-30T09:25:51.442" v="1429" actId="27636"/>
        <pc:sldMkLst>
          <pc:docMk/>
          <pc:sldMk cId="3496415178" sldId="337"/>
        </pc:sldMkLst>
        <pc:spChg chg="mod">
          <ac:chgData name="Romessa Naeem" userId="1bce7fe639484c7a" providerId="LiveId" clId="{08B6EB88-8F16-452E-B4F3-0EBC4A2AB728}" dt="2025-01-30T09:25:41.287" v="1427" actId="113"/>
          <ac:spMkLst>
            <pc:docMk/>
            <pc:sldMk cId="3496415178" sldId="337"/>
            <ac:spMk id="2" creationId="{970A59E1-B81F-3AC4-0087-77E671D1608D}"/>
          </ac:spMkLst>
        </pc:spChg>
        <pc:spChg chg="mod">
          <ac:chgData name="Romessa Naeem" userId="1bce7fe639484c7a" providerId="LiveId" clId="{08B6EB88-8F16-452E-B4F3-0EBC4A2AB728}" dt="2025-01-30T09:25:51.442" v="1429" actId="27636"/>
          <ac:spMkLst>
            <pc:docMk/>
            <pc:sldMk cId="3496415178" sldId="337"/>
            <ac:spMk id="3" creationId="{C4CC3DB7-6D49-951F-CFE7-3517380FAC56}"/>
          </ac:spMkLst>
        </pc:spChg>
      </pc:sldChg>
      <pc:sldChg chg="addSp delSp modSp add mod">
        <pc:chgData name="Romessa Naeem" userId="1bce7fe639484c7a" providerId="LiveId" clId="{08B6EB88-8F16-452E-B4F3-0EBC4A2AB728}" dt="2025-01-30T09:24:52.875" v="1420" actId="14100"/>
        <pc:sldMkLst>
          <pc:docMk/>
          <pc:sldMk cId="679581605" sldId="338"/>
        </pc:sldMkLst>
      </pc:sldChg>
    </pc:docChg>
  </pc:docChgLst>
  <pc:docChgLst>
    <pc:chgData name="Romessa Naeem" userId="1bce7fe639484c7a" providerId="LiveId" clId="{58CB8AB9-50A3-42D7-8471-0B56A525996F}"/>
    <pc:docChg chg="undo custSel addSld delSld modSld">
      <pc:chgData name="Romessa Naeem" userId="1bce7fe639484c7a" providerId="LiveId" clId="{58CB8AB9-50A3-42D7-8471-0B56A525996F}" dt="2025-02-06T03:22:54.869" v="496" actId="478"/>
      <pc:docMkLst>
        <pc:docMk/>
      </pc:docMkLst>
      <pc:sldChg chg="modSp mod">
        <pc:chgData name="Romessa Naeem" userId="1bce7fe639484c7a" providerId="LiveId" clId="{58CB8AB9-50A3-42D7-8471-0B56A525996F}" dt="2025-02-06T03:13:29.132" v="1" actId="20577"/>
        <pc:sldMkLst>
          <pc:docMk/>
          <pc:sldMk cId="2704231860" sldId="258"/>
        </pc:sldMkLst>
        <pc:spChg chg="mod">
          <ac:chgData name="Romessa Naeem" userId="1bce7fe639484c7a" providerId="LiveId" clId="{58CB8AB9-50A3-42D7-8471-0B56A525996F}" dt="2025-02-06T03:13:29.132" v="1" actId="20577"/>
          <ac:spMkLst>
            <pc:docMk/>
            <pc:sldMk cId="2704231860" sldId="258"/>
            <ac:spMk id="3" creationId="{00000000-0000-0000-0000-000000000000}"/>
          </ac:spMkLst>
        </pc:spChg>
      </pc:sldChg>
      <pc:sldChg chg="delSp mod">
        <pc:chgData name="Romessa Naeem" userId="1bce7fe639484c7a" providerId="LiveId" clId="{58CB8AB9-50A3-42D7-8471-0B56A525996F}" dt="2025-02-06T03:13:18.997" v="0" actId="478"/>
        <pc:sldMkLst>
          <pc:docMk/>
          <pc:sldMk cId="3771392000" sldId="317"/>
        </pc:sldMkLst>
      </pc:sldChg>
      <pc:sldChg chg="del">
        <pc:chgData name="Romessa Naeem" userId="1bce7fe639484c7a" providerId="LiveId" clId="{58CB8AB9-50A3-42D7-8471-0B56A525996F}" dt="2025-02-06T03:14:10.234" v="5" actId="47"/>
        <pc:sldMkLst>
          <pc:docMk/>
          <pc:sldMk cId="1425925710" sldId="320"/>
        </pc:sldMkLst>
      </pc:sldChg>
      <pc:sldChg chg="delSp modSp add del mod">
        <pc:chgData name="Romessa Naeem" userId="1bce7fe639484c7a" providerId="LiveId" clId="{58CB8AB9-50A3-42D7-8471-0B56A525996F}" dt="2025-02-06T03:14:57.059" v="24" actId="20577"/>
        <pc:sldMkLst>
          <pc:docMk/>
          <pc:sldMk cId="2972519359" sldId="324"/>
        </pc:sldMkLst>
        <pc:spChg chg="mod">
          <ac:chgData name="Romessa Naeem" userId="1bce7fe639484c7a" providerId="LiveId" clId="{58CB8AB9-50A3-42D7-8471-0B56A525996F}" dt="2025-02-06T03:14:57.059" v="24" actId="20577"/>
          <ac:spMkLst>
            <pc:docMk/>
            <pc:sldMk cId="2972519359" sldId="324"/>
            <ac:spMk id="2" creationId="{FC2723EF-4873-61D6-69D3-628C77133448}"/>
          </ac:spMkLst>
        </pc:spChg>
      </pc:sldChg>
      <pc:sldChg chg="del">
        <pc:chgData name="Romessa Naeem" userId="1bce7fe639484c7a" providerId="LiveId" clId="{58CB8AB9-50A3-42D7-8471-0B56A525996F}" dt="2025-02-06T03:16:35.300" v="129" actId="47"/>
        <pc:sldMkLst>
          <pc:docMk/>
          <pc:sldMk cId="2374295254" sldId="325"/>
        </pc:sldMkLst>
      </pc:sldChg>
      <pc:sldChg chg="modSp mod">
        <pc:chgData name="Romessa Naeem" userId="1bce7fe639484c7a" providerId="LiveId" clId="{58CB8AB9-50A3-42D7-8471-0B56A525996F}" dt="2025-02-06T03:15:07.609" v="32" actId="20577"/>
        <pc:sldMkLst>
          <pc:docMk/>
          <pc:sldMk cId="3607857524" sldId="333"/>
        </pc:sldMkLst>
        <pc:spChg chg="mod">
          <ac:chgData name="Romessa Naeem" userId="1bce7fe639484c7a" providerId="LiveId" clId="{58CB8AB9-50A3-42D7-8471-0B56A525996F}" dt="2025-02-06T03:15:07.609" v="32" actId="20577"/>
          <ac:spMkLst>
            <pc:docMk/>
            <pc:sldMk cId="3607857524" sldId="333"/>
            <ac:spMk id="2" creationId="{04A5ED32-9DBC-B0C6-A95A-24DF69678E15}"/>
          </ac:spMkLst>
        </pc:spChg>
      </pc:sldChg>
      <pc:sldChg chg="del">
        <pc:chgData name="Romessa Naeem" userId="1bce7fe639484c7a" providerId="LiveId" clId="{58CB8AB9-50A3-42D7-8471-0B56A525996F}" dt="2025-02-06T03:19:47.808" v="327" actId="47"/>
        <pc:sldMkLst>
          <pc:docMk/>
          <pc:sldMk cId="3574022558" sldId="334"/>
        </pc:sldMkLst>
      </pc:sldChg>
      <pc:sldChg chg="modSp del mod">
        <pc:chgData name="Romessa Naeem" userId="1bce7fe639484c7a" providerId="LiveId" clId="{58CB8AB9-50A3-42D7-8471-0B56A525996F}" dt="2025-02-06T03:20:35.058" v="372" actId="47"/>
        <pc:sldMkLst>
          <pc:docMk/>
          <pc:sldMk cId="2194229140" sldId="335"/>
        </pc:sldMkLst>
      </pc:sldChg>
      <pc:sldChg chg="modSp add del mod">
        <pc:chgData name="Romessa Naeem" userId="1bce7fe639484c7a" providerId="LiveId" clId="{58CB8AB9-50A3-42D7-8471-0B56A525996F}" dt="2025-02-06T03:20:44.001" v="375" actId="47"/>
        <pc:sldMkLst>
          <pc:docMk/>
          <pc:sldMk cId="386045861" sldId="336"/>
        </pc:sldMkLst>
      </pc:sldChg>
      <pc:sldChg chg="del">
        <pc:chgData name="Romessa Naeem" userId="1bce7fe639484c7a" providerId="LiveId" clId="{58CB8AB9-50A3-42D7-8471-0B56A525996F}" dt="2025-02-06T03:22:41.267" v="495" actId="47"/>
        <pc:sldMkLst>
          <pc:docMk/>
          <pc:sldMk cId="679581605" sldId="338"/>
        </pc:sldMkLst>
      </pc:sldChg>
      <pc:sldChg chg="del">
        <pc:chgData name="Romessa Naeem" userId="1bce7fe639484c7a" providerId="LiveId" clId="{58CB8AB9-50A3-42D7-8471-0B56A525996F}" dt="2025-02-06T03:14:16.195" v="6" actId="47"/>
        <pc:sldMkLst>
          <pc:docMk/>
          <pc:sldMk cId="3500794638" sldId="341"/>
        </pc:sldMkLst>
      </pc:sldChg>
      <pc:sldChg chg="del">
        <pc:chgData name="Romessa Naeem" userId="1bce7fe639484c7a" providerId="LiveId" clId="{58CB8AB9-50A3-42D7-8471-0B56A525996F}" dt="2025-02-06T03:14:19.872" v="7" actId="47"/>
        <pc:sldMkLst>
          <pc:docMk/>
          <pc:sldMk cId="2307192207" sldId="342"/>
        </pc:sldMkLst>
      </pc:sldChg>
      <pc:sldChg chg="del">
        <pc:chgData name="Romessa Naeem" userId="1bce7fe639484c7a" providerId="LiveId" clId="{58CB8AB9-50A3-42D7-8471-0B56A525996F}" dt="2025-02-06T03:14:26.126" v="9" actId="47"/>
        <pc:sldMkLst>
          <pc:docMk/>
          <pc:sldMk cId="686022687" sldId="343"/>
        </pc:sldMkLst>
      </pc:sldChg>
      <pc:sldChg chg="del">
        <pc:chgData name="Romessa Naeem" userId="1bce7fe639484c7a" providerId="LiveId" clId="{58CB8AB9-50A3-42D7-8471-0B56A525996F}" dt="2025-02-06T03:14:23.802" v="8" actId="47"/>
        <pc:sldMkLst>
          <pc:docMk/>
          <pc:sldMk cId="3097045956" sldId="344"/>
        </pc:sldMkLst>
      </pc:sldChg>
      <pc:sldChg chg="del">
        <pc:chgData name="Romessa Naeem" userId="1bce7fe639484c7a" providerId="LiveId" clId="{58CB8AB9-50A3-42D7-8471-0B56A525996F}" dt="2025-02-06T03:14:30.177" v="11" actId="47"/>
        <pc:sldMkLst>
          <pc:docMk/>
          <pc:sldMk cId="1132287732" sldId="345"/>
        </pc:sldMkLst>
      </pc:sldChg>
      <pc:sldChg chg="del">
        <pc:chgData name="Romessa Naeem" userId="1bce7fe639484c7a" providerId="LiveId" clId="{58CB8AB9-50A3-42D7-8471-0B56A525996F}" dt="2025-02-06T03:14:28.899" v="10" actId="47"/>
        <pc:sldMkLst>
          <pc:docMk/>
          <pc:sldMk cId="2043376718" sldId="346"/>
        </pc:sldMkLst>
      </pc:sldChg>
      <pc:sldChg chg="addSp delSp modSp mod delAnim">
        <pc:chgData name="Romessa Naeem" userId="1bce7fe639484c7a" providerId="LiveId" clId="{58CB8AB9-50A3-42D7-8471-0B56A525996F}" dt="2025-02-06T03:22:54.869" v="496" actId="478"/>
        <pc:sldMkLst>
          <pc:docMk/>
          <pc:sldMk cId="2013774340" sldId="347"/>
        </pc:sldMkLst>
        <pc:spChg chg="add mod">
          <ac:chgData name="Romessa Naeem" userId="1bce7fe639484c7a" providerId="LiveId" clId="{58CB8AB9-50A3-42D7-8471-0B56A525996F}" dt="2025-02-06T03:22:54.869" v="496" actId="478"/>
          <ac:spMkLst>
            <pc:docMk/>
            <pc:sldMk cId="2013774340" sldId="347"/>
            <ac:spMk id="5" creationId="{1F3F41B2-4EAC-82CA-BE02-867A30C2876A}"/>
          </ac:spMkLst>
        </pc:spChg>
      </pc:sldChg>
      <pc:sldChg chg="addSp delSp modSp new mod">
        <pc:chgData name="Romessa Naeem" userId="1bce7fe639484c7a" providerId="LiveId" clId="{58CB8AB9-50A3-42D7-8471-0B56A525996F}" dt="2025-02-06T03:14:06.249" v="4" actId="478"/>
        <pc:sldMkLst>
          <pc:docMk/>
          <pc:sldMk cId="1544092544" sldId="348"/>
        </pc:sldMkLst>
        <pc:spChg chg="add mod">
          <ac:chgData name="Romessa Naeem" userId="1bce7fe639484c7a" providerId="LiveId" clId="{58CB8AB9-50A3-42D7-8471-0B56A525996F}" dt="2025-02-06T03:14:01.627" v="3"/>
          <ac:spMkLst>
            <pc:docMk/>
            <pc:sldMk cId="1544092544" sldId="348"/>
            <ac:spMk id="6" creationId="{2782944E-B458-B572-0E5F-2DFE09587FB5}"/>
          </ac:spMkLst>
        </pc:spChg>
      </pc:sldChg>
      <pc:sldChg chg="addSp delSp modSp new mod">
        <pc:chgData name="Romessa Naeem" userId="1bce7fe639484c7a" providerId="LiveId" clId="{58CB8AB9-50A3-42D7-8471-0B56A525996F}" dt="2025-02-06T03:16:32.485" v="128" actId="1036"/>
        <pc:sldMkLst>
          <pc:docMk/>
          <pc:sldMk cId="4149600269" sldId="349"/>
        </pc:sldMkLst>
        <pc:spChg chg="mod">
          <ac:chgData name="Romessa Naeem" userId="1bce7fe639484c7a" providerId="LiveId" clId="{58CB8AB9-50A3-42D7-8471-0B56A525996F}" dt="2025-02-06T03:16:23.129" v="124" actId="1036"/>
          <ac:spMkLst>
            <pc:docMk/>
            <pc:sldMk cId="4149600269" sldId="349"/>
            <ac:spMk id="5" creationId="{D793193B-A05A-9600-F7D1-3D9ADCF7E67A}"/>
          </ac:spMkLst>
        </pc:spChg>
        <pc:spChg chg="add mod">
          <ac:chgData name="Romessa Naeem" userId="1bce7fe639484c7a" providerId="LiveId" clId="{58CB8AB9-50A3-42D7-8471-0B56A525996F}" dt="2025-02-06T03:16:32.485" v="128" actId="1036"/>
          <ac:spMkLst>
            <pc:docMk/>
            <pc:sldMk cId="4149600269" sldId="349"/>
            <ac:spMk id="7" creationId="{B49A6E82-133E-2C83-8267-89D98229A0BA}"/>
          </ac:spMkLst>
        </pc:spChg>
      </pc:sldChg>
      <pc:sldChg chg="addSp delSp modSp new mod">
        <pc:chgData name="Romessa Naeem" userId="1bce7fe639484c7a" providerId="LiveId" clId="{58CB8AB9-50A3-42D7-8471-0B56A525996F}" dt="2025-02-06T03:19:39.119" v="326" actId="255"/>
        <pc:sldMkLst>
          <pc:docMk/>
          <pc:sldMk cId="2561361216" sldId="350"/>
        </pc:sldMkLst>
        <pc:spChg chg="mod">
          <ac:chgData name="Romessa Naeem" userId="1bce7fe639484c7a" providerId="LiveId" clId="{58CB8AB9-50A3-42D7-8471-0B56A525996F}" dt="2025-02-06T03:18:48.520" v="308" actId="1038"/>
          <ac:spMkLst>
            <pc:docMk/>
            <pc:sldMk cId="2561361216" sldId="350"/>
            <ac:spMk id="5" creationId="{4486375C-23D3-1888-0252-8864897521C9}"/>
          </ac:spMkLst>
        </pc:spChg>
        <pc:spChg chg="add mod">
          <ac:chgData name="Romessa Naeem" userId="1bce7fe639484c7a" providerId="LiveId" clId="{58CB8AB9-50A3-42D7-8471-0B56A525996F}" dt="2025-02-06T03:18:05.473" v="135"/>
          <ac:spMkLst>
            <pc:docMk/>
            <pc:sldMk cId="2561361216" sldId="350"/>
            <ac:spMk id="6" creationId="{E7E10A1E-FD1E-A8C8-0005-47B332E7BDCE}"/>
          </ac:spMkLst>
        </pc:spChg>
        <pc:spChg chg="add mod">
          <ac:chgData name="Romessa Naeem" userId="1bce7fe639484c7a" providerId="LiveId" clId="{58CB8AB9-50A3-42D7-8471-0B56A525996F}" dt="2025-02-06T03:19:39.119" v="326" actId="255"/>
          <ac:spMkLst>
            <pc:docMk/>
            <pc:sldMk cId="2561361216" sldId="350"/>
            <ac:spMk id="7" creationId="{83399F22-4DA4-FEAA-0CBA-BFE9C1A8CEDB}"/>
          </ac:spMkLst>
        </pc:spChg>
      </pc:sldChg>
      <pc:sldChg chg="modSp add mod">
        <pc:chgData name="Romessa Naeem" userId="1bce7fe639484c7a" providerId="LiveId" clId="{58CB8AB9-50A3-42D7-8471-0B56A525996F}" dt="2025-02-06T03:20:25.636" v="371" actId="255"/>
        <pc:sldMkLst>
          <pc:docMk/>
          <pc:sldMk cId="4042796410" sldId="351"/>
        </pc:sldMkLst>
        <pc:spChg chg="mod">
          <ac:chgData name="Romessa Naeem" userId="1bce7fe639484c7a" providerId="LiveId" clId="{58CB8AB9-50A3-42D7-8471-0B56A525996F}" dt="2025-02-06T03:20:05.331" v="344" actId="20577"/>
          <ac:spMkLst>
            <pc:docMk/>
            <pc:sldMk cId="4042796410" sldId="351"/>
            <ac:spMk id="5" creationId="{F0D385FD-B7F8-1B84-3576-3E28D825E4A6}"/>
          </ac:spMkLst>
        </pc:spChg>
        <pc:spChg chg="mod">
          <ac:chgData name="Romessa Naeem" userId="1bce7fe639484c7a" providerId="LiveId" clId="{58CB8AB9-50A3-42D7-8471-0B56A525996F}" dt="2025-02-06T03:20:25.636" v="371" actId="255"/>
          <ac:spMkLst>
            <pc:docMk/>
            <pc:sldMk cId="4042796410" sldId="351"/>
            <ac:spMk id="7" creationId="{117D5A66-4A36-2378-F04E-81F64F574CBD}"/>
          </ac:spMkLst>
        </pc:spChg>
      </pc:sldChg>
      <pc:sldChg chg="delSp modSp add mod">
        <pc:chgData name="Romessa Naeem" userId="1bce7fe639484c7a" providerId="LiveId" clId="{58CB8AB9-50A3-42D7-8471-0B56A525996F}" dt="2025-02-06T03:21:14.349" v="403" actId="255"/>
        <pc:sldMkLst>
          <pc:docMk/>
          <pc:sldMk cId="100121086" sldId="352"/>
        </pc:sldMkLst>
        <pc:spChg chg="mod">
          <ac:chgData name="Romessa Naeem" userId="1bce7fe639484c7a" providerId="LiveId" clId="{58CB8AB9-50A3-42D7-8471-0B56A525996F}" dt="2025-02-06T03:21:14.349" v="403" actId="255"/>
          <ac:spMkLst>
            <pc:docMk/>
            <pc:sldMk cId="100121086" sldId="352"/>
            <ac:spMk id="7" creationId="{D7888987-A3F0-3448-B1F0-43D0D692414A}"/>
          </ac:spMkLst>
        </pc:spChg>
      </pc:sldChg>
      <pc:sldChg chg="addSp delSp modSp new mod">
        <pc:chgData name="Romessa Naeem" userId="1bce7fe639484c7a" providerId="LiveId" clId="{58CB8AB9-50A3-42D7-8471-0B56A525996F}" dt="2025-02-06T03:22:36.106" v="494" actId="255"/>
        <pc:sldMkLst>
          <pc:docMk/>
          <pc:sldMk cId="566293011" sldId="353"/>
        </pc:sldMkLst>
        <pc:spChg chg="mod">
          <ac:chgData name="Romessa Naeem" userId="1bce7fe639484c7a" providerId="LiveId" clId="{58CB8AB9-50A3-42D7-8471-0B56A525996F}" dt="2025-02-06T03:22:08.295" v="489" actId="1035"/>
          <ac:spMkLst>
            <pc:docMk/>
            <pc:sldMk cId="566293011" sldId="353"/>
            <ac:spMk id="5" creationId="{65EFA9D9-188F-8097-5766-04F7D8311D43}"/>
          </ac:spMkLst>
        </pc:spChg>
        <pc:spChg chg="add mod">
          <ac:chgData name="Romessa Naeem" userId="1bce7fe639484c7a" providerId="LiveId" clId="{58CB8AB9-50A3-42D7-8471-0B56A525996F}" dt="2025-02-06T03:22:36.106" v="494" actId="255"/>
          <ac:spMkLst>
            <pc:docMk/>
            <pc:sldMk cId="566293011" sldId="353"/>
            <ac:spMk id="6" creationId="{F8A665DB-E4C8-93F8-D86E-B20A663C5BF2}"/>
          </ac:spMkLst>
        </pc:spChg>
      </pc:sldChg>
    </pc:docChg>
  </pc:docChgLst>
  <pc:docChgLst>
    <pc:chgData name="Romessa Naeem" userId="1bce7fe639484c7a" providerId="LiveId" clId="{9B41B652-E83C-4060-90B4-B18BFB9FAA5F}"/>
    <pc:docChg chg="undo custSel addSld delSld modSld">
      <pc:chgData name="Romessa Naeem" userId="1bce7fe639484c7a" providerId="LiveId" clId="{9B41B652-E83C-4060-90B4-B18BFB9FAA5F}" dt="2025-02-21T12:19:43.815" v="228" actId="20577"/>
      <pc:docMkLst>
        <pc:docMk/>
      </pc:docMkLst>
      <pc:sldChg chg="modSp mod">
        <pc:chgData name="Romessa Naeem" userId="1bce7fe639484c7a" providerId="LiveId" clId="{9B41B652-E83C-4060-90B4-B18BFB9FAA5F}" dt="2025-02-21T11:57:22.783" v="46" actId="20577"/>
        <pc:sldMkLst>
          <pc:docMk/>
          <pc:sldMk cId="2704231860" sldId="258"/>
        </pc:sldMkLst>
        <pc:spChg chg="mod">
          <ac:chgData name="Romessa Naeem" userId="1bce7fe639484c7a" providerId="LiveId" clId="{9B41B652-E83C-4060-90B4-B18BFB9FAA5F}" dt="2025-02-21T11:57:22.783" v="46" actId="20577"/>
          <ac:spMkLst>
            <pc:docMk/>
            <pc:sldMk cId="2704231860" sldId="258"/>
            <ac:spMk id="3" creationId="{00000000-0000-0000-0000-000000000000}"/>
          </ac:spMkLst>
        </pc:spChg>
      </pc:sldChg>
      <pc:sldChg chg="modSp mod">
        <pc:chgData name="Romessa Naeem" userId="1bce7fe639484c7a" providerId="LiveId" clId="{9B41B652-E83C-4060-90B4-B18BFB9FAA5F}" dt="2025-02-21T12:19:43.815" v="228" actId="20577"/>
        <pc:sldMkLst>
          <pc:docMk/>
          <pc:sldMk cId="2915695827" sldId="315"/>
        </pc:sldMkLst>
        <pc:spChg chg="mod">
          <ac:chgData name="Romessa Naeem" userId="1bce7fe639484c7a" providerId="LiveId" clId="{9B41B652-E83C-4060-90B4-B18BFB9FAA5F}" dt="2025-02-21T12:19:43.815" v="228" actId="20577"/>
          <ac:spMkLst>
            <pc:docMk/>
            <pc:sldMk cId="2915695827" sldId="315"/>
            <ac:spMk id="7" creationId="{00000000-0000-0000-0000-000000000000}"/>
          </ac:spMkLst>
        </pc:spChg>
      </pc:sldChg>
      <pc:sldChg chg="addSp modSp mod">
        <pc:chgData name="Romessa Naeem" userId="1bce7fe639484c7a" providerId="LiveId" clId="{9B41B652-E83C-4060-90B4-B18BFB9FAA5F}" dt="2025-02-21T11:55:50.024" v="13" actId="14100"/>
        <pc:sldMkLst>
          <pc:docMk/>
          <pc:sldMk cId="3771392000" sldId="317"/>
        </pc:sldMkLst>
        <pc:spChg chg="mod">
          <ac:chgData name="Romessa Naeem" userId="1bce7fe639484c7a" providerId="LiveId" clId="{9B41B652-E83C-4060-90B4-B18BFB9FAA5F}" dt="2025-02-21T11:54:02.541" v="6" actId="20577"/>
          <ac:spMkLst>
            <pc:docMk/>
            <pc:sldMk cId="3771392000" sldId="317"/>
            <ac:spMk id="2" creationId="{00000000-0000-0000-0000-000000000000}"/>
          </ac:spMkLst>
        </pc:spChg>
        <pc:picChg chg="add mod">
          <ac:chgData name="Romessa Naeem" userId="1bce7fe639484c7a" providerId="LiveId" clId="{9B41B652-E83C-4060-90B4-B18BFB9FAA5F}" dt="2025-02-21T11:55:50.024" v="13" actId="14100"/>
          <ac:picMkLst>
            <pc:docMk/>
            <pc:sldMk cId="3771392000" sldId="317"/>
            <ac:picMk id="5" creationId="{16FA0083-48E6-0491-D6BD-AE83CD5392FD}"/>
          </ac:picMkLst>
        </pc:picChg>
      </pc:sldChg>
      <pc:sldChg chg="modSp mod">
        <pc:chgData name="Romessa Naeem" userId="1bce7fe639484c7a" providerId="LiveId" clId="{9B41B652-E83C-4060-90B4-B18BFB9FAA5F}" dt="2025-02-21T11:59:55.925" v="48" actId="255"/>
        <pc:sldMkLst>
          <pc:docMk/>
          <pc:sldMk cId="995828821" sldId="319"/>
        </pc:sldMkLst>
        <pc:spChg chg="mod">
          <ac:chgData name="Romessa Naeem" userId="1bce7fe639484c7a" providerId="LiveId" clId="{9B41B652-E83C-4060-90B4-B18BFB9FAA5F}" dt="2025-02-21T11:59:55.925" v="48" actId="255"/>
          <ac:spMkLst>
            <pc:docMk/>
            <pc:sldMk cId="995828821" sldId="319"/>
            <ac:spMk id="3" creationId="{26574348-63B8-03F6-5940-9A1487C78569}"/>
          </ac:spMkLst>
        </pc:spChg>
      </pc:sldChg>
      <pc:sldChg chg="addSp delSp modSp mod">
        <pc:chgData name="Romessa Naeem" userId="1bce7fe639484c7a" providerId="LiveId" clId="{9B41B652-E83C-4060-90B4-B18BFB9FAA5F}" dt="2025-02-21T12:00:38.447" v="58" actId="14100"/>
        <pc:sldMkLst>
          <pc:docMk/>
          <pc:sldMk cId="2972519359" sldId="324"/>
        </pc:sldMkLst>
        <pc:spChg chg="mod">
          <ac:chgData name="Romessa Naeem" userId="1bce7fe639484c7a" providerId="LiveId" clId="{9B41B652-E83C-4060-90B4-B18BFB9FAA5F}" dt="2025-02-21T12:00:25.092" v="54" actId="20577"/>
          <ac:spMkLst>
            <pc:docMk/>
            <pc:sldMk cId="2972519359" sldId="324"/>
            <ac:spMk id="2" creationId="{FC2723EF-4873-61D6-69D3-628C77133448}"/>
          </ac:spMkLst>
        </pc:spChg>
        <pc:spChg chg="del">
          <ac:chgData name="Romessa Naeem" userId="1bce7fe639484c7a" providerId="LiveId" clId="{9B41B652-E83C-4060-90B4-B18BFB9FAA5F}" dt="2025-02-21T12:00:19.520" v="49"/>
          <ac:spMkLst>
            <pc:docMk/>
            <pc:sldMk cId="2972519359" sldId="324"/>
            <ac:spMk id="8" creationId="{2807FC19-8BF0-8F6A-4A53-50ED9F1986AC}"/>
          </ac:spMkLst>
        </pc:spChg>
        <pc:picChg chg="add mod">
          <ac:chgData name="Romessa Naeem" userId="1bce7fe639484c7a" providerId="LiveId" clId="{9B41B652-E83C-4060-90B4-B18BFB9FAA5F}" dt="2025-02-21T12:00:38.447" v="58" actId="14100"/>
          <ac:picMkLst>
            <pc:docMk/>
            <pc:sldMk cId="2972519359" sldId="324"/>
            <ac:picMk id="3" creationId="{6F4BAEEB-2C06-8651-65CF-E4C9767A46B7}"/>
          </ac:picMkLst>
        </pc:picChg>
      </pc:sldChg>
      <pc:sldChg chg="modSp mod">
        <pc:chgData name="Romessa Naeem" userId="1bce7fe639484c7a" providerId="LiveId" clId="{9B41B652-E83C-4060-90B4-B18BFB9FAA5F}" dt="2025-02-21T12:01:21.054" v="68" actId="255"/>
        <pc:sldMkLst>
          <pc:docMk/>
          <pc:sldMk cId="3607857524" sldId="333"/>
        </pc:sldMkLst>
        <pc:spChg chg="mod">
          <ac:chgData name="Romessa Naeem" userId="1bce7fe639484c7a" providerId="LiveId" clId="{9B41B652-E83C-4060-90B4-B18BFB9FAA5F}" dt="2025-02-21T12:00:47.675" v="64" actId="20577"/>
          <ac:spMkLst>
            <pc:docMk/>
            <pc:sldMk cId="3607857524" sldId="333"/>
            <ac:spMk id="2" creationId="{04A5ED32-9DBC-B0C6-A95A-24DF69678E15}"/>
          </ac:spMkLst>
        </pc:spChg>
        <pc:spChg chg="mod">
          <ac:chgData name="Romessa Naeem" userId="1bce7fe639484c7a" providerId="LiveId" clId="{9B41B652-E83C-4060-90B4-B18BFB9FAA5F}" dt="2025-02-21T12:01:21.054" v="68" actId="255"/>
          <ac:spMkLst>
            <pc:docMk/>
            <pc:sldMk cId="3607857524" sldId="333"/>
            <ac:spMk id="7" creationId="{BF03BA5C-0652-4E9B-6DF0-F4E7668EFADB}"/>
          </ac:spMkLst>
        </pc:spChg>
      </pc:sldChg>
      <pc:sldChg chg="del">
        <pc:chgData name="Romessa Naeem" userId="1bce7fe639484c7a" providerId="LiveId" clId="{9B41B652-E83C-4060-90B4-B18BFB9FAA5F}" dt="2025-02-21T12:19:18.708" v="225" actId="47"/>
        <pc:sldMkLst>
          <pc:docMk/>
          <pc:sldMk cId="2013774340" sldId="347"/>
        </pc:sldMkLst>
      </pc:sldChg>
      <pc:sldChg chg="addSp delSp modSp mod">
        <pc:chgData name="Romessa Naeem" userId="1bce7fe639484c7a" providerId="LiveId" clId="{9B41B652-E83C-4060-90B4-B18BFB9FAA5F}" dt="2025-02-21T12:02:41.970" v="85" actId="122"/>
        <pc:sldMkLst>
          <pc:docMk/>
          <pc:sldMk cId="1544092544" sldId="348"/>
        </pc:sldMkLst>
        <pc:spChg chg="mod">
          <ac:chgData name="Romessa Naeem" userId="1bce7fe639484c7a" providerId="LiveId" clId="{9B41B652-E83C-4060-90B4-B18BFB9FAA5F}" dt="2025-02-21T12:02:41.970" v="85" actId="122"/>
          <ac:spMkLst>
            <pc:docMk/>
            <pc:sldMk cId="1544092544" sldId="348"/>
            <ac:spMk id="2" creationId="{07D56C7F-3915-B8E5-C161-19B8E034EC39}"/>
          </ac:spMkLst>
        </pc:spChg>
        <pc:spChg chg="del">
          <ac:chgData name="Romessa Naeem" userId="1bce7fe639484c7a" providerId="LiveId" clId="{9B41B652-E83C-4060-90B4-B18BFB9FAA5F}" dt="2025-02-21T12:01:46.975" v="73"/>
          <ac:spMkLst>
            <pc:docMk/>
            <pc:sldMk cId="1544092544" sldId="348"/>
            <ac:spMk id="3" creationId="{870D6E81-BABF-FBD5-0E7A-BA82BF5BD06F}"/>
          </ac:spMkLst>
        </pc:spChg>
        <pc:spChg chg="add mod">
          <ac:chgData name="Romessa Naeem" userId="1bce7fe639484c7a" providerId="LiveId" clId="{9B41B652-E83C-4060-90B4-B18BFB9FAA5F}" dt="2025-02-21T12:01:53.913" v="76" actId="27636"/>
          <ac:spMkLst>
            <pc:docMk/>
            <pc:sldMk cId="1544092544" sldId="348"/>
            <ac:spMk id="5" creationId="{69C608DC-17F0-5895-C0A6-F48362D6687A}"/>
          </ac:spMkLst>
        </pc:spChg>
        <pc:picChg chg="add mod">
          <ac:chgData name="Romessa Naeem" userId="1bce7fe639484c7a" providerId="LiveId" clId="{9B41B652-E83C-4060-90B4-B18BFB9FAA5F}" dt="2025-02-21T12:02:16.371" v="80" actId="14100"/>
          <ac:picMkLst>
            <pc:docMk/>
            <pc:sldMk cId="1544092544" sldId="348"/>
            <ac:picMk id="7" creationId="{5EC0C012-1016-DFF6-A2CC-DF8FA814DE09}"/>
          </ac:picMkLst>
        </pc:picChg>
      </pc:sldChg>
      <pc:sldChg chg="addSp delSp modSp mod">
        <pc:chgData name="Romessa Naeem" userId="1bce7fe639484c7a" providerId="LiveId" clId="{9B41B652-E83C-4060-90B4-B18BFB9FAA5F}" dt="2025-02-21T12:08:45.369" v="163" actId="14100"/>
        <pc:sldMkLst>
          <pc:docMk/>
          <pc:sldMk cId="4149600269" sldId="349"/>
        </pc:sldMkLst>
        <pc:spChg chg="del">
          <ac:chgData name="Romessa Naeem" userId="1bce7fe639484c7a" providerId="LiveId" clId="{9B41B652-E83C-4060-90B4-B18BFB9FAA5F}" dt="2025-02-21T12:08:34.186" v="159"/>
          <ac:spMkLst>
            <pc:docMk/>
            <pc:sldMk cId="4149600269" sldId="349"/>
            <ac:spMk id="3" creationId="{0A4078B4-0003-9CFB-7316-2E5180B56184}"/>
          </ac:spMkLst>
        </pc:spChg>
        <pc:spChg chg="mod">
          <ac:chgData name="Romessa Naeem" userId="1bce7fe639484c7a" providerId="LiveId" clId="{9B41B652-E83C-4060-90B4-B18BFB9FAA5F}" dt="2025-02-21T12:08:21.509" v="158" actId="122"/>
          <ac:spMkLst>
            <pc:docMk/>
            <pc:sldMk cId="4149600269" sldId="349"/>
            <ac:spMk id="7" creationId="{B49A6E82-133E-2C83-8267-89D98229A0BA}"/>
          </ac:spMkLst>
        </pc:spChg>
        <pc:picChg chg="add mod">
          <ac:chgData name="Romessa Naeem" userId="1bce7fe639484c7a" providerId="LiveId" clId="{9B41B652-E83C-4060-90B4-B18BFB9FAA5F}" dt="2025-02-21T12:08:45.369" v="163" actId="14100"/>
          <ac:picMkLst>
            <pc:docMk/>
            <pc:sldMk cId="4149600269" sldId="349"/>
            <ac:picMk id="2" creationId="{3DC96536-4E06-0FB2-F3BD-A466A72ED6B6}"/>
          </ac:picMkLst>
        </pc:picChg>
      </pc:sldChg>
      <pc:sldChg chg="modSp mod">
        <pc:chgData name="Romessa Naeem" userId="1bce7fe639484c7a" providerId="LiveId" clId="{9B41B652-E83C-4060-90B4-B18BFB9FAA5F}" dt="2025-02-21T12:15:03.669" v="187" actId="20577"/>
        <pc:sldMkLst>
          <pc:docMk/>
          <pc:sldMk cId="2561361216" sldId="350"/>
        </pc:sldMkLst>
        <pc:spChg chg="mod">
          <ac:chgData name="Romessa Naeem" userId="1bce7fe639484c7a" providerId="LiveId" clId="{9B41B652-E83C-4060-90B4-B18BFB9FAA5F}" dt="2025-02-21T12:14:55.427" v="177" actId="113"/>
          <ac:spMkLst>
            <pc:docMk/>
            <pc:sldMk cId="2561361216" sldId="350"/>
            <ac:spMk id="3" creationId="{ADF65296-4173-5F43-8802-41BDE9FF8397}"/>
          </ac:spMkLst>
        </pc:spChg>
        <pc:spChg chg="mod">
          <ac:chgData name="Romessa Naeem" userId="1bce7fe639484c7a" providerId="LiveId" clId="{9B41B652-E83C-4060-90B4-B18BFB9FAA5F}" dt="2025-02-21T12:15:03.669" v="187" actId="20577"/>
          <ac:spMkLst>
            <pc:docMk/>
            <pc:sldMk cId="2561361216" sldId="350"/>
            <ac:spMk id="7" creationId="{83399F22-4DA4-FEAA-0CBA-BFE9C1A8CEDB}"/>
          </ac:spMkLst>
        </pc:spChg>
      </pc:sldChg>
      <pc:sldChg chg="modSp mod">
        <pc:chgData name="Romessa Naeem" userId="1bce7fe639484c7a" providerId="LiveId" clId="{9B41B652-E83C-4060-90B4-B18BFB9FAA5F}" dt="2025-02-21T12:16:00.238" v="189" actId="255"/>
        <pc:sldMkLst>
          <pc:docMk/>
          <pc:sldMk cId="4042796410" sldId="351"/>
        </pc:sldMkLst>
        <pc:spChg chg="mod">
          <ac:chgData name="Romessa Naeem" userId="1bce7fe639484c7a" providerId="LiveId" clId="{9B41B652-E83C-4060-90B4-B18BFB9FAA5F}" dt="2025-02-21T12:16:00.238" v="189" actId="255"/>
          <ac:spMkLst>
            <pc:docMk/>
            <pc:sldMk cId="4042796410" sldId="351"/>
            <ac:spMk id="3" creationId="{2006DFC0-9F37-62FF-8B38-7EC4749F00FD}"/>
          </ac:spMkLst>
        </pc:spChg>
      </pc:sldChg>
      <pc:sldChg chg="addSp delSp modSp mod">
        <pc:chgData name="Romessa Naeem" userId="1bce7fe639484c7a" providerId="LiveId" clId="{9B41B652-E83C-4060-90B4-B18BFB9FAA5F}" dt="2025-02-21T12:18:33.991" v="215" actId="255"/>
        <pc:sldMkLst>
          <pc:docMk/>
          <pc:sldMk cId="100121086" sldId="352"/>
        </pc:sldMkLst>
        <pc:spChg chg="add mod">
          <ac:chgData name="Romessa Naeem" userId="1bce7fe639484c7a" providerId="LiveId" clId="{9B41B652-E83C-4060-90B4-B18BFB9FAA5F}" dt="2025-02-21T12:16:52.347" v="203"/>
          <ac:spMkLst>
            <pc:docMk/>
            <pc:sldMk cId="100121086" sldId="352"/>
            <ac:spMk id="2" creationId="{FB29A681-3E79-D9F3-BC32-C784C00784CA}"/>
          </ac:spMkLst>
        </pc:spChg>
        <pc:spChg chg="add del mod">
          <ac:chgData name="Romessa Naeem" userId="1bce7fe639484c7a" providerId="LiveId" clId="{9B41B652-E83C-4060-90B4-B18BFB9FAA5F}" dt="2025-02-21T12:18:33.991" v="215" actId="255"/>
          <ac:spMkLst>
            <pc:docMk/>
            <pc:sldMk cId="100121086" sldId="352"/>
            <ac:spMk id="3" creationId="{6A552E6F-9B36-72F8-A00B-CE4615901A62}"/>
          </ac:spMkLst>
        </pc:spChg>
        <pc:spChg chg="mod">
          <ac:chgData name="Romessa Naeem" userId="1bce7fe639484c7a" providerId="LiveId" clId="{9B41B652-E83C-4060-90B4-B18BFB9FAA5F}" dt="2025-02-21T12:16:13.417" v="201" actId="20577"/>
          <ac:spMkLst>
            <pc:docMk/>
            <pc:sldMk cId="100121086" sldId="352"/>
            <ac:spMk id="7" creationId="{D7888987-A3F0-3448-B1F0-43D0D692414A}"/>
          </ac:spMkLst>
        </pc:spChg>
      </pc:sldChg>
      <pc:sldChg chg="addSp delSp modSp mod">
        <pc:chgData name="Romessa Naeem" userId="1bce7fe639484c7a" providerId="LiveId" clId="{9B41B652-E83C-4060-90B4-B18BFB9FAA5F}" dt="2025-02-21T12:19:13.307" v="224" actId="27636"/>
        <pc:sldMkLst>
          <pc:docMk/>
          <pc:sldMk cId="566293011" sldId="353"/>
        </pc:sldMkLst>
        <pc:spChg chg="add mod">
          <ac:chgData name="Romessa Naeem" userId="1bce7fe639484c7a" providerId="LiveId" clId="{9B41B652-E83C-4060-90B4-B18BFB9FAA5F}" dt="2025-02-21T12:19:01.145" v="222" actId="27636"/>
          <ac:spMkLst>
            <pc:docMk/>
            <pc:sldMk cId="566293011" sldId="353"/>
            <ac:spMk id="2" creationId="{CEABAB76-D97E-4B2A-C088-7BD7941829E4}"/>
          </ac:spMkLst>
        </pc:spChg>
        <pc:spChg chg="del">
          <ac:chgData name="Romessa Naeem" userId="1bce7fe639484c7a" providerId="LiveId" clId="{9B41B652-E83C-4060-90B4-B18BFB9FAA5F}" dt="2025-02-21T12:18:51.061" v="216"/>
          <ac:spMkLst>
            <pc:docMk/>
            <pc:sldMk cId="566293011" sldId="353"/>
            <ac:spMk id="3" creationId="{7B954D74-1A40-D2E5-B471-3322B43DD2D0}"/>
          </ac:spMkLst>
        </pc:spChg>
        <pc:spChg chg="add mod">
          <ac:chgData name="Romessa Naeem" userId="1bce7fe639484c7a" providerId="LiveId" clId="{9B41B652-E83C-4060-90B4-B18BFB9FAA5F}" dt="2025-02-21T12:19:13.307" v="224" actId="27636"/>
          <ac:spMkLst>
            <pc:docMk/>
            <pc:sldMk cId="566293011" sldId="353"/>
            <ac:spMk id="7" creationId="{8B67CA85-3994-4ECB-A3BE-9EF3F0CA3A67}"/>
          </ac:spMkLst>
        </pc:spChg>
      </pc:sldChg>
      <pc:sldChg chg="addSp delSp modSp add mod">
        <pc:chgData name="Romessa Naeem" userId="1bce7fe639484c7a" providerId="LiveId" clId="{9B41B652-E83C-4060-90B4-B18BFB9FAA5F}" dt="2025-02-21T12:04:19.633" v="114" actId="14100"/>
        <pc:sldMkLst>
          <pc:docMk/>
          <pc:sldMk cId="2639237064" sldId="354"/>
        </pc:sldMkLst>
        <pc:spChg chg="mod">
          <ac:chgData name="Romessa Naeem" userId="1bce7fe639484c7a" providerId="LiveId" clId="{9B41B652-E83C-4060-90B4-B18BFB9FAA5F}" dt="2025-02-21T12:03:33.045" v="90" actId="122"/>
          <ac:spMkLst>
            <pc:docMk/>
            <pc:sldMk cId="2639237064" sldId="354"/>
            <ac:spMk id="2" creationId="{8ECC4F3A-71C8-BE81-ACF1-A223EFD60964}"/>
          </ac:spMkLst>
        </pc:spChg>
        <pc:spChg chg="del">
          <ac:chgData name="Romessa Naeem" userId="1bce7fe639484c7a" providerId="LiveId" clId="{9B41B652-E83C-4060-90B4-B18BFB9FAA5F}" dt="2025-02-21T12:03:45.990" v="91"/>
          <ac:spMkLst>
            <pc:docMk/>
            <pc:sldMk cId="2639237064" sldId="354"/>
            <ac:spMk id="3" creationId="{C1DECEC8-EACB-F062-3FD1-8F163A06322A}"/>
          </ac:spMkLst>
        </pc:spChg>
        <pc:picChg chg="add mod">
          <ac:chgData name="Romessa Naeem" userId="1bce7fe639484c7a" providerId="LiveId" clId="{9B41B652-E83C-4060-90B4-B18BFB9FAA5F}" dt="2025-02-21T12:03:58.176" v="111" actId="14100"/>
          <ac:picMkLst>
            <pc:docMk/>
            <pc:sldMk cId="2639237064" sldId="354"/>
            <ac:picMk id="5" creationId="{A74B4B17-235F-8C45-30CA-EE5A54A05E6F}"/>
          </ac:picMkLst>
        </pc:picChg>
        <pc:picChg chg="add mod">
          <ac:chgData name="Romessa Naeem" userId="1bce7fe639484c7a" providerId="LiveId" clId="{9B41B652-E83C-4060-90B4-B18BFB9FAA5F}" dt="2025-02-21T12:04:19.633" v="114" actId="14100"/>
          <ac:picMkLst>
            <pc:docMk/>
            <pc:sldMk cId="2639237064" sldId="354"/>
            <ac:picMk id="7" creationId="{624DDF2B-E1BE-B696-2DD9-27F0B9BFD7A5}"/>
          </ac:picMkLst>
        </pc:picChg>
      </pc:sldChg>
      <pc:sldChg chg="addSp delSp modSp add mod">
        <pc:chgData name="Romessa Naeem" userId="1bce7fe639484c7a" providerId="LiveId" clId="{9B41B652-E83C-4060-90B4-B18BFB9FAA5F}" dt="2025-02-21T12:05:28.730" v="145" actId="14100"/>
        <pc:sldMkLst>
          <pc:docMk/>
          <pc:sldMk cId="457064087" sldId="355"/>
        </pc:sldMkLst>
        <pc:spChg chg="mod">
          <ac:chgData name="Romessa Naeem" userId="1bce7fe639484c7a" providerId="LiveId" clId="{9B41B652-E83C-4060-90B4-B18BFB9FAA5F}" dt="2025-02-21T12:04:59.614" v="120" actId="122"/>
          <ac:spMkLst>
            <pc:docMk/>
            <pc:sldMk cId="457064087" sldId="355"/>
            <ac:spMk id="2" creationId="{FE3312FE-3FB5-CBB4-AC7C-EC176D813017}"/>
          </ac:spMkLst>
        </pc:spChg>
        <pc:spChg chg="del mod">
          <ac:chgData name="Romessa Naeem" userId="1bce7fe639484c7a" providerId="LiveId" clId="{9B41B652-E83C-4060-90B4-B18BFB9FAA5F}" dt="2025-02-21T12:05:15.270" v="141"/>
          <ac:spMkLst>
            <pc:docMk/>
            <pc:sldMk cId="457064087" sldId="355"/>
            <ac:spMk id="3" creationId="{911CCF83-7305-C8BC-3851-AF9D2508FA48}"/>
          </ac:spMkLst>
        </pc:spChg>
        <pc:picChg chg="add mod">
          <ac:chgData name="Romessa Naeem" userId="1bce7fe639484c7a" providerId="LiveId" clId="{9B41B652-E83C-4060-90B4-B18BFB9FAA5F}" dt="2025-02-21T12:05:28.730" v="145" actId="14100"/>
          <ac:picMkLst>
            <pc:docMk/>
            <pc:sldMk cId="457064087" sldId="355"/>
            <ac:picMk id="5" creationId="{31C51E8C-BBFE-50C7-0216-88F32B853444}"/>
          </ac:picMkLst>
        </pc:picChg>
      </pc:sldChg>
      <pc:sldChg chg="modSp add mod">
        <pc:chgData name="Romessa Naeem" userId="1bce7fe639484c7a" providerId="LiveId" clId="{9B41B652-E83C-4060-90B4-B18BFB9FAA5F}" dt="2025-02-21T12:06:52.636" v="152" actId="255"/>
        <pc:sldMkLst>
          <pc:docMk/>
          <pc:sldMk cId="813416032" sldId="356"/>
        </pc:sldMkLst>
        <pc:spChg chg="mod">
          <ac:chgData name="Romessa Naeem" userId="1bce7fe639484c7a" providerId="LiveId" clId="{9B41B652-E83C-4060-90B4-B18BFB9FAA5F}" dt="2025-02-21T12:06:10.686" v="150" actId="207"/>
          <ac:spMkLst>
            <pc:docMk/>
            <pc:sldMk cId="813416032" sldId="356"/>
            <ac:spMk id="2" creationId="{8E2B2589-4CC6-5E7D-D9FF-FF053B9A7753}"/>
          </ac:spMkLst>
        </pc:spChg>
        <pc:spChg chg="mod">
          <ac:chgData name="Romessa Naeem" userId="1bce7fe639484c7a" providerId="LiveId" clId="{9B41B652-E83C-4060-90B4-B18BFB9FAA5F}" dt="2025-02-21T12:06:52.636" v="152" actId="255"/>
          <ac:spMkLst>
            <pc:docMk/>
            <pc:sldMk cId="813416032" sldId="356"/>
            <ac:spMk id="3" creationId="{8E3EE897-49E0-746F-3047-D1DABBD2C5CB}"/>
          </ac:spMkLst>
        </pc:spChg>
      </pc:sldChg>
      <pc:sldChg chg="add del">
        <pc:chgData name="Romessa Naeem" userId="1bce7fe639484c7a" providerId="LiveId" clId="{9B41B652-E83C-4060-90B4-B18BFB9FAA5F}" dt="2025-02-21T12:07:23.359" v="153" actId="47"/>
        <pc:sldMkLst>
          <pc:docMk/>
          <pc:sldMk cId="681317002" sldId="357"/>
        </pc:sldMkLst>
      </pc:sldChg>
    </pc:docChg>
  </pc:docChgLst>
  <pc:docChgLst>
    <pc:chgData name="Romessa Naeem" userId="1bce7fe639484c7a" providerId="LiveId" clId="{8EBA59C8-88A1-4E8F-97DE-7ECC9F8566DA}"/>
    <pc:docChg chg="undo custSel addSld delSld modSld sldOrd">
      <pc:chgData name="Romessa Naeem" userId="1bce7fe639484c7a" providerId="LiveId" clId="{8EBA59C8-88A1-4E8F-97DE-7ECC9F8566DA}" dt="2025-02-04T03:00:54.052" v="841" actId="14100"/>
      <pc:docMkLst>
        <pc:docMk/>
      </pc:docMkLst>
      <pc:sldChg chg="modSp mod">
        <pc:chgData name="Romessa Naeem" userId="1bce7fe639484c7a" providerId="LiveId" clId="{8EBA59C8-88A1-4E8F-97DE-7ECC9F8566DA}" dt="2025-02-04T02:07:59.973" v="78" actId="255"/>
        <pc:sldMkLst>
          <pc:docMk/>
          <pc:sldMk cId="2704231860" sldId="258"/>
        </pc:sldMkLst>
        <pc:spChg chg="mod">
          <ac:chgData name="Romessa Naeem" userId="1bce7fe639484c7a" providerId="LiveId" clId="{8EBA59C8-88A1-4E8F-97DE-7ECC9F8566DA}" dt="2025-02-04T02:07:59.973" v="78" actId="255"/>
          <ac:spMkLst>
            <pc:docMk/>
            <pc:sldMk cId="2704231860" sldId="258"/>
            <ac:spMk id="3" creationId="{00000000-0000-0000-0000-000000000000}"/>
          </ac:spMkLst>
        </pc:spChg>
      </pc:sldChg>
      <pc:sldChg chg="modSp mod">
        <pc:chgData name="Romessa Naeem" userId="1bce7fe639484c7a" providerId="LiveId" clId="{8EBA59C8-88A1-4E8F-97DE-7ECC9F8566DA}" dt="2025-02-04T02:55:26.959" v="818"/>
        <pc:sldMkLst>
          <pc:docMk/>
          <pc:sldMk cId="2915695827" sldId="315"/>
        </pc:sldMkLst>
        <pc:spChg chg="mod">
          <ac:chgData name="Romessa Naeem" userId="1bce7fe639484c7a" providerId="LiveId" clId="{8EBA59C8-88A1-4E8F-97DE-7ECC9F8566DA}" dt="2025-02-04T02:55:26.959" v="818"/>
          <ac:spMkLst>
            <pc:docMk/>
            <pc:sldMk cId="2915695827" sldId="315"/>
            <ac:spMk id="7" creationId="{00000000-0000-0000-0000-000000000000}"/>
          </ac:spMkLst>
        </pc:spChg>
      </pc:sldChg>
      <pc:sldChg chg="addSp delSp modSp mod">
        <pc:chgData name="Romessa Naeem" userId="1bce7fe639484c7a" providerId="LiveId" clId="{8EBA59C8-88A1-4E8F-97DE-7ECC9F8566DA}" dt="2025-02-04T02:06:54.785" v="76" actId="20577"/>
        <pc:sldMkLst>
          <pc:docMk/>
          <pc:sldMk cId="3771392000" sldId="317"/>
        </pc:sldMkLst>
        <pc:spChg chg="mod">
          <ac:chgData name="Romessa Naeem" userId="1bce7fe639484c7a" providerId="LiveId" clId="{8EBA59C8-88A1-4E8F-97DE-7ECC9F8566DA}" dt="2025-02-04T02:06:54.785" v="76" actId="20577"/>
          <ac:spMkLst>
            <pc:docMk/>
            <pc:sldMk cId="3771392000" sldId="317"/>
            <ac:spMk id="2" creationId="{00000000-0000-0000-0000-000000000000}"/>
          </ac:spMkLst>
        </pc:spChg>
        <pc:spChg chg="mod">
          <ac:chgData name="Romessa Naeem" userId="1bce7fe639484c7a" providerId="LiveId" clId="{8EBA59C8-88A1-4E8F-97DE-7ECC9F8566DA}" dt="2025-02-04T02:04:58.159" v="60" actId="20577"/>
          <ac:spMkLst>
            <pc:docMk/>
            <pc:sldMk cId="3771392000" sldId="317"/>
            <ac:spMk id="3" creationId="{00000000-0000-0000-0000-000000000000}"/>
          </ac:spMkLst>
        </pc:spChg>
      </pc:sldChg>
      <pc:sldChg chg="modSp mod">
        <pc:chgData name="Romessa Naeem" userId="1bce7fe639484c7a" providerId="LiveId" clId="{8EBA59C8-88A1-4E8F-97DE-7ECC9F8566DA}" dt="2025-02-04T02:28:34.354" v="458" actId="255"/>
        <pc:sldMkLst>
          <pc:docMk/>
          <pc:sldMk cId="995828821" sldId="319"/>
        </pc:sldMkLst>
        <pc:spChg chg="mod">
          <ac:chgData name="Romessa Naeem" userId="1bce7fe639484c7a" providerId="LiveId" clId="{8EBA59C8-88A1-4E8F-97DE-7ECC9F8566DA}" dt="2025-02-04T02:28:34.354" v="458" actId="255"/>
          <ac:spMkLst>
            <pc:docMk/>
            <pc:sldMk cId="995828821" sldId="319"/>
            <ac:spMk id="2" creationId="{2E843D9D-EE05-F9A8-A930-8EAF4E146880}"/>
          </ac:spMkLst>
        </pc:spChg>
        <pc:spChg chg="mod">
          <ac:chgData name="Romessa Naeem" userId="1bce7fe639484c7a" providerId="LiveId" clId="{8EBA59C8-88A1-4E8F-97DE-7ECC9F8566DA}" dt="2025-02-04T02:12:01.361" v="81" actId="255"/>
          <ac:spMkLst>
            <pc:docMk/>
            <pc:sldMk cId="995828821" sldId="319"/>
            <ac:spMk id="3" creationId="{26574348-63B8-03F6-5940-9A1487C78569}"/>
          </ac:spMkLst>
        </pc:spChg>
      </pc:sldChg>
      <pc:sldChg chg="addSp delSp modSp mod">
        <pc:chgData name="Romessa Naeem" userId="1bce7fe639484c7a" providerId="LiveId" clId="{8EBA59C8-88A1-4E8F-97DE-7ECC9F8566DA}" dt="2025-02-04T02:28:45.560" v="459" actId="255"/>
        <pc:sldMkLst>
          <pc:docMk/>
          <pc:sldMk cId="1425925710" sldId="320"/>
        </pc:sldMkLst>
      </pc:sldChg>
      <pc:sldChg chg="del">
        <pc:chgData name="Romessa Naeem" userId="1bce7fe639484c7a" providerId="LiveId" clId="{8EBA59C8-88A1-4E8F-97DE-7ECC9F8566DA}" dt="2025-02-04T02:12:25.267" v="85" actId="47"/>
        <pc:sldMkLst>
          <pc:docMk/>
          <pc:sldMk cId="1798184557" sldId="321"/>
        </pc:sldMkLst>
      </pc:sldChg>
      <pc:sldChg chg="del">
        <pc:chgData name="Romessa Naeem" userId="1bce7fe639484c7a" providerId="LiveId" clId="{8EBA59C8-88A1-4E8F-97DE-7ECC9F8566DA}" dt="2025-02-04T02:12:26.055" v="86" actId="47"/>
        <pc:sldMkLst>
          <pc:docMk/>
          <pc:sldMk cId="547646627" sldId="322"/>
        </pc:sldMkLst>
      </pc:sldChg>
      <pc:sldChg chg="del">
        <pc:chgData name="Romessa Naeem" userId="1bce7fe639484c7a" providerId="LiveId" clId="{8EBA59C8-88A1-4E8F-97DE-7ECC9F8566DA}" dt="2025-02-04T02:12:27.141" v="87" actId="47"/>
        <pc:sldMkLst>
          <pc:docMk/>
          <pc:sldMk cId="2672389517" sldId="323"/>
        </pc:sldMkLst>
      </pc:sldChg>
      <pc:sldChg chg="addSp delSp modSp mod">
        <pc:chgData name="Romessa Naeem" userId="1bce7fe639484c7a" providerId="LiveId" clId="{8EBA59C8-88A1-4E8F-97DE-7ECC9F8566DA}" dt="2025-02-04T02:39:31.466" v="548" actId="1036"/>
        <pc:sldMkLst>
          <pc:docMk/>
          <pc:sldMk cId="2972519359" sldId="324"/>
        </pc:sldMkLst>
        <pc:spChg chg="mod">
          <ac:chgData name="Romessa Naeem" userId="1bce7fe639484c7a" providerId="LiveId" clId="{8EBA59C8-88A1-4E8F-97DE-7ECC9F8566DA}" dt="2025-02-04T02:39:25.345" v="545" actId="255"/>
          <ac:spMkLst>
            <pc:docMk/>
            <pc:sldMk cId="2972519359" sldId="324"/>
            <ac:spMk id="2" creationId="{FC2723EF-4873-61D6-69D3-628C77133448}"/>
          </ac:spMkLst>
        </pc:spChg>
        <pc:spChg chg="mod">
          <ac:chgData name="Romessa Naeem" userId="1bce7fe639484c7a" providerId="LiveId" clId="{8EBA59C8-88A1-4E8F-97DE-7ECC9F8566DA}" dt="2025-02-04T02:39:31.466" v="548" actId="1036"/>
          <ac:spMkLst>
            <pc:docMk/>
            <pc:sldMk cId="2972519359" sldId="324"/>
            <ac:spMk id="5" creationId="{F4B4E1FC-7CF7-CE7C-78C3-4E5591275874}"/>
          </ac:spMkLst>
        </pc:spChg>
      </pc:sldChg>
      <pc:sldChg chg="addSp delSp modSp mod">
        <pc:chgData name="Romessa Naeem" userId="1bce7fe639484c7a" providerId="LiveId" clId="{8EBA59C8-88A1-4E8F-97DE-7ECC9F8566DA}" dt="2025-02-04T02:45:06.895" v="592" actId="14100"/>
        <pc:sldMkLst>
          <pc:docMk/>
          <pc:sldMk cId="2374295254" sldId="325"/>
        </pc:sldMkLst>
      </pc:sldChg>
      <pc:sldChg chg="del">
        <pc:chgData name="Romessa Naeem" userId="1bce7fe639484c7a" providerId="LiveId" clId="{8EBA59C8-88A1-4E8F-97DE-7ECC9F8566DA}" dt="2025-02-04T02:12:28.068" v="88" actId="47"/>
        <pc:sldMkLst>
          <pc:docMk/>
          <pc:sldMk cId="2411545928" sldId="326"/>
        </pc:sldMkLst>
      </pc:sldChg>
      <pc:sldChg chg="del">
        <pc:chgData name="Romessa Naeem" userId="1bce7fe639484c7a" providerId="LiveId" clId="{8EBA59C8-88A1-4E8F-97DE-7ECC9F8566DA}" dt="2025-02-04T02:12:28.843" v="89" actId="47"/>
        <pc:sldMkLst>
          <pc:docMk/>
          <pc:sldMk cId="4244917858" sldId="327"/>
        </pc:sldMkLst>
      </pc:sldChg>
      <pc:sldChg chg="del">
        <pc:chgData name="Romessa Naeem" userId="1bce7fe639484c7a" providerId="LiveId" clId="{8EBA59C8-88A1-4E8F-97DE-7ECC9F8566DA}" dt="2025-02-04T02:12:29.853" v="90" actId="47"/>
        <pc:sldMkLst>
          <pc:docMk/>
          <pc:sldMk cId="2369571830" sldId="328"/>
        </pc:sldMkLst>
      </pc:sldChg>
      <pc:sldChg chg="del">
        <pc:chgData name="Romessa Naeem" userId="1bce7fe639484c7a" providerId="LiveId" clId="{8EBA59C8-88A1-4E8F-97DE-7ECC9F8566DA}" dt="2025-02-04T02:12:31.200" v="91" actId="47"/>
        <pc:sldMkLst>
          <pc:docMk/>
          <pc:sldMk cId="3980326523" sldId="329"/>
        </pc:sldMkLst>
      </pc:sldChg>
      <pc:sldChg chg="del">
        <pc:chgData name="Romessa Naeem" userId="1bce7fe639484c7a" providerId="LiveId" clId="{8EBA59C8-88A1-4E8F-97DE-7ECC9F8566DA}" dt="2025-02-04T02:12:32.152" v="92" actId="47"/>
        <pc:sldMkLst>
          <pc:docMk/>
          <pc:sldMk cId="3923562252" sldId="330"/>
        </pc:sldMkLst>
      </pc:sldChg>
      <pc:sldChg chg="del">
        <pc:chgData name="Romessa Naeem" userId="1bce7fe639484c7a" providerId="LiveId" clId="{8EBA59C8-88A1-4E8F-97DE-7ECC9F8566DA}" dt="2025-02-04T02:12:33.015" v="93" actId="47"/>
        <pc:sldMkLst>
          <pc:docMk/>
          <pc:sldMk cId="3640022267" sldId="331"/>
        </pc:sldMkLst>
      </pc:sldChg>
      <pc:sldChg chg="del">
        <pc:chgData name="Romessa Naeem" userId="1bce7fe639484c7a" providerId="LiveId" clId="{8EBA59C8-88A1-4E8F-97DE-7ECC9F8566DA}" dt="2025-02-04T02:12:33.669" v="94" actId="47"/>
        <pc:sldMkLst>
          <pc:docMk/>
          <pc:sldMk cId="4176503903" sldId="332"/>
        </pc:sldMkLst>
      </pc:sldChg>
      <pc:sldChg chg="addSp delSp modSp mod">
        <pc:chgData name="Romessa Naeem" userId="1bce7fe639484c7a" providerId="LiveId" clId="{8EBA59C8-88A1-4E8F-97DE-7ECC9F8566DA}" dt="2025-02-04T02:42:30.816" v="557" actId="255"/>
        <pc:sldMkLst>
          <pc:docMk/>
          <pc:sldMk cId="3607857524" sldId="333"/>
        </pc:sldMkLst>
        <pc:spChg chg="mod">
          <ac:chgData name="Romessa Naeem" userId="1bce7fe639484c7a" providerId="LiveId" clId="{8EBA59C8-88A1-4E8F-97DE-7ECC9F8566DA}" dt="2025-02-04T02:41:03.732" v="553" actId="113"/>
          <ac:spMkLst>
            <pc:docMk/>
            <pc:sldMk cId="3607857524" sldId="333"/>
            <ac:spMk id="2" creationId="{04A5ED32-9DBC-B0C6-A95A-24DF69678E15}"/>
          </ac:spMkLst>
        </pc:spChg>
        <pc:spChg chg="add mod">
          <ac:chgData name="Romessa Naeem" userId="1bce7fe639484c7a" providerId="LiveId" clId="{8EBA59C8-88A1-4E8F-97DE-7ECC9F8566DA}" dt="2025-02-04T02:42:30.816" v="557" actId="255"/>
          <ac:spMkLst>
            <pc:docMk/>
            <pc:sldMk cId="3607857524" sldId="333"/>
            <ac:spMk id="7" creationId="{BF03BA5C-0652-4E9B-6DF0-F4E7668EFADB}"/>
          </ac:spMkLst>
        </pc:spChg>
      </pc:sldChg>
      <pc:sldChg chg="addSp delSp modSp mod">
        <pc:chgData name="Romessa Naeem" userId="1bce7fe639484c7a" providerId="LiveId" clId="{8EBA59C8-88A1-4E8F-97DE-7ECC9F8566DA}" dt="2025-02-04T02:48:55.043" v="629" actId="113"/>
        <pc:sldMkLst>
          <pc:docMk/>
          <pc:sldMk cId="3574022558" sldId="334"/>
        </pc:sldMkLst>
      </pc:sldChg>
      <pc:sldChg chg="modSp mod">
        <pc:chgData name="Romessa Naeem" userId="1bce7fe639484c7a" providerId="LiveId" clId="{8EBA59C8-88A1-4E8F-97DE-7ECC9F8566DA}" dt="2025-02-04T02:50:11.109" v="658" actId="20577"/>
        <pc:sldMkLst>
          <pc:docMk/>
          <pc:sldMk cId="2194229140" sldId="335"/>
        </pc:sldMkLst>
      </pc:sldChg>
      <pc:sldChg chg="modSp mod">
        <pc:chgData name="Romessa Naeem" userId="1bce7fe639484c7a" providerId="LiveId" clId="{8EBA59C8-88A1-4E8F-97DE-7ECC9F8566DA}" dt="2025-02-04T02:52:11.672" v="701" actId="20577"/>
        <pc:sldMkLst>
          <pc:docMk/>
          <pc:sldMk cId="386045861" sldId="336"/>
        </pc:sldMkLst>
      </pc:sldChg>
      <pc:sldChg chg="addSp delSp modSp mod">
        <pc:chgData name="Romessa Naeem" userId="1bce7fe639484c7a" providerId="LiveId" clId="{8EBA59C8-88A1-4E8F-97DE-7ECC9F8566DA}" dt="2025-02-04T02:54:51.010" v="817" actId="14100"/>
        <pc:sldMkLst>
          <pc:docMk/>
          <pc:sldMk cId="679581605" sldId="338"/>
        </pc:sldMkLst>
      </pc:sldChg>
      <pc:sldChg chg="add del">
        <pc:chgData name="Romessa Naeem" userId="1bce7fe639484c7a" providerId="LiveId" clId="{8EBA59C8-88A1-4E8F-97DE-7ECC9F8566DA}" dt="2025-02-04T02:17:14.044" v="113" actId="47"/>
        <pc:sldMkLst>
          <pc:docMk/>
          <pc:sldMk cId="1277214433" sldId="339"/>
        </pc:sldMkLst>
      </pc:sldChg>
      <pc:sldChg chg="add del">
        <pc:chgData name="Romessa Naeem" userId="1bce7fe639484c7a" providerId="LiveId" clId="{8EBA59C8-88A1-4E8F-97DE-7ECC9F8566DA}" dt="2025-02-04T02:17:18.140" v="114" actId="47"/>
        <pc:sldMkLst>
          <pc:docMk/>
          <pc:sldMk cId="288514130" sldId="340"/>
        </pc:sldMkLst>
      </pc:sldChg>
      <pc:sldChg chg="addSp delSp modSp new mod modAnim">
        <pc:chgData name="Romessa Naeem" userId="1bce7fe639484c7a" providerId="LiveId" clId="{8EBA59C8-88A1-4E8F-97DE-7ECC9F8566DA}" dt="2025-02-04T02:28:54.696" v="460" actId="255"/>
        <pc:sldMkLst>
          <pc:docMk/>
          <pc:sldMk cId="3500794638" sldId="341"/>
        </pc:sldMkLst>
      </pc:sldChg>
      <pc:sldChg chg="addSp delSp modSp add mod delAnim modAnim">
        <pc:chgData name="Romessa Naeem" userId="1bce7fe639484c7a" providerId="LiveId" clId="{8EBA59C8-88A1-4E8F-97DE-7ECC9F8566DA}" dt="2025-02-04T02:29:04.333" v="461" actId="255"/>
        <pc:sldMkLst>
          <pc:docMk/>
          <pc:sldMk cId="2307192207" sldId="342"/>
        </pc:sldMkLst>
      </pc:sldChg>
      <pc:sldChg chg="addSp delSp modSp add mod">
        <pc:chgData name="Romessa Naeem" userId="1bce7fe639484c7a" providerId="LiveId" clId="{8EBA59C8-88A1-4E8F-97DE-7ECC9F8566DA}" dt="2025-02-04T02:34:09.937" v="479" actId="14100"/>
        <pc:sldMkLst>
          <pc:docMk/>
          <pc:sldMk cId="686022687" sldId="343"/>
        </pc:sldMkLst>
      </pc:sldChg>
      <pc:sldChg chg="addSp delSp modSp add mod ord">
        <pc:chgData name="Romessa Naeem" userId="1bce7fe639484c7a" providerId="LiveId" clId="{8EBA59C8-88A1-4E8F-97DE-7ECC9F8566DA}" dt="2025-02-04T02:29:14.344" v="462" actId="255"/>
        <pc:sldMkLst>
          <pc:docMk/>
          <pc:sldMk cId="3097045956" sldId="344"/>
        </pc:sldMkLst>
      </pc:sldChg>
      <pc:sldChg chg="addSp delSp modSp add mod">
        <pc:chgData name="Romessa Naeem" userId="1bce7fe639484c7a" providerId="LiveId" clId="{8EBA59C8-88A1-4E8F-97DE-7ECC9F8566DA}" dt="2025-02-04T02:37:56.436" v="527" actId="14100"/>
        <pc:sldMkLst>
          <pc:docMk/>
          <pc:sldMk cId="1132287732" sldId="345"/>
        </pc:sldMkLst>
      </pc:sldChg>
      <pc:sldChg chg="addSp delSp modSp add mod ord">
        <pc:chgData name="Romessa Naeem" userId="1bce7fe639484c7a" providerId="LiveId" clId="{8EBA59C8-88A1-4E8F-97DE-7ECC9F8566DA}" dt="2025-02-04T02:36:18.190" v="517"/>
        <pc:sldMkLst>
          <pc:docMk/>
          <pc:sldMk cId="2043376718" sldId="346"/>
        </pc:sldMkLst>
      </pc:sldChg>
      <pc:sldChg chg="addSp delSp modSp new mod modAnim">
        <pc:chgData name="Romessa Naeem" userId="1bce7fe639484c7a" providerId="LiveId" clId="{8EBA59C8-88A1-4E8F-97DE-7ECC9F8566DA}" dt="2025-02-04T03:00:54.052" v="841" actId="14100"/>
        <pc:sldMkLst>
          <pc:docMk/>
          <pc:sldMk cId="2013774340" sldId="347"/>
        </pc:sldMkLst>
        <pc:spChg chg="mod">
          <ac:chgData name="Romessa Naeem" userId="1bce7fe639484c7a" providerId="LiveId" clId="{8EBA59C8-88A1-4E8F-97DE-7ECC9F8566DA}" dt="2025-02-04T02:57:52.436" v="834" actId="20577"/>
          <ac:spMkLst>
            <pc:docMk/>
            <pc:sldMk cId="2013774340" sldId="347"/>
            <ac:spMk id="2" creationId="{2E5B5B55-456A-177C-A263-C346941ED36C}"/>
          </ac:spMkLst>
        </pc:spChg>
      </pc:sldChg>
      <pc:sldChg chg="add del">
        <pc:chgData name="Romessa Naeem" userId="1bce7fe639484c7a" providerId="LiveId" clId="{8EBA59C8-88A1-4E8F-97DE-7ECC9F8566DA}" dt="2025-02-04T02:39:44.301" v="549" actId="47"/>
        <pc:sldMkLst>
          <pc:docMk/>
          <pc:sldMk cId="4140814769" sldId="347"/>
        </pc:sldMkLst>
      </pc:sldChg>
      <pc:sldChg chg="add del">
        <pc:chgData name="Romessa Naeem" userId="1bce7fe639484c7a" providerId="LiveId" clId="{8EBA59C8-88A1-4E8F-97DE-7ECC9F8566DA}" dt="2025-02-04T02:57:58.776" v="835" actId="47"/>
        <pc:sldMkLst>
          <pc:docMk/>
          <pc:sldMk cId="3351704352" sldId="348"/>
        </pc:sldMkLst>
      </pc:sldChg>
      <pc:sldChg chg="add del">
        <pc:chgData name="Romessa Naeem" userId="1bce7fe639484c7a" providerId="LiveId" clId="{8EBA59C8-88A1-4E8F-97DE-7ECC9F8566DA}" dt="2025-02-04T02:58:00.696" v="836" actId="47"/>
        <pc:sldMkLst>
          <pc:docMk/>
          <pc:sldMk cId="647764266" sldId="34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D830D8-62A4-407D-AB11-1592EF9A9D31}" type="datetimeFigureOut">
              <a:rPr lang="en-US" smtClean="0"/>
              <a:t>2/21/2025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FE803A-9B28-45B3-A89D-B0C58AF25D99}" type="slidenum">
              <a:rPr lang="en-US" smtClean="0"/>
              <a:t>‹#›</a:t>
            </a:fld>
            <a:endParaRPr lang="en-US"/>
          </a:p>
        </p:txBody>
      </p:sp>
    </p:spTree>
    <p:extLst>
      <p:ext uri="{BB962C8B-B14F-4D97-AF65-F5344CB8AC3E}">
        <p14:creationId xmlns:p14="http://schemas.microsoft.com/office/powerpoint/2010/main" val="3428080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7</a:t>
            </a:fld>
            <a:endParaRPr lang="en-US"/>
          </a:p>
        </p:txBody>
      </p:sp>
    </p:spTree>
    <p:extLst>
      <p:ext uri="{BB962C8B-B14F-4D97-AF65-F5344CB8AC3E}">
        <p14:creationId xmlns:p14="http://schemas.microsoft.com/office/powerpoint/2010/main" val="1071318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11</a:t>
            </a:fld>
            <a:endParaRPr lang="en-US"/>
          </a:p>
        </p:txBody>
      </p:sp>
    </p:spTree>
    <p:extLst>
      <p:ext uri="{BB962C8B-B14F-4D97-AF65-F5344CB8AC3E}">
        <p14:creationId xmlns:p14="http://schemas.microsoft.com/office/powerpoint/2010/main" val="824404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EFF47-B7AF-1D23-8C45-BB55B305BE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6441E2-4CE1-EDC1-C7F7-416BD70EA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51DF3-86B3-5ADB-631B-075D6998922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7AC2A47-DDDF-E44C-0187-90C4B43ECBD0}"/>
              </a:ext>
            </a:extLst>
          </p:cNvPr>
          <p:cNvSpPr>
            <a:spLocks noGrp="1"/>
          </p:cNvSpPr>
          <p:nvPr>
            <p:ph type="sldNum" sz="quarter" idx="5"/>
          </p:nvPr>
        </p:nvSpPr>
        <p:spPr/>
        <p:txBody>
          <a:bodyPr/>
          <a:lstStyle/>
          <a:p>
            <a:fld id="{50FE803A-9B28-45B3-A89D-B0C58AF25D99}" type="slidenum">
              <a:rPr lang="en-US" smtClean="0"/>
              <a:t>12</a:t>
            </a:fld>
            <a:endParaRPr lang="en-US"/>
          </a:p>
        </p:txBody>
      </p:sp>
    </p:spTree>
    <p:extLst>
      <p:ext uri="{BB962C8B-B14F-4D97-AF65-F5344CB8AC3E}">
        <p14:creationId xmlns:p14="http://schemas.microsoft.com/office/powerpoint/2010/main" val="130309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FE803A-9B28-45B3-A89D-B0C58AF25D99}" type="slidenum">
              <a:rPr lang="en-US" smtClean="0"/>
              <a:t>13</a:t>
            </a:fld>
            <a:endParaRPr lang="en-US"/>
          </a:p>
        </p:txBody>
      </p:sp>
    </p:spTree>
    <p:extLst>
      <p:ext uri="{BB962C8B-B14F-4D97-AF65-F5344CB8AC3E}">
        <p14:creationId xmlns:p14="http://schemas.microsoft.com/office/powerpoint/2010/main" val="1248209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39646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935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25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920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29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053056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6445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13354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6667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7760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1343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526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732445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86800" y="64166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28809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2642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5702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86800" y="6340475"/>
            <a:ext cx="4572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614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4096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628650" y="6356351"/>
            <a:ext cx="20574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45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3436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180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97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4599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52036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152400" y="6416675"/>
            <a:ext cx="22098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8515350" y="6248400"/>
            <a:ext cx="55245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355153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8591550" y="6324600"/>
            <a:ext cx="55245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05678858"/>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ncbi.nlm.nih.gov/pmc/?term=%22Biomolecules%22%5bjournal%5d" TargetMode="External"/><Relationship Id="rId2" Type="http://schemas.openxmlformats.org/officeDocument/2006/relationships/hyperlink" Target="https://www.ncbi.nlm.nih.gov/pmc/articles/PMC10518697" TargetMode="External"/><Relationship Id="rId1" Type="http://schemas.openxmlformats.org/officeDocument/2006/relationships/slideLayout" Target="../slideLayouts/slideLayout2.xml"/><Relationship Id="rId4" Type="http://schemas.openxmlformats.org/officeDocument/2006/relationships/hyperlink" Target="https://pubmed.ncbi.nlm.nih.gov/?term=Tr%C4%99bacz%20H%5BAuthor%5D"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524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FC549802-CF1D-2CB7-D8CE-327B9E7EB4F8}"/>
              </a:ext>
            </a:extLst>
          </p:cNvPr>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946C4-8287-25C7-EE62-DDEF09EAF1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2B2589-4CC6-5E7D-D9FF-FF053B9A7753}"/>
              </a:ext>
            </a:extLst>
          </p:cNvPr>
          <p:cNvSpPr>
            <a:spLocks noGrp="1"/>
          </p:cNvSpPr>
          <p:nvPr>
            <p:ph type="title"/>
          </p:nvPr>
        </p:nvSpPr>
        <p:spPr/>
        <p:txBody>
          <a:bodyPr>
            <a:normAutofit/>
          </a:bodyPr>
          <a:lstStyle/>
          <a:p>
            <a:pPr algn="ctr"/>
            <a:r>
              <a:rPr lang="en-US" sz="4000" b="1" dirty="0"/>
              <a:t>Role of Alpha Antitrypsin 1 Protein</a:t>
            </a:r>
          </a:p>
        </p:txBody>
      </p:sp>
      <p:sp>
        <p:nvSpPr>
          <p:cNvPr id="3" name="Content Placeholder 2">
            <a:extLst>
              <a:ext uri="{FF2B5EF4-FFF2-40B4-BE49-F238E27FC236}">
                <a16:creationId xmlns:a16="http://schemas.microsoft.com/office/drawing/2014/main" id="{8E3EE897-49E0-746F-3047-D1DABBD2C5CB}"/>
              </a:ext>
            </a:extLst>
          </p:cNvPr>
          <p:cNvSpPr>
            <a:spLocks noGrp="1"/>
          </p:cNvSpPr>
          <p:nvPr>
            <p:ph idx="1"/>
          </p:nvPr>
        </p:nvSpPr>
        <p:spPr/>
        <p:txBody>
          <a:bodyPr/>
          <a:lstStyle/>
          <a:p>
            <a:r>
              <a:rPr lang="en-US" sz="2400" dirty="0"/>
              <a:t>1-Inhibits the action of elastase, trypsin and other proteases</a:t>
            </a:r>
          </a:p>
          <a:p>
            <a:endParaRPr lang="en-US" sz="2400" dirty="0"/>
          </a:p>
          <a:p>
            <a:r>
              <a:rPr lang="en-US" sz="2400" dirty="0"/>
              <a:t>2-Tumor markers of testes and ovaries</a:t>
            </a:r>
          </a:p>
          <a:p>
            <a:endParaRPr lang="en-US" sz="2400" dirty="0"/>
          </a:p>
          <a:p>
            <a:r>
              <a:rPr lang="en-US" sz="2400" dirty="0"/>
              <a:t>3-Inhibit fibrinolysis</a:t>
            </a:r>
          </a:p>
          <a:p>
            <a:endParaRPr lang="en-US" dirty="0"/>
          </a:p>
        </p:txBody>
      </p:sp>
      <p:sp>
        <p:nvSpPr>
          <p:cNvPr id="4" name="Slide Number Placeholder 3">
            <a:extLst>
              <a:ext uri="{FF2B5EF4-FFF2-40B4-BE49-F238E27FC236}">
                <a16:creationId xmlns:a16="http://schemas.microsoft.com/office/drawing/2014/main" id="{1E4379A7-F582-700C-338A-2BC10B4698D1}"/>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6" name="Footer Placeholder 7">
            <a:extLst>
              <a:ext uri="{FF2B5EF4-FFF2-40B4-BE49-F238E27FC236}">
                <a16:creationId xmlns:a16="http://schemas.microsoft.com/office/drawing/2014/main" id="{B994E126-B230-0B21-D48E-E850E3AE6234}"/>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spTree>
    <p:extLst>
      <p:ext uri="{BB962C8B-B14F-4D97-AF65-F5344CB8AC3E}">
        <p14:creationId xmlns:p14="http://schemas.microsoft.com/office/powerpoint/2010/main" val="81341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723EF-4873-61D6-69D3-628C77133448}"/>
              </a:ext>
            </a:extLst>
          </p:cNvPr>
          <p:cNvSpPr>
            <a:spLocks noGrp="1"/>
          </p:cNvSpPr>
          <p:nvPr>
            <p:ph type="title"/>
          </p:nvPr>
        </p:nvSpPr>
        <p:spPr/>
        <p:txBody>
          <a:bodyPr>
            <a:normAutofit/>
          </a:bodyPr>
          <a:lstStyle/>
          <a:p>
            <a:pPr algn="ctr"/>
            <a:r>
              <a:rPr lang="en-US" sz="4000" b="1" dirty="0"/>
              <a:t>Anatomy of Lungs</a:t>
            </a:r>
          </a:p>
        </p:txBody>
      </p:sp>
      <p:sp>
        <p:nvSpPr>
          <p:cNvPr id="4" name="Slide Number Placeholder 3">
            <a:extLst>
              <a:ext uri="{FF2B5EF4-FFF2-40B4-BE49-F238E27FC236}">
                <a16:creationId xmlns:a16="http://schemas.microsoft.com/office/drawing/2014/main" id="{2FCD7CDE-1E5D-1908-0105-8202960798D9}"/>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5" name="Footer Placeholder 4">
            <a:extLst>
              <a:ext uri="{FF2B5EF4-FFF2-40B4-BE49-F238E27FC236}">
                <a16:creationId xmlns:a16="http://schemas.microsoft.com/office/drawing/2014/main" id="{F4B4E1FC-7CF7-CE7C-78C3-4E5591275874}"/>
              </a:ext>
            </a:extLst>
          </p:cNvPr>
          <p:cNvSpPr>
            <a:spLocks noGrp="1"/>
          </p:cNvSpPr>
          <p:nvPr>
            <p:ph type="ftr" sz="quarter" idx="3"/>
          </p:nvPr>
        </p:nvSpPr>
        <p:spPr>
          <a:xfrm>
            <a:off x="152400" y="396875"/>
            <a:ext cx="2209800" cy="365125"/>
          </a:xfrm>
        </p:spPr>
        <p:txBody>
          <a:bodyPr/>
          <a:lstStyle/>
          <a:p>
            <a:r>
              <a:rPr lang="en-US" sz="2400" b="1" dirty="0">
                <a:solidFill>
                  <a:schemeClr val="tx1"/>
                </a:solidFill>
              </a:rPr>
              <a:t>Horizontal Integration</a:t>
            </a:r>
          </a:p>
        </p:txBody>
      </p:sp>
      <p:pic>
        <p:nvPicPr>
          <p:cNvPr id="3" name="Content Placeholder 2">
            <a:extLst>
              <a:ext uri="{FF2B5EF4-FFF2-40B4-BE49-F238E27FC236}">
                <a16:creationId xmlns:a16="http://schemas.microsoft.com/office/drawing/2014/main" id="{6F4BAEEB-2C06-8651-65CF-E4C9767A46B7}"/>
              </a:ext>
            </a:extLst>
          </p:cNvPr>
          <p:cNvPicPr>
            <a:picLocks noGrp="1" noChangeAspect="1"/>
          </p:cNvPicPr>
          <p:nvPr>
            <p:ph idx="1"/>
          </p:nvPr>
        </p:nvPicPr>
        <p:blipFill>
          <a:blip r:embed="rId3"/>
          <a:stretch>
            <a:fillRect/>
          </a:stretch>
        </p:blipFill>
        <p:spPr>
          <a:xfrm>
            <a:off x="914400" y="1905000"/>
            <a:ext cx="7600950" cy="4343400"/>
          </a:xfrm>
          <a:prstGeom prst="rect">
            <a:avLst/>
          </a:prstGeom>
        </p:spPr>
      </p:pic>
    </p:spTree>
    <p:extLst>
      <p:ext uri="{BB962C8B-B14F-4D97-AF65-F5344CB8AC3E}">
        <p14:creationId xmlns:p14="http://schemas.microsoft.com/office/powerpoint/2010/main" val="2972519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6D616-5645-CD01-3F3B-C2E096A686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5ED32-9DBC-B0C6-A95A-24DF69678E15}"/>
              </a:ext>
            </a:extLst>
          </p:cNvPr>
          <p:cNvSpPr>
            <a:spLocks noGrp="1"/>
          </p:cNvSpPr>
          <p:nvPr>
            <p:ph type="title"/>
          </p:nvPr>
        </p:nvSpPr>
        <p:spPr/>
        <p:txBody>
          <a:bodyPr>
            <a:normAutofit/>
          </a:bodyPr>
          <a:lstStyle/>
          <a:p>
            <a:pPr algn="ctr"/>
            <a:r>
              <a:rPr lang="en-US" sz="4000" b="1" dirty="0"/>
              <a:t>Physiology of Lungs </a:t>
            </a:r>
          </a:p>
        </p:txBody>
      </p:sp>
      <p:sp>
        <p:nvSpPr>
          <p:cNvPr id="4" name="Slide Number Placeholder 3">
            <a:extLst>
              <a:ext uri="{FF2B5EF4-FFF2-40B4-BE49-F238E27FC236}">
                <a16:creationId xmlns:a16="http://schemas.microsoft.com/office/drawing/2014/main" id="{8630775D-AF8E-E67C-9A75-DF56606F640E}"/>
              </a:ext>
            </a:extLst>
          </p:cNvPr>
          <p:cNvSpPr>
            <a:spLocks noGrp="1"/>
          </p:cNvSpPr>
          <p:nvPr>
            <p:ph type="sldNum" sz="quarter" idx="12"/>
          </p:nvPr>
        </p:nvSpPr>
        <p:spPr/>
        <p:txBody>
          <a:bodyPr/>
          <a:lstStyle/>
          <a:p>
            <a:fld id="{B6F15528-21DE-4FAA-801E-634DDDAF4B2B}" type="slidenum">
              <a:rPr lang="en-US" smtClean="0"/>
              <a:pPr/>
              <a:t>12</a:t>
            </a:fld>
            <a:endParaRPr lang="en-US"/>
          </a:p>
        </p:txBody>
      </p:sp>
      <p:sp>
        <p:nvSpPr>
          <p:cNvPr id="5" name="Footer Placeholder 4">
            <a:extLst>
              <a:ext uri="{FF2B5EF4-FFF2-40B4-BE49-F238E27FC236}">
                <a16:creationId xmlns:a16="http://schemas.microsoft.com/office/drawing/2014/main" id="{77F220EF-3840-DAA7-AB82-8394C7DBC486}"/>
              </a:ext>
            </a:extLst>
          </p:cNvPr>
          <p:cNvSpPr>
            <a:spLocks noGrp="1"/>
          </p:cNvSpPr>
          <p:nvPr>
            <p:ph type="ftr" sz="quarter" idx="3"/>
          </p:nvPr>
        </p:nvSpPr>
        <p:spPr>
          <a:xfrm>
            <a:off x="152400" y="168275"/>
            <a:ext cx="2209800" cy="365125"/>
          </a:xfrm>
        </p:spPr>
        <p:txBody>
          <a:bodyPr/>
          <a:lstStyle/>
          <a:p>
            <a:r>
              <a:rPr lang="en-US" sz="2400" b="1" dirty="0">
                <a:solidFill>
                  <a:schemeClr val="tx1"/>
                </a:solidFill>
              </a:rPr>
              <a:t>Horizontal Integration</a:t>
            </a:r>
          </a:p>
        </p:txBody>
      </p:sp>
      <p:sp>
        <p:nvSpPr>
          <p:cNvPr id="7" name="Content Placeholder 6">
            <a:extLst>
              <a:ext uri="{FF2B5EF4-FFF2-40B4-BE49-F238E27FC236}">
                <a16:creationId xmlns:a16="http://schemas.microsoft.com/office/drawing/2014/main" id="{BF03BA5C-0652-4E9B-6DF0-F4E7668EFADB}"/>
              </a:ext>
            </a:extLst>
          </p:cNvPr>
          <p:cNvSpPr>
            <a:spLocks noGrp="1"/>
          </p:cNvSpPr>
          <p:nvPr>
            <p:ph idx="1"/>
          </p:nvPr>
        </p:nvSpPr>
        <p:spPr>
          <a:xfrm>
            <a:off x="628650" y="1825625"/>
            <a:ext cx="8134350" cy="4351338"/>
          </a:xfrm>
        </p:spPr>
        <p:txBody>
          <a:bodyPr/>
          <a:lstStyle/>
          <a:p>
            <a:r>
              <a:rPr lang="en-US" sz="2400" dirty="0"/>
              <a:t>Allows tissues in body to </a:t>
            </a:r>
            <a:r>
              <a:rPr lang="en-US" sz="2400" dirty="0">
                <a:solidFill>
                  <a:schemeClr val="tx2"/>
                </a:solidFill>
              </a:rPr>
              <a:t>stretch out and shrink back.</a:t>
            </a:r>
            <a:r>
              <a:rPr lang="en-US" sz="2400" dirty="0">
                <a:solidFill>
                  <a:srgbClr val="00B050"/>
                </a:solidFill>
              </a:rPr>
              <a:t> (diaphragm)</a:t>
            </a:r>
            <a:endParaRPr lang="en-US" sz="2400" dirty="0">
              <a:solidFill>
                <a:schemeClr val="tx2"/>
              </a:solidFill>
            </a:endParaRPr>
          </a:p>
          <a:p>
            <a:endParaRPr lang="en-US" sz="2400" dirty="0">
              <a:solidFill>
                <a:schemeClr val="tx2"/>
              </a:solidFill>
            </a:endParaRPr>
          </a:p>
          <a:p>
            <a:r>
              <a:rPr lang="en-US" sz="2400" dirty="0"/>
              <a:t>Gives </a:t>
            </a:r>
            <a:r>
              <a:rPr lang="en-US" sz="2400" dirty="0">
                <a:solidFill>
                  <a:schemeClr val="accent6"/>
                </a:solidFill>
              </a:rPr>
              <a:t>arteries stretchy characteristics </a:t>
            </a:r>
            <a:r>
              <a:rPr lang="en-US" sz="2400" dirty="0"/>
              <a:t>that makes </a:t>
            </a:r>
            <a:r>
              <a:rPr lang="en-US" sz="2400" dirty="0">
                <a:solidFill>
                  <a:schemeClr val="accent6"/>
                </a:solidFill>
              </a:rPr>
              <a:t>heart to pump blood</a:t>
            </a:r>
            <a:r>
              <a:rPr lang="en-US" sz="2400" dirty="0"/>
              <a:t>.</a:t>
            </a:r>
          </a:p>
          <a:p>
            <a:endParaRPr lang="en-US" sz="2400" dirty="0"/>
          </a:p>
          <a:p>
            <a:r>
              <a:rPr lang="en-US" sz="2400" dirty="0"/>
              <a:t>Allows  lungs to work like an elastic bag. </a:t>
            </a:r>
          </a:p>
          <a:p>
            <a:endParaRPr lang="en-US" dirty="0"/>
          </a:p>
        </p:txBody>
      </p:sp>
    </p:spTree>
    <p:extLst>
      <p:ext uri="{BB962C8B-B14F-4D97-AF65-F5344CB8AC3E}">
        <p14:creationId xmlns:p14="http://schemas.microsoft.com/office/powerpoint/2010/main" val="360785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2C0E8A-C043-3BD5-1344-14A2F57367EC}"/>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5" name="Footer Placeholder 4">
            <a:extLst>
              <a:ext uri="{FF2B5EF4-FFF2-40B4-BE49-F238E27FC236}">
                <a16:creationId xmlns:a16="http://schemas.microsoft.com/office/drawing/2014/main" id="{D793193B-A05A-9600-F7D1-3D9ADCF7E67A}"/>
              </a:ext>
            </a:extLst>
          </p:cNvPr>
          <p:cNvSpPr>
            <a:spLocks noGrp="1"/>
          </p:cNvSpPr>
          <p:nvPr>
            <p:ph type="ftr" sz="quarter" idx="3"/>
          </p:nvPr>
        </p:nvSpPr>
        <p:spPr>
          <a:xfrm>
            <a:off x="152400" y="76201"/>
            <a:ext cx="2209800" cy="609599"/>
          </a:xfrm>
        </p:spPr>
        <p:txBody>
          <a:bodyPr/>
          <a:lstStyle/>
          <a:p>
            <a:r>
              <a:rPr lang="en-US" sz="2400" b="1" dirty="0">
                <a:solidFill>
                  <a:schemeClr val="tx1"/>
                </a:solidFill>
              </a:rPr>
              <a:t>Vertical Integration</a:t>
            </a:r>
            <a:endParaRPr lang="en-US" sz="2400" dirty="0"/>
          </a:p>
        </p:txBody>
      </p:sp>
      <p:sp>
        <p:nvSpPr>
          <p:cNvPr id="7" name="Footer Placeholder 4">
            <a:extLst>
              <a:ext uri="{FF2B5EF4-FFF2-40B4-BE49-F238E27FC236}">
                <a16:creationId xmlns:a16="http://schemas.microsoft.com/office/drawing/2014/main" id="{B49A6E82-133E-2C83-8267-89D98229A0BA}"/>
              </a:ext>
            </a:extLst>
          </p:cNvPr>
          <p:cNvSpPr>
            <a:spLocks noGrp="1"/>
          </p:cNvSpPr>
          <p:nvPr>
            <p:ph type="title"/>
          </p:nvPr>
        </p:nvSpPr>
        <p:spPr>
          <a:xfrm>
            <a:off x="628650" y="503237"/>
            <a:ext cx="7886700" cy="1325563"/>
          </a:xfrm>
        </p:spPr>
        <p:txBody>
          <a:bodyPr>
            <a:normAutofit/>
          </a:bodyPr>
          <a:lstStyle/>
          <a:p>
            <a:pPr algn="ctr"/>
            <a:r>
              <a:rPr lang="en-US" sz="4000" b="1" dirty="0"/>
              <a:t>Biochemical Basis of Emphysema </a:t>
            </a:r>
          </a:p>
        </p:txBody>
      </p:sp>
      <p:pic>
        <p:nvPicPr>
          <p:cNvPr id="2" name="Content Placeholder 4">
            <a:extLst>
              <a:ext uri="{FF2B5EF4-FFF2-40B4-BE49-F238E27FC236}">
                <a16:creationId xmlns:a16="http://schemas.microsoft.com/office/drawing/2014/main" id="{3DC96536-4E06-0FB2-F3BD-A466A72ED6B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76400"/>
            <a:ext cx="7677149" cy="4571999"/>
          </a:xfrm>
        </p:spPr>
      </p:pic>
    </p:spTree>
    <p:extLst>
      <p:ext uri="{BB962C8B-B14F-4D97-AF65-F5344CB8AC3E}">
        <p14:creationId xmlns:p14="http://schemas.microsoft.com/office/powerpoint/2010/main" val="4149600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F65296-4173-5F43-8802-41BDE9FF8397}"/>
              </a:ext>
            </a:extLst>
          </p:cNvPr>
          <p:cNvSpPr>
            <a:spLocks noGrp="1"/>
          </p:cNvSpPr>
          <p:nvPr>
            <p:ph idx="1"/>
          </p:nvPr>
        </p:nvSpPr>
        <p:spPr/>
        <p:txBody>
          <a:bodyPr/>
          <a:lstStyle/>
          <a:p>
            <a:pPr>
              <a:buFont typeface="Arial" panose="020B0604020202020204" pitchFamily="34" charset="0"/>
              <a:buChar char="•"/>
            </a:pPr>
            <a:r>
              <a:rPr lang="en-US" sz="2400" dirty="0"/>
              <a:t>Medication</a:t>
            </a:r>
          </a:p>
          <a:p>
            <a:pPr>
              <a:buFont typeface="Arial" panose="020B0604020202020204" pitchFamily="34" charset="0"/>
              <a:buChar char="•"/>
            </a:pPr>
            <a:r>
              <a:rPr lang="en-US" sz="2400" dirty="0"/>
              <a:t>Comorbidity Screening</a:t>
            </a:r>
          </a:p>
          <a:p>
            <a:r>
              <a:rPr lang="en-US" sz="2400" dirty="0"/>
              <a:t>Primary Care Follow-up Plan</a:t>
            </a:r>
          </a:p>
          <a:p>
            <a:pPr>
              <a:buFont typeface="Arial" panose="020B0604020202020204" pitchFamily="34" charset="0"/>
              <a:buChar char="•"/>
            </a:pPr>
            <a:r>
              <a:rPr lang="en-US" sz="2400" b="1" dirty="0"/>
              <a:t>Spirometry testing:</a:t>
            </a:r>
            <a:r>
              <a:rPr lang="en-US" sz="2400" dirty="0"/>
              <a:t> To confirm airflow limitation (FEV1/FVC &lt; 70%)</a:t>
            </a:r>
          </a:p>
          <a:p>
            <a:pPr>
              <a:buFont typeface="Arial" panose="020B0604020202020204" pitchFamily="34" charset="0"/>
              <a:buChar char="•"/>
            </a:pPr>
            <a:r>
              <a:rPr lang="en-US" sz="2400" b="1" dirty="0"/>
              <a:t>Education on symptom management:</a:t>
            </a:r>
            <a:r>
              <a:rPr lang="en-US" sz="2400" dirty="0"/>
              <a:t> Proper inhaler technique, avoiding respiratory infections</a:t>
            </a:r>
          </a:p>
          <a:p>
            <a:pPr>
              <a:buFont typeface="Arial" panose="020B0604020202020204" pitchFamily="34" charset="0"/>
              <a:buChar char="•"/>
            </a:pPr>
            <a:r>
              <a:rPr lang="en-US" sz="2400" b="1" dirty="0"/>
              <a:t>Referral to Pulmonology:</a:t>
            </a:r>
            <a:r>
              <a:rPr lang="en-US" sz="2400" dirty="0"/>
              <a:t> If severe disease or frequent exacerbations</a:t>
            </a:r>
          </a:p>
          <a:p>
            <a:endParaRPr lang="en-US" dirty="0"/>
          </a:p>
        </p:txBody>
      </p:sp>
      <p:sp>
        <p:nvSpPr>
          <p:cNvPr id="4" name="Slide Number Placeholder 3">
            <a:extLst>
              <a:ext uri="{FF2B5EF4-FFF2-40B4-BE49-F238E27FC236}">
                <a16:creationId xmlns:a16="http://schemas.microsoft.com/office/drawing/2014/main" id="{667D0460-F6D4-F708-C218-C75895E5B70B}"/>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5" name="Footer Placeholder 4">
            <a:extLst>
              <a:ext uri="{FF2B5EF4-FFF2-40B4-BE49-F238E27FC236}">
                <a16:creationId xmlns:a16="http://schemas.microsoft.com/office/drawing/2014/main" id="{4486375C-23D3-1888-0252-8864897521C9}"/>
              </a:ext>
            </a:extLst>
          </p:cNvPr>
          <p:cNvSpPr>
            <a:spLocks noGrp="1"/>
          </p:cNvSpPr>
          <p:nvPr>
            <p:ph type="ftr" sz="quarter" idx="3"/>
          </p:nvPr>
        </p:nvSpPr>
        <p:spPr>
          <a:xfrm>
            <a:off x="6858000" y="76200"/>
            <a:ext cx="2209800" cy="533400"/>
          </a:xfrm>
        </p:spPr>
        <p:txBody>
          <a:bodyPr/>
          <a:lstStyle/>
          <a:p>
            <a:r>
              <a:rPr lang="en-US" sz="2400" b="1" dirty="0">
                <a:solidFill>
                  <a:schemeClr val="tx1"/>
                </a:solidFill>
              </a:rPr>
              <a:t>Family Medicine</a:t>
            </a:r>
            <a:endParaRPr lang="en-US" sz="2400" dirty="0"/>
          </a:p>
        </p:txBody>
      </p:sp>
      <p:sp>
        <p:nvSpPr>
          <p:cNvPr id="6" name="Footer Placeholder 4">
            <a:extLst>
              <a:ext uri="{FF2B5EF4-FFF2-40B4-BE49-F238E27FC236}">
                <a16:creationId xmlns:a16="http://schemas.microsoft.com/office/drawing/2014/main" id="{E7E10A1E-FD1E-A8C8-0005-47B332E7BDCE}"/>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tx1"/>
                </a:solidFill>
              </a:rPr>
              <a:t>Spiral Integration</a:t>
            </a:r>
            <a:endParaRPr lang="en-US" sz="2400" b="1" dirty="0">
              <a:solidFill>
                <a:schemeClr val="tx1"/>
              </a:solidFill>
            </a:endParaRPr>
          </a:p>
        </p:txBody>
      </p:sp>
      <p:sp>
        <p:nvSpPr>
          <p:cNvPr id="7" name="Footer Placeholder 4">
            <a:extLst>
              <a:ext uri="{FF2B5EF4-FFF2-40B4-BE49-F238E27FC236}">
                <a16:creationId xmlns:a16="http://schemas.microsoft.com/office/drawing/2014/main" id="{83399F22-4DA4-FEAA-0CBA-BFE9C1A8CEDB}"/>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Management of Emphysema</a:t>
            </a:r>
          </a:p>
        </p:txBody>
      </p:sp>
    </p:spTree>
    <p:extLst>
      <p:ext uri="{BB962C8B-B14F-4D97-AF65-F5344CB8AC3E}">
        <p14:creationId xmlns:p14="http://schemas.microsoft.com/office/powerpoint/2010/main" val="2561361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C0629-9B16-26AA-259D-8CA6C52822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06DFC0-9F37-62FF-8B38-7EC4749F00FD}"/>
              </a:ext>
            </a:extLst>
          </p:cNvPr>
          <p:cNvSpPr>
            <a:spLocks noGrp="1"/>
          </p:cNvSpPr>
          <p:nvPr>
            <p:ph idx="1"/>
          </p:nvPr>
        </p:nvSpPr>
        <p:spPr/>
        <p:txBody>
          <a:bodyPr/>
          <a:lstStyle/>
          <a:p>
            <a:r>
              <a:rPr lang="en-US" sz="2400" dirty="0"/>
              <a:t>Informed Consent</a:t>
            </a:r>
          </a:p>
          <a:p>
            <a:endParaRPr lang="en-US" sz="2400" dirty="0"/>
          </a:p>
          <a:p>
            <a:r>
              <a:rPr lang="en-US" sz="2400" dirty="0"/>
              <a:t>Ethical Consideration</a:t>
            </a:r>
          </a:p>
          <a:p>
            <a:endParaRPr lang="en-US" sz="2400" dirty="0"/>
          </a:p>
          <a:p>
            <a:r>
              <a:rPr lang="en-US" sz="2400" dirty="0"/>
              <a:t>Justice and fairness in costly treatment like lung Transplant</a:t>
            </a:r>
          </a:p>
          <a:p>
            <a:endParaRPr lang="en-US" sz="2400" dirty="0"/>
          </a:p>
          <a:p>
            <a:r>
              <a:rPr lang="en-US" sz="2400" dirty="0"/>
              <a:t>Access to health care</a:t>
            </a:r>
          </a:p>
          <a:p>
            <a:endParaRPr lang="en-US" dirty="0"/>
          </a:p>
        </p:txBody>
      </p:sp>
      <p:sp>
        <p:nvSpPr>
          <p:cNvPr id="4" name="Slide Number Placeholder 3">
            <a:extLst>
              <a:ext uri="{FF2B5EF4-FFF2-40B4-BE49-F238E27FC236}">
                <a16:creationId xmlns:a16="http://schemas.microsoft.com/office/drawing/2014/main" id="{DE7C1DE7-1FC9-4469-C6E1-732E7AA160CB}"/>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5" name="Footer Placeholder 4">
            <a:extLst>
              <a:ext uri="{FF2B5EF4-FFF2-40B4-BE49-F238E27FC236}">
                <a16:creationId xmlns:a16="http://schemas.microsoft.com/office/drawing/2014/main" id="{F0D385FD-B7F8-1B84-3576-3E28D825E4A6}"/>
              </a:ext>
            </a:extLst>
          </p:cNvPr>
          <p:cNvSpPr>
            <a:spLocks noGrp="1"/>
          </p:cNvSpPr>
          <p:nvPr>
            <p:ph type="ftr" sz="quarter" idx="3"/>
          </p:nvPr>
        </p:nvSpPr>
        <p:spPr>
          <a:xfrm>
            <a:off x="6858000" y="76200"/>
            <a:ext cx="2209800" cy="533400"/>
          </a:xfrm>
        </p:spPr>
        <p:txBody>
          <a:bodyPr/>
          <a:lstStyle/>
          <a:p>
            <a:r>
              <a:rPr lang="en-US" sz="2400" b="1" dirty="0">
                <a:solidFill>
                  <a:schemeClr val="tx1"/>
                </a:solidFill>
              </a:rPr>
              <a:t>Biomedical Ethics</a:t>
            </a:r>
            <a:endParaRPr lang="en-US" sz="2400" dirty="0"/>
          </a:p>
        </p:txBody>
      </p:sp>
      <p:sp>
        <p:nvSpPr>
          <p:cNvPr id="6" name="Footer Placeholder 4">
            <a:extLst>
              <a:ext uri="{FF2B5EF4-FFF2-40B4-BE49-F238E27FC236}">
                <a16:creationId xmlns:a16="http://schemas.microsoft.com/office/drawing/2014/main" id="{645123A5-5772-ED86-3AF7-24CCA2A1A97B}"/>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chemeClr val="tx1"/>
                </a:solidFill>
              </a:rPr>
              <a:t>Spiral Integration</a:t>
            </a:r>
            <a:endParaRPr lang="en-US" sz="2400" b="1" dirty="0">
              <a:solidFill>
                <a:schemeClr val="tx1"/>
              </a:solidFill>
            </a:endParaRPr>
          </a:p>
        </p:txBody>
      </p:sp>
      <p:sp>
        <p:nvSpPr>
          <p:cNvPr id="7" name="Footer Placeholder 4">
            <a:extLst>
              <a:ext uri="{FF2B5EF4-FFF2-40B4-BE49-F238E27FC236}">
                <a16:creationId xmlns:a16="http://schemas.microsoft.com/office/drawing/2014/main" id="{117D5A66-4A36-2378-F04E-81F64F574CBD}"/>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Ethical Consideration</a:t>
            </a:r>
          </a:p>
        </p:txBody>
      </p:sp>
    </p:spTree>
    <p:extLst>
      <p:ext uri="{BB962C8B-B14F-4D97-AF65-F5344CB8AC3E}">
        <p14:creationId xmlns:p14="http://schemas.microsoft.com/office/powerpoint/2010/main" val="4042796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4B30B-5679-49E0-8DB8-2448F676538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552E6F-9B36-72F8-A00B-CE4615901A62}"/>
              </a:ext>
            </a:extLst>
          </p:cNvPr>
          <p:cNvSpPr>
            <a:spLocks noGrp="1"/>
          </p:cNvSpPr>
          <p:nvPr>
            <p:ph idx="1"/>
          </p:nvPr>
        </p:nvSpPr>
        <p:spPr/>
        <p:txBody>
          <a:bodyPr>
            <a:normAutofit/>
          </a:bodyPr>
          <a:lstStyle/>
          <a:p>
            <a:r>
              <a:rPr lang="en-US" sz="2400" b="1" dirty="0"/>
              <a:t>Chest X-ray &amp; CT Interpretation</a:t>
            </a:r>
            <a:r>
              <a:rPr lang="en-US" sz="2400" dirty="0"/>
              <a:t>: AI can analyze images for emphysematous changes (hyperinflation, bullae)</a:t>
            </a:r>
          </a:p>
          <a:p>
            <a:r>
              <a:rPr lang="en-US" sz="2400" b="1" dirty="0"/>
              <a:t>Spirometry Interpretation</a:t>
            </a:r>
            <a:r>
              <a:rPr lang="en-US" sz="2400" dirty="0"/>
              <a:t>: AI-based algorithms help detect obstructive lung patterns</a:t>
            </a:r>
          </a:p>
          <a:p>
            <a:r>
              <a:rPr lang="en-US" sz="2400" b="1" dirty="0"/>
              <a:t>Remote Monitoring</a:t>
            </a:r>
            <a:r>
              <a:rPr lang="en-US" sz="2400" dirty="0"/>
              <a:t>: AI-powered wearable devices track oxygen saturation and respiratory rate</a:t>
            </a:r>
          </a:p>
          <a:p>
            <a:r>
              <a:rPr lang="en-US" sz="2400" b="1" dirty="0"/>
              <a:t>AI-driven Smoking Cessation Programs</a:t>
            </a:r>
            <a:r>
              <a:rPr lang="en-US" sz="2400" dirty="0"/>
              <a:t>: Personalized counseling and behavioral tracking</a:t>
            </a:r>
          </a:p>
          <a:p>
            <a:r>
              <a:rPr lang="en-US" sz="2400" b="1" dirty="0"/>
              <a:t>Predictive Models</a:t>
            </a:r>
            <a:r>
              <a:rPr lang="en-US" sz="2400" dirty="0"/>
              <a:t>: AI can assess exacerbation risk and guide early interventions</a:t>
            </a:r>
          </a:p>
        </p:txBody>
      </p:sp>
      <p:sp>
        <p:nvSpPr>
          <p:cNvPr id="4" name="Slide Number Placeholder 3">
            <a:extLst>
              <a:ext uri="{FF2B5EF4-FFF2-40B4-BE49-F238E27FC236}">
                <a16:creationId xmlns:a16="http://schemas.microsoft.com/office/drawing/2014/main" id="{72D2076E-E82E-6730-9AB8-9A1789F2401D}"/>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6" name="Footer Placeholder 4">
            <a:extLst>
              <a:ext uri="{FF2B5EF4-FFF2-40B4-BE49-F238E27FC236}">
                <a16:creationId xmlns:a16="http://schemas.microsoft.com/office/drawing/2014/main" id="{30383113-4418-710D-3D10-8FE7D5B7F6D3}"/>
              </a:ext>
            </a:extLst>
          </p:cNvPr>
          <p:cNvSpPr txBox="1">
            <a:spLocks/>
          </p:cNvSpPr>
          <p:nvPr/>
        </p:nvSpPr>
        <p:spPr>
          <a:xfrm>
            <a:off x="152400" y="762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chemeClr val="tx1"/>
                </a:solidFill>
              </a:rPr>
              <a:t>Spiral Integration</a:t>
            </a:r>
          </a:p>
        </p:txBody>
      </p:sp>
      <p:sp>
        <p:nvSpPr>
          <p:cNvPr id="7" name="Footer Placeholder 4">
            <a:extLst>
              <a:ext uri="{FF2B5EF4-FFF2-40B4-BE49-F238E27FC236}">
                <a16:creationId xmlns:a16="http://schemas.microsoft.com/office/drawing/2014/main" id="{D7888987-A3F0-3448-B1F0-43D0D692414A}"/>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rPr>
              <a:t>Role of AI in Managing Emphysema</a:t>
            </a:r>
          </a:p>
        </p:txBody>
      </p:sp>
    </p:spTree>
    <p:extLst>
      <p:ext uri="{BB962C8B-B14F-4D97-AF65-F5344CB8AC3E}">
        <p14:creationId xmlns:p14="http://schemas.microsoft.com/office/powerpoint/2010/main" val="10012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5E696-CEC5-8353-B521-834AAB585570}"/>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5" name="Footer Placeholder 4">
            <a:extLst>
              <a:ext uri="{FF2B5EF4-FFF2-40B4-BE49-F238E27FC236}">
                <a16:creationId xmlns:a16="http://schemas.microsoft.com/office/drawing/2014/main" id="{65EFA9D9-188F-8097-5766-04F7D8311D43}"/>
              </a:ext>
            </a:extLst>
          </p:cNvPr>
          <p:cNvSpPr>
            <a:spLocks noGrp="1"/>
          </p:cNvSpPr>
          <p:nvPr>
            <p:ph type="ftr" sz="quarter" idx="3"/>
          </p:nvPr>
        </p:nvSpPr>
        <p:spPr>
          <a:xfrm>
            <a:off x="152400" y="152400"/>
            <a:ext cx="2209800" cy="533400"/>
          </a:xfrm>
        </p:spPr>
        <p:txBody>
          <a:bodyPr/>
          <a:lstStyle/>
          <a:p>
            <a:r>
              <a:rPr lang="en-US" sz="2400" b="1" dirty="0">
                <a:solidFill>
                  <a:schemeClr val="tx1"/>
                </a:solidFill>
              </a:rPr>
              <a:t>Spiral Integration</a:t>
            </a:r>
            <a:endParaRPr lang="en-US" sz="2400" dirty="0"/>
          </a:p>
        </p:txBody>
      </p:sp>
      <p:sp>
        <p:nvSpPr>
          <p:cNvPr id="6" name="Footer Placeholder 4">
            <a:extLst>
              <a:ext uri="{FF2B5EF4-FFF2-40B4-BE49-F238E27FC236}">
                <a16:creationId xmlns:a16="http://schemas.microsoft.com/office/drawing/2014/main" id="{F8A665DB-E4C8-93F8-D86E-B20A663C5BF2}"/>
              </a:ext>
            </a:extLst>
          </p:cNvPr>
          <p:cNvSpPr txBox="1">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dirty="0">
                <a:solidFill>
                  <a:schemeClr val="tx1"/>
                </a:solidFill>
                <a:latin typeface="Calibri" pitchFamily="34" charset="0"/>
              </a:rPr>
              <a:t>Suggested Research Article</a:t>
            </a:r>
            <a:endParaRPr lang="en-US" sz="4000" b="1" dirty="0">
              <a:solidFill>
                <a:schemeClr val="tx1"/>
              </a:solidFill>
            </a:endParaRPr>
          </a:p>
        </p:txBody>
      </p:sp>
      <p:sp>
        <p:nvSpPr>
          <p:cNvPr id="2" name="Content Placeholder 3">
            <a:extLst>
              <a:ext uri="{FF2B5EF4-FFF2-40B4-BE49-F238E27FC236}">
                <a16:creationId xmlns:a16="http://schemas.microsoft.com/office/drawing/2014/main" id="{CEABAB76-D97E-4B2A-C088-7BD7941829E4}"/>
              </a:ext>
            </a:extLst>
          </p:cNvPr>
          <p:cNvSpPr>
            <a:spLocks noGrp="1"/>
          </p:cNvSpPr>
          <p:nvPr>
            <p:ph idx="1"/>
          </p:nvPr>
        </p:nvSpPr>
        <p:spPr>
          <a:xfrm>
            <a:off x="5029200" y="1600200"/>
            <a:ext cx="3486150" cy="4892675"/>
          </a:xfrm>
        </p:spPr>
        <p:txBody>
          <a:bodyPr>
            <a:normAutofit fontScale="85000" lnSpcReduction="20000"/>
          </a:bodyPr>
          <a:lstStyle/>
          <a:p>
            <a:pPr marL="0" indent="0" algn="l">
              <a:buNone/>
            </a:pPr>
            <a:r>
              <a:rPr lang="en-US" sz="2400" i="0" dirty="0">
                <a:solidFill>
                  <a:srgbClr val="000000"/>
                </a:solidFill>
                <a:effectLst/>
                <a:latin typeface="Times New Roman" panose="02020603050405020304" pitchFamily="18" charset="0"/>
              </a:rPr>
              <a:t>Abstract: </a:t>
            </a:r>
            <a:r>
              <a:rPr lang="en-US" sz="1600" b="0" i="0" dirty="0">
                <a:solidFill>
                  <a:srgbClr val="212121"/>
                </a:solidFill>
                <a:effectLst/>
                <a:latin typeface="Cambria" panose="02040503050406030204" pitchFamily="18" charset="0"/>
              </a:rPr>
              <a:t>Human tissues must be elastic, much like other materials that work under continuous loads without losing functionality. The elasticity of tissues is provided by elastin, a unique protein of the extracellular matrix (ECM) of mammals. Its function is to endow soft tissues with low stiffness, high and fully reversible extensibility, and efficient elastic–energy storage. Depending on the mechanical functions, the amount and distribution of elastin-rich elastic fibers vary between and within tissues and organs. The article presents a concise overview of the mechanical properties of elastin and its role in the elasticity of soft tissues. Both the occurrence of elastin and the relationship between its spatial arrangement and mechanical functions in a given tissue or organ are overviewed. As elastin in tissues occurs only in the form of elastic fibers, the current state of knowledge about their mechanical characteristics, as well as certain aspects of degradation of these fibers and their mechanical performance, is presented. </a:t>
            </a:r>
            <a:r>
              <a:rPr lang="en-US" sz="1600" b="0" i="0" dirty="0">
                <a:solidFill>
                  <a:srgbClr val="212121"/>
                </a:solidFill>
                <a:effectLst/>
                <a:highlight>
                  <a:srgbClr val="00FFFF"/>
                </a:highlight>
                <a:latin typeface="Cambria" panose="02040503050406030204" pitchFamily="18" charset="0"/>
              </a:rPr>
              <a:t>The overview also outlines the latest understanding of the molecular basis of unique physical characteristics of elastin and, in particular, the origin of the driving force of elastic recoil after stretching.</a:t>
            </a:r>
            <a:endParaRPr lang="en-US" sz="2400" i="0" dirty="0">
              <a:solidFill>
                <a:srgbClr val="000000"/>
              </a:solidFill>
              <a:effectLst/>
              <a:highlight>
                <a:srgbClr val="00FFFF"/>
              </a:highlight>
              <a:latin typeface="Times New Roman" panose="02020603050405020304" pitchFamily="18" charset="0"/>
            </a:endParaRPr>
          </a:p>
          <a:p>
            <a:pPr marL="0" indent="0">
              <a:buNone/>
            </a:pPr>
            <a:endParaRPr lang="en-US" dirty="0"/>
          </a:p>
        </p:txBody>
      </p:sp>
      <p:sp>
        <p:nvSpPr>
          <p:cNvPr id="7" name="Content Placeholder 2">
            <a:extLst>
              <a:ext uri="{FF2B5EF4-FFF2-40B4-BE49-F238E27FC236}">
                <a16:creationId xmlns:a16="http://schemas.microsoft.com/office/drawing/2014/main" id="{8B67CA85-3994-4ECB-A3BE-9EF3F0CA3A67}"/>
              </a:ext>
            </a:extLst>
          </p:cNvPr>
          <p:cNvSpPr txBox="1">
            <a:spLocks/>
          </p:cNvSpPr>
          <p:nvPr/>
        </p:nvSpPr>
        <p:spPr>
          <a:xfrm>
            <a:off x="457200" y="1676400"/>
            <a:ext cx="4038600" cy="4449763"/>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US"/>
              <a:t>Link:  </a:t>
            </a:r>
            <a:r>
              <a:rPr lang="en-US" sz="2400">
                <a:hlinkClick r:id="rId2"/>
              </a:rPr>
              <a:t>https://www.ncbi.nlm.nih.gov/pmc/articles/PMC10518697</a:t>
            </a:r>
            <a:endParaRPr lang="en-US" sz="2400"/>
          </a:p>
          <a:p>
            <a:pPr marL="0" indent="0">
              <a:buFont typeface="Arial" panose="020B0604020202020204" pitchFamily="34" charset="0"/>
              <a:buNone/>
            </a:pPr>
            <a:endParaRPr lang="en-US" sz="2400"/>
          </a:p>
          <a:p>
            <a:pPr marL="0" indent="0">
              <a:buFont typeface="Arial" panose="020B0604020202020204" pitchFamily="34" charset="0"/>
              <a:buNone/>
            </a:pPr>
            <a:r>
              <a:rPr lang="en-US"/>
              <a:t>Journal Name </a:t>
            </a:r>
            <a:r>
              <a:rPr lang="en-US" sz="2400"/>
              <a:t>: </a:t>
            </a:r>
            <a:r>
              <a:rPr lang="en-US" sz="2400" u="sng">
                <a:solidFill>
                  <a:srgbClr val="205493"/>
                </a:solidFill>
                <a:latin typeface="Roboto" panose="02000000000000000000" pitchFamily="2" charset="0"/>
                <a:hlinkClick r:id="rId3"/>
              </a:rPr>
              <a:t>Biomolecules</a:t>
            </a:r>
            <a:r>
              <a:rPr lang="en-US" sz="2400">
                <a:solidFill>
                  <a:srgbClr val="1B1B1B"/>
                </a:solidFill>
                <a:latin typeface="Roboto" panose="02000000000000000000" pitchFamily="2" charset="0"/>
              </a:rPr>
              <a:t> </a:t>
            </a:r>
          </a:p>
          <a:p>
            <a:pPr marL="0" indent="0">
              <a:buFont typeface="Arial" panose="020B0604020202020204" pitchFamily="34" charset="0"/>
              <a:buNone/>
            </a:pPr>
            <a:endParaRPr lang="en-US" sz="2400"/>
          </a:p>
          <a:p>
            <a:pPr marL="0" indent="0">
              <a:buFont typeface="Arial" panose="020B0604020202020204" pitchFamily="34" charset="0"/>
              <a:buNone/>
            </a:pPr>
            <a:r>
              <a:rPr lang="en-US"/>
              <a:t>Title: </a:t>
            </a:r>
            <a:r>
              <a:rPr lang="en-US">
                <a:solidFill>
                  <a:srgbClr val="000000"/>
                </a:solidFill>
                <a:latin typeface="Cambria" panose="02040503050406030204" pitchFamily="18" charset="0"/>
              </a:rPr>
              <a:t>Mechanical Properties and Functions of Elastin: An Overview</a:t>
            </a:r>
          </a:p>
          <a:p>
            <a:pPr marL="0" indent="0">
              <a:buFont typeface="Arial" panose="020B0604020202020204" pitchFamily="34" charset="0"/>
              <a:buNone/>
            </a:pPr>
            <a:endParaRPr lang="en-US" sz="2400"/>
          </a:p>
          <a:p>
            <a:pPr marL="0" indent="0">
              <a:buFont typeface="Arial" panose="020B0604020202020204" pitchFamily="34" charset="0"/>
              <a:buNone/>
            </a:pPr>
            <a:r>
              <a:rPr lang="en-US"/>
              <a:t>Author Name:</a:t>
            </a:r>
          </a:p>
          <a:p>
            <a:pPr marL="0" indent="0">
              <a:buFont typeface="Arial" panose="020B0604020202020204" pitchFamily="34" charset="0"/>
              <a:buNone/>
            </a:pPr>
            <a:r>
              <a:rPr lang="en-US" sz="2000" u="sng">
                <a:solidFill>
                  <a:srgbClr val="376FAA"/>
                </a:solidFill>
                <a:latin typeface="Helvetica Neue"/>
                <a:hlinkClick r:id="rId4"/>
              </a:rPr>
              <a:t>Hanna Trębacz</a:t>
            </a:r>
            <a:r>
              <a:rPr lang="en-US" baseline="30000">
                <a:solidFill>
                  <a:srgbClr val="212121"/>
                </a:solidFill>
                <a:latin typeface="Helvetica Neue"/>
              </a:rPr>
              <a:t>*</a:t>
            </a:r>
            <a:endParaRPr lang="en-US"/>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566293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8544D-DBAC-77C9-06E5-7C79DB8B9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0A59E1-B81F-3AC4-0087-77E671D1608D}"/>
              </a:ext>
            </a:extLst>
          </p:cNvPr>
          <p:cNvSpPr>
            <a:spLocks noGrp="1"/>
          </p:cNvSpPr>
          <p:nvPr>
            <p:ph type="title"/>
          </p:nvPr>
        </p:nvSpPr>
        <p:spPr/>
        <p:txBody>
          <a:bodyPr/>
          <a:lstStyle/>
          <a:p>
            <a:pPr algn="ctr"/>
            <a:r>
              <a:rPr lang="en-US" sz="3600" b="1" dirty="0">
                <a:latin typeface="Calibri" pitchFamily="34" charset="0"/>
              </a:rPr>
              <a:t>How To Access Digital Library</a:t>
            </a:r>
            <a:endParaRPr lang="en-US" b="1" dirty="0"/>
          </a:p>
        </p:txBody>
      </p:sp>
      <p:sp>
        <p:nvSpPr>
          <p:cNvPr id="3" name="Content Placeholder 2">
            <a:extLst>
              <a:ext uri="{FF2B5EF4-FFF2-40B4-BE49-F238E27FC236}">
                <a16:creationId xmlns:a16="http://schemas.microsoft.com/office/drawing/2014/main" id="{C4CC3DB7-6D49-951F-CFE7-3517380FAC56}"/>
              </a:ext>
            </a:extLst>
          </p:cNvPr>
          <p:cNvSpPr>
            <a:spLocks noGrp="1"/>
          </p:cNvSpPr>
          <p:nvPr>
            <p:ph idx="1"/>
          </p:nvPr>
        </p:nvSpPr>
        <p:spPr/>
        <p:txBody>
          <a:bodyPr>
            <a:normAutofit fontScale="92500" lnSpcReduction="10000"/>
          </a:bodyPr>
          <a:lstStyle/>
          <a:p>
            <a:pPr marL="514350" indent="-514350">
              <a:buFont typeface="+mj-lt"/>
              <a:buAutoNum type="arabicPeriod"/>
            </a:pPr>
            <a:r>
              <a:rPr lang="en-US" sz="2400" b="1" dirty="0">
                <a:solidFill>
                  <a:srgbClr val="202124"/>
                </a:solidFill>
                <a:latin typeface="+mj-lt"/>
              </a:rPr>
              <a:t>Steps to Access HEC Digital Library</a:t>
            </a:r>
            <a:endParaRPr lang="en-US" sz="2400" dirty="0">
              <a:solidFill>
                <a:srgbClr val="202124"/>
              </a:solidFill>
              <a:latin typeface="+mj-lt"/>
            </a:endParaRPr>
          </a:p>
          <a:p>
            <a:pPr>
              <a:buFont typeface="+mj-lt"/>
              <a:buAutoNum type="arabicPeriod"/>
            </a:pPr>
            <a:r>
              <a:rPr lang="en-US" sz="2400" dirty="0">
                <a:solidFill>
                  <a:srgbClr val="202124"/>
                </a:solidFill>
                <a:latin typeface="Calibri" pitchFamily="34" charset="0"/>
              </a:rPr>
              <a:t>Go to the website of HEC National Digital Library.</a:t>
            </a:r>
          </a:p>
          <a:p>
            <a:pPr>
              <a:buFont typeface="+mj-lt"/>
              <a:buAutoNum type="arabicPeriod"/>
            </a:pPr>
            <a:r>
              <a:rPr lang="en-US" sz="2400" dirty="0">
                <a:solidFill>
                  <a:srgbClr val="202124"/>
                </a:solidFill>
                <a:latin typeface="Calibri" pitchFamily="34" charset="0"/>
              </a:rPr>
              <a:t>On Home Page, click on the INSTITUTES.</a:t>
            </a:r>
          </a:p>
          <a:p>
            <a:pPr>
              <a:buFont typeface="+mj-lt"/>
              <a:buAutoNum type="arabicPeriod"/>
            </a:pPr>
            <a:r>
              <a:rPr lang="en-US" sz="2400" dirty="0">
                <a:solidFill>
                  <a:srgbClr val="202124"/>
                </a:solidFill>
                <a:latin typeface="Calibri" pitchFamily="34" charset="0"/>
              </a:rPr>
              <a:t>A page will appear showing the universities from Public and Private Sector and other Institutes which have access to HEC National Digital Library HNDL.</a:t>
            </a:r>
          </a:p>
          <a:p>
            <a:pPr>
              <a:buFont typeface="+mj-lt"/>
              <a:buAutoNum type="arabicPeriod"/>
            </a:pPr>
            <a:r>
              <a:rPr lang="en-US" sz="2400" dirty="0">
                <a:solidFill>
                  <a:srgbClr val="202124"/>
                </a:solidFill>
                <a:latin typeface="Calibri" pitchFamily="34" charset="0"/>
              </a:rPr>
              <a:t>Select your desired Institute.</a:t>
            </a:r>
          </a:p>
          <a:p>
            <a:pPr marL="514350" indent="-514350">
              <a:buFont typeface="+mj-lt"/>
              <a:buAutoNum type="arabicPeriod"/>
            </a:pPr>
            <a:r>
              <a:rPr lang="en-US" sz="2400" dirty="0">
                <a:solidFill>
                  <a:srgbClr val="000000"/>
                </a:solidFill>
                <a:latin typeface="Calibri" pitchFamily="34" charset="0"/>
              </a:rPr>
              <a:t>A page will appear showing the resources of the institution</a:t>
            </a:r>
          </a:p>
          <a:p>
            <a:pPr marL="514350" indent="-514350">
              <a:buFont typeface="+mj-lt"/>
              <a:buAutoNum type="arabicPeriod"/>
            </a:pPr>
            <a:r>
              <a:rPr lang="en-US" sz="2400" dirty="0">
                <a:solidFill>
                  <a:srgbClr val="000000"/>
                </a:solidFill>
                <a:latin typeface="Calibri" pitchFamily="34" charset="0"/>
              </a:rPr>
              <a:t>6. Journals and Researches will appear</a:t>
            </a:r>
          </a:p>
          <a:p>
            <a:pPr marL="514350" indent="-514350">
              <a:buFont typeface="+mj-lt"/>
              <a:buAutoNum type="arabicPeriod"/>
            </a:pPr>
            <a:r>
              <a:rPr lang="en-US" sz="2400" dirty="0">
                <a:solidFill>
                  <a:srgbClr val="000000"/>
                </a:solidFill>
                <a:latin typeface="Calibri" pitchFamily="34" charset="0"/>
              </a:rPr>
              <a:t>7. You can find a Journal by clicking on JOURNALS AND DATABASE and enter a keyword to search for your desired journal.</a:t>
            </a:r>
            <a:endParaRPr lang="en-US" sz="2400" dirty="0">
              <a:latin typeface="Calibri" pitchFamily="34" charset="0"/>
            </a:endParaRPr>
          </a:p>
          <a:p>
            <a:endParaRPr lang="en-US" dirty="0"/>
          </a:p>
        </p:txBody>
      </p:sp>
      <p:sp>
        <p:nvSpPr>
          <p:cNvPr id="4" name="Slide Number Placeholder 3">
            <a:extLst>
              <a:ext uri="{FF2B5EF4-FFF2-40B4-BE49-F238E27FC236}">
                <a16:creationId xmlns:a16="http://schemas.microsoft.com/office/drawing/2014/main" id="{093DFA65-75C2-A3E3-4D87-B98B5600095E}"/>
              </a:ext>
            </a:extLst>
          </p:cNvPr>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496415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228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t>Learning Resources</a:t>
            </a:r>
            <a:endParaRPr lang="en-US" sz="3600" b="1" dirty="0">
              <a:latin typeface="+mn-lt"/>
            </a:endParaRPr>
          </a:p>
        </p:txBody>
      </p:sp>
      <p:sp>
        <p:nvSpPr>
          <p:cNvPr id="7" name="Content Placeholder 5"/>
          <p:cNvSpPr txBox="1">
            <a:spLocks/>
          </p:cNvSpPr>
          <p:nvPr/>
        </p:nvSpPr>
        <p:spPr>
          <a:xfrm>
            <a:off x="776514" y="1400628"/>
            <a:ext cx="7986486" cy="614317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dirty="0"/>
              <a:t>Lippincott Illustrated Reviews Biochemistry, 8th Edition, Chapter </a:t>
            </a:r>
            <a:r>
              <a:rPr lang="en-GB" sz="2800" dirty="0"/>
              <a:t>.4  page no.</a:t>
            </a:r>
            <a:r>
              <a:rPr lang="en-GB" sz="2800"/>
              <a:t>52-54 </a:t>
            </a:r>
            <a:endParaRPr lang="en-US" sz="2800" dirty="0"/>
          </a:p>
          <a:p>
            <a:pPr>
              <a:lnSpc>
                <a:spcPct val="150000"/>
              </a:lnSpc>
            </a:pPr>
            <a:r>
              <a:rPr lang="en-US" sz="2800" dirty="0"/>
              <a:t>Google scholar</a:t>
            </a:r>
          </a:p>
          <a:p>
            <a:pPr>
              <a:lnSpc>
                <a:spcPct val="150000"/>
              </a:lnSpc>
            </a:pPr>
            <a:r>
              <a:rPr lang="en-US" sz="2800" dirty="0"/>
              <a:t>Google images</a:t>
            </a:r>
          </a:p>
          <a:p>
            <a:pPr marL="0" indent="0">
              <a:buNone/>
            </a:pP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291569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447800"/>
            <a:ext cx="7772400" cy="1312658"/>
          </a:xfrm>
        </p:spPr>
        <p:txBody>
          <a:bodyPr>
            <a:normAutofit fontScale="90000"/>
          </a:bodyPr>
          <a:lstStyle/>
          <a:p>
            <a:r>
              <a:rPr lang="en-US" sz="4000" b="1" dirty="0">
                <a:cs typeface="Times New Roman" pitchFamily="18" charset="0"/>
              </a:rPr>
              <a:t>Musculoskeletal System (MSK-II) Module</a:t>
            </a:r>
            <a:br>
              <a:rPr lang="en-US" sz="4000" u="sng" dirty="0">
                <a:cs typeface="Times New Roman" pitchFamily="18" charset="0"/>
              </a:rPr>
            </a:br>
            <a:r>
              <a:rPr lang="en-US" sz="3200" dirty="0">
                <a:cs typeface="Times New Roman" pitchFamily="18" charset="0"/>
              </a:rPr>
              <a:t>First Year MBBS(LGIS)</a:t>
            </a:r>
            <a:br>
              <a:rPr lang="en-US" sz="4000" u="sng" dirty="0">
                <a:cs typeface="Times New Roman" pitchFamily="18" charset="0"/>
              </a:rPr>
            </a:br>
            <a:r>
              <a:rPr lang="en-US" sz="4000" b="1" dirty="0">
                <a:cs typeface="Times New Roman" pitchFamily="18" charset="0"/>
              </a:rPr>
              <a:t>Elastin</a:t>
            </a:r>
            <a:endParaRPr lang="en-US" dirty="0"/>
          </a:p>
        </p:txBody>
      </p:sp>
      <p:sp>
        <p:nvSpPr>
          <p:cNvPr id="3" name="Subtitle 2"/>
          <p:cNvSpPr>
            <a:spLocks noGrp="1"/>
          </p:cNvSpPr>
          <p:nvPr>
            <p:ph type="subTitle" idx="1"/>
          </p:nvPr>
        </p:nvSpPr>
        <p:spPr>
          <a:xfrm>
            <a:off x="609600" y="5772629"/>
            <a:ext cx="8534400" cy="762000"/>
          </a:xfrm>
        </p:spPr>
        <p:txBody>
          <a:bodyPr>
            <a:normAutofit fontScale="25000" lnSpcReduction="20000"/>
          </a:bodyPr>
          <a:lstStyle/>
          <a:p>
            <a:pPr algn="l"/>
            <a:r>
              <a:rPr lang="en-US" sz="7200" b="1" dirty="0">
                <a:cs typeface="Times New Roman" pitchFamily="18" charset="0"/>
              </a:rPr>
              <a:t>Presenter: Dr. Romessa Naeem				Date: 24-01-25</a:t>
            </a:r>
          </a:p>
          <a:p>
            <a:pPr algn="l"/>
            <a:r>
              <a:rPr lang="en-US" sz="7200" b="1" dirty="0">
                <a:cs typeface="Times New Roman" pitchFamily="18" charset="0"/>
              </a:rPr>
              <a:t>(Demonstrator)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BAFE3BF-6E83-0CFA-573F-5C0BA247A7F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52401" y="3505200"/>
            <a:ext cx="1752599" cy="1871804"/>
          </a:xfrm>
          <a:prstGeom prst="rect">
            <a:avLst/>
          </a:prstGeom>
        </p:spPr>
      </p:pic>
      <p:pic>
        <p:nvPicPr>
          <p:cNvPr id="7" name="Picture 6">
            <a:extLst>
              <a:ext uri="{FF2B5EF4-FFF2-40B4-BE49-F238E27FC236}">
                <a16:creationId xmlns:a16="http://schemas.microsoft.com/office/drawing/2014/main" id="{92FFF009-178B-C15E-FEAC-4F39C50579C8}"/>
              </a:ext>
            </a:extLst>
          </p:cNvPr>
          <p:cNvPicPr>
            <a:picLocks noChangeAspect="1"/>
          </p:cNvPicPr>
          <p:nvPr/>
        </p:nvPicPr>
        <p:blipFill>
          <a:blip r:embed="rId5"/>
          <a:stretch>
            <a:fillRect/>
          </a:stretch>
        </p:blipFill>
        <p:spPr>
          <a:xfrm>
            <a:off x="7696200" y="152400"/>
            <a:ext cx="990600" cy="933650"/>
          </a:xfrm>
          <a:prstGeom prst="rect">
            <a:avLst/>
          </a:prstGeom>
        </p:spPr>
      </p:pic>
      <p:pic>
        <p:nvPicPr>
          <p:cNvPr id="5" name="Picture 4">
            <a:extLst>
              <a:ext uri="{FF2B5EF4-FFF2-40B4-BE49-F238E27FC236}">
                <a16:creationId xmlns:a16="http://schemas.microsoft.com/office/drawing/2014/main" id="{16FA0083-48E6-0491-D6BD-AE83CD5392FD}"/>
              </a:ext>
            </a:extLst>
          </p:cNvPr>
          <p:cNvPicPr>
            <a:picLocks noChangeAspect="1"/>
          </p:cNvPicPr>
          <p:nvPr/>
        </p:nvPicPr>
        <p:blipFill>
          <a:blip r:embed="rId6"/>
          <a:stretch>
            <a:fillRect/>
          </a:stretch>
        </p:blipFill>
        <p:spPr>
          <a:xfrm>
            <a:off x="3352800" y="3352800"/>
            <a:ext cx="2590800" cy="1871804"/>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2514600"/>
            <a:ext cx="5029200" cy="1143000"/>
          </a:xfrm>
        </p:spPr>
        <p:txBody>
          <a:bodyPr>
            <a:normAutofit/>
          </a:bodyPr>
          <a:lstStyle/>
          <a:p>
            <a:pPr algn="ctr"/>
            <a:r>
              <a:rPr lang="en-US" sz="5400" b="1" dirty="0">
                <a:latin typeface="+mn-lt"/>
              </a:rPr>
              <a:t>THANK YOU</a:t>
            </a:r>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354827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628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0" y="1295400"/>
            <a:ext cx="4114799" cy="5262979"/>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impart evidence based research oriented medical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provide best possible patient care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prstClr val="black"/>
                </a:solidFill>
                <a:effectLst/>
                <a:uLnTx/>
                <a:uFillTx/>
                <a:latin typeface="Calibri"/>
                <a:ea typeface="+mn-ea"/>
                <a:cs typeface="+mn-cs"/>
              </a:rPr>
              <a:t>To inculcate the values of mutual respect and ethical practice of medicine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latin typeface="+mn-lt"/>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smtClean="0"/>
              <a:pPr/>
              <a:t>4</a:t>
            </a:fld>
            <a:endParaRPr lang="en-US"/>
          </a:p>
        </p:txBody>
      </p:sp>
      <p:sp>
        <p:nvSpPr>
          <p:cNvPr id="2" name="Footer Placeholder 1">
            <a:extLst>
              <a:ext uri="{FF2B5EF4-FFF2-40B4-BE49-F238E27FC236}">
                <a16:creationId xmlns:a16="http://schemas.microsoft.com/office/drawing/2014/main" id="{575FA23E-B016-8A3D-E8DA-6FF93F44EA27}"/>
              </a:ext>
            </a:extLst>
          </p:cNvPr>
          <p:cNvSpPr>
            <a:spLocks noGrp="1"/>
          </p:cNvSpPr>
          <p:nvPr>
            <p:ph type="ftr" sz="quarter" idx="3"/>
          </p:nvPr>
        </p:nvSpPr>
        <p:spPr/>
        <p:txBody>
          <a:bodyPr/>
          <a:lstStyle/>
          <a:p>
            <a:endParaRPr lang="en-US" dirty="0"/>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020762"/>
            <a:ext cx="8286750" cy="5943600"/>
          </a:xfrm>
        </p:spPr>
        <p:txBody>
          <a:bodyPr>
            <a:normAutofit/>
          </a:bodyPr>
          <a:lstStyle/>
          <a:p>
            <a:pPr marL="0" indent="0" algn="just">
              <a:buNone/>
            </a:pPr>
            <a:r>
              <a:rPr lang="en-US" sz="2800" dirty="0">
                <a:latin typeface="Calibri" pitchFamily="34" charset="0"/>
              </a:rPr>
              <a:t>At the end of this session students should be able to</a:t>
            </a:r>
          </a:p>
          <a:p>
            <a:pPr marL="0" indent="0">
              <a:buNone/>
            </a:pPr>
            <a:endParaRPr lang="en-US" dirty="0"/>
          </a:p>
          <a:p>
            <a:pPr marL="457200" indent="-457200">
              <a:buFont typeface="+mj-lt"/>
              <a:buAutoNum type="arabicPeriod"/>
            </a:pPr>
            <a:r>
              <a:rPr lang="en-US" sz="2400" dirty="0"/>
              <a:t>Describe the structure of Elastin</a:t>
            </a:r>
          </a:p>
          <a:p>
            <a:pPr marL="457200" indent="-457200">
              <a:buFont typeface="+mj-lt"/>
              <a:buAutoNum type="arabicPeriod"/>
            </a:pPr>
            <a:endParaRPr lang="en-US" sz="2400" dirty="0"/>
          </a:p>
          <a:p>
            <a:pPr marL="457200" indent="-457200">
              <a:buFont typeface="+mj-lt"/>
              <a:buAutoNum type="arabicPeriod"/>
            </a:pPr>
            <a:r>
              <a:rPr lang="en-US" sz="2400" dirty="0"/>
              <a:t>Compare and contrast the structural features</a:t>
            </a:r>
          </a:p>
          <a:p>
            <a:pPr marL="0" indent="0">
              <a:buNone/>
            </a:pPr>
            <a:r>
              <a:rPr lang="en-US" sz="2400" dirty="0"/>
              <a:t>      of Collagen and Elastin</a:t>
            </a:r>
          </a:p>
          <a:p>
            <a:pPr marL="457200" indent="-457200">
              <a:buFont typeface="+mj-lt"/>
              <a:buAutoNum type="arabicPeriod"/>
            </a:pPr>
            <a:endParaRPr lang="en-US" sz="2400" dirty="0"/>
          </a:p>
          <a:p>
            <a:pPr marL="0" indent="0">
              <a:buNone/>
            </a:pPr>
            <a:r>
              <a:rPr lang="en-US" sz="2400" dirty="0"/>
              <a:t>3.   Discuss the role  of alpha 1 antitrypsin protein</a:t>
            </a:r>
          </a:p>
          <a:p>
            <a:pPr marL="457200" indent="-457200">
              <a:buFont typeface="+mj-lt"/>
              <a:buAutoNum type="arabicPeriod"/>
            </a:pPr>
            <a:endParaRPr lang="en-US" sz="2400" dirty="0"/>
          </a:p>
          <a:p>
            <a:pPr marL="0" indent="0">
              <a:buNone/>
            </a:pPr>
            <a:r>
              <a:rPr lang="en-US" sz="2400" dirty="0"/>
              <a:t>4.   Understand the biochemical basis of Emphysema due to              alpha 1    antitrypsin deficiency </a:t>
            </a:r>
          </a:p>
          <a:p>
            <a:endParaRPr lang="en-US" dirty="0"/>
          </a:p>
        </p:txBody>
      </p:sp>
      <p:sp>
        <p:nvSpPr>
          <p:cNvPr id="4" name="Title 1"/>
          <p:cNvSpPr txBox="1">
            <a:spLocks/>
          </p:cNvSpPr>
          <p:nvPr/>
        </p:nvSpPr>
        <p:spPr>
          <a:xfrm>
            <a:off x="228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Learning Objectives</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704231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43D9D-EE05-F9A8-A930-8EAF4E146880}"/>
              </a:ext>
            </a:extLst>
          </p:cNvPr>
          <p:cNvSpPr>
            <a:spLocks noGrp="1"/>
          </p:cNvSpPr>
          <p:nvPr>
            <p:ph type="title"/>
          </p:nvPr>
        </p:nvSpPr>
        <p:spPr/>
        <p:txBody>
          <a:bodyPr/>
          <a:lstStyle/>
          <a:p>
            <a:pPr algn="ctr"/>
            <a:r>
              <a:rPr lang="en-US" sz="4000" b="1" dirty="0">
                <a:latin typeface="+mn-lt"/>
              </a:rPr>
              <a:t>Interactive Session</a:t>
            </a:r>
            <a:br>
              <a:rPr lang="en-US" sz="3200" b="1" dirty="0">
                <a:latin typeface="+mn-lt"/>
              </a:rPr>
            </a:br>
            <a:endParaRPr lang="en-US" dirty="0"/>
          </a:p>
        </p:txBody>
      </p:sp>
      <p:sp>
        <p:nvSpPr>
          <p:cNvPr id="3" name="Content Placeholder 2">
            <a:extLst>
              <a:ext uri="{FF2B5EF4-FFF2-40B4-BE49-F238E27FC236}">
                <a16:creationId xmlns:a16="http://schemas.microsoft.com/office/drawing/2014/main" id="{26574348-63B8-03F6-5940-9A1487C78569}"/>
              </a:ext>
            </a:extLst>
          </p:cNvPr>
          <p:cNvSpPr>
            <a:spLocks noGrp="1"/>
          </p:cNvSpPr>
          <p:nvPr>
            <p:ph idx="1"/>
          </p:nvPr>
        </p:nvSpPr>
        <p:spPr/>
        <p:txBody>
          <a:bodyPr>
            <a:normAutofit/>
          </a:bodyPr>
          <a:lstStyle/>
          <a:p>
            <a:pPr marL="0" indent="0">
              <a:buNone/>
            </a:pPr>
            <a:r>
              <a:rPr lang="en-US" sz="2400" dirty="0"/>
              <a:t>A 55-year-old male, a chronic smoker with a 30-pack-year history, presents to the outpatient department with complaints of progressive shortness of breath for the past two years. He reports a persistent dry cough and occasional wheezing. On examination, he has a barrel-shaped chest, pursed-lip breathing, and decreased breath sounds bilaterally. His oxygen saturation is 89% on room air. A chest X-ray shows hyperinflation of the lungs with flattened diaphragms..</a:t>
            </a:r>
          </a:p>
        </p:txBody>
      </p:sp>
      <p:sp>
        <p:nvSpPr>
          <p:cNvPr id="4" name="Slide Number Placeholder 3">
            <a:extLst>
              <a:ext uri="{FF2B5EF4-FFF2-40B4-BE49-F238E27FC236}">
                <a16:creationId xmlns:a16="http://schemas.microsoft.com/office/drawing/2014/main" id="{231FA313-9C86-CC2F-EC60-EE6F68CBF99F}"/>
              </a:ext>
            </a:extLst>
          </p:cNvPr>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995828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56C7F-3915-B8E5-C161-19B8E034EC39}"/>
              </a:ext>
            </a:extLst>
          </p:cNvPr>
          <p:cNvSpPr>
            <a:spLocks noGrp="1"/>
          </p:cNvSpPr>
          <p:nvPr>
            <p:ph type="title"/>
          </p:nvPr>
        </p:nvSpPr>
        <p:spPr/>
        <p:txBody>
          <a:bodyPr>
            <a:normAutofit/>
          </a:bodyPr>
          <a:lstStyle/>
          <a:p>
            <a:pPr algn="ctr"/>
            <a:r>
              <a:rPr lang="en-US" sz="4000" b="1" dirty="0"/>
              <a:t>Structure of Elastin</a:t>
            </a:r>
          </a:p>
        </p:txBody>
      </p:sp>
      <p:sp>
        <p:nvSpPr>
          <p:cNvPr id="4" name="Slide Number Placeholder 3">
            <a:extLst>
              <a:ext uri="{FF2B5EF4-FFF2-40B4-BE49-F238E27FC236}">
                <a16:creationId xmlns:a16="http://schemas.microsoft.com/office/drawing/2014/main" id="{B7C82C24-0553-DF6D-DFBA-C699FB7606FC}"/>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6" name="Footer Placeholder 7">
            <a:extLst>
              <a:ext uri="{FF2B5EF4-FFF2-40B4-BE49-F238E27FC236}">
                <a16:creationId xmlns:a16="http://schemas.microsoft.com/office/drawing/2014/main" id="{2782944E-B458-B572-0E5F-2DFE09587FB5}"/>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sp>
        <p:nvSpPr>
          <p:cNvPr id="5" name="Content Placeholder 2">
            <a:extLst>
              <a:ext uri="{FF2B5EF4-FFF2-40B4-BE49-F238E27FC236}">
                <a16:creationId xmlns:a16="http://schemas.microsoft.com/office/drawing/2014/main" id="{69C608DC-17F0-5895-C0A6-F48362D6687A}"/>
              </a:ext>
            </a:extLst>
          </p:cNvPr>
          <p:cNvSpPr>
            <a:spLocks noGrp="1"/>
          </p:cNvSpPr>
          <p:nvPr>
            <p:ph idx="1"/>
          </p:nvPr>
        </p:nvSpPr>
        <p:spPr>
          <a:xfrm>
            <a:off x="628650" y="1825625"/>
            <a:ext cx="4705350" cy="4351338"/>
          </a:xfrm>
        </p:spPr>
        <p:txBody>
          <a:bodyPr>
            <a:normAutofit fontScale="92500" lnSpcReduction="20000"/>
          </a:bodyPr>
          <a:lstStyle/>
          <a:p>
            <a:pPr marL="285750" indent="-285750">
              <a:buFont typeface="Arial" panose="020B0604020202020204" pitchFamily="34" charset="0"/>
              <a:buChar char="•"/>
            </a:pPr>
            <a:r>
              <a:rPr lang="en-US" sz="2600" dirty="0"/>
              <a:t> </a:t>
            </a:r>
            <a:r>
              <a:rPr lang="en-US" sz="2600" dirty="0">
                <a:solidFill>
                  <a:schemeClr val="accent6"/>
                </a:solidFill>
              </a:rPr>
              <a:t>Fibrous Protein </a:t>
            </a:r>
          </a:p>
          <a:p>
            <a:pPr marL="285750" indent="-285750">
              <a:buFont typeface="Arial" panose="020B0604020202020204" pitchFamily="34" charset="0"/>
              <a:buChar char="•"/>
            </a:pPr>
            <a:r>
              <a:rPr lang="en-US" sz="2600" dirty="0"/>
              <a:t> Generated from precursor </a:t>
            </a:r>
            <a:r>
              <a:rPr lang="en-US" sz="2600" dirty="0" err="1">
                <a:solidFill>
                  <a:schemeClr val="accent6"/>
                </a:solidFill>
              </a:rPr>
              <a:t>tropoelastin</a:t>
            </a:r>
            <a:endParaRPr lang="en-US" sz="2600" dirty="0">
              <a:solidFill>
                <a:schemeClr val="accent6"/>
              </a:solidFill>
            </a:endParaRPr>
          </a:p>
          <a:p>
            <a:pPr marL="285750" indent="-285750">
              <a:buFont typeface="Arial" panose="020B0604020202020204" pitchFamily="34" charset="0"/>
              <a:buChar char="•"/>
            </a:pPr>
            <a:r>
              <a:rPr lang="en-US" sz="2600" dirty="0"/>
              <a:t>Composed of </a:t>
            </a:r>
            <a:r>
              <a:rPr lang="en-US" sz="2600" dirty="0">
                <a:solidFill>
                  <a:schemeClr val="accent1"/>
                </a:solidFill>
              </a:rPr>
              <a:t>700 amino acids </a:t>
            </a:r>
            <a:r>
              <a:rPr lang="en-US" sz="2600" dirty="0"/>
              <a:t>that are primarily small and </a:t>
            </a:r>
            <a:r>
              <a:rPr lang="en-US" sz="2600" dirty="0">
                <a:solidFill>
                  <a:schemeClr val="accent1"/>
                </a:solidFill>
              </a:rPr>
              <a:t>nonpolar </a:t>
            </a:r>
            <a:r>
              <a:rPr lang="en-US" sz="2600" dirty="0" err="1">
                <a:solidFill>
                  <a:schemeClr val="accent1"/>
                </a:solidFill>
              </a:rPr>
              <a:t>e</a:t>
            </a:r>
            <a:r>
              <a:rPr lang="en-US" sz="2600" dirty="0" err="1"/>
              <a:t>.g</a:t>
            </a:r>
            <a:r>
              <a:rPr lang="en-US" sz="2600" dirty="0"/>
              <a:t>  </a:t>
            </a:r>
            <a:r>
              <a:rPr lang="en-US" sz="2600" dirty="0">
                <a:solidFill>
                  <a:schemeClr val="accent1"/>
                </a:solidFill>
              </a:rPr>
              <a:t>glycine valine alanine </a:t>
            </a:r>
          </a:p>
          <a:p>
            <a:pPr marL="285750" indent="-285750">
              <a:buFont typeface="Arial" panose="020B0604020202020204" pitchFamily="34" charset="0"/>
              <a:buChar char="•"/>
            </a:pPr>
            <a:r>
              <a:rPr lang="en-US" sz="2600" dirty="0">
                <a:solidFill>
                  <a:srgbClr val="00B050"/>
                </a:solidFill>
              </a:rPr>
              <a:t>Rich in proline and lysine </a:t>
            </a:r>
            <a:r>
              <a:rPr lang="en-US" sz="2600" dirty="0"/>
              <a:t>but contains </a:t>
            </a:r>
            <a:r>
              <a:rPr lang="en-US" sz="2600" dirty="0">
                <a:solidFill>
                  <a:schemeClr val="tx2"/>
                </a:solidFill>
              </a:rPr>
              <a:t>scant</a:t>
            </a:r>
            <a:r>
              <a:rPr lang="en-US" sz="2600" dirty="0"/>
              <a:t> </a:t>
            </a:r>
            <a:r>
              <a:rPr lang="en-US" sz="2600" dirty="0">
                <a:solidFill>
                  <a:schemeClr val="tx2"/>
                </a:solidFill>
              </a:rPr>
              <a:t>hydroxyproline and hydroxylysine</a:t>
            </a:r>
          </a:p>
          <a:p>
            <a:pPr marL="285750" indent="-285750">
              <a:buFont typeface="Arial" panose="020B0604020202020204" pitchFamily="34" charset="0"/>
              <a:buChar char="•"/>
            </a:pPr>
            <a:r>
              <a:rPr lang="en-US" sz="2600" dirty="0"/>
              <a:t> Form a </a:t>
            </a:r>
            <a:r>
              <a:rPr lang="en-US" sz="2600" dirty="0" err="1">
                <a:solidFill>
                  <a:srgbClr val="C00000"/>
                </a:solidFill>
              </a:rPr>
              <a:t>desmosine</a:t>
            </a:r>
            <a:r>
              <a:rPr lang="en-US" sz="2600" dirty="0">
                <a:solidFill>
                  <a:srgbClr val="C00000"/>
                </a:solidFill>
              </a:rPr>
              <a:t> cross link  </a:t>
            </a:r>
            <a:endParaRPr lang="en-US" sz="2600" dirty="0"/>
          </a:p>
          <a:p>
            <a:pPr marL="285750" indent="-285750">
              <a:buFont typeface="Arial" panose="020B0604020202020204" pitchFamily="34" charset="0"/>
              <a:buChar char="•"/>
            </a:pPr>
            <a:r>
              <a:rPr lang="en-US" sz="2600" dirty="0"/>
              <a:t> </a:t>
            </a:r>
            <a:r>
              <a:rPr lang="en-US" sz="2600" dirty="0">
                <a:solidFill>
                  <a:srgbClr val="7030A0"/>
                </a:solidFill>
              </a:rPr>
              <a:t>Rubbery</a:t>
            </a:r>
            <a:r>
              <a:rPr lang="en-US" sz="2600" dirty="0"/>
              <a:t> </a:t>
            </a:r>
            <a:r>
              <a:rPr lang="en-US" sz="2600" dirty="0">
                <a:solidFill>
                  <a:srgbClr val="7030A0"/>
                </a:solidFill>
              </a:rPr>
              <a:t>network that can bend and stretch</a:t>
            </a:r>
            <a:r>
              <a:rPr lang="en-US" sz="2600" dirty="0"/>
              <a:t> in any direction</a:t>
            </a:r>
          </a:p>
          <a:p>
            <a:pPr marL="0" indent="0">
              <a:buNone/>
            </a:pPr>
            <a:endParaRPr lang="en-US" dirty="0"/>
          </a:p>
        </p:txBody>
      </p:sp>
      <p:pic>
        <p:nvPicPr>
          <p:cNvPr id="7" name="Content Placeholder 12">
            <a:extLst>
              <a:ext uri="{FF2B5EF4-FFF2-40B4-BE49-F238E27FC236}">
                <a16:creationId xmlns:a16="http://schemas.microsoft.com/office/drawing/2014/main" id="{5EC0C012-1016-DFF6-A2CC-DF8FA814DE09}"/>
              </a:ext>
            </a:extLst>
          </p:cNvPr>
          <p:cNvPicPr>
            <a:picLocks noChangeAspect="1"/>
          </p:cNvPicPr>
          <p:nvPr/>
        </p:nvPicPr>
        <p:blipFill>
          <a:blip r:embed="rId3"/>
          <a:stretch>
            <a:fillRect/>
          </a:stretch>
        </p:blipFill>
        <p:spPr>
          <a:xfrm>
            <a:off x="5486400" y="1774825"/>
            <a:ext cx="3352800" cy="4168775"/>
          </a:xfrm>
          <a:prstGeom prst="rect">
            <a:avLst/>
          </a:prstGeom>
        </p:spPr>
      </p:pic>
    </p:spTree>
    <p:extLst>
      <p:ext uri="{BB962C8B-B14F-4D97-AF65-F5344CB8AC3E}">
        <p14:creationId xmlns:p14="http://schemas.microsoft.com/office/powerpoint/2010/main" val="154409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40FE8-1739-ABEF-70FA-151BA93EA6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CC4F3A-71C8-BE81-ACF1-A223EFD60964}"/>
              </a:ext>
            </a:extLst>
          </p:cNvPr>
          <p:cNvSpPr>
            <a:spLocks noGrp="1"/>
          </p:cNvSpPr>
          <p:nvPr>
            <p:ph type="title"/>
          </p:nvPr>
        </p:nvSpPr>
        <p:spPr/>
        <p:txBody>
          <a:bodyPr>
            <a:normAutofit/>
          </a:bodyPr>
          <a:lstStyle/>
          <a:p>
            <a:pPr algn="ctr"/>
            <a:r>
              <a:rPr lang="en-US" sz="4000" b="1" dirty="0"/>
              <a:t>Structure of Elastin</a:t>
            </a:r>
          </a:p>
        </p:txBody>
      </p:sp>
      <p:sp>
        <p:nvSpPr>
          <p:cNvPr id="4" name="Slide Number Placeholder 3">
            <a:extLst>
              <a:ext uri="{FF2B5EF4-FFF2-40B4-BE49-F238E27FC236}">
                <a16:creationId xmlns:a16="http://schemas.microsoft.com/office/drawing/2014/main" id="{3E083467-42FD-9C93-D9AA-CAA31AA92517}"/>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6" name="Footer Placeholder 7">
            <a:extLst>
              <a:ext uri="{FF2B5EF4-FFF2-40B4-BE49-F238E27FC236}">
                <a16:creationId xmlns:a16="http://schemas.microsoft.com/office/drawing/2014/main" id="{F4979132-1FEF-F8FE-2941-F2B07F8C3E08}"/>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5">
            <a:extLst>
              <a:ext uri="{FF2B5EF4-FFF2-40B4-BE49-F238E27FC236}">
                <a16:creationId xmlns:a16="http://schemas.microsoft.com/office/drawing/2014/main" id="{A74B4B17-235F-8C45-30CA-EE5A54A05E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1" y="1447800"/>
            <a:ext cx="4191000" cy="4729163"/>
          </a:xfrm>
        </p:spPr>
      </p:pic>
      <p:pic>
        <p:nvPicPr>
          <p:cNvPr id="7" name="Content Placeholder 7">
            <a:extLst>
              <a:ext uri="{FF2B5EF4-FFF2-40B4-BE49-F238E27FC236}">
                <a16:creationId xmlns:a16="http://schemas.microsoft.com/office/drawing/2014/main" id="{624DDF2B-E1BE-B696-2DD9-27F0B9BFD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371600"/>
            <a:ext cx="4038600" cy="4343400"/>
          </a:xfrm>
          <a:prstGeom prst="rect">
            <a:avLst/>
          </a:prstGeom>
        </p:spPr>
      </p:pic>
    </p:spTree>
    <p:extLst>
      <p:ext uri="{BB962C8B-B14F-4D97-AF65-F5344CB8AC3E}">
        <p14:creationId xmlns:p14="http://schemas.microsoft.com/office/powerpoint/2010/main" val="2639237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53FDF-F049-0515-D8B4-9A9F53E95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3312FE-3FB5-CBB4-AC7C-EC176D813017}"/>
              </a:ext>
            </a:extLst>
          </p:cNvPr>
          <p:cNvSpPr>
            <a:spLocks noGrp="1"/>
          </p:cNvSpPr>
          <p:nvPr>
            <p:ph type="title"/>
          </p:nvPr>
        </p:nvSpPr>
        <p:spPr/>
        <p:txBody>
          <a:bodyPr>
            <a:normAutofit/>
          </a:bodyPr>
          <a:lstStyle/>
          <a:p>
            <a:pPr algn="ctr"/>
            <a:r>
              <a:rPr lang="en-US" sz="4000" b="1" dirty="0"/>
              <a:t>Comparison of Features of Collagen And Elastin</a:t>
            </a:r>
          </a:p>
        </p:txBody>
      </p:sp>
      <p:sp>
        <p:nvSpPr>
          <p:cNvPr id="4" name="Slide Number Placeholder 3">
            <a:extLst>
              <a:ext uri="{FF2B5EF4-FFF2-40B4-BE49-F238E27FC236}">
                <a16:creationId xmlns:a16="http://schemas.microsoft.com/office/drawing/2014/main" id="{C66AE3A4-EE84-5599-0421-173AC21BF8FF}"/>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6" name="Footer Placeholder 7">
            <a:extLst>
              <a:ext uri="{FF2B5EF4-FFF2-40B4-BE49-F238E27FC236}">
                <a16:creationId xmlns:a16="http://schemas.microsoft.com/office/drawing/2014/main" id="{F638D83E-FB1D-9DC0-0A7C-8CF7C4F448CE}"/>
              </a:ext>
            </a:extLst>
          </p:cNvPr>
          <p:cNvSpPr txBox="1">
            <a:spLocks/>
          </p:cNvSpPr>
          <p:nvPr/>
        </p:nvSpPr>
        <p:spPr>
          <a:xfrm>
            <a:off x="152400" y="152400"/>
            <a:ext cx="22098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solidFill>
                  <a:schemeClr val="tx1"/>
                </a:solidFill>
              </a:rPr>
              <a:t>Core Knowledge</a:t>
            </a:r>
            <a:endParaRPr lang="en-US" sz="2400" dirty="0">
              <a:solidFill>
                <a:schemeClr val="tx1"/>
              </a:solidFill>
            </a:endParaRPr>
          </a:p>
        </p:txBody>
      </p:sp>
      <p:pic>
        <p:nvPicPr>
          <p:cNvPr id="5" name="Content Placeholder 7">
            <a:extLst>
              <a:ext uri="{FF2B5EF4-FFF2-40B4-BE49-F238E27FC236}">
                <a16:creationId xmlns:a16="http://schemas.microsoft.com/office/drawing/2014/main" id="{31C51E8C-BBFE-50C7-0216-88F32B8534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690689"/>
            <a:ext cx="8210550" cy="4557711"/>
          </a:xfrm>
        </p:spPr>
      </p:pic>
    </p:spTree>
    <p:extLst>
      <p:ext uri="{BB962C8B-B14F-4D97-AF65-F5344CB8AC3E}">
        <p14:creationId xmlns:p14="http://schemas.microsoft.com/office/powerpoint/2010/main" val="457064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1216</TotalTime>
  <Words>908</Words>
  <Application>Microsoft Office PowerPoint</Application>
  <PresentationFormat>On-screen Show (4:3)</PresentationFormat>
  <Paragraphs>130</Paragraphs>
  <Slides>20</Slides>
  <Notes>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Arial</vt:lpstr>
      <vt:lpstr>Arial Black</vt:lpstr>
      <vt:lpstr>Calibri</vt:lpstr>
      <vt:lpstr>Calibri Light</vt:lpstr>
      <vt:lpstr>Cambria</vt:lpstr>
      <vt:lpstr>Helvetica Neue</vt:lpstr>
      <vt:lpstr>Roboto</vt:lpstr>
      <vt:lpstr>Times New Roman</vt:lpstr>
      <vt:lpstr>Office Theme</vt:lpstr>
      <vt:lpstr>1_Office Theme</vt:lpstr>
      <vt:lpstr>PowerPoint Presentation</vt:lpstr>
      <vt:lpstr>Musculoskeletal System (MSK-II) Module First Year MBBS(LGIS) Elastin</vt:lpstr>
      <vt:lpstr>Motto, Vision, Dream</vt:lpstr>
      <vt:lpstr>PowerPoint Presentation</vt:lpstr>
      <vt:lpstr>PowerPoint Presentation</vt:lpstr>
      <vt:lpstr>Interactive Session </vt:lpstr>
      <vt:lpstr>Structure of Elastin</vt:lpstr>
      <vt:lpstr>Structure of Elastin</vt:lpstr>
      <vt:lpstr>Comparison of Features of Collagen And Elastin</vt:lpstr>
      <vt:lpstr>Role of Alpha Antitrypsin 1 Protein</vt:lpstr>
      <vt:lpstr>Anatomy of Lungs</vt:lpstr>
      <vt:lpstr>Physiology of Lungs </vt:lpstr>
      <vt:lpstr>Biochemical Basis of Emphysema </vt:lpstr>
      <vt:lpstr>Management of Emphysema</vt:lpstr>
      <vt:lpstr>Ethical Consideration</vt:lpstr>
      <vt:lpstr>Role of AI in Managing Emphysema</vt:lpstr>
      <vt:lpstr>Suggested Research Article</vt:lpstr>
      <vt:lpstr>How To Access Digital Library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Tongue</dc:title>
  <dc:creator>hp</dc:creator>
  <cp:lastModifiedBy>Romessa Naeem</cp:lastModifiedBy>
  <cp:revision>86</cp:revision>
  <dcterms:created xsi:type="dcterms:W3CDTF">2006-08-16T00:00:00Z</dcterms:created>
  <dcterms:modified xsi:type="dcterms:W3CDTF">2025-02-21T12:19:45Z</dcterms:modified>
</cp:coreProperties>
</file>