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523" r:id="rId4"/>
    <p:sldId id="472" r:id="rId5"/>
    <p:sldId id="478" r:id="rId6"/>
    <p:sldId id="483" r:id="rId7"/>
    <p:sldId id="480" r:id="rId9"/>
    <p:sldId id="428" r:id="rId10"/>
    <p:sldId id="479" r:id="rId11"/>
    <p:sldId id="454" r:id="rId12"/>
    <p:sldId id="458" r:id="rId13"/>
    <p:sldId id="459" r:id="rId14"/>
    <p:sldId id="460" r:id="rId15"/>
    <p:sldId id="461" r:id="rId16"/>
    <p:sldId id="429" r:id="rId17"/>
    <p:sldId id="476" r:id="rId18"/>
    <p:sldId id="481" r:id="rId19"/>
    <p:sldId id="462" r:id="rId20"/>
    <p:sldId id="484" r:id="rId21"/>
    <p:sldId id="464" r:id="rId22"/>
    <p:sldId id="465" r:id="rId23"/>
    <p:sldId id="296" r:id="rId24"/>
    <p:sldId id="485" r:id="rId25"/>
    <p:sldId id="264" r:id="rId26"/>
    <p:sldId id="293" r:id="rId27"/>
    <p:sldId id="266" r:id="rId28"/>
    <p:sldId id="297" r:id="rId29"/>
    <p:sldId id="265" r:id="rId30"/>
    <p:sldId id="267" r:id="rId31"/>
    <p:sldId id="269" r:id="rId32"/>
    <p:sldId id="270" r:id="rId33"/>
    <p:sldId id="260" r:id="rId34"/>
    <p:sldId id="272" r:id="rId35"/>
    <p:sldId id="273" r:id="rId36"/>
    <p:sldId id="291" r:id="rId37"/>
    <p:sldId id="281" r:id="rId38"/>
    <p:sldId id="289" r:id="rId39"/>
    <p:sldId id="271" r:id="rId40"/>
    <p:sldId id="275" r:id="rId41"/>
    <p:sldId id="279" r:id="rId42"/>
    <p:sldId id="284" r:id="rId43"/>
    <p:sldId id="522" r:id="rId44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15"/>
    <p:restoredTop sz="94674"/>
  </p:normalViewPr>
  <p:slideViewPr>
    <p:cSldViewPr showGuides="1">
      <p:cViewPr varScale="1">
        <p:scale>
          <a:sx n="98" d="100"/>
          <a:sy n="98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9D7A4-3E44-1344-9B4D-2B11BD2F45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A7E643C-C7B5-A848-A539-7A83FBB8FDBD}">
      <dgm:prSet/>
      <dgm:spPr>
        <a:solidFill>
          <a:schemeClr val="accent4"/>
        </a:solidFill>
      </dgm:spPr>
      <dgm:t>
        <a:bodyPr/>
        <a:lstStyle/>
        <a:p>
          <a:r>
            <a:rPr lang="en-GB" dirty="0"/>
            <a:t>O</a:t>
          </a:r>
          <a:r>
            <a:rPr lang="en-US" dirty="0"/>
            <a:t>titis externa may be divided on etiological basis:</a:t>
          </a:r>
        </a:p>
      </dgm:t>
    </dgm:pt>
    <dgm:pt modelId="{1FCBFA03-5548-A249-9C65-DE6A52AC9008}" cxnId="{1F1B6206-30EA-594C-848C-7137DB3AEA49}" type="parTrans">
      <dgm:prSet/>
      <dgm:spPr/>
      <dgm:t>
        <a:bodyPr/>
        <a:lstStyle/>
        <a:p>
          <a:endParaRPr lang="en-GB"/>
        </a:p>
      </dgm:t>
    </dgm:pt>
    <dgm:pt modelId="{CB77BDF9-2251-F849-A6CE-2F02A88B918A}" cxnId="{1F1B6206-30EA-594C-848C-7137DB3AEA49}" type="sibTrans">
      <dgm:prSet/>
      <dgm:spPr/>
      <dgm:t>
        <a:bodyPr/>
        <a:lstStyle/>
        <a:p>
          <a:endParaRPr lang="en-GB"/>
        </a:p>
      </dgm:t>
    </dgm:pt>
    <dgm:pt modelId="{FE1AE56B-02DA-B344-8FC4-D5BEDE2FB863}">
      <dgm:prSet/>
      <dgm:spPr/>
      <dgm:t>
        <a:bodyPr/>
        <a:lstStyle/>
        <a:p>
          <a:r>
            <a:rPr lang="en-US" dirty="0"/>
            <a:t>Infective group</a:t>
          </a:r>
        </a:p>
      </dgm:t>
    </dgm:pt>
    <dgm:pt modelId="{AE3B9AD8-4CF5-9348-817C-42CD7A75176B}" cxnId="{DA0D69C3-328B-E546-924A-673C198D20E5}" type="parTrans">
      <dgm:prSet/>
      <dgm:spPr/>
      <dgm:t>
        <a:bodyPr/>
        <a:lstStyle/>
        <a:p>
          <a:endParaRPr lang="en-GB"/>
        </a:p>
      </dgm:t>
    </dgm:pt>
    <dgm:pt modelId="{F6B97F60-C842-C540-9154-2877E606CE82}" cxnId="{DA0D69C3-328B-E546-924A-673C198D20E5}" type="sibTrans">
      <dgm:prSet/>
      <dgm:spPr/>
      <dgm:t>
        <a:bodyPr/>
        <a:lstStyle/>
        <a:p>
          <a:endParaRPr lang="en-GB"/>
        </a:p>
      </dgm:t>
    </dgm:pt>
    <dgm:pt modelId="{64942204-42B3-C84D-BC0C-DA33A5D661A4}">
      <dgm:prSet/>
      <dgm:spPr/>
      <dgm:t>
        <a:bodyPr/>
        <a:lstStyle/>
        <a:p>
          <a:r>
            <a:rPr lang="en-US" dirty="0"/>
            <a:t>Bacterial????</a:t>
          </a:r>
        </a:p>
      </dgm:t>
    </dgm:pt>
    <dgm:pt modelId="{63B56A32-8A1B-9646-8C62-4797E719FDC5}" cxnId="{B1EBB46D-D774-AA45-AC95-80531409C5BA}" type="parTrans">
      <dgm:prSet/>
      <dgm:spPr/>
      <dgm:t>
        <a:bodyPr/>
        <a:lstStyle/>
        <a:p>
          <a:endParaRPr lang="en-GB"/>
        </a:p>
      </dgm:t>
    </dgm:pt>
    <dgm:pt modelId="{A1C0D964-7F80-D048-85AD-7E33CCC13728}" cxnId="{B1EBB46D-D774-AA45-AC95-80531409C5BA}" type="sibTrans">
      <dgm:prSet/>
      <dgm:spPr/>
      <dgm:t>
        <a:bodyPr/>
        <a:lstStyle/>
        <a:p>
          <a:endParaRPr lang="en-GB"/>
        </a:p>
      </dgm:t>
    </dgm:pt>
    <dgm:pt modelId="{38ACD3D1-B1CA-D24F-8A5F-A34C9F043AFE}">
      <dgm:prSet/>
      <dgm:spPr/>
      <dgm:t>
        <a:bodyPr/>
        <a:lstStyle/>
        <a:p>
          <a:r>
            <a:rPr lang="en-GB" dirty="0"/>
            <a:t>F</a:t>
          </a:r>
          <a:r>
            <a:rPr lang="en-US" dirty="0"/>
            <a:t>ungal???</a:t>
          </a:r>
        </a:p>
      </dgm:t>
    </dgm:pt>
    <dgm:pt modelId="{8D10055F-0F42-3641-96F7-70D7852D8EB4}" cxnId="{C02C8DEE-0FD5-F64F-8CAB-1748D87BCDDB}" type="parTrans">
      <dgm:prSet/>
      <dgm:spPr/>
      <dgm:t>
        <a:bodyPr/>
        <a:lstStyle/>
        <a:p>
          <a:endParaRPr lang="en-GB"/>
        </a:p>
      </dgm:t>
    </dgm:pt>
    <dgm:pt modelId="{10B5FA51-F97C-0343-8A78-70AB2AA904D5}" cxnId="{C02C8DEE-0FD5-F64F-8CAB-1748D87BCDDB}" type="sibTrans">
      <dgm:prSet/>
      <dgm:spPr/>
      <dgm:t>
        <a:bodyPr/>
        <a:lstStyle/>
        <a:p>
          <a:endParaRPr lang="en-GB"/>
        </a:p>
      </dgm:t>
    </dgm:pt>
    <dgm:pt modelId="{F8C87EC4-CEAF-5546-BBC0-01501D956421}">
      <dgm:prSet/>
      <dgm:spPr/>
      <dgm:t>
        <a:bodyPr/>
        <a:lstStyle/>
        <a:p>
          <a:r>
            <a:rPr lang="en-US" dirty="0"/>
            <a:t>Viral?</a:t>
          </a:r>
        </a:p>
      </dgm:t>
    </dgm:pt>
    <dgm:pt modelId="{DDD21017-CDF0-A849-8991-12D305977392}" cxnId="{FAFC7AE9-B173-434E-B4CA-B9DD76EB66D4}" type="parTrans">
      <dgm:prSet/>
      <dgm:spPr/>
      <dgm:t>
        <a:bodyPr/>
        <a:lstStyle/>
        <a:p>
          <a:endParaRPr lang="en-GB"/>
        </a:p>
      </dgm:t>
    </dgm:pt>
    <dgm:pt modelId="{46D21646-4D03-0741-83FB-7D527C4E7C36}" cxnId="{FAFC7AE9-B173-434E-B4CA-B9DD76EB66D4}" type="sibTrans">
      <dgm:prSet/>
      <dgm:spPr/>
      <dgm:t>
        <a:bodyPr/>
        <a:lstStyle/>
        <a:p>
          <a:endParaRPr lang="en-GB"/>
        </a:p>
      </dgm:t>
    </dgm:pt>
    <dgm:pt modelId="{F0505D6D-4EA2-B748-96C7-407C8E191641}">
      <dgm:prSet/>
      <dgm:spPr/>
      <dgm:t>
        <a:bodyPr/>
        <a:lstStyle/>
        <a:p>
          <a:r>
            <a:rPr lang="en-GB" dirty="0"/>
            <a:t>R</a:t>
          </a:r>
          <a:r>
            <a:rPr lang="en-US" dirty="0"/>
            <a:t>eactive group</a:t>
          </a:r>
        </a:p>
      </dgm:t>
    </dgm:pt>
    <dgm:pt modelId="{14613770-159A-4947-B6F0-1EC7E9F05DC5}" cxnId="{F357A518-2E9E-AF41-B1DC-1F3A78F14BC4}" type="parTrans">
      <dgm:prSet/>
      <dgm:spPr/>
      <dgm:t>
        <a:bodyPr/>
        <a:lstStyle/>
        <a:p>
          <a:endParaRPr lang="en-GB"/>
        </a:p>
      </dgm:t>
    </dgm:pt>
    <dgm:pt modelId="{7928A1BF-3155-2E40-A0F0-1F28A822D847}" cxnId="{F357A518-2E9E-AF41-B1DC-1F3A78F14BC4}" type="sibTrans">
      <dgm:prSet/>
      <dgm:spPr/>
      <dgm:t>
        <a:bodyPr/>
        <a:lstStyle/>
        <a:p>
          <a:endParaRPr lang="en-GB"/>
        </a:p>
      </dgm:t>
    </dgm:pt>
    <dgm:pt modelId="{FF47BE71-18EE-314D-8705-1BA8F95C68B6}">
      <dgm:prSet/>
      <dgm:spPr/>
      <dgm:t>
        <a:bodyPr/>
        <a:lstStyle/>
        <a:p>
          <a:r>
            <a:rPr lang="en-US"/>
            <a:t>Eczematous</a:t>
          </a:r>
        </a:p>
      </dgm:t>
    </dgm:pt>
    <dgm:pt modelId="{A52EBE44-604A-5A46-8315-36E34B30808D}" cxnId="{91ED55B6-368C-0E4C-8139-851A37C81342}" type="parTrans">
      <dgm:prSet/>
      <dgm:spPr/>
      <dgm:t>
        <a:bodyPr/>
        <a:lstStyle/>
        <a:p>
          <a:endParaRPr lang="en-GB"/>
        </a:p>
      </dgm:t>
    </dgm:pt>
    <dgm:pt modelId="{8A95C197-EFD2-B844-A9DF-1042A0DA75EB}" cxnId="{91ED55B6-368C-0E4C-8139-851A37C81342}" type="sibTrans">
      <dgm:prSet/>
      <dgm:spPr/>
      <dgm:t>
        <a:bodyPr/>
        <a:lstStyle/>
        <a:p>
          <a:endParaRPr lang="en-GB"/>
        </a:p>
      </dgm:t>
    </dgm:pt>
    <dgm:pt modelId="{17ADBECF-A642-F043-B0F2-87382FCCA02A}">
      <dgm:prSet/>
      <dgm:spPr/>
      <dgm:t>
        <a:bodyPr/>
        <a:lstStyle/>
        <a:p>
          <a:r>
            <a:rPr lang="en-US"/>
            <a:t>Seborrhoeic</a:t>
          </a:r>
        </a:p>
      </dgm:t>
    </dgm:pt>
    <dgm:pt modelId="{FEA46F73-5C11-B849-8BF4-C7E5E3F4C339}" cxnId="{C4F50BC9-6308-7D45-927A-6CBB35E7AF6F}" type="parTrans">
      <dgm:prSet/>
      <dgm:spPr/>
      <dgm:t>
        <a:bodyPr/>
        <a:lstStyle/>
        <a:p>
          <a:endParaRPr lang="en-GB"/>
        </a:p>
      </dgm:t>
    </dgm:pt>
    <dgm:pt modelId="{D6DE7F2E-9BC6-E24A-8B1C-40EC5AA066C5}" cxnId="{C4F50BC9-6308-7D45-927A-6CBB35E7AF6F}" type="sibTrans">
      <dgm:prSet/>
      <dgm:spPr/>
      <dgm:t>
        <a:bodyPr/>
        <a:lstStyle/>
        <a:p>
          <a:endParaRPr lang="en-GB"/>
        </a:p>
      </dgm:t>
    </dgm:pt>
    <dgm:pt modelId="{BBF24089-18B3-FB42-A9EC-61D54E467A7B}">
      <dgm:prSet/>
      <dgm:spPr/>
      <dgm:t>
        <a:bodyPr/>
        <a:lstStyle/>
        <a:p>
          <a:r>
            <a:rPr lang="en-US" dirty="0"/>
            <a:t>Neurodermatidis</a:t>
          </a:r>
        </a:p>
      </dgm:t>
    </dgm:pt>
    <dgm:pt modelId="{841179C1-0B4B-1246-B7D8-75C7F84CF278}" cxnId="{F06406A0-4587-4843-9538-4D86178B11E3}" type="parTrans">
      <dgm:prSet/>
      <dgm:spPr/>
      <dgm:t>
        <a:bodyPr/>
        <a:lstStyle/>
        <a:p>
          <a:endParaRPr lang="en-GB"/>
        </a:p>
      </dgm:t>
    </dgm:pt>
    <dgm:pt modelId="{B71011FB-2844-3A40-98F6-BD5A455E6DE7}" cxnId="{F06406A0-4587-4843-9538-4D86178B11E3}" type="sibTrans">
      <dgm:prSet/>
      <dgm:spPr/>
      <dgm:t>
        <a:bodyPr/>
        <a:lstStyle/>
        <a:p>
          <a:endParaRPr lang="en-GB"/>
        </a:p>
      </dgm:t>
    </dgm:pt>
    <dgm:pt modelId="{E988C3C8-1796-FB43-BF7B-3505C26B9C2E}" type="pres">
      <dgm:prSet presAssocID="{7089D7A4-3E44-1344-9B4D-2B11BD2F4539}" presName="linear" presStyleCnt="0">
        <dgm:presLayoutVars>
          <dgm:animLvl val="lvl"/>
          <dgm:resizeHandles val="exact"/>
        </dgm:presLayoutVars>
      </dgm:prSet>
      <dgm:spPr/>
    </dgm:pt>
    <dgm:pt modelId="{AE1A00D1-E628-4F4A-B2E9-71BB9DAD640A}" type="pres">
      <dgm:prSet presAssocID="{DA7E643C-C7B5-A848-A539-7A83FBB8FDB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4FE452-37D6-494D-B89E-F409E5B3BC6A}" type="pres">
      <dgm:prSet presAssocID="{DA7E643C-C7B5-A848-A539-7A83FBB8FD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DD6B05-C1BF-C540-8907-06652778DE17}" type="presOf" srcId="{FE1AE56B-02DA-B344-8FC4-D5BEDE2FB863}" destId="{F74FE452-37D6-494D-B89E-F409E5B3BC6A}" srcOrd="0" destOrd="0" presId="urn:microsoft.com/office/officeart/2005/8/layout/vList2"/>
    <dgm:cxn modelId="{1F1B6206-30EA-594C-848C-7137DB3AEA49}" srcId="{7089D7A4-3E44-1344-9B4D-2B11BD2F4539}" destId="{DA7E643C-C7B5-A848-A539-7A83FBB8FDBD}" srcOrd="0" destOrd="0" parTransId="{1FCBFA03-5548-A249-9C65-DE6A52AC9008}" sibTransId="{CB77BDF9-2251-F849-A6CE-2F02A88B918A}"/>
    <dgm:cxn modelId="{E2C7A517-D25C-934F-8D5D-117C20D34550}" type="presOf" srcId="{F8C87EC4-CEAF-5546-BBC0-01501D956421}" destId="{F74FE452-37D6-494D-B89E-F409E5B3BC6A}" srcOrd="0" destOrd="3" presId="urn:microsoft.com/office/officeart/2005/8/layout/vList2"/>
    <dgm:cxn modelId="{F357A518-2E9E-AF41-B1DC-1F3A78F14BC4}" srcId="{DA7E643C-C7B5-A848-A539-7A83FBB8FDBD}" destId="{F0505D6D-4EA2-B748-96C7-407C8E191641}" srcOrd="1" destOrd="0" parTransId="{14613770-159A-4947-B6F0-1EC7E9F05DC5}" sibTransId="{7928A1BF-3155-2E40-A0F0-1F28A822D847}"/>
    <dgm:cxn modelId="{4E519E1B-DEEA-7544-9835-D5C1C6F8627C}" type="presOf" srcId="{FF47BE71-18EE-314D-8705-1BA8F95C68B6}" destId="{F74FE452-37D6-494D-B89E-F409E5B3BC6A}" srcOrd="0" destOrd="5" presId="urn:microsoft.com/office/officeart/2005/8/layout/vList2"/>
    <dgm:cxn modelId="{B1EBB46D-D774-AA45-AC95-80531409C5BA}" srcId="{FE1AE56B-02DA-B344-8FC4-D5BEDE2FB863}" destId="{64942204-42B3-C84D-BC0C-DA33A5D661A4}" srcOrd="0" destOrd="0" parTransId="{63B56A32-8A1B-9646-8C62-4797E719FDC5}" sibTransId="{A1C0D964-7F80-D048-85AD-7E33CCC13728}"/>
    <dgm:cxn modelId="{DDF22579-24F1-5B43-868E-2B617B69A3A5}" type="presOf" srcId="{64942204-42B3-C84D-BC0C-DA33A5D661A4}" destId="{F74FE452-37D6-494D-B89E-F409E5B3BC6A}" srcOrd="0" destOrd="1" presId="urn:microsoft.com/office/officeart/2005/8/layout/vList2"/>
    <dgm:cxn modelId="{CFC8C393-51E5-3A40-8AC7-94832A8DF5FD}" type="presOf" srcId="{17ADBECF-A642-F043-B0F2-87382FCCA02A}" destId="{F74FE452-37D6-494D-B89E-F409E5B3BC6A}" srcOrd="0" destOrd="6" presId="urn:microsoft.com/office/officeart/2005/8/layout/vList2"/>
    <dgm:cxn modelId="{077FF496-CF95-294E-9E97-70DB95FFCF91}" type="presOf" srcId="{F0505D6D-4EA2-B748-96C7-407C8E191641}" destId="{F74FE452-37D6-494D-B89E-F409E5B3BC6A}" srcOrd="0" destOrd="4" presId="urn:microsoft.com/office/officeart/2005/8/layout/vList2"/>
    <dgm:cxn modelId="{66E6E79D-63F4-8F49-ACA7-B4AD96DCCC1B}" type="presOf" srcId="{DA7E643C-C7B5-A848-A539-7A83FBB8FDBD}" destId="{AE1A00D1-E628-4F4A-B2E9-71BB9DAD640A}" srcOrd="0" destOrd="0" presId="urn:microsoft.com/office/officeart/2005/8/layout/vList2"/>
    <dgm:cxn modelId="{F06406A0-4587-4843-9538-4D86178B11E3}" srcId="{F0505D6D-4EA2-B748-96C7-407C8E191641}" destId="{BBF24089-18B3-FB42-A9EC-61D54E467A7B}" srcOrd="2" destOrd="0" parTransId="{841179C1-0B4B-1246-B7D8-75C7F84CF278}" sibTransId="{B71011FB-2844-3A40-98F6-BD5A455E6DE7}"/>
    <dgm:cxn modelId="{91ED55B6-368C-0E4C-8139-851A37C81342}" srcId="{F0505D6D-4EA2-B748-96C7-407C8E191641}" destId="{FF47BE71-18EE-314D-8705-1BA8F95C68B6}" srcOrd="0" destOrd="0" parTransId="{A52EBE44-604A-5A46-8315-36E34B30808D}" sibTransId="{8A95C197-EFD2-B844-A9DF-1042A0DA75EB}"/>
    <dgm:cxn modelId="{DA0D69C3-328B-E546-924A-673C198D20E5}" srcId="{DA7E643C-C7B5-A848-A539-7A83FBB8FDBD}" destId="{FE1AE56B-02DA-B344-8FC4-D5BEDE2FB863}" srcOrd="0" destOrd="0" parTransId="{AE3B9AD8-4CF5-9348-817C-42CD7A75176B}" sibTransId="{F6B97F60-C842-C540-9154-2877E606CE82}"/>
    <dgm:cxn modelId="{41156AC4-A6FD-A647-A3F7-5F1977746F10}" type="presOf" srcId="{38ACD3D1-B1CA-D24F-8A5F-A34C9F043AFE}" destId="{F74FE452-37D6-494D-B89E-F409E5B3BC6A}" srcOrd="0" destOrd="2" presId="urn:microsoft.com/office/officeart/2005/8/layout/vList2"/>
    <dgm:cxn modelId="{C4F50BC9-6308-7D45-927A-6CBB35E7AF6F}" srcId="{F0505D6D-4EA2-B748-96C7-407C8E191641}" destId="{17ADBECF-A642-F043-B0F2-87382FCCA02A}" srcOrd="1" destOrd="0" parTransId="{FEA46F73-5C11-B849-8BF4-C7E5E3F4C339}" sibTransId="{D6DE7F2E-9BC6-E24A-8B1C-40EC5AA066C5}"/>
    <dgm:cxn modelId="{104D53D5-C191-F740-A363-7C81D1D77602}" type="presOf" srcId="{7089D7A4-3E44-1344-9B4D-2B11BD2F4539}" destId="{E988C3C8-1796-FB43-BF7B-3505C26B9C2E}" srcOrd="0" destOrd="0" presId="urn:microsoft.com/office/officeart/2005/8/layout/vList2"/>
    <dgm:cxn modelId="{FAFC7AE9-B173-434E-B4CA-B9DD76EB66D4}" srcId="{FE1AE56B-02DA-B344-8FC4-D5BEDE2FB863}" destId="{F8C87EC4-CEAF-5546-BBC0-01501D956421}" srcOrd="2" destOrd="0" parTransId="{DDD21017-CDF0-A849-8991-12D305977392}" sibTransId="{46D21646-4D03-0741-83FB-7D527C4E7C36}"/>
    <dgm:cxn modelId="{C02C8DEE-0FD5-F64F-8CAB-1748D87BCDDB}" srcId="{FE1AE56B-02DA-B344-8FC4-D5BEDE2FB863}" destId="{38ACD3D1-B1CA-D24F-8A5F-A34C9F043AFE}" srcOrd="1" destOrd="0" parTransId="{8D10055F-0F42-3641-96F7-70D7852D8EB4}" sibTransId="{10B5FA51-F97C-0343-8A78-70AB2AA904D5}"/>
    <dgm:cxn modelId="{05AA21F1-4633-6F4C-8308-E2E549F23D68}" type="presOf" srcId="{BBF24089-18B3-FB42-A9EC-61D54E467A7B}" destId="{F74FE452-37D6-494D-B89E-F409E5B3BC6A}" srcOrd="0" destOrd="7" presId="urn:microsoft.com/office/officeart/2005/8/layout/vList2"/>
    <dgm:cxn modelId="{FE2FDDFE-7D98-6B4B-BF91-EB0585967864}" type="presParOf" srcId="{E988C3C8-1796-FB43-BF7B-3505C26B9C2E}" destId="{AE1A00D1-E628-4F4A-B2E9-71BB9DAD640A}" srcOrd="0" destOrd="0" presId="urn:microsoft.com/office/officeart/2005/8/layout/vList2"/>
    <dgm:cxn modelId="{E47463F4-3289-6F4C-AE34-8230B794D492}" type="presParOf" srcId="{E988C3C8-1796-FB43-BF7B-3505C26B9C2E}" destId="{F74FE452-37D6-494D-B89E-F409E5B3BC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22C798-FF5A-4C4F-A394-64090E5B03E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A3BC9-07A1-6242-ADB9-28EAA55E6355}">
      <dgm:prSet custT="1"/>
      <dgm:spPr/>
      <dgm:t>
        <a:bodyPr/>
        <a:lstStyle/>
        <a:p>
          <a:pPr rtl="0"/>
          <a:r>
            <a:rPr lang="en-US" sz="2800" dirty="0"/>
            <a:t>Aural toilet</a:t>
          </a:r>
        </a:p>
      </dgm:t>
    </dgm:pt>
    <dgm:pt modelId="{255CA016-5852-D44F-AC4E-831C2A7D75A6}" cxnId="{69DDD2A5-FA22-374B-AE4A-F79B29E2469D}" type="parTrans">
      <dgm:prSet/>
      <dgm:spPr/>
      <dgm:t>
        <a:bodyPr/>
        <a:lstStyle/>
        <a:p>
          <a:endParaRPr lang="en-US"/>
        </a:p>
      </dgm:t>
    </dgm:pt>
    <dgm:pt modelId="{8C7C8423-BB95-114B-952A-CAEAF68218BE}" cxnId="{69DDD2A5-FA22-374B-AE4A-F79B29E2469D}" type="sibTrans">
      <dgm:prSet/>
      <dgm:spPr/>
      <dgm:t>
        <a:bodyPr/>
        <a:lstStyle/>
        <a:p>
          <a:endParaRPr lang="en-US"/>
        </a:p>
      </dgm:t>
    </dgm:pt>
    <dgm:pt modelId="{75132E70-236D-DB40-A97F-A581DBE02450}">
      <dgm:prSet custT="1"/>
      <dgm:spPr/>
      <dgm:t>
        <a:bodyPr/>
        <a:lstStyle/>
        <a:p>
          <a:pPr rtl="0"/>
          <a:r>
            <a:rPr lang="en-US" sz="2800" dirty="0"/>
            <a:t>Antibiotic ear drops (ear wick)</a:t>
          </a:r>
        </a:p>
      </dgm:t>
    </dgm:pt>
    <dgm:pt modelId="{28EC7DE5-9895-7641-969C-C18BC18BDFF1}" cxnId="{38C7C8BD-74F3-5B43-81D8-7B0D387D2424}" type="parTrans">
      <dgm:prSet/>
      <dgm:spPr/>
      <dgm:t>
        <a:bodyPr/>
        <a:lstStyle/>
        <a:p>
          <a:endParaRPr lang="en-US"/>
        </a:p>
      </dgm:t>
    </dgm:pt>
    <dgm:pt modelId="{90DE8F1C-5FB0-F844-BBEF-400F1296324E}" cxnId="{38C7C8BD-74F3-5B43-81D8-7B0D387D2424}" type="sibTrans">
      <dgm:prSet/>
      <dgm:spPr/>
      <dgm:t>
        <a:bodyPr/>
        <a:lstStyle/>
        <a:p>
          <a:endParaRPr lang="en-US"/>
        </a:p>
      </dgm:t>
    </dgm:pt>
    <dgm:pt modelId="{3AF3468A-F83C-5E4F-BFC6-E4B05FF8110D}">
      <dgm:prSet custT="1"/>
      <dgm:spPr/>
      <dgm:t>
        <a:bodyPr/>
        <a:lstStyle/>
        <a:p>
          <a:pPr rtl="0"/>
          <a:r>
            <a:rPr lang="en-US" sz="2800" dirty="0"/>
            <a:t>Systemic antibiotics</a:t>
          </a:r>
        </a:p>
      </dgm:t>
    </dgm:pt>
    <dgm:pt modelId="{AFA6AC79-27B1-E346-A240-1CE127D50639}" cxnId="{15AD5739-7333-B449-96A6-0EA1EC208FEE}" type="parTrans">
      <dgm:prSet/>
      <dgm:spPr/>
      <dgm:t>
        <a:bodyPr/>
        <a:lstStyle/>
        <a:p>
          <a:endParaRPr lang="en-US"/>
        </a:p>
      </dgm:t>
    </dgm:pt>
    <dgm:pt modelId="{5B947F4F-C28B-9941-883B-CF448EE3C28E}" cxnId="{15AD5739-7333-B449-96A6-0EA1EC208FEE}" type="sibTrans">
      <dgm:prSet/>
      <dgm:spPr/>
      <dgm:t>
        <a:bodyPr/>
        <a:lstStyle/>
        <a:p>
          <a:endParaRPr lang="en-US"/>
        </a:p>
      </dgm:t>
    </dgm:pt>
    <dgm:pt modelId="{6CDF16A4-0119-794D-9ABE-608B1A8F2478}" type="pres">
      <dgm:prSet presAssocID="{D922C798-FF5A-4C4F-A394-64090E5B03E4}" presName="linear" presStyleCnt="0">
        <dgm:presLayoutVars>
          <dgm:animLvl val="lvl"/>
          <dgm:resizeHandles val="exact"/>
        </dgm:presLayoutVars>
      </dgm:prSet>
      <dgm:spPr/>
    </dgm:pt>
    <dgm:pt modelId="{0EF1D359-4972-A144-8105-B66966C2BE89}" type="pres">
      <dgm:prSet presAssocID="{E8EA3BC9-07A1-6242-ADB9-28EAA55E63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B83F45-93EC-BB49-9D0B-DE7A5A4E0046}" type="pres">
      <dgm:prSet presAssocID="{8C7C8423-BB95-114B-952A-CAEAF68218BE}" presName="spacer" presStyleCnt="0"/>
      <dgm:spPr/>
    </dgm:pt>
    <dgm:pt modelId="{20B02287-5F5E-9845-B2D4-4ED87F8E4505}" type="pres">
      <dgm:prSet presAssocID="{75132E70-236D-DB40-A97F-A581DBE024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145461-1C05-014A-A100-7656BB474473}" type="pres">
      <dgm:prSet presAssocID="{90DE8F1C-5FB0-F844-BBEF-400F1296324E}" presName="spacer" presStyleCnt="0"/>
      <dgm:spPr/>
    </dgm:pt>
    <dgm:pt modelId="{25A486DF-0D68-7849-9DB8-5772B44D9528}" type="pres">
      <dgm:prSet presAssocID="{3AF3468A-F83C-5E4F-BFC6-E4B05FF811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51C414-4AAD-4343-8588-EBB0FC8D6EB0}" type="presOf" srcId="{3AF3468A-F83C-5E4F-BFC6-E4B05FF8110D}" destId="{25A486DF-0D68-7849-9DB8-5772B44D9528}" srcOrd="0" destOrd="0" presId="urn:microsoft.com/office/officeart/2005/8/layout/vList2"/>
    <dgm:cxn modelId="{15AD5739-7333-B449-96A6-0EA1EC208FEE}" srcId="{D922C798-FF5A-4C4F-A394-64090E5B03E4}" destId="{3AF3468A-F83C-5E4F-BFC6-E4B05FF8110D}" srcOrd="2" destOrd="0" parTransId="{AFA6AC79-27B1-E346-A240-1CE127D50639}" sibTransId="{5B947F4F-C28B-9941-883B-CF448EE3C28E}"/>
    <dgm:cxn modelId="{C4A22E83-788E-E744-8517-59DDC7248D68}" type="presOf" srcId="{D922C798-FF5A-4C4F-A394-64090E5B03E4}" destId="{6CDF16A4-0119-794D-9ABE-608B1A8F2478}" srcOrd="0" destOrd="0" presId="urn:microsoft.com/office/officeart/2005/8/layout/vList2"/>
    <dgm:cxn modelId="{5BC45F9E-231B-5F45-9A71-C32DC69729E5}" type="presOf" srcId="{E8EA3BC9-07A1-6242-ADB9-28EAA55E6355}" destId="{0EF1D359-4972-A144-8105-B66966C2BE89}" srcOrd="0" destOrd="0" presId="urn:microsoft.com/office/officeart/2005/8/layout/vList2"/>
    <dgm:cxn modelId="{69DDD2A5-FA22-374B-AE4A-F79B29E2469D}" srcId="{D922C798-FF5A-4C4F-A394-64090E5B03E4}" destId="{E8EA3BC9-07A1-6242-ADB9-28EAA55E6355}" srcOrd="0" destOrd="0" parTransId="{255CA016-5852-D44F-AC4E-831C2A7D75A6}" sibTransId="{8C7C8423-BB95-114B-952A-CAEAF68218BE}"/>
    <dgm:cxn modelId="{7058B8BB-B0C8-2540-A262-EE8DF5C6C69B}" type="presOf" srcId="{75132E70-236D-DB40-A97F-A581DBE02450}" destId="{20B02287-5F5E-9845-B2D4-4ED87F8E4505}" srcOrd="0" destOrd="0" presId="urn:microsoft.com/office/officeart/2005/8/layout/vList2"/>
    <dgm:cxn modelId="{38C7C8BD-74F3-5B43-81D8-7B0D387D2424}" srcId="{D922C798-FF5A-4C4F-A394-64090E5B03E4}" destId="{75132E70-236D-DB40-A97F-A581DBE02450}" srcOrd="1" destOrd="0" parTransId="{28EC7DE5-9895-7641-969C-C18BC18BDFF1}" sibTransId="{90DE8F1C-5FB0-F844-BBEF-400F1296324E}"/>
    <dgm:cxn modelId="{94481840-A06D-E049-B417-2368CCCB1A90}" type="presParOf" srcId="{6CDF16A4-0119-794D-9ABE-608B1A8F2478}" destId="{0EF1D359-4972-A144-8105-B66966C2BE89}" srcOrd="0" destOrd="0" presId="urn:microsoft.com/office/officeart/2005/8/layout/vList2"/>
    <dgm:cxn modelId="{A865B20A-96AF-A449-A1CF-C50384CC8E62}" type="presParOf" srcId="{6CDF16A4-0119-794D-9ABE-608B1A8F2478}" destId="{E1B83F45-93EC-BB49-9D0B-DE7A5A4E0046}" srcOrd="1" destOrd="0" presId="urn:microsoft.com/office/officeart/2005/8/layout/vList2"/>
    <dgm:cxn modelId="{254F9904-D2E4-0042-98A3-4B5230C8A305}" type="presParOf" srcId="{6CDF16A4-0119-794D-9ABE-608B1A8F2478}" destId="{20B02287-5F5E-9845-B2D4-4ED87F8E4505}" srcOrd="2" destOrd="0" presId="urn:microsoft.com/office/officeart/2005/8/layout/vList2"/>
    <dgm:cxn modelId="{E078E011-891D-CA44-B102-0834854FFF46}" type="presParOf" srcId="{6CDF16A4-0119-794D-9ABE-608B1A8F2478}" destId="{48145461-1C05-014A-A100-7656BB474473}" srcOrd="3" destOrd="0" presId="urn:microsoft.com/office/officeart/2005/8/layout/vList2"/>
    <dgm:cxn modelId="{01FB77C7-5288-F347-8D4E-8E22F2255C86}" type="presParOf" srcId="{6CDF16A4-0119-794D-9ABE-608B1A8F2478}" destId="{25A486DF-0D68-7849-9DB8-5772B44D95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142094-C8D5-3447-A99C-9D9B68EED94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AC37A8-2667-5948-840F-AA225B6BDB2B}">
      <dgm:prSet/>
      <dgm:spPr/>
      <dgm:t>
        <a:bodyPr/>
        <a:lstStyle/>
        <a:p>
          <a:r>
            <a:rPr lang="en-US"/>
            <a:t>Acute localized infection</a:t>
          </a:r>
          <a:endParaRPr lang="en-US"/>
        </a:p>
      </dgm:t>
    </dgm:pt>
    <dgm:pt modelId="{2AC7E698-7301-174D-9D9E-FD5B79FEF994}" cxnId="{3D1B4A5E-6174-F14B-BE54-F80B3998006C}" type="parTrans">
      <dgm:prSet/>
      <dgm:spPr/>
      <dgm:t>
        <a:bodyPr/>
        <a:lstStyle/>
        <a:p>
          <a:endParaRPr lang="en-GB"/>
        </a:p>
      </dgm:t>
    </dgm:pt>
    <dgm:pt modelId="{907F367D-48D6-B744-9BFD-F8F443BC82D3}" cxnId="{3D1B4A5E-6174-F14B-BE54-F80B3998006C}" type="sibTrans">
      <dgm:prSet/>
      <dgm:spPr/>
      <dgm:t>
        <a:bodyPr/>
        <a:lstStyle/>
        <a:p>
          <a:endParaRPr lang="en-GB"/>
        </a:p>
      </dgm:t>
    </dgm:pt>
    <dgm:pt modelId="{FDDEE174-57E1-144F-82C2-AA06D70EE04A}">
      <dgm:prSet/>
      <dgm:spPr/>
      <dgm:t>
        <a:bodyPr/>
        <a:lstStyle/>
        <a:p>
          <a:r>
            <a:rPr lang="en-US"/>
            <a:t>Lateral 1/3 of posterosuperior canal</a:t>
          </a:r>
          <a:endParaRPr lang="en-US"/>
        </a:p>
      </dgm:t>
    </dgm:pt>
    <dgm:pt modelId="{D65F1DEC-0078-5648-AD13-87E0D42FF82A}" cxnId="{3026D804-72BD-A345-879C-C50F79051DD7}" type="parTrans">
      <dgm:prSet/>
      <dgm:spPr/>
      <dgm:t>
        <a:bodyPr/>
        <a:lstStyle/>
        <a:p>
          <a:endParaRPr lang="en-GB"/>
        </a:p>
      </dgm:t>
    </dgm:pt>
    <dgm:pt modelId="{D4035E48-ABEA-CC46-A0B3-887B99DF428D}" cxnId="{3026D804-72BD-A345-879C-C50F79051DD7}" type="sibTrans">
      <dgm:prSet/>
      <dgm:spPr/>
      <dgm:t>
        <a:bodyPr/>
        <a:lstStyle/>
        <a:p>
          <a:endParaRPr lang="en-GB"/>
        </a:p>
      </dgm:t>
    </dgm:pt>
    <dgm:pt modelId="{60D910C6-4814-4F42-A73F-366B4F609F8C}">
      <dgm:prSet/>
      <dgm:spPr/>
      <dgm:t>
        <a:bodyPr/>
        <a:lstStyle/>
        <a:p>
          <a:r>
            <a:rPr lang="en-US"/>
            <a:t>Obstructed apopilosebaceous unit</a:t>
          </a:r>
          <a:endParaRPr lang="en-US"/>
        </a:p>
      </dgm:t>
    </dgm:pt>
    <dgm:pt modelId="{4F13AFAB-A437-BE44-BEF7-8B435ABC5EFA}" cxnId="{31653701-65E5-D645-B9EC-6172C2B844D0}" type="parTrans">
      <dgm:prSet/>
      <dgm:spPr/>
      <dgm:t>
        <a:bodyPr/>
        <a:lstStyle/>
        <a:p>
          <a:endParaRPr lang="en-GB"/>
        </a:p>
      </dgm:t>
    </dgm:pt>
    <dgm:pt modelId="{2D5AF906-CF71-2A40-AFA5-70291C006BB0}" cxnId="{31653701-65E5-D645-B9EC-6172C2B844D0}" type="sibTrans">
      <dgm:prSet/>
      <dgm:spPr/>
      <dgm:t>
        <a:bodyPr/>
        <a:lstStyle/>
        <a:p>
          <a:endParaRPr lang="en-GB"/>
        </a:p>
      </dgm:t>
    </dgm:pt>
    <dgm:pt modelId="{10684F47-918F-6145-BA4B-D5EEAF8E2F6F}">
      <dgm:prSet/>
      <dgm:spPr/>
      <dgm:t>
        <a:bodyPr/>
        <a:lstStyle/>
        <a:p>
          <a:r>
            <a:rPr lang="en-US" dirty="0"/>
            <a:t>Pathogen: ?</a:t>
          </a:r>
          <a:endParaRPr lang="en-US" dirty="0"/>
        </a:p>
      </dgm:t>
    </dgm:pt>
    <dgm:pt modelId="{C4CA2EE4-3B84-EF49-BE60-2E18C8A79F50}" cxnId="{0F927DA5-36DD-AF48-9A37-C570433EDA61}" type="parTrans">
      <dgm:prSet/>
      <dgm:spPr/>
      <dgm:t>
        <a:bodyPr/>
        <a:lstStyle/>
        <a:p>
          <a:endParaRPr lang="en-GB"/>
        </a:p>
      </dgm:t>
    </dgm:pt>
    <dgm:pt modelId="{0653FFC2-1EE3-164D-94A2-530AFF0835D6}" cxnId="{0F927DA5-36DD-AF48-9A37-C570433EDA61}" type="sibTrans">
      <dgm:prSet/>
      <dgm:spPr/>
      <dgm:t>
        <a:bodyPr/>
        <a:lstStyle/>
        <a:p>
          <a:endParaRPr lang="en-GB"/>
        </a:p>
      </dgm:t>
    </dgm:pt>
    <dgm:pt modelId="{B74D41D4-0C12-6F4D-B7DE-AC44ACF59A2F}" type="pres">
      <dgm:prSet presAssocID="{C2142094-C8D5-3447-A99C-9D9B68EED949}" presName="linear" presStyleCnt="0">
        <dgm:presLayoutVars>
          <dgm:animLvl val="lvl"/>
          <dgm:resizeHandles val="exact"/>
        </dgm:presLayoutVars>
      </dgm:prSet>
      <dgm:spPr/>
    </dgm:pt>
    <dgm:pt modelId="{87FB8CD5-185D-B74A-A7CF-A67EE9B91B61}" type="pres">
      <dgm:prSet presAssocID="{EBAC37A8-2667-5948-840F-AA225B6BDB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DC0727-A548-8B43-8A49-06908105F76E}" type="pres">
      <dgm:prSet presAssocID="{907F367D-48D6-B744-9BFD-F8F443BC82D3}" presName="spacer" presStyleCnt="0"/>
      <dgm:spPr/>
    </dgm:pt>
    <dgm:pt modelId="{41024AB6-BEE1-AA43-B22B-2405D792793C}" type="pres">
      <dgm:prSet presAssocID="{FDDEE174-57E1-144F-82C2-AA06D70EE0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AAB31B-559D-0E47-93DE-7A5497C7282D}" type="pres">
      <dgm:prSet presAssocID="{D4035E48-ABEA-CC46-A0B3-887B99DF428D}" presName="spacer" presStyleCnt="0"/>
      <dgm:spPr/>
    </dgm:pt>
    <dgm:pt modelId="{73B50C85-176B-4E4B-BF8C-4B539AB1A800}" type="pres">
      <dgm:prSet presAssocID="{60D910C6-4814-4F42-A73F-366B4F609F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8A1090-0084-2142-BF2E-BBAF3FE0482A}" type="pres">
      <dgm:prSet presAssocID="{2D5AF906-CF71-2A40-AFA5-70291C006BB0}" presName="spacer" presStyleCnt="0"/>
      <dgm:spPr/>
    </dgm:pt>
    <dgm:pt modelId="{8C1B9534-878D-0C47-AFB6-BFAD9F3E25D4}" type="pres">
      <dgm:prSet presAssocID="{10684F47-918F-6145-BA4B-D5EEAF8E2F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1653701-65E5-D645-B9EC-6172C2B844D0}" srcId="{C2142094-C8D5-3447-A99C-9D9B68EED949}" destId="{60D910C6-4814-4F42-A73F-366B4F609F8C}" srcOrd="2" destOrd="0" parTransId="{4F13AFAB-A437-BE44-BEF7-8B435ABC5EFA}" sibTransId="{2D5AF906-CF71-2A40-AFA5-70291C006BB0}"/>
    <dgm:cxn modelId="{D9DAD304-ED48-E44F-B817-BF40CA18564B}" type="presOf" srcId="{60D910C6-4814-4F42-A73F-366B4F609F8C}" destId="{73B50C85-176B-4E4B-BF8C-4B539AB1A800}" srcOrd="0" destOrd="0" presId="urn:microsoft.com/office/officeart/2005/8/layout/vList2"/>
    <dgm:cxn modelId="{3026D804-72BD-A345-879C-C50F79051DD7}" srcId="{C2142094-C8D5-3447-A99C-9D9B68EED949}" destId="{FDDEE174-57E1-144F-82C2-AA06D70EE04A}" srcOrd="1" destOrd="0" parTransId="{D65F1DEC-0078-5648-AD13-87E0D42FF82A}" sibTransId="{D4035E48-ABEA-CC46-A0B3-887B99DF428D}"/>
    <dgm:cxn modelId="{2695DB3A-3084-3E4B-9672-487FD12011BD}" type="presOf" srcId="{C2142094-C8D5-3447-A99C-9D9B68EED949}" destId="{B74D41D4-0C12-6F4D-B7DE-AC44ACF59A2F}" srcOrd="0" destOrd="0" presId="urn:microsoft.com/office/officeart/2005/8/layout/vList2"/>
    <dgm:cxn modelId="{1C39AE55-A584-6446-8958-CABDB87AE608}" type="presOf" srcId="{FDDEE174-57E1-144F-82C2-AA06D70EE04A}" destId="{41024AB6-BEE1-AA43-B22B-2405D792793C}" srcOrd="0" destOrd="0" presId="urn:microsoft.com/office/officeart/2005/8/layout/vList2"/>
    <dgm:cxn modelId="{3D1B4A5E-6174-F14B-BE54-F80B3998006C}" srcId="{C2142094-C8D5-3447-A99C-9D9B68EED949}" destId="{EBAC37A8-2667-5948-840F-AA225B6BDB2B}" srcOrd="0" destOrd="0" parTransId="{2AC7E698-7301-174D-9D9E-FD5B79FEF994}" sibTransId="{907F367D-48D6-B744-9BFD-F8F443BC82D3}"/>
    <dgm:cxn modelId="{88069E64-E4FF-4F48-9488-47E3B837B7C9}" type="presOf" srcId="{EBAC37A8-2667-5948-840F-AA225B6BDB2B}" destId="{87FB8CD5-185D-B74A-A7CF-A67EE9B91B61}" srcOrd="0" destOrd="0" presId="urn:microsoft.com/office/officeart/2005/8/layout/vList2"/>
    <dgm:cxn modelId="{93142E88-1DB7-E340-BC17-DCF52D5EFC46}" type="presOf" srcId="{10684F47-918F-6145-BA4B-D5EEAF8E2F6F}" destId="{8C1B9534-878D-0C47-AFB6-BFAD9F3E25D4}" srcOrd="0" destOrd="0" presId="urn:microsoft.com/office/officeart/2005/8/layout/vList2"/>
    <dgm:cxn modelId="{0F927DA5-36DD-AF48-9A37-C570433EDA61}" srcId="{C2142094-C8D5-3447-A99C-9D9B68EED949}" destId="{10684F47-918F-6145-BA4B-D5EEAF8E2F6F}" srcOrd="3" destOrd="0" parTransId="{C4CA2EE4-3B84-EF49-BE60-2E18C8A79F50}" sibTransId="{0653FFC2-1EE3-164D-94A2-530AFF0835D6}"/>
    <dgm:cxn modelId="{C051BA10-CDB2-9148-BF2C-BD8B093140A9}" type="presParOf" srcId="{B74D41D4-0C12-6F4D-B7DE-AC44ACF59A2F}" destId="{87FB8CD5-185D-B74A-A7CF-A67EE9B91B61}" srcOrd="0" destOrd="0" presId="urn:microsoft.com/office/officeart/2005/8/layout/vList2"/>
    <dgm:cxn modelId="{A99E8985-EB8C-524B-AA39-0F1FCA19BB5E}" type="presParOf" srcId="{B74D41D4-0C12-6F4D-B7DE-AC44ACF59A2F}" destId="{70DC0727-A548-8B43-8A49-06908105F76E}" srcOrd="1" destOrd="0" presId="urn:microsoft.com/office/officeart/2005/8/layout/vList2"/>
    <dgm:cxn modelId="{737311E3-8A47-974E-AD25-4E927BE1812C}" type="presParOf" srcId="{B74D41D4-0C12-6F4D-B7DE-AC44ACF59A2F}" destId="{41024AB6-BEE1-AA43-B22B-2405D792793C}" srcOrd="2" destOrd="0" presId="urn:microsoft.com/office/officeart/2005/8/layout/vList2"/>
    <dgm:cxn modelId="{7971647E-9C2F-5947-9112-A355A608829C}" type="presParOf" srcId="{B74D41D4-0C12-6F4D-B7DE-AC44ACF59A2F}" destId="{4BAAB31B-559D-0E47-93DE-7A5497C7282D}" srcOrd="3" destOrd="0" presId="urn:microsoft.com/office/officeart/2005/8/layout/vList2"/>
    <dgm:cxn modelId="{98E8FDA6-E564-4F4F-8628-78371ADF122D}" type="presParOf" srcId="{B74D41D4-0C12-6F4D-B7DE-AC44ACF59A2F}" destId="{73B50C85-176B-4E4B-BF8C-4B539AB1A800}" srcOrd="4" destOrd="0" presId="urn:microsoft.com/office/officeart/2005/8/layout/vList2"/>
    <dgm:cxn modelId="{7B6E97E2-E51C-8243-B767-C22C265731B7}" type="presParOf" srcId="{B74D41D4-0C12-6F4D-B7DE-AC44ACF59A2F}" destId="{C68A1090-0084-2142-BF2E-BBAF3FE0482A}" srcOrd="5" destOrd="0" presId="urn:microsoft.com/office/officeart/2005/8/layout/vList2"/>
    <dgm:cxn modelId="{135E1D26-71D0-A449-8249-1F63EE005038}" type="presParOf" srcId="{B74D41D4-0C12-6F4D-B7DE-AC44ACF59A2F}" destId="{8C1B9534-878D-0C47-AFB6-BFAD9F3E2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6B5558-6E0F-9A42-A6BB-0516ECFD87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C64A53B-3162-8D40-BB29-71FFA136772B}">
      <dgm:prSet custT="1"/>
      <dgm:spPr/>
      <dgm:t>
        <a:bodyPr/>
        <a:lstStyle/>
        <a:p>
          <a:r>
            <a:rPr lang="en-GB" sz="3200" dirty="0"/>
            <a:t>S</a:t>
          </a:r>
          <a:r>
            <a:rPr lang="en-US" sz="3200" dirty="0"/>
            <a:t>evere pain out of proportionate to size of furuncle.</a:t>
          </a:r>
        </a:p>
      </dgm:t>
    </dgm:pt>
    <dgm:pt modelId="{00C83117-DE70-9D4E-AC8C-6BB254FD08C0}" cxnId="{45FCCE86-6015-9B48-AE97-978D32C8DECB}" type="parTrans">
      <dgm:prSet/>
      <dgm:spPr/>
      <dgm:t>
        <a:bodyPr/>
        <a:lstStyle/>
        <a:p>
          <a:endParaRPr lang="en-GB"/>
        </a:p>
      </dgm:t>
    </dgm:pt>
    <dgm:pt modelId="{69DD75B7-B77E-C645-9A7F-D7DB2C15098A}" cxnId="{45FCCE86-6015-9B48-AE97-978D32C8DECB}" type="sibTrans">
      <dgm:prSet/>
      <dgm:spPr/>
      <dgm:t>
        <a:bodyPr/>
        <a:lstStyle/>
        <a:p>
          <a:endParaRPr lang="en-GB"/>
        </a:p>
      </dgm:t>
    </dgm:pt>
    <dgm:pt modelId="{95DB35D7-D9E8-E04E-89C4-003A24288202}">
      <dgm:prSet custT="1"/>
      <dgm:spPr/>
      <dgm:t>
        <a:bodyPr/>
        <a:lstStyle/>
        <a:p>
          <a:r>
            <a:rPr lang="en-US" sz="3200" dirty="0"/>
            <a:t>Pain on jaw movements</a:t>
          </a:r>
        </a:p>
      </dgm:t>
    </dgm:pt>
    <dgm:pt modelId="{71AD9655-5629-1545-AB49-6F0CB6D4AC72}" cxnId="{825ADB51-6DB1-3149-BCFA-C5CD3530FF91}" type="parTrans">
      <dgm:prSet/>
      <dgm:spPr/>
      <dgm:t>
        <a:bodyPr/>
        <a:lstStyle/>
        <a:p>
          <a:endParaRPr lang="en-GB"/>
        </a:p>
      </dgm:t>
    </dgm:pt>
    <dgm:pt modelId="{8481E6E4-173D-734D-A245-BAF9A798C0EC}" cxnId="{825ADB51-6DB1-3149-BCFA-C5CD3530FF91}" type="sibTrans">
      <dgm:prSet/>
      <dgm:spPr/>
      <dgm:t>
        <a:bodyPr/>
        <a:lstStyle/>
        <a:p>
          <a:endParaRPr lang="en-GB"/>
        </a:p>
      </dgm:t>
    </dgm:pt>
    <dgm:pt modelId="{29D91B3C-5D90-DB42-A65B-527EB1B38D49}" type="pres">
      <dgm:prSet presAssocID="{6B6B5558-6E0F-9A42-A6BB-0516ECFD8764}" presName="linear" presStyleCnt="0">
        <dgm:presLayoutVars>
          <dgm:animLvl val="lvl"/>
          <dgm:resizeHandles val="exact"/>
        </dgm:presLayoutVars>
      </dgm:prSet>
      <dgm:spPr/>
    </dgm:pt>
    <dgm:pt modelId="{5B538CF3-BEEF-DA41-BE41-A1E7451EFA4E}" type="pres">
      <dgm:prSet presAssocID="{8C64A53B-3162-8D40-BB29-71FFA13677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2FB647-7651-E94C-8225-87DBACFED4FE}" type="pres">
      <dgm:prSet presAssocID="{69DD75B7-B77E-C645-9A7F-D7DB2C15098A}" presName="spacer" presStyleCnt="0"/>
      <dgm:spPr/>
    </dgm:pt>
    <dgm:pt modelId="{C8D59EDF-8710-B641-A483-3215FDD738FA}" type="pres">
      <dgm:prSet presAssocID="{95DB35D7-D9E8-E04E-89C4-003A242882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25ADB51-6DB1-3149-BCFA-C5CD3530FF91}" srcId="{6B6B5558-6E0F-9A42-A6BB-0516ECFD8764}" destId="{95DB35D7-D9E8-E04E-89C4-003A24288202}" srcOrd="1" destOrd="0" parTransId="{71AD9655-5629-1545-AB49-6F0CB6D4AC72}" sibTransId="{8481E6E4-173D-734D-A245-BAF9A798C0EC}"/>
    <dgm:cxn modelId="{95EABB61-B5F8-2B41-AC28-F96375F05C59}" type="presOf" srcId="{95DB35D7-D9E8-E04E-89C4-003A24288202}" destId="{C8D59EDF-8710-B641-A483-3215FDD738FA}" srcOrd="0" destOrd="0" presId="urn:microsoft.com/office/officeart/2005/8/layout/vList2"/>
    <dgm:cxn modelId="{D0E9967A-F211-3248-81C6-5C4D87F66863}" type="presOf" srcId="{6B6B5558-6E0F-9A42-A6BB-0516ECFD8764}" destId="{29D91B3C-5D90-DB42-A65B-527EB1B38D49}" srcOrd="0" destOrd="0" presId="urn:microsoft.com/office/officeart/2005/8/layout/vList2"/>
    <dgm:cxn modelId="{45FCCE86-6015-9B48-AE97-978D32C8DECB}" srcId="{6B6B5558-6E0F-9A42-A6BB-0516ECFD8764}" destId="{8C64A53B-3162-8D40-BB29-71FFA136772B}" srcOrd="0" destOrd="0" parTransId="{00C83117-DE70-9D4E-AC8C-6BB254FD08C0}" sibTransId="{69DD75B7-B77E-C645-9A7F-D7DB2C15098A}"/>
    <dgm:cxn modelId="{613337B9-3591-2449-9C5F-DEF9A0EB600D}" type="presOf" srcId="{8C64A53B-3162-8D40-BB29-71FFA136772B}" destId="{5B538CF3-BEEF-DA41-BE41-A1E7451EFA4E}" srcOrd="0" destOrd="0" presId="urn:microsoft.com/office/officeart/2005/8/layout/vList2"/>
    <dgm:cxn modelId="{1EA5390E-EBBD-BA40-88BE-73BC5C2DB59F}" type="presParOf" srcId="{29D91B3C-5D90-DB42-A65B-527EB1B38D49}" destId="{5B538CF3-BEEF-DA41-BE41-A1E7451EFA4E}" srcOrd="0" destOrd="0" presId="urn:microsoft.com/office/officeart/2005/8/layout/vList2"/>
    <dgm:cxn modelId="{FA971B35-E545-9344-9AF3-50E8C48D3DC8}" type="presParOf" srcId="{29D91B3C-5D90-DB42-A65B-527EB1B38D49}" destId="{172FB647-7651-E94C-8225-87DBACFED4FE}" srcOrd="1" destOrd="0" presId="urn:microsoft.com/office/officeart/2005/8/layout/vList2"/>
    <dgm:cxn modelId="{B2D90E48-4BC5-CC45-BAA8-036A4FA887B5}" type="presParOf" srcId="{29D91B3C-5D90-DB42-A65B-527EB1B38D49}" destId="{C8D59EDF-8710-B641-A483-3215FDD738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3908AC-79E8-CE46-B25D-A98A719B971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F1B93-1BD9-A643-B357-37B3B8C87077}">
      <dgm:prSet custT="1"/>
      <dgm:spPr/>
      <dgm:t>
        <a:bodyPr/>
        <a:lstStyle/>
        <a:p>
          <a:pPr rtl="0"/>
          <a:r>
            <a:rPr lang="en-US" sz="3200" dirty="0"/>
            <a:t>Edema</a:t>
          </a:r>
        </a:p>
      </dgm:t>
    </dgm:pt>
    <dgm:pt modelId="{C471ABEE-A27A-C941-A6A4-FE63D5300C6F}" cxnId="{2CEA11C5-EAE2-2648-83CE-43AD1F51D763}" type="parTrans">
      <dgm:prSet/>
      <dgm:spPr/>
      <dgm:t>
        <a:bodyPr/>
        <a:lstStyle/>
        <a:p>
          <a:endParaRPr lang="en-US"/>
        </a:p>
      </dgm:t>
    </dgm:pt>
    <dgm:pt modelId="{AB42E23F-BB05-6141-911C-E0C998DB8582}" cxnId="{2CEA11C5-EAE2-2648-83CE-43AD1F51D763}" type="sibTrans">
      <dgm:prSet/>
      <dgm:spPr/>
      <dgm:t>
        <a:bodyPr/>
        <a:lstStyle/>
        <a:p>
          <a:endParaRPr lang="en-US"/>
        </a:p>
      </dgm:t>
    </dgm:pt>
    <dgm:pt modelId="{1ADBA4B5-18BB-A44A-920D-0DB238E152F0}">
      <dgm:prSet custT="1"/>
      <dgm:spPr/>
      <dgm:t>
        <a:bodyPr/>
        <a:lstStyle/>
        <a:p>
          <a:pPr rtl="0"/>
          <a:r>
            <a:rPr lang="en-US" sz="3200" dirty="0"/>
            <a:t>Erythema</a:t>
          </a:r>
        </a:p>
      </dgm:t>
    </dgm:pt>
    <dgm:pt modelId="{9E25F688-A181-4A48-BD3C-004B9727FF7B}" cxnId="{397A31AD-81F4-AD4E-9119-A99D5419FDBE}" type="parTrans">
      <dgm:prSet/>
      <dgm:spPr/>
      <dgm:t>
        <a:bodyPr/>
        <a:lstStyle/>
        <a:p>
          <a:endParaRPr lang="en-US"/>
        </a:p>
      </dgm:t>
    </dgm:pt>
    <dgm:pt modelId="{DCF8B61F-D11B-4447-8103-D9CC3538F73A}" cxnId="{397A31AD-81F4-AD4E-9119-A99D5419FDBE}" type="sibTrans">
      <dgm:prSet/>
      <dgm:spPr/>
      <dgm:t>
        <a:bodyPr/>
        <a:lstStyle/>
        <a:p>
          <a:endParaRPr lang="en-US"/>
        </a:p>
      </dgm:t>
    </dgm:pt>
    <dgm:pt modelId="{D889054B-1D2D-014C-BB88-A72BE43011DF}">
      <dgm:prSet custT="1"/>
      <dgm:spPr/>
      <dgm:t>
        <a:bodyPr/>
        <a:lstStyle/>
        <a:p>
          <a:pPr rtl="0"/>
          <a:r>
            <a:rPr lang="en-US" sz="3200" dirty="0"/>
            <a:t>Tenderness</a:t>
          </a:r>
        </a:p>
      </dgm:t>
    </dgm:pt>
    <dgm:pt modelId="{61799B04-550A-5940-B447-C4964E89E462}" cxnId="{BE97A118-3637-9942-A3B5-8EBD6C76E4BF}" type="parTrans">
      <dgm:prSet/>
      <dgm:spPr/>
      <dgm:t>
        <a:bodyPr/>
        <a:lstStyle/>
        <a:p>
          <a:endParaRPr lang="en-US"/>
        </a:p>
      </dgm:t>
    </dgm:pt>
    <dgm:pt modelId="{AC473A38-9EF4-5640-A7EA-2317B75935C4}" cxnId="{BE97A118-3637-9942-A3B5-8EBD6C76E4BF}" type="sibTrans">
      <dgm:prSet/>
      <dgm:spPr/>
      <dgm:t>
        <a:bodyPr/>
        <a:lstStyle/>
        <a:p>
          <a:endParaRPr lang="en-US"/>
        </a:p>
      </dgm:t>
    </dgm:pt>
    <dgm:pt modelId="{4C0FCD1B-3D8C-C14D-9F12-0E595B4AA665}" type="pres">
      <dgm:prSet presAssocID="{E03908AC-79E8-CE46-B25D-A98A719B971D}" presName="linear" presStyleCnt="0">
        <dgm:presLayoutVars>
          <dgm:animLvl val="lvl"/>
          <dgm:resizeHandles val="exact"/>
        </dgm:presLayoutVars>
      </dgm:prSet>
      <dgm:spPr/>
    </dgm:pt>
    <dgm:pt modelId="{25F77D94-C9F3-D34F-955E-54CCA103CCFF}" type="pres">
      <dgm:prSet presAssocID="{39EF1B93-1BD9-A643-B357-37B3B8C87077}" presName="parentText" presStyleLbl="node1" presStyleIdx="0" presStyleCnt="3" custScaleY="52000">
        <dgm:presLayoutVars>
          <dgm:chMax val="0"/>
          <dgm:bulletEnabled val="1"/>
        </dgm:presLayoutVars>
      </dgm:prSet>
      <dgm:spPr/>
    </dgm:pt>
    <dgm:pt modelId="{7CBF1EB0-732B-3B4D-976A-423CAB941E51}" type="pres">
      <dgm:prSet presAssocID="{AB42E23F-BB05-6141-911C-E0C998DB8582}" presName="spacer" presStyleCnt="0"/>
      <dgm:spPr/>
    </dgm:pt>
    <dgm:pt modelId="{01889A03-27D6-CF4A-963D-1C067D646D6B}" type="pres">
      <dgm:prSet presAssocID="{1ADBA4B5-18BB-A44A-920D-0DB238E152F0}" presName="parentText" presStyleLbl="node1" presStyleIdx="1" presStyleCnt="3" custScaleY="60412">
        <dgm:presLayoutVars>
          <dgm:chMax val="0"/>
          <dgm:bulletEnabled val="1"/>
        </dgm:presLayoutVars>
      </dgm:prSet>
      <dgm:spPr/>
    </dgm:pt>
    <dgm:pt modelId="{DDFCB9C0-6C20-2C42-9976-2DFDC159C4B2}" type="pres">
      <dgm:prSet presAssocID="{DCF8B61F-D11B-4447-8103-D9CC3538F73A}" presName="spacer" presStyleCnt="0"/>
      <dgm:spPr/>
    </dgm:pt>
    <dgm:pt modelId="{CF5ED4EE-C39F-B945-AA1E-EC798FFA399F}" type="pres">
      <dgm:prSet presAssocID="{D889054B-1D2D-014C-BB88-A72BE43011DF}" presName="parentText" presStyleLbl="node1" presStyleIdx="2" presStyleCnt="3" custScaleY="51261">
        <dgm:presLayoutVars>
          <dgm:chMax val="0"/>
          <dgm:bulletEnabled val="1"/>
        </dgm:presLayoutVars>
      </dgm:prSet>
      <dgm:spPr/>
    </dgm:pt>
  </dgm:ptLst>
  <dgm:cxnLst>
    <dgm:cxn modelId="{BE97A118-3637-9942-A3B5-8EBD6C76E4BF}" srcId="{E03908AC-79E8-CE46-B25D-A98A719B971D}" destId="{D889054B-1D2D-014C-BB88-A72BE43011DF}" srcOrd="2" destOrd="0" parTransId="{61799B04-550A-5940-B447-C4964E89E462}" sibTransId="{AC473A38-9EF4-5640-A7EA-2317B75935C4}"/>
    <dgm:cxn modelId="{6466053A-0FB4-AF42-807B-6A0D3CC597FA}" type="presOf" srcId="{39EF1B93-1BD9-A643-B357-37B3B8C87077}" destId="{25F77D94-C9F3-D34F-955E-54CCA103CCFF}" srcOrd="0" destOrd="0" presId="urn:microsoft.com/office/officeart/2005/8/layout/vList2"/>
    <dgm:cxn modelId="{8BDAC065-3FAB-AD4F-BCC6-D02A77CD5DC7}" type="presOf" srcId="{1ADBA4B5-18BB-A44A-920D-0DB238E152F0}" destId="{01889A03-27D6-CF4A-963D-1C067D646D6B}" srcOrd="0" destOrd="0" presId="urn:microsoft.com/office/officeart/2005/8/layout/vList2"/>
    <dgm:cxn modelId="{397A31AD-81F4-AD4E-9119-A99D5419FDBE}" srcId="{E03908AC-79E8-CE46-B25D-A98A719B971D}" destId="{1ADBA4B5-18BB-A44A-920D-0DB238E152F0}" srcOrd="1" destOrd="0" parTransId="{9E25F688-A181-4A48-BD3C-004B9727FF7B}" sibTransId="{DCF8B61F-D11B-4447-8103-D9CC3538F73A}"/>
    <dgm:cxn modelId="{F5ECA0AD-7CE8-C94E-94B2-81630A5AE0EA}" type="presOf" srcId="{D889054B-1D2D-014C-BB88-A72BE43011DF}" destId="{CF5ED4EE-C39F-B945-AA1E-EC798FFA399F}" srcOrd="0" destOrd="0" presId="urn:microsoft.com/office/officeart/2005/8/layout/vList2"/>
    <dgm:cxn modelId="{2CEA11C5-EAE2-2648-83CE-43AD1F51D763}" srcId="{E03908AC-79E8-CE46-B25D-A98A719B971D}" destId="{39EF1B93-1BD9-A643-B357-37B3B8C87077}" srcOrd="0" destOrd="0" parTransId="{C471ABEE-A27A-C941-A6A4-FE63D5300C6F}" sibTransId="{AB42E23F-BB05-6141-911C-E0C998DB8582}"/>
    <dgm:cxn modelId="{06AF51CB-0E05-0743-A23F-350D6FFE83F5}" type="presOf" srcId="{E03908AC-79E8-CE46-B25D-A98A719B971D}" destId="{4C0FCD1B-3D8C-C14D-9F12-0E595B4AA665}" srcOrd="0" destOrd="0" presId="urn:microsoft.com/office/officeart/2005/8/layout/vList2"/>
    <dgm:cxn modelId="{5CB37693-42D6-C741-970D-FD49A666389A}" type="presParOf" srcId="{4C0FCD1B-3D8C-C14D-9F12-0E595B4AA665}" destId="{25F77D94-C9F3-D34F-955E-54CCA103CCFF}" srcOrd="0" destOrd="0" presId="urn:microsoft.com/office/officeart/2005/8/layout/vList2"/>
    <dgm:cxn modelId="{D807A231-6DA1-3648-B7B4-0ECB144561F4}" type="presParOf" srcId="{4C0FCD1B-3D8C-C14D-9F12-0E595B4AA665}" destId="{7CBF1EB0-732B-3B4D-976A-423CAB941E51}" srcOrd="1" destOrd="0" presId="urn:microsoft.com/office/officeart/2005/8/layout/vList2"/>
    <dgm:cxn modelId="{C798C50D-412A-4B45-92EC-A6CC1F7CAC4E}" type="presParOf" srcId="{4C0FCD1B-3D8C-C14D-9F12-0E595B4AA665}" destId="{01889A03-27D6-CF4A-963D-1C067D646D6B}" srcOrd="2" destOrd="0" presId="urn:microsoft.com/office/officeart/2005/8/layout/vList2"/>
    <dgm:cxn modelId="{41E20346-F44A-8D47-8D87-907E7AEE36B4}" type="presParOf" srcId="{4C0FCD1B-3D8C-C14D-9F12-0E595B4AA665}" destId="{DDFCB9C0-6C20-2C42-9976-2DFDC159C4B2}" srcOrd="3" destOrd="0" presId="urn:microsoft.com/office/officeart/2005/8/layout/vList2"/>
    <dgm:cxn modelId="{94E133DD-791E-A44E-B14A-26F324FFF2CF}" type="presParOf" srcId="{4C0FCD1B-3D8C-C14D-9F12-0E595B4AA665}" destId="{CF5ED4EE-C39F-B945-AA1E-EC798FFA39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88F5CB-CF81-2E45-84F1-87F1F6AFC7A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08D23-D0B4-3945-AF27-2FFFB400EF6E}">
      <dgm:prSet/>
      <dgm:spPr/>
      <dgm:t>
        <a:bodyPr/>
        <a:lstStyle/>
        <a:p>
          <a:pPr rtl="0"/>
          <a:r>
            <a:rPr lang="en-US" dirty="0"/>
            <a:t>Local heat</a:t>
          </a:r>
        </a:p>
      </dgm:t>
    </dgm:pt>
    <dgm:pt modelId="{08740F4E-FA5A-E042-BC48-A15869F66C79}" cxnId="{33322D4E-5033-244B-A9FC-57AC47EDBB21}" type="parTrans">
      <dgm:prSet/>
      <dgm:spPr/>
      <dgm:t>
        <a:bodyPr/>
        <a:lstStyle/>
        <a:p>
          <a:endParaRPr lang="en-US"/>
        </a:p>
      </dgm:t>
    </dgm:pt>
    <dgm:pt modelId="{16B9B16E-BBB7-3849-B013-D38BF5D5B001}" cxnId="{33322D4E-5033-244B-A9FC-57AC47EDBB21}" type="sibTrans">
      <dgm:prSet/>
      <dgm:spPr/>
      <dgm:t>
        <a:bodyPr/>
        <a:lstStyle/>
        <a:p>
          <a:endParaRPr lang="en-US"/>
        </a:p>
      </dgm:t>
    </dgm:pt>
    <dgm:pt modelId="{B9CAB6DC-8BD3-5247-A2F8-8E2E1317DE1D}">
      <dgm:prSet/>
      <dgm:spPr/>
      <dgm:t>
        <a:bodyPr/>
        <a:lstStyle/>
        <a:p>
          <a:pPr rtl="0"/>
          <a:r>
            <a:rPr lang="en-US" dirty="0"/>
            <a:t>Analgesics</a:t>
          </a:r>
        </a:p>
      </dgm:t>
    </dgm:pt>
    <dgm:pt modelId="{0D58C79A-9EDC-B248-A62B-E7C9793BA92B}" cxnId="{29D70460-0669-DE40-9B99-E47BA03615D6}" type="parTrans">
      <dgm:prSet/>
      <dgm:spPr/>
      <dgm:t>
        <a:bodyPr/>
        <a:lstStyle/>
        <a:p>
          <a:endParaRPr lang="en-US"/>
        </a:p>
      </dgm:t>
    </dgm:pt>
    <dgm:pt modelId="{DAB67DFC-0C85-704F-8220-846C6616DFBF}" cxnId="{29D70460-0669-DE40-9B99-E47BA03615D6}" type="sibTrans">
      <dgm:prSet/>
      <dgm:spPr/>
      <dgm:t>
        <a:bodyPr/>
        <a:lstStyle/>
        <a:p>
          <a:endParaRPr lang="en-US"/>
        </a:p>
      </dgm:t>
    </dgm:pt>
    <dgm:pt modelId="{C31DCDAE-3AB0-0142-8429-0E1B59A906BD}">
      <dgm:prSet/>
      <dgm:spPr/>
      <dgm:t>
        <a:bodyPr/>
        <a:lstStyle/>
        <a:p>
          <a:pPr rtl="0"/>
          <a:r>
            <a:rPr lang="en-US" dirty="0"/>
            <a:t>Oral anti-staphylococcal antibiotics</a:t>
          </a:r>
        </a:p>
      </dgm:t>
    </dgm:pt>
    <dgm:pt modelId="{960D86C3-AAB2-5F4B-9C2A-5B45F5C88F71}" cxnId="{11D93E3A-A4B2-E446-8464-C31DFF8ACC5A}" type="parTrans">
      <dgm:prSet/>
      <dgm:spPr/>
      <dgm:t>
        <a:bodyPr/>
        <a:lstStyle/>
        <a:p>
          <a:endParaRPr lang="en-US"/>
        </a:p>
      </dgm:t>
    </dgm:pt>
    <dgm:pt modelId="{782EE873-D248-2B46-9192-21203F0B5703}" cxnId="{11D93E3A-A4B2-E446-8464-C31DFF8ACC5A}" type="sibTrans">
      <dgm:prSet/>
      <dgm:spPr/>
      <dgm:t>
        <a:bodyPr/>
        <a:lstStyle/>
        <a:p>
          <a:endParaRPr lang="en-US"/>
        </a:p>
      </dgm:t>
    </dgm:pt>
    <dgm:pt modelId="{01E85B99-069F-9F4A-9D14-2B1549AA9882}">
      <dgm:prSet/>
      <dgm:spPr/>
      <dgm:t>
        <a:bodyPr/>
        <a:lstStyle/>
        <a:p>
          <a:pPr rtl="0"/>
          <a:r>
            <a:rPr lang="en-US" dirty="0"/>
            <a:t>IV antibiotics for soft tissue extension</a:t>
          </a:r>
        </a:p>
      </dgm:t>
    </dgm:pt>
    <dgm:pt modelId="{132DC726-E207-F044-B94D-BDC89AE74DC2}" cxnId="{B56B9FFD-8F4F-FA48-8A07-EBE2B053F269}" type="parTrans">
      <dgm:prSet/>
      <dgm:spPr/>
      <dgm:t>
        <a:bodyPr/>
        <a:lstStyle/>
        <a:p>
          <a:endParaRPr lang="en-US"/>
        </a:p>
      </dgm:t>
    </dgm:pt>
    <dgm:pt modelId="{BF193AE9-C040-CD44-BB74-692395528E1A}" cxnId="{B56B9FFD-8F4F-FA48-8A07-EBE2B053F269}" type="sibTrans">
      <dgm:prSet/>
      <dgm:spPr/>
      <dgm:t>
        <a:bodyPr/>
        <a:lstStyle/>
        <a:p>
          <a:endParaRPr lang="en-US"/>
        </a:p>
      </dgm:t>
    </dgm:pt>
    <dgm:pt modelId="{A8444FFA-3DDB-8B4F-88F1-26BC53C7F55C}">
      <dgm:prSet/>
      <dgm:spPr/>
      <dgm:t>
        <a:bodyPr/>
        <a:lstStyle/>
        <a:p>
          <a:pPr rtl="0"/>
          <a:r>
            <a:rPr lang="en-US" dirty="0"/>
            <a:t>Ear wick-10% icthymol </a:t>
          </a:r>
          <a:r>
            <a:rPr lang="en-US" dirty="0" err="1"/>
            <a:t>glycerine</a:t>
          </a:r>
          <a:endParaRPr lang="en-US" dirty="0"/>
        </a:p>
      </dgm:t>
    </dgm:pt>
    <dgm:pt modelId="{D18FD638-37C1-9648-AF4C-C5B244A2D184}" cxnId="{1C606B17-A724-0348-8FB2-3CFE873C154E}" type="parTrans">
      <dgm:prSet/>
      <dgm:spPr/>
    </dgm:pt>
    <dgm:pt modelId="{F7CF1648-D913-4E43-B893-C32012F331AA}" cxnId="{1C606B17-A724-0348-8FB2-3CFE873C154E}" type="sibTrans">
      <dgm:prSet/>
      <dgm:spPr/>
    </dgm:pt>
    <dgm:pt modelId="{BEB8BE5B-517F-C143-84CE-50394CE9D421}" type="pres">
      <dgm:prSet presAssocID="{8988F5CB-CF81-2E45-84F1-87F1F6AFC7A1}" presName="linear" presStyleCnt="0">
        <dgm:presLayoutVars>
          <dgm:animLvl val="lvl"/>
          <dgm:resizeHandles val="exact"/>
        </dgm:presLayoutVars>
      </dgm:prSet>
      <dgm:spPr/>
    </dgm:pt>
    <dgm:pt modelId="{B3B8BCAB-5515-D34C-9DC2-B6AED807DA61}" type="pres">
      <dgm:prSet presAssocID="{EFA08D23-D0B4-3945-AF27-2FFFB400EF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3DC622-E325-CA47-B138-F211C73D1737}" type="pres">
      <dgm:prSet presAssocID="{16B9B16E-BBB7-3849-B013-D38BF5D5B001}" presName="spacer" presStyleCnt="0"/>
      <dgm:spPr/>
    </dgm:pt>
    <dgm:pt modelId="{BF2FABC7-3FDE-5A4A-B1A4-78F98DA7C6EA}" type="pres">
      <dgm:prSet presAssocID="{B9CAB6DC-8BD3-5247-A2F8-8E2E1317DE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A1F2C5-9EAA-684A-A52D-2E09D9BC3F22}" type="pres">
      <dgm:prSet presAssocID="{DAB67DFC-0C85-704F-8220-846C6616DFBF}" presName="spacer" presStyleCnt="0"/>
      <dgm:spPr/>
    </dgm:pt>
    <dgm:pt modelId="{1EC98435-EA8B-9549-A818-6B6F7BCC1D4B}" type="pres">
      <dgm:prSet presAssocID="{A8444FFA-3DDB-8B4F-88F1-26BC53C7F5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244EAA-D654-5049-A768-4A402CCA0501}" type="pres">
      <dgm:prSet presAssocID="{F7CF1648-D913-4E43-B893-C32012F331AA}" presName="spacer" presStyleCnt="0"/>
      <dgm:spPr/>
    </dgm:pt>
    <dgm:pt modelId="{EA1C646B-392E-BE46-8BCE-EC44E4596F81}" type="pres">
      <dgm:prSet presAssocID="{C31DCDAE-3AB0-0142-8429-0E1B59A906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A010B0-824F-0646-842B-752EC4AE810B}" type="pres">
      <dgm:prSet presAssocID="{782EE873-D248-2B46-9192-21203F0B5703}" presName="spacer" presStyleCnt="0"/>
      <dgm:spPr/>
    </dgm:pt>
    <dgm:pt modelId="{A07811EC-6C68-F548-BDE6-A2693A305FEE}" type="pres">
      <dgm:prSet presAssocID="{01E85B99-069F-9F4A-9D14-2B1549AA98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7B02702-5C61-C841-AA6A-F282CAC243D4}" type="presOf" srcId="{01E85B99-069F-9F4A-9D14-2B1549AA9882}" destId="{A07811EC-6C68-F548-BDE6-A2693A305FEE}" srcOrd="0" destOrd="0" presId="urn:microsoft.com/office/officeart/2005/8/layout/vList2"/>
    <dgm:cxn modelId="{1C606B17-A724-0348-8FB2-3CFE873C154E}" srcId="{8988F5CB-CF81-2E45-84F1-87F1F6AFC7A1}" destId="{A8444FFA-3DDB-8B4F-88F1-26BC53C7F55C}" srcOrd="2" destOrd="0" parTransId="{D18FD638-37C1-9648-AF4C-C5B244A2D184}" sibTransId="{F7CF1648-D913-4E43-B893-C32012F331AA}"/>
    <dgm:cxn modelId="{25C65121-1757-7148-BB4D-7602405301B4}" type="presOf" srcId="{C31DCDAE-3AB0-0142-8429-0E1B59A906BD}" destId="{EA1C646B-392E-BE46-8BCE-EC44E4596F81}" srcOrd="0" destOrd="0" presId="urn:microsoft.com/office/officeart/2005/8/layout/vList2"/>
    <dgm:cxn modelId="{CB170031-B8DF-D54F-8C13-61F69FB5076C}" type="presOf" srcId="{8988F5CB-CF81-2E45-84F1-87F1F6AFC7A1}" destId="{BEB8BE5B-517F-C143-84CE-50394CE9D421}" srcOrd="0" destOrd="0" presId="urn:microsoft.com/office/officeart/2005/8/layout/vList2"/>
    <dgm:cxn modelId="{11D93E3A-A4B2-E446-8464-C31DFF8ACC5A}" srcId="{8988F5CB-CF81-2E45-84F1-87F1F6AFC7A1}" destId="{C31DCDAE-3AB0-0142-8429-0E1B59A906BD}" srcOrd="3" destOrd="0" parTransId="{960D86C3-AAB2-5F4B-9C2A-5B45F5C88F71}" sibTransId="{782EE873-D248-2B46-9192-21203F0B5703}"/>
    <dgm:cxn modelId="{33322D4E-5033-244B-A9FC-57AC47EDBB21}" srcId="{8988F5CB-CF81-2E45-84F1-87F1F6AFC7A1}" destId="{EFA08D23-D0B4-3945-AF27-2FFFB400EF6E}" srcOrd="0" destOrd="0" parTransId="{08740F4E-FA5A-E042-BC48-A15869F66C79}" sibTransId="{16B9B16E-BBB7-3849-B013-D38BF5D5B001}"/>
    <dgm:cxn modelId="{29D70460-0669-DE40-9B99-E47BA03615D6}" srcId="{8988F5CB-CF81-2E45-84F1-87F1F6AFC7A1}" destId="{B9CAB6DC-8BD3-5247-A2F8-8E2E1317DE1D}" srcOrd="1" destOrd="0" parTransId="{0D58C79A-9EDC-B248-A62B-E7C9793BA92B}" sibTransId="{DAB67DFC-0C85-704F-8220-846C6616DFBF}"/>
    <dgm:cxn modelId="{B447F088-D7DA-BE4A-ACDB-0D46582D9C75}" type="presOf" srcId="{A8444FFA-3DDB-8B4F-88F1-26BC53C7F55C}" destId="{1EC98435-EA8B-9549-A818-6B6F7BCC1D4B}" srcOrd="0" destOrd="0" presId="urn:microsoft.com/office/officeart/2005/8/layout/vList2"/>
    <dgm:cxn modelId="{9412BB93-9271-5849-B722-901AF4456027}" type="presOf" srcId="{B9CAB6DC-8BD3-5247-A2F8-8E2E1317DE1D}" destId="{BF2FABC7-3FDE-5A4A-B1A4-78F98DA7C6EA}" srcOrd="0" destOrd="0" presId="urn:microsoft.com/office/officeart/2005/8/layout/vList2"/>
    <dgm:cxn modelId="{B92820E4-E428-1F49-ACDA-57E68940BEA9}" type="presOf" srcId="{EFA08D23-D0B4-3945-AF27-2FFFB400EF6E}" destId="{B3B8BCAB-5515-D34C-9DC2-B6AED807DA61}" srcOrd="0" destOrd="0" presId="urn:microsoft.com/office/officeart/2005/8/layout/vList2"/>
    <dgm:cxn modelId="{B56B9FFD-8F4F-FA48-8A07-EBE2B053F269}" srcId="{8988F5CB-CF81-2E45-84F1-87F1F6AFC7A1}" destId="{01E85B99-069F-9F4A-9D14-2B1549AA9882}" srcOrd="4" destOrd="0" parTransId="{132DC726-E207-F044-B94D-BDC89AE74DC2}" sibTransId="{BF193AE9-C040-CD44-BB74-692395528E1A}"/>
    <dgm:cxn modelId="{D9EF3D34-D546-2B42-9B89-C2A0A12E8885}" type="presParOf" srcId="{BEB8BE5B-517F-C143-84CE-50394CE9D421}" destId="{B3B8BCAB-5515-D34C-9DC2-B6AED807DA61}" srcOrd="0" destOrd="0" presId="urn:microsoft.com/office/officeart/2005/8/layout/vList2"/>
    <dgm:cxn modelId="{CA6F7298-2DCD-1140-886B-11F53C676486}" type="presParOf" srcId="{BEB8BE5B-517F-C143-84CE-50394CE9D421}" destId="{7A3DC622-E325-CA47-B138-F211C73D1737}" srcOrd="1" destOrd="0" presId="urn:microsoft.com/office/officeart/2005/8/layout/vList2"/>
    <dgm:cxn modelId="{42BBC6FC-97C5-A345-A201-04B5B08D3295}" type="presParOf" srcId="{BEB8BE5B-517F-C143-84CE-50394CE9D421}" destId="{BF2FABC7-3FDE-5A4A-B1A4-78F98DA7C6EA}" srcOrd="2" destOrd="0" presId="urn:microsoft.com/office/officeart/2005/8/layout/vList2"/>
    <dgm:cxn modelId="{8AE80979-9294-2541-A3C9-5097F1729C82}" type="presParOf" srcId="{BEB8BE5B-517F-C143-84CE-50394CE9D421}" destId="{2CA1F2C5-9EAA-684A-A52D-2E09D9BC3F22}" srcOrd="3" destOrd="0" presId="urn:microsoft.com/office/officeart/2005/8/layout/vList2"/>
    <dgm:cxn modelId="{B954CC50-4AFD-C54A-BDCC-15EBBB562775}" type="presParOf" srcId="{BEB8BE5B-517F-C143-84CE-50394CE9D421}" destId="{1EC98435-EA8B-9549-A818-6B6F7BCC1D4B}" srcOrd="4" destOrd="0" presId="urn:microsoft.com/office/officeart/2005/8/layout/vList2"/>
    <dgm:cxn modelId="{EBB02DAB-7A11-2C4D-88D7-1D497FAFE1C9}" type="presParOf" srcId="{BEB8BE5B-517F-C143-84CE-50394CE9D421}" destId="{17244EAA-D654-5049-A768-4A402CCA0501}" srcOrd="5" destOrd="0" presId="urn:microsoft.com/office/officeart/2005/8/layout/vList2"/>
    <dgm:cxn modelId="{9E7A8D21-2F96-044D-90BF-6CB7EF9C387F}" type="presParOf" srcId="{BEB8BE5B-517F-C143-84CE-50394CE9D421}" destId="{EA1C646B-392E-BE46-8BCE-EC44E4596F81}" srcOrd="6" destOrd="0" presId="urn:microsoft.com/office/officeart/2005/8/layout/vList2"/>
    <dgm:cxn modelId="{26CB7AD7-96DF-4243-B8FF-497746BF0817}" type="presParOf" srcId="{BEB8BE5B-517F-C143-84CE-50394CE9D421}" destId="{37A010B0-824F-0646-842B-752EC4AE810B}" srcOrd="7" destOrd="0" presId="urn:microsoft.com/office/officeart/2005/8/layout/vList2"/>
    <dgm:cxn modelId="{A9C6274C-0BE0-FD4E-A055-56BDDCD60469}" type="presParOf" srcId="{BEB8BE5B-517F-C143-84CE-50394CE9D421}" destId="{A07811EC-6C68-F548-BDE6-A2693A305F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FD6FAF-81E4-5E4D-B9C3-7A02515860F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6ADBD5-5FB1-A248-AE21-0DA2DAFE56DA}">
      <dgm:prSet custT="1"/>
      <dgm:spPr/>
      <dgm:t>
        <a:bodyPr/>
        <a:lstStyle/>
        <a:p>
          <a:pPr rtl="0"/>
          <a:r>
            <a:rPr lang="en-GB" sz="2800" dirty="0"/>
            <a:t>Aggressive and potentially life-threatening infection of the soft tissues of the external ear and surrounding structures, quickly spreading to involve the periosteum and bone of the skull base.</a:t>
          </a:r>
        </a:p>
      </dgm:t>
    </dgm:pt>
    <dgm:pt modelId="{F5448F74-11D6-524F-B23D-A9D07F0C5619}" cxnId="{9F331B97-6B3F-D44D-B376-1F9A9903D317}" type="parTrans">
      <dgm:prSet/>
      <dgm:spPr/>
      <dgm:t>
        <a:bodyPr/>
        <a:lstStyle/>
        <a:p>
          <a:endParaRPr lang="en-US"/>
        </a:p>
      </dgm:t>
    </dgm:pt>
    <dgm:pt modelId="{7B3A0A06-0D7B-E440-930D-08CA9BDB5B5F}" cxnId="{9F331B97-6B3F-D44D-B376-1F9A9903D317}" type="sibTrans">
      <dgm:prSet/>
      <dgm:spPr/>
      <dgm:t>
        <a:bodyPr/>
        <a:lstStyle/>
        <a:p>
          <a:endParaRPr lang="en-US"/>
        </a:p>
      </dgm:t>
    </dgm:pt>
    <dgm:pt modelId="{D2BE958D-C156-1448-945A-D0AAB81B2876}" type="pres">
      <dgm:prSet presAssocID="{4FFD6FAF-81E4-5E4D-B9C3-7A02515860FD}" presName="linear" presStyleCnt="0">
        <dgm:presLayoutVars>
          <dgm:animLvl val="lvl"/>
          <dgm:resizeHandles val="exact"/>
        </dgm:presLayoutVars>
      </dgm:prSet>
      <dgm:spPr/>
    </dgm:pt>
    <dgm:pt modelId="{4D186B9C-C29C-A246-8972-F2BFD65478CB}" type="pres">
      <dgm:prSet presAssocID="{AD6ADBD5-5FB1-A248-AE21-0DA2DAFE56D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DEDBC1F-15D1-8E42-A100-AC8906B0DFF4}" type="presOf" srcId="{AD6ADBD5-5FB1-A248-AE21-0DA2DAFE56DA}" destId="{4D186B9C-C29C-A246-8972-F2BFD65478CB}" srcOrd="0" destOrd="0" presId="urn:microsoft.com/office/officeart/2005/8/layout/vList2"/>
    <dgm:cxn modelId="{2AEEBF3E-CC20-C247-BACC-ADFF617753A2}" type="presOf" srcId="{4FFD6FAF-81E4-5E4D-B9C3-7A02515860FD}" destId="{D2BE958D-C156-1448-945A-D0AAB81B2876}" srcOrd="0" destOrd="0" presId="urn:microsoft.com/office/officeart/2005/8/layout/vList2"/>
    <dgm:cxn modelId="{9F331B97-6B3F-D44D-B376-1F9A9903D317}" srcId="{4FFD6FAF-81E4-5E4D-B9C3-7A02515860FD}" destId="{AD6ADBD5-5FB1-A248-AE21-0DA2DAFE56DA}" srcOrd="0" destOrd="0" parTransId="{F5448F74-11D6-524F-B23D-A9D07F0C5619}" sibTransId="{7B3A0A06-0D7B-E440-930D-08CA9BDB5B5F}"/>
    <dgm:cxn modelId="{9F1FA005-4D69-034F-ACFF-901C0338310C}" type="presParOf" srcId="{D2BE958D-C156-1448-945A-D0AAB81B2876}" destId="{4D186B9C-C29C-A246-8972-F2BFD65478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C8E4A7-21B9-B04A-A5AC-4788AEB65B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90DDDA-0B22-8B43-AA01-DA5CA1E7C0E4}">
      <dgm:prSet custT="1"/>
      <dgm:spPr/>
      <dgm:t>
        <a:bodyPr/>
        <a:lstStyle/>
        <a:p>
          <a:pPr rtl="0"/>
          <a:r>
            <a:rPr lang="en-GB" sz="2800" dirty="0"/>
            <a:t>Diabetes mellitus</a:t>
          </a:r>
        </a:p>
      </dgm:t>
    </dgm:pt>
    <dgm:pt modelId="{F2C7614D-BD58-CF42-BD2E-2B106152AFA7}" cxnId="{862FED39-CFB0-D545-A7F9-2512E1796A15}" type="parTrans">
      <dgm:prSet/>
      <dgm:spPr/>
      <dgm:t>
        <a:bodyPr/>
        <a:lstStyle/>
        <a:p>
          <a:endParaRPr lang="en-US"/>
        </a:p>
      </dgm:t>
    </dgm:pt>
    <dgm:pt modelId="{A197DA70-8B98-2446-B726-F5CB0CB7688B}" cxnId="{862FED39-CFB0-D545-A7F9-2512E1796A15}" type="sibTrans">
      <dgm:prSet/>
      <dgm:spPr/>
      <dgm:t>
        <a:bodyPr/>
        <a:lstStyle/>
        <a:p>
          <a:endParaRPr lang="en-US"/>
        </a:p>
      </dgm:t>
    </dgm:pt>
    <dgm:pt modelId="{FE62C778-960D-9F41-94F0-5519B034113E}">
      <dgm:prSet custT="1"/>
      <dgm:spPr/>
      <dgm:t>
        <a:bodyPr/>
        <a:lstStyle/>
        <a:p>
          <a:pPr rtl="0"/>
          <a:r>
            <a:rPr lang="en-GB" sz="2800" dirty="0"/>
            <a:t>Immuno-compromised status</a:t>
          </a:r>
        </a:p>
      </dgm:t>
    </dgm:pt>
    <dgm:pt modelId="{DE8A48C3-68B5-E64D-A9D0-32389F4236BB}" cxnId="{F1CE5699-2AEE-0141-B750-54BE9A01171C}" type="parTrans">
      <dgm:prSet/>
      <dgm:spPr/>
      <dgm:t>
        <a:bodyPr/>
        <a:lstStyle/>
        <a:p>
          <a:endParaRPr lang="en-US"/>
        </a:p>
      </dgm:t>
    </dgm:pt>
    <dgm:pt modelId="{74972557-F44D-C44A-8BBD-2D258676E56C}" cxnId="{F1CE5699-2AEE-0141-B750-54BE9A01171C}" type="sibTrans">
      <dgm:prSet/>
      <dgm:spPr/>
      <dgm:t>
        <a:bodyPr/>
        <a:lstStyle/>
        <a:p>
          <a:endParaRPr lang="en-US"/>
        </a:p>
      </dgm:t>
    </dgm:pt>
    <dgm:pt modelId="{943E41D9-087A-4945-92AA-7BE4367B226C}" type="pres">
      <dgm:prSet presAssocID="{FCC8E4A7-21B9-B04A-A5AC-4788AEB65B3B}" presName="linear" presStyleCnt="0">
        <dgm:presLayoutVars>
          <dgm:animLvl val="lvl"/>
          <dgm:resizeHandles val="exact"/>
        </dgm:presLayoutVars>
      </dgm:prSet>
      <dgm:spPr/>
    </dgm:pt>
    <dgm:pt modelId="{BC040223-CF54-6D4E-89A9-5BE8AFE3EF38}" type="pres">
      <dgm:prSet presAssocID="{2790DDDA-0B22-8B43-AA01-DA5CA1E7C0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07BC47-56EA-FD41-9541-EFE6D7847975}" type="pres">
      <dgm:prSet presAssocID="{A197DA70-8B98-2446-B726-F5CB0CB7688B}" presName="spacer" presStyleCnt="0"/>
      <dgm:spPr/>
    </dgm:pt>
    <dgm:pt modelId="{90983FC7-F9BF-A349-B7CE-4800808E16FA}" type="pres">
      <dgm:prSet presAssocID="{FE62C778-960D-9F41-94F0-5519B03411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95E7929-C7C1-3548-A83F-3B270DB1096D}" type="presOf" srcId="{FCC8E4A7-21B9-B04A-A5AC-4788AEB65B3B}" destId="{943E41D9-087A-4945-92AA-7BE4367B226C}" srcOrd="0" destOrd="0" presId="urn:microsoft.com/office/officeart/2005/8/layout/vList2"/>
    <dgm:cxn modelId="{862FED39-CFB0-D545-A7F9-2512E1796A15}" srcId="{FCC8E4A7-21B9-B04A-A5AC-4788AEB65B3B}" destId="{2790DDDA-0B22-8B43-AA01-DA5CA1E7C0E4}" srcOrd="0" destOrd="0" parTransId="{F2C7614D-BD58-CF42-BD2E-2B106152AFA7}" sibTransId="{A197DA70-8B98-2446-B726-F5CB0CB7688B}"/>
    <dgm:cxn modelId="{F29EF239-FCCD-2D4B-ACA2-10DF9EFF82BB}" type="presOf" srcId="{FE62C778-960D-9F41-94F0-5519B034113E}" destId="{90983FC7-F9BF-A349-B7CE-4800808E16FA}" srcOrd="0" destOrd="0" presId="urn:microsoft.com/office/officeart/2005/8/layout/vList2"/>
    <dgm:cxn modelId="{F1CE5699-2AEE-0141-B750-54BE9A01171C}" srcId="{FCC8E4A7-21B9-B04A-A5AC-4788AEB65B3B}" destId="{FE62C778-960D-9F41-94F0-5519B034113E}" srcOrd="1" destOrd="0" parTransId="{DE8A48C3-68B5-E64D-A9D0-32389F4236BB}" sibTransId="{74972557-F44D-C44A-8BBD-2D258676E56C}"/>
    <dgm:cxn modelId="{FC0F77D7-E2C2-C846-8596-C3822BCBA13E}" type="presOf" srcId="{2790DDDA-0B22-8B43-AA01-DA5CA1E7C0E4}" destId="{BC040223-CF54-6D4E-89A9-5BE8AFE3EF38}" srcOrd="0" destOrd="0" presId="urn:microsoft.com/office/officeart/2005/8/layout/vList2"/>
    <dgm:cxn modelId="{5DAB9618-0D34-834D-B586-BFA0D23588DA}" type="presParOf" srcId="{943E41D9-087A-4945-92AA-7BE4367B226C}" destId="{BC040223-CF54-6D4E-89A9-5BE8AFE3EF38}" srcOrd="0" destOrd="0" presId="urn:microsoft.com/office/officeart/2005/8/layout/vList2"/>
    <dgm:cxn modelId="{1CBA27C8-DF2B-AF45-95DA-8A1784092DF3}" type="presParOf" srcId="{943E41D9-087A-4945-92AA-7BE4367B226C}" destId="{F907BC47-56EA-FD41-9541-EFE6D7847975}" srcOrd="1" destOrd="0" presId="urn:microsoft.com/office/officeart/2005/8/layout/vList2"/>
    <dgm:cxn modelId="{5202D875-13F5-4A48-A8D3-E9F6CAA4B798}" type="presParOf" srcId="{943E41D9-087A-4945-92AA-7BE4367B226C}" destId="{90983FC7-F9BF-A349-B7CE-4800808E16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F91DB0-2368-CC42-9F0A-993BA752485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F639D0-11BA-8D4C-ACFB-45A5616292E8}">
      <dgm:prSet custT="1"/>
      <dgm:spPr/>
      <dgm:t>
        <a:bodyPr/>
        <a:lstStyle/>
        <a:p>
          <a:pPr rtl="0"/>
          <a:r>
            <a:rPr lang="en-US" sz="2800" dirty="0"/>
            <a:t>Other bacteria including:</a:t>
          </a:r>
        </a:p>
      </dgm:t>
    </dgm:pt>
    <dgm:pt modelId="{50A7AA41-8F52-094F-86BF-54A430D0AB29}" cxnId="{6383B96E-C14A-A444-8E26-E192A748AFDE}" type="parTrans">
      <dgm:prSet/>
      <dgm:spPr/>
      <dgm:t>
        <a:bodyPr/>
        <a:lstStyle/>
        <a:p>
          <a:endParaRPr lang="en-US"/>
        </a:p>
      </dgm:t>
    </dgm:pt>
    <dgm:pt modelId="{DA39F538-BA0B-8640-8F5C-C46EF03E8DFB}" cxnId="{6383B96E-C14A-A444-8E26-E192A748AFDE}" type="sibTrans">
      <dgm:prSet/>
      <dgm:spPr/>
      <dgm:t>
        <a:bodyPr/>
        <a:lstStyle/>
        <a:p>
          <a:endParaRPr lang="en-US"/>
        </a:p>
      </dgm:t>
    </dgm:pt>
    <dgm:pt modelId="{5FA79899-DEE4-AC47-9EC7-34CFFA84FB8B}">
      <dgm:prSet custT="1"/>
      <dgm:spPr/>
      <dgm:t>
        <a:bodyPr/>
        <a:lstStyle/>
        <a:p>
          <a:pPr rtl="0"/>
          <a:r>
            <a:rPr lang="en-US" sz="2800" dirty="0"/>
            <a:t>Staphylococcus aureus.</a:t>
          </a:r>
        </a:p>
      </dgm:t>
    </dgm:pt>
    <dgm:pt modelId="{EA51D393-1BA4-394B-84CD-1B3AB7138A59}" cxnId="{4B31A019-BCD8-2D4C-87AA-EA7925CADFBC}" type="parTrans">
      <dgm:prSet/>
      <dgm:spPr/>
      <dgm:t>
        <a:bodyPr/>
        <a:lstStyle/>
        <a:p>
          <a:endParaRPr lang="en-US"/>
        </a:p>
      </dgm:t>
    </dgm:pt>
    <dgm:pt modelId="{3207CD1B-EC7E-9947-94CE-1F938838A0AA}" cxnId="{4B31A019-BCD8-2D4C-87AA-EA7925CADFBC}" type="sibTrans">
      <dgm:prSet/>
      <dgm:spPr/>
      <dgm:t>
        <a:bodyPr/>
        <a:lstStyle/>
        <a:p>
          <a:endParaRPr lang="en-US"/>
        </a:p>
      </dgm:t>
    </dgm:pt>
    <dgm:pt modelId="{67825B20-C617-A24D-8B9F-7CE6EA394CC4}">
      <dgm:prSet custT="1"/>
      <dgm:spPr/>
      <dgm:t>
        <a:bodyPr/>
        <a:lstStyle/>
        <a:p>
          <a:pPr rtl="0"/>
          <a:r>
            <a:rPr lang="en-US" sz="2800"/>
            <a:t>Staphylococcus epidermidis.</a:t>
          </a:r>
        </a:p>
      </dgm:t>
    </dgm:pt>
    <dgm:pt modelId="{3AB256B0-B94E-9C42-B68E-63D15E299450}" cxnId="{464EEC5C-DB93-3C44-B9F8-3BEA2A8BADF9}" type="parTrans">
      <dgm:prSet/>
      <dgm:spPr/>
      <dgm:t>
        <a:bodyPr/>
        <a:lstStyle/>
        <a:p>
          <a:endParaRPr lang="en-US"/>
        </a:p>
      </dgm:t>
    </dgm:pt>
    <dgm:pt modelId="{5EDD645E-0EAB-754B-8513-140A3BCD72CA}" cxnId="{464EEC5C-DB93-3C44-B9F8-3BEA2A8BADF9}" type="sibTrans">
      <dgm:prSet/>
      <dgm:spPr/>
      <dgm:t>
        <a:bodyPr/>
        <a:lstStyle/>
        <a:p>
          <a:endParaRPr lang="en-US"/>
        </a:p>
      </dgm:t>
    </dgm:pt>
    <dgm:pt modelId="{CE16B0D6-8040-9A4B-90A3-F4117F67FAAF}">
      <dgm:prSet custT="1"/>
      <dgm:spPr/>
      <dgm:t>
        <a:bodyPr/>
        <a:lstStyle/>
        <a:p>
          <a:pPr rtl="0"/>
          <a:r>
            <a:rPr lang="en-US" sz="2800"/>
            <a:t>Proteus mirabilis , Klebsiella.</a:t>
          </a:r>
        </a:p>
      </dgm:t>
    </dgm:pt>
    <dgm:pt modelId="{303855EF-7737-1A46-9E5E-95A2715DA44C}" cxnId="{2DD42523-8C86-2B4C-AFFA-BE2D1651FF63}" type="parTrans">
      <dgm:prSet/>
      <dgm:spPr/>
      <dgm:t>
        <a:bodyPr/>
        <a:lstStyle/>
        <a:p>
          <a:endParaRPr lang="en-US"/>
        </a:p>
      </dgm:t>
    </dgm:pt>
    <dgm:pt modelId="{D8696C98-0308-D240-A3FA-8C113D23D5BB}" cxnId="{2DD42523-8C86-2B4C-AFFA-BE2D1651FF63}" type="sibTrans">
      <dgm:prSet/>
      <dgm:spPr/>
      <dgm:t>
        <a:bodyPr/>
        <a:lstStyle/>
        <a:p>
          <a:endParaRPr lang="en-US"/>
        </a:p>
      </dgm:t>
    </dgm:pt>
    <dgm:pt modelId="{42B2B725-A990-F042-AC75-C3E9CB6D5E11}">
      <dgm:prSet custT="1"/>
      <dgm:spPr/>
      <dgm:t>
        <a:bodyPr/>
        <a:lstStyle/>
        <a:p>
          <a:pPr rtl="0"/>
          <a:r>
            <a:rPr lang="en-US" sz="2800" dirty="0"/>
            <a:t>Fungal organism is Aspergillus fumigatus. </a:t>
          </a:r>
        </a:p>
      </dgm:t>
    </dgm:pt>
    <dgm:pt modelId="{0CB012EC-CEF9-8048-B54A-44DB3731575D}" cxnId="{A13BD07E-62B7-5549-9F51-375391C426C0}" type="parTrans">
      <dgm:prSet/>
      <dgm:spPr/>
      <dgm:t>
        <a:bodyPr/>
        <a:lstStyle/>
        <a:p>
          <a:endParaRPr lang="en-US"/>
        </a:p>
      </dgm:t>
    </dgm:pt>
    <dgm:pt modelId="{B3000547-A77A-D844-ACFB-477175ECDBCF}" cxnId="{A13BD07E-62B7-5549-9F51-375391C426C0}" type="sibTrans">
      <dgm:prSet/>
      <dgm:spPr/>
      <dgm:t>
        <a:bodyPr/>
        <a:lstStyle/>
        <a:p>
          <a:endParaRPr lang="en-US"/>
        </a:p>
      </dgm:t>
    </dgm:pt>
    <dgm:pt modelId="{C9CDFBC8-8F95-3647-BF7F-40E750EC8594}" type="pres">
      <dgm:prSet presAssocID="{FEF91DB0-2368-CC42-9F0A-993BA752485A}" presName="linear" presStyleCnt="0">
        <dgm:presLayoutVars>
          <dgm:animLvl val="lvl"/>
          <dgm:resizeHandles val="exact"/>
        </dgm:presLayoutVars>
      </dgm:prSet>
      <dgm:spPr/>
    </dgm:pt>
    <dgm:pt modelId="{9C93EF90-8EDD-7348-A67C-4B6B31760D66}" type="pres">
      <dgm:prSet presAssocID="{F8F639D0-11BA-8D4C-ACFB-45A5616292E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7FF57DA-96AD-1B43-BC82-75C76A98DDC9}" type="pres">
      <dgm:prSet presAssocID="{F8F639D0-11BA-8D4C-ACFB-45A5616292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31A019-BCD8-2D4C-87AA-EA7925CADFBC}" srcId="{F8F639D0-11BA-8D4C-ACFB-45A5616292E8}" destId="{5FA79899-DEE4-AC47-9EC7-34CFFA84FB8B}" srcOrd="0" destOrd="0" parTransId="{EA51D393-1BA4-394B-84CD-1B3AB7138A59}" sibTransId="{3207CD1B-EC7E-9947-94CE-1F938838A0AA}"/>
    <dgm:cxn modelId="{2DD42523-8C86-2B4C-AFFA-BE2D1651FF63}" srcId="{F8F639D0-11BA-8D4C-ACFB-45A5616292E8}" destId="{CE16B0D6-8040-9A4B-90A3-F4117F67FAAF}" srcOrd="2" destOrd="0" parTransId="{303855EF-7737-1A46-9E5E-95A2715DA44C}" sibTransId="{D8696C98-0308-D240-A3FA-8C113D23D5BB}"/>
    <dgm:cxn modelId="{9BC3213C-94B3-014C-946C-D67C151E7105}" type="presOf" srcId="{F8F639D0-11BA-8D4C-ACFB-45A5616292E8}" destId="{9C93EF90-8EDD-7348-A67C-4B6B31760D66}" srcOrd="0" destOrd="0" presId="urn:microsoft.com/office/officeart/2005/8/layout/vList2"/>
    <dgm:cxn modelId="{17D40F47-8EA6-994B-956D-E4196894EC35}" type="presOf" srcId="{67825B20-C617-A24D-8B9F-7CE6EA394CC4}" destId="{A7FF57DA-96AD-1B43-BC82-75C76A98DDC9}" srcOrd="0" destOrd="1" presId="urn:microsoft.com/office/officeart/2005/8/layout/vList2"/>
    <dgm:cxn modelId="{464EEC5C-DB93-3C44-B9F8-3BEA2A8BADF9}" srcId="{F8F639D0-11BA-8D4C-ACFB-45A5616292E8}" destId="{67825B20-C617-A24D-8B9F-7CE6EA394CC4}" srcOrd="1" destOrd="0" parTransId="{3AB256B0-B94E-9C42-B68E-63D15E299450}" sibTransId="{5EDD645E-0EAB-754B-8513-140A3BCD72CA}"/>
    <dgm:cxn modelId="{6383B96E-C14A-A444-8E26-E192A748AFDE}" srcId="{FEF91DB0-2368-CC42-9F0A-993BA752485A}" destId="{F8F639D0-11BA-8D4C-ACFB-45A5616292E8}" srcOrd="0" destOrd="0" parTransId="{50A7AA41-8F52-094F-86BF-54A430D0AB29}" sibTransId="{DA39F538-BA0B-8640-8F5C-C46EF03E8DFB}"/>
    <dgm:cxn modelId="{9E8A707A-BBA0-8446-8ADC-D892EA6FCD2B}" type="presOf" srcId="{5FA79899-DEE4-AC47-9EC7-34CFFA84FB8B}" destId="{A7FF57DA-96AD-1B43-BC82-75C76A98DDC9}" srcOrd="0" destOrd="0" presId="urn:microsoft.com/office/officeart/2005/8/layout/vList2"/>
    <dgm:cxn modelId="{A13BD07E-62B7-5549-9F51-375391C426C0}" srcId="{F8F639D0-11BA-8D4C-ACFB-45A5616292E8}" destId="{42B2B725-A990-F042-AC75-C3E9CB6D5E11}" srcOrd="3" destOrd="0" parTransId="{0CB012EC-CEF9-8048-B54A-44DB3731575D}" sibTransId="{B3000547-A77A-D844-ACFB-477175ECDBCF}"/>
    <dgm:cxn modelId="{18DEA68E-F534-CB45-AB99-80696335A636}" type="presOf" srcId="{CE16B0D6-8040-9A4B-90A3-F4117F67FAAF}" destId="{A7FF57DA-96AD-1B43-BC82-75C76A98DDC9}" srcOrd="0" destOrd="2" presId="urn:microsoft.com/office/officeart/2005/8/layout/vList2"/>
    <dgm:cxn modelId="{149A18AF-F2F0-D945-8031-1FD5295D7247}" type="presOf" srcId="{FEF91DB0-2368-CC42-9F0A-993BA752485A}" destId="{C9CDFBC8-8F95-3647-BF7F-40E750EC8594}" srcOrd="0" destOrd="0" presId="urn:microsoft.com/office/officeart/2005/8/layout/vList2"/>
    <dgm:cxn modelId="{80C762B4-127E-C942-9CE5-CAF1908BF387}" type="presOf" srcId="{42B2B725-A990-F042-AC75-C3E9CB6D5E11}" destId="{A7FF57DA-96AD-1B43-BC82-75C76A98DDC9}" srcOrd="0" destOrd="3" presId="urn:microsoft.com/office/officeart/2005/8/layout/vList2"/>
    <dgm:cxn modelId="{EE125C47-538A-F747-9579-99BB22CA320A}" type="presParOf" srcId="{C9CDFBC8-8F95-3647-BF7F-40E750EC8594}" destId="{9C93EF90-8EDD-7348-A67C-4B6B31760D66}" srcOrd="0" destOrd="0" presId="urn:microsoft.com/office/officeart/2005/8/layout/vList2"/>
    <dgm:cxn modelId="{A6AF4CFB-4A3E-EB41-A720-260B9C205335}" type="presParOf" srcId="{C9CDFBC8-8F95-3647-BF7F-40E750EC8594}" destId="{A7FF57DA-96AD-1B43-BC82-75C76A98DD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94A332-792E-BC44-A94B-FA0842F9DF21}" type="doc">
      <dgm:prSet loTypeId="urn:microsoft.com/office/officeart/2005/8/layout/vProcess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B3F1A-6961-404C-A742-2C8A6ED5C538}">
      <dgm:prSet phldrT="[Text]"/>
      <dgm:spPr/>
      <dgm:t>
        <a:bodyPr/>
        <a:lstStyle/>
        <a:p>
          <a:r>
            <a:rPr lang="en-US" dirty="0"/>
            <a:t>Infection from the EAC spreads</a:t>
          </a:r>
        </a:p>
      </dgm:t>
    </dgm:pt>
    <dgm:pt modelId="{74DC9914-4D0B-5346-AD7B-B6056F954038}" cxnId="{82C7FE98-583B-AB47-9910-E54FBAE04E4C}" type="parTrans">
      <dgm:prSet/>
      <dgm:spPr/>
      <dgm:t>
        <a:bodyPr/>
        <a:lstStyle/>
        <a:p>
          <a:endParaRPr lang="en-US"/>
        </a:p>
      </dgm:t>
    </dgm:pt>
    <dgm:pt modelId="{A2BDFDAA-238B-3B4F-8BF3-1034CDE2AE5B}" cxnId="{82C7FE98-583B-AB47-9910-E54FBAE04E4C}" type="sibTrans">
      <dgm:prSet/>
      <dgm:spPr/>
      <dgm:t>
        <a:bodyPr/>
        <a:lstStyle/>
        <a:p>
          <a:pPr rtl="0"/>
          <a:endParaRPr lang="en-US"/>
        </a:p>
      </dgm:t>
    </dgm:pt>
    <dgm:pt modelId="{6BCD02D7-7BAB-5B47-A0D0-FE062D1B17CA}">
      <dgm:prSet/>
      <dgm:spPr/>
      <dgm:t>
        <a:bodyPr/>
        <a:lstStyle/>
        <a:p>
          <a:pPr rtl="0"/>
          <a:r>
            <a:rPr lang="en-US" dirty="0"/>
            <a:t>Through the ﬁssures, small perforations in the cartilaginous portion of the EAC </a:t>
          </a:r>
        </a:p>
      </dgm:t>
    </dgm:pt>
    <dgm:pt modelId="{0BA51787-7D7E-9A45-A533-DEA2CB2CB1E2}" cxnId="{2BF84C8D-D9E7-D34E-93FD-5D05E8857377}" type="parTrans">
      <dgm:prSet/>
      <dgm:spPr/>
      <dgm:t>
        <a:bodyPr/>
        <a:lstStyle/>
        <a:p>
          <a:endParaRPr lang="en-US"/>
        </a:p>
      </dgm:t>
    </dgm:pt>
    <dgm:pt modelId="{EA4EDACC-9B06-5342-9EB0-D98646CAFE63}" cxnId="{2BF84C8D-D9E7-D34E-93FD-5D05E8857377}" type="sibTrans">
      <dgm:prSet/>
      <dgm:spPr/>
      <dgm:t>
        <a:bodyPr/>
        <a:lstStyle/>
        <a:p>
          <a:pPr rtl="0"/>
          <a:endParaRPr lang="en-US"/>
        </a:p>
      </dgm:t>
    </dgm:pt>
    <dgm:pt modelId="{0D0DE2EE-9092-1C45-ACDE-90D1CE3C766E}">
      <dgm:prSet/>
      <dgm:spPr/>
      <dgm:t>
        <a:bodyPr/>
        <a:lstStyle/>
        <a:p>
          <a:pPr rtl="0"/>
          <a:r>
            <a:rPr lang="en-US" dirty="0"/>
            <a:t>Infection spreads medially to the tympanomastoid suture, and along venous canals and fascial planes</a:t>
          </a:r>
        </a:p>
      </dgm:t>
    </dgm:pt>
    <dgm:pt modelId="{EB21BD1D-3A57-AA4D-AA6B-9C0CF25F1F4B}" cxnId="{727EF736-3A3C-7749-8D81-7A686C79C53E}" type="parTrans">
      <dgm:prSet/>
      <dgm:spPr/>
      <dgm:t>
        <a:bodyPr/>
        <a:lstStyle/>
        <a:p>
          <a:endParaRPr lang="en-US"/>
        </a:p>
      </dgm:t>
    </dgm:pt>
    <dgm:pt modelId="{04FB29D0-0C8F-B04E-931C-10004FCF7A14}" cxnId="{727EF736-3A3C-7749-8D81-7A686C79C53E}" type="sibTrans">
      <dgm:prSet/>
      <dgm:spPr/>
      <dgm:t>
        <a:bodyPr/>
        <a:lstStyle/>
        <a:p>
          <a:pPr rtl="0"/>
          <a:endParaRPr lang="en-US"/>
        </a:p>
      </dgm:t>
    </dgm:pt>
    <dgm:pt modelId="{2FF3BFAD-5CBE-0442-B125-027FD33A99DE}">
      <dgm:prSet/>
      <dgm:spPr/>
      <dgm:t>
        <a:bodyPr/>
        <a:lstStyle/>
        <a:p>
          <a:pPr rtl="0"/>
          <a:r>
            <a:rPr lang="en-US" dirty="0"/>
            <a:t>The compact bone of the skull base becomes replaced with granulation tissue</a:t>
          </a:r>
        </a:p>
      </dgm:t>
    </dgm:pt>
    <dgm:pt modelId="{6BA67538-C8C3-8B47-A219-383FA9B9518A}" cxnId="{B3895A07-2217-B842-8F7C-638BAC74AA42}" type="parTrans">
      <dgm:prSet/>
      <dgm:spPr/>
      <dgm:t>
        <a:bodyPr/>
        <a:lstStyle/>
        <a:p>
          <a:endParaRPr lang="en-US"/>
        </a:p>
      </dgm:t>
    </dgm:pt>
    <dgm:pt modelId="{2D06296A-341F-7D43-9822-C9A41D301219}" cxnId="{B3895A07-2217-B842-8F7C-638BAC74AA42}" type="sibTrans">
      <dgm:prSet/>
      <dgm:spPr/>
      <dgm:t>
        <a:bodyPr/>
        <a:lstStyle/>
        <a:p>
          <a:pPr rtl="0"/>
          <a:endParaRPr lang="en-US"/>
        </a:p>
      </dgm:t>
    </dgm:pt>
    <dgm:pt modelId="{E7316660-F910-0146-9929-C6A579B4DC2B}">
      <dgm:prSet/>
      <dgm:spPr/>
      <dgm:t>
        <a:bodyPr/>
        <a:lstStyle/>
        <a:p>
          <a:pPr rtl="0"/>
          <a:r>
            <a:rPr lang="en-US" dirty="0"/>
            <a:t>Bone destruction, Progressive spread of infection to skull base foramina causes cranial neuropathies.</a:t>
          </a:r>
        </a:p>
      </dgm:t>
    </dgm:pt>
    <dgm:pt modelId="{5C1D608F-F47A-2548-8147-1925D143EBD5}" cxnId="{5C6783EC-1F77-E048-BE8D-F3D5F743403C}" type="parTrans">
      <dgm:prSet/>
      <dgm:spPr/>
      <dgm:t>
        <a:bodyPr/>
        <a:lstStyle/>
        <a:p>
          <a:endParaRPr lang="en-US"/>
        </a:p>
      </dgm:t>
    </dgm:pt>
    <dgm:pt modelId="{593C9D5A-A421-464D-9A09-5BBEDBC2CF55}" cxnId="{5C6783EC-1F77-E048-BE8D-F3D5F743403C}" type="sibTrans">
      <dgm:prSet/>
      <dgm:spPr/>
      <dgm:t>
        <a:bodyPr/>
        <a:lstStyle/>
        <a:p>
          <a:endParaRPr lang="en-US"/>
        </a:p>
      </dgm:t>
    </dgm:pt>
    <dgm:pt modelId="{AA7CE69C-8A70-794D-9E2F-863903885390}" type="pres">
      <dgm:prSet presAssocID="{D594A332-792E-BC44-A94B-FA0842F9DF21}" presName="outerComposite" presStyleCnt="0">
        <dgm:presLayoutVars>
          <dgm:chMax val="5"/>
          <dgm:dir/>
          <dgm:resizeHandles val="exact"/>
        </dgm:presLayoutVars>
      </dgm:prSet>
      <dgm:spPr/>
    </dgm:pt>
    <dgm:pt modelId="{D6CEAD0E-77CC-A449-9E78-7A85B1000224}" type="pres">
      <dgm:prSet presAssocID="{D594A332-792E-BC44-A94B-FA0842F9DF21}" presName="dummyMaxCanvas" presStyleCnt="0">
        <dgm:presLayoutVars/>
      </dgm:prSet>
      <dgm:spPr/>
    </dgm:pt>
    <dgm:pt modelId="{A618F982-BF0D-B84C-83F2-557A9A6CF1FB}" type="pres">
      <dgm:prSet presAssocID="{D594A332-792E-BC44-A94B-FA0842F9DF21}" presName="FiveNodes_1" presStyleLbl="node1" presStyleIdx="0" presStyleCnt="5">
        <dgm:presLayoutVars>
          <dgm:bulletEnabled val="1"/>
        </dgm:presLayoutVars>
      </dgm:prSet>
      <dgm:spPr/>
    </dgm:pt>
    <dgm:pt modelId="{96B107F9-7198-2E4B-894D-45FB9DABE075}" type="pres">
      <dgm:prSet presAssocID="{D594A332-792E-BC44-A94B-FA0842F9DF21}" presName="FiveNodes_2" presStyleLbl="node1" presStyleIdx="1" presStyleCnt="5" custScaleX="84547" custLinFactNeighborX="-12544" custLinFactNeighborY="-18860">
        <dgm:presLayoutVars>
          <dgm:bulletEnabled val="1"/>
        </dgm:presLayoutVars>
      </dgm:prSet>
      <dgm:spPr/>
    </dgm:pt>
    <dgm:pt modelId="{E138F59F-DD36-3D44-A0E0-41DF601E315F}" type="pres">
      <dgm:prSet presAssocID="{D594A332-792E-BC44-A94B-FA0842F9DF21}" presName="FiveNodes_3" presStyleLbl="node1" presStyleIdx="2" presStyleCnt="5">
        <dgm:presLayoutVars>
          <dgm:bulletEnabled val="1"/>
        </dgm:presLayoutVars>
      </dgm:prSet>
      <dgm:spPr/>
    </dgm:pt>
    <dgm:pt modelId="{1303CB5F-F92C-BB4D-AD85-7D3319ED5CAD}" type="pres">
      <dgm:prSet presAssocID="{D594A332-792E-BC44-A94B-FA0842F9DF21}" presName="FiveNodes_4" presStyleLbl="node1" presStyleIdx="3" presStyleCnt="5">
        <dgm:presLayoutVars>
          <dgm:bulletEnabled val="1"/>
        </dgm:presLayoutVars>
      </dgm:prSet>
      <dgm:spPr/>
    </dgm:pt>
    <dgm:pt modelId="{9620CB29-C2A2-2D49-833D-7BF7A4EB73BA}" type="pres">
      <dgm:prSet presAssocID="{D594A332-792E-BC44-A94B-FA0842F9DF21}" presName="FiveNodes_5" presStyleLbl="node1" presStyleIdx="4" presStyleCnt="5">
        <dgm:presLayoutVars>
          <dgm:bulletEnabled val="1"/>
        </dgm:presLayoutVars>
      </dgm:prSet>
      <dgm:spPr/>
    </dgm:pt>
    <dgm:pt modelId="{462BB71C-288D-B042-97EB-2B4330D26FCE}" type="pres">
      <dgm:prSet presAssocID="{D594A332-792E-BC44-A94B-FA0842F9DF21}" presName="FiveConn_1-2" presStyleLbl="fgAccFollowNode1" presStyleIdx="0" presStyleCnt="4" custLinFactX="-23864" custLinFactNeighborX="-100000" custLinFactNeighborY="-324">
        <dgm:presLayoutVars>
          <dgm:bulletEnabled val="1"/>
        </dgm:presLayoutVars>
      </dgm:prSet>
      <dgm:spPr/>
    </dgm:pt>
    <dgm:pt modelId="{75D2F2C1-01DA-AE42-B16F-5184A0B04C4D}" type="pres">
      <dgm:prSet presAssocID="{D594A332-792E-BC44-A94B-FA0842F9DF21}" presName="FiveConn_2-3" presStyleLbl="fgAccFollowNode1" presStyleIdx="1" presStyleCnt="4" custLinFactX="-87236" custLinFactNeighborX="-100000" custLinFactNeighborY="-28947">
        <dgm:presLayoutVars>
          <dgm:bulletEnabled val="1"/>
        </dgm:presLayoutVars>
      </dgm:prSet>
      <dgm:spPr/>
    </dgm:pt>
    <dgm:pt modelId="{08ABFBCD-7B12-C94F-BB21-8717000960B9}" type="pres">
      <dgm:prSet presAssocID="{D594A332-792E-BC44-A94B-FA0842F9DF21}" presName="FiveConn_3-4" presStyleLbl="fgAccFollowNode1" presStyleIdx="2" presStyleCnt="4" custLinFactX="-31402" custLinFactNeighborX="-100000" custLinFactNeighborY="831">
        <dgm:presLayoutVars>
          <dgm:bulletEnabled val="1"/>
        </dgm:presLayoutVars>
      </dgm:prSet>
      <dgm:spPr/>
    </dgm:pt>
    <dgm:pt modelId="{B599A82A-92BF-114B-AC42-D3A3EC6109A0}" type="pres">
      <dgm:prSet presAssocID="{D594A332-792E-BC44-A94B-FA0842F9DF21}" presName="FiveConn_4-5" presStyleLbl="fgAccFollowNode1" presStyleIdx="3" presStyleCnt="4" custLinFactNeighborX="-61550" custLinFactNeighborY="3846">
        <dgm:presLayoutVars>
          <dgm:bulletEnabled val="1"/>
        </dgm:presLayoutVars>
      </dgm:prSet>
      <dgm:spPr/>
    </dgm:pt>
    <dgm:pt modelId="{BD56A349-863D-4740-821F-9D53B0353CEF}" type="pres">
      <dgm:prSet presAssocID="{D594A332-792E-BC44-A94B-FA0842F9DF21}" presName="FiveNodes_1_text" presStyleLbl="node1" presStyleIdx="4" presStyleCnt="5">
        <dgm:presLayoutVars>
          <dgm:bulletEnabled val="1"/>
        </dgm:presLayoutVars>
      </dgm:prSet>
      <dgm:spPr/>
    </dgm:pt>
    <dgm:pt modelId="{65CFD63D-E7D6-D64F-AAA3-8B35BFBF4B30}" type="pres">
      <dgm:prSet presAssocID="{D594A332-792E-BC44-A94B-FA0842F9DF21}" presName="FiveNodes_2_text" presStyleLbl="node1" presStyleIdx="4" presStyleCnt="5">
        <dgm:presLayoutVars>
          <dgm:bulletEnabled val="1"/>
        </dgm:presLayoutVars>
      </dgm:prSet>
      <dgm:spPr/>
    </dgm:pt>
    <dgm:pt modelId="{069C7411-550B-384E-BA97-383E3400FDD6}" type="pres">
      <dgm:prSet presAssocID="{D594A332-792E-BC44-A94B-FA0842F9DF21}" presName="FiveNodes_3_text" presStyleLbl="node1" presStyleIdx="4" presStyleCnt="5">
        <dgm:presLayoutVars>
          <dgm:bulletEnabled val="1"/>
        </dgm:presLayoutVars>
      </dgm:prSet>
      <dgm:spPr/>
    </dgm:pt>
    <dgm:pt modelId="{3E5D97AC-0983-8145-92E5-14B81CE79F91}" type="pres">
      <dgm:prSet presAssocID="{D594A332-792E-BC44-A94B-FA0842F9DF21}" presName="FiveNodes_4_text" presStyleLbl="node1" presStyleIdx="4" presStyleCnt="5">
        <dgm:presLayoutVars>
          <dgm:bulletEnabled val="1"/>
        </dgm:presLayoutVars>
      </dgm:prSet>
      <dgm:spPr/>
    </dgm:pt>
    <dgm:pt modelId="{9211A631-7A64-A94D-B0B5-C2E7CB95F79B}" type="pres">
      <dgm:prSet presAssocID="{D594A332-792E-BC44-A94B-FA0842F9DF2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3895A07-2217-B842-8F7C-638BAC74AA42}" srcId="{D594A332-792E-BC44-A94B-FA0842F9DF21}" destId="{2FF3BFAD-5CBE-0442-B125-027FD33A99DE}" srcOrd="3" destOrd="0" parTransId="{6BA67538-C8C3-8B47-A219-383FA9B9518A}" sibTransId="{2D06296A-341F-7D43-9822-C9A41D301219}"/>
    <dgm:cxn modelId="{88F3600A-3237-2442-9475-AD8F8657D1D6}" type="presOf" srcId="{2D06296A-341F-7D43-9822-C9A41D301219}" destId="{B599A82A-92BF-114B-AC42-D3A3EC6109A0}" srcOrd="0" destOrd="0" presId="urn:microsoft.com/office/officeart/2005/8/layout/vProcess5"/>
    <dgm:cxn modelId="{727EF736-3A3C-7749-8D81-7A686C79C53E}" srcId="{D594A332-792E-BC44-A94B-FA0842F9DF21}" destId="{0D0DE2EE-9092-1C45-ACDE-90D1CE3C766E}" srcOrd="2" destOrd="0" parTransId="{EB21BD1D-3A57-AA4D-AA6B-9C0CF25F1F4B}" sibTransId="{04FB29D0-0C8F-B04E-931C-10004FCF7A14}"/>
    <dgm:cxn modelId="{94935A3B-02AE-CB48-9457-C70CF3A06726}" type="presOf" srcId="{04FB29D0-0C8F-B04E-931C-10004FCF7A14}" destId="{08ABFBCD-7B12-C94F-BB21-8717000960B9}" srcOrd="0" destOrd="0" presId="urn:microsoft.com/office/officeart/2005/8/layout/vProcess5"/>
    <dgm:cxn modelId="{EE50483C-9D5A-A64A-BFA3-CCA41E44FD1E}" type="presOf" srcId="{A2BDFDAA-238B-3B4F-8BF3-1034CDE2AE5B}" destId="{462BB71C-288D-B042-97EB-2B4330D26FCE}" srcOrd="0" destOrd="0" presId="urn:microsoft.com/office/officeart/2005/8/layout/vProcess5"/>
    <dgm:cxn modelId="{2B2CE341-AEC5-BE49-ADA1-ACBBB7F1C33D}" type="presOf" srcId="{EA4EDACC-9B06-5342-9EB0-D98646CAFE63}" destId="{75D2F2C1-01DA-AE42-B16F-5184A0B04C4D}" srcOrd="0" destOrd="0" presId="urn:microsoft.com/office/officeart/2005/8/layout/vProcess5"/>
    <dgm:cxn modelId="{61663745-2A64-B64E-8E9C-6B443A8B4D81}" type="presOf" srcId="{2FF3BFAD-5CBE-0442-B125-027FD33A99DE}" destId="{1303CB5F-F92C-BB4D-AD85-7D3319ED5CAD}" srcOrd="0" destOrd="0" presId="urn:microsoft.com/office/officeart/2005/8/layout/vProcess5"/>
    <dgm:cxn modelId="{6558EB51-E3E9-9F4A-A3FF-50A20C0BF08A}" type="presOf" srcId="{BAEB3F1A-6961-404C-A742-2C8A6ED5C538}" destId="{A618F982-BF0D-B84C-83F2-557A9A6CF1FB}" srcOrd="0" destOrd="0" presId="urn:microsoft.com/office/officeart/2005/8/layout/vProcess5"/>
    <dgm:cxn modelId="{BAF8E95C-ECF4-664D-AF5A-CA11E4E2B1D7}" type="presOf" srcId="{E7316660-F910-0146-9929-C6A579B4DC2B}" destId="{9211A631-7A64-A94D-B0B5-C2E7CB95F79B}" srcOrd="1" destOrd="0" presId="urn:microsoft.com/office/officeart/2005/8/layout/vProcess5"/>
    <dgm:cxn modelId="{06D0D05E-DBF8-E344-A039-FF0773A68F69}" type="presOf" srcId="{2FF3BFAD-5CBE-0442-B125-027FD33A99DE}" destId="{3E5D97AC-0983-8145-92E5-14B81CE79F91}" srcOrd="1" destOrd="0" presId="urn:microsoft.com/office/officeart/2005/8/layout/vProcess5"/>
    <dgm:cxn modelId="{048F7E6B-79A4-A14B-9F0E-1E3E9B55D9AC}" type="presOf" srcId="{D594A332-792E-BC44-A94B-FA0842F9DF21}" destId="{AA7CE69C-8A70-794D-9E2F-863903885390}" srcOrd="0" destOrd="0" presId="urn:microsoft.com/office/officeart/2005/8/layout/vProcess5"/>
    <dgm:cxn modelId="{2BF84C8D-D9E7-D34E-93FD-5D05E8857377}" srcId="{D594A332-792E-BC44-A94B-FA0842F9DF21}" destId="{6BCD02D7-7BAB-5B47-A0D0-FE062D1B17CA}" srcOrd="1" destOrd="0" parTransId="{0BA51787-7D7E-9A45-A533-DEA2CB2CB1E2}" sibTransId="{EA4EDACC-9B06-5342-9EB0-D98646CAFE63}"/>
    <dgm:cxn modelId="{82C7FE98-583B-AB47-9910-E54FBAE04E4C}" srcId="{D594A332-792E-BC44-A94B-FA0842F9DF21}" destId="{BAEB3F1A-6961-404C-A742-2C8A6ED5C538}" srcOrd="0" destOrd="0" parTransId="{74DC9914-4D0B-5346-AD7B-B6056F954038}" sibTransId="{A2BDFDAA-238B-3B4F-8BF3-1034CDE2AE5B}"/>
    <dgm:cxn modelId="{9D15CDA4-F32A-F345-810C-1AE4FA872762}" type="presOf" srcId="{BAEB3F1A-6961-404C-A742-2C8A6ED5C538}" destId="{BD56A349-863D-4740-821F-9D53B0353CEF}" srcOrd="1" destOrd="0" presId="urn:microsoft.com/office/officeart/2005/8/layout/vProcess5"/>
    <dgm:cxn modelId="{8D5E45AE-C30C-694D-9585-577A0B088D6D}" type="presOf" srcId="{0D0DE2EE-9092-1C45-ACDE-90D1CE3C766E}" destId="{E138F59F-DD36-3D44-A0E0-41DF601E315F}" srcOrd="0" destOrd="0" presId="urn:microsoft.com/office/officeart/2005/8/layout/vProcess5"/>
    <dgm:cxn modelId="{C518E4BE-CCD1-2E41-AFFC-18705BAFCD77}" type="presOf" srcId="{0D0DE2EE-9092-1C45-ACDE-90D1CE3C766E}" destId="{069C7411-550B-384E-BA97-383E3400FDD6}" srcOrd="1" destOrd="0" presId="urn:microsoft.com/office/officeart/2005/8/layout/vProcess5"/>
    <dgm:cxn modelId="{9F8581CA-0A85-2E44-988D-3D7ED2DC9DD8}" type="presOf" srcId="{E7316660-F910-0146-9929-C6A579B4DC2B}" destId="{9620CB29-C2A2-2D49-833D-7BF7A4EB73BA}" srcOrd="0" destOrd="0" presId="urn:microsoft.com/office/officeart/2005/8/layout/vProcess5"/>
    <dgm:cxn modelId="{5C6783EC-1F77-E048-BE8D-F3D5F743403C}" srcId="{D594A332-792E-BC44-A94B-FA0842F9DF21}" destId="{E7316660-F910-0146-9929-C6A579B4DC2B}" srcOrd="4" destOrd="0" parTransId="{5C1D608F-F47A-2548-8147-1925D143EBD5}" sibTransId="{593C9D5A-A421-464D-9A09-5BBEDBC2CF55}"/>
    <dgm:cxn modelId="{6F42B0ED-6354-6C43-B0C2-40D6E7D6D6B8}" type="presOf" srcId="{6BCD02D7-7BAB-5B47-A0D0-FE062D1B17CA}" destId="{65CFD63D-E7D6-D64F-AAA3-8B35BFBF4B30}" srcOrd="1" destOrd="0" presId="urn:microsoft.com/office/officeart/2005/8/layout/vProcess5"/>
    <dgm:cxn modelId="{D78114F7-A302-5D45-BEE3-D8CA83F05041}" type="presOf" srcId="{6BCD02D7-7BAB-5B47-A0D0-FE062D1B17CA}" destId="{96B107F9-7198-2E4B-894D-45FB9DABE075}" srcOrd="0" destOrd="0" presId="urn:microsoft.com/office/officeart/2005/8/layout/vProcess5"/>
    <dgm:cxn modelId="{D6531996-74E6-BB4F-99CF-E92730F36412}" type="presParOf" srcId="{AA7CE69C-8A70-794D-9E2F-863903885390}" destId="{D6CEAD0E-77CC-A449-9E78-7A85B1000224}" srcOrd="0" destOrd="0" presId="urn:microsoft.com/office/officeart/2005/8/layout/vProcess5"/>
    <dgm:cxn modelId="{F0535D0A-F09A-E447-BAA2-303B5E8581BC}" type="presParOf" srcId="{AA7CE69C-8A70-794D-9E2F-863903885390}" destId="{A618F982-BF0D-B84C-83F2-557A9A6CF1FB}" srcOrd="1" destOrd="0" presId="urn:microsoft.com/office/officeart/2005/8/layout/vProcess5"/>
    <dgm:cxn modelId="{96F97C7F-F2D6-D944-BD53-BF510D6084F7}" type="presParOf" srcId="{AA7CE69C-8A70-794D-9E2F-863903885390}" destId="{96B107F9-7198-2E4B-894D-45FB9DABE075}" srcOrd="2" destOrd="0" presId="urn:microsoft.com/office/officeart/2005/8/layout/vProcess5"/>
    <dgm:cxn modelId="{D9F5BEC4-3345-844F-A2CC-01EA607A59FB}" type="presParOf" srcId="{AA7CE69C-8A70-794D-9E2F-863903885390}" destId="{E138F59F-DD36-3D44-A0E0-41DF601E315F}" srcOrd="3" destOrd="0" presId="urn:microsoft.com/office/officeart/2005/8/layout/vProcess5"/>
    <dgm:cxn modelId="{2849BFB6-F6E2-AF4C-8C04-B618E6FE1965}" type="presParOf" srcId="{AA7CE69C-8A70-794D-9E2F-863903885390}" destId="{1303CB5F-F92C-BB4D-AD85-7D3319ED5CAD}" srcOrd="4" destOrd="0" presId="urn:microsoft.com/office/officeart/2005/8/layout/vProcess5"/>
    <dgm:cxn modelId="{A0F9871C-CF74-E347-AE03-8079DA18A745}" type="presParOf" srcId="{AA7CE69C-8A70-794D-9E2F-863903885390}" destId="{9620CB29-C2A2-2D49-833D-7BF7A4EB73BA}" srcOrd="5" destOrd="0" presId="urn:microsoft.com/office/officeart/2005/8/layout/vProcess5"/>
    <dgm:cxn modelId="{7801FA5E-48C8-7A42-8D88-A8AA789485AB}" type="presParOf" srcId="{AA7CE69C-8A70-794D-9E2F-863903885390}" destId="{462BB71C-288D-B042-97EB-2B4330D26FCE}" srcOrd="6" destOrd="0" presId="urn:microsoft.com/office/officeart/2005/8/layout/vProcess5"/>
    <dgm:cxn modelId="{5487D59C-19AC-2C4A-91A1-D8267D866BF2}" type="presParOf" srcId="{AA7CE69C-8A70-794D-9E2F-863903885390}" destId="{75D2F2C1-01DA-AE42-B16F-5184A0B04C4D}" srcOrd="7" destOrd="0" presId="urn:microsoft.com/office/officeart/2005/8/layout/vProcess5"/>
    <dgm:cxn modelId="{1FFD6DAA-4CBA-124F-AE70-00B9EAFFA162}" type="presParOf" srcId="{AA7CE69C-8A70-794D-9E2F-863903885390}" destId="{08ABFBCD-7B12-C94F-BB21-8717000960B9}" srcOrd="8" destOrd="0" presId="urn:microsoft.com/office/officeart/2005/8/layout/vProcess5"/>
    <dgm:cxn modelId="{569B9D82-C775-3049-9EB9-9B6A2175770E}" type="presParOf" srcId="{AA7CE69C-8A70-794D-9E2F-863903885390}" destId="{B599A82A-92BF-114B-AC42-D3A3EC6109A0}" srcOrd="9" destOrd="0" presId="urn:microsoft.com/office/officeart/2005/8/layout/vProcess5"/>
    <dgm:cxn modelId="{3A6C04CB-6775-2941-B045-90192E9F0ED6}" type="presParOf" srcId="{AA7CE69C-8A70-794D-9E2F-863903885390}" destId="{BD56A349-863D-4740-821F-9D53B0353CEF}" srcOrd="10" destOrd="0" presId="urn:microsoft.com/office/officeart/2005/8/layout/vProcess5"/>
    <dgm:cxn modelId="{83B3C41A-B59E-E044-A14D-25F281659475}" type="presParOf" srcId="{AA7CE69C-8A70-794D-9E2F-863903885390}" destId="{65CFD63D-E7D6-D64F-AAA3-8B35BFBF4B30}" srcOrd="11" destOrd="0" presId="urn:microsoft.com/office/officeart/2005/8/layout/vProcess5"/>
    <dgm:cxn modelId="{9A593D1A-9740-6F41-8185-973BD3DB0A19}" type="presParOf" srcId="{AA7CE69C-8A70-794D-9E2F-863903885390}" destId="{069C7411-550B-384E-BA97-383E3400FDD6}" srcOrd="12" destOrd="0" presId="urn:microsoft.com/office/officeart/2005/8/layout/vProcess5"/>
    <dgm:cxn modelId="{41128F36-4975-7549-A2FD-CD6F89AF14E2}" type="presParOf" srcId="{AA7CE69C-8A70-794D-9E2F-863903885390}" destId="{3E5D97AC-0983-8145-92E5-14B81CE79F91}" srcOrd="13" destOrd="0" presId="urn:microsoft.com/office/officeart/2005/8/layout/vProcess5"/>
    <dgm:cxn modelId="{D41EA3A1-9FE4-A441-956E-EC79A1B60F97}" type="presParOf" srcId="{AA7CE69C-8A70-794D-9E2F-863903885390}" destId="{9211A631-7A64-A94D-B0B5-C2E7CB95F7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5EB74E-CE37-DA44-995B-5EA698A8307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830DC5-8FB5-0944-A898-6D99FA8EA680}">
      <dgm:prSet custT="1"/>
      <dgm:spPr/>
      <dgm:t>
        <a:bodyPr/>
        <a:lstStyle/>
        <a:p>
          <a:pPr rtl="0"/>
          <a:r>
            <a:rPr lang="en-GB" sz="3200" dirty="0"/>
            <a:t>Long-standing otalgia (worst at night) and otorrhoea </a:t>
          </a:r>
        </a:p>
      </dgm:t>
    </dgm:pt>
    <dgm:pt modelId="{57E29B48-B991-964B-8527-F3BF83BABF64}" cxnId="{0D2A48D7-5F04-7844-A1F2-572D49A4587B}" type="parTrans">
      <dgm:prSet/>
      <dgm:spPr/>
      <dgm:t>
        <a:bodyPr/>
        <a:lstStyle/>
        <a:p>
          <a:endParaRPr lang="en-US"/>
        </a:p>
      </dgm:t>
    </dgm:pt>
    <dgm:pt modelId="{C43AF926-61A9-F844-A1AE-EC6223160948}" cxnId="{0D2A48D7-5F04-7844-A1F2-572D49A4587B}" type="sibTrans">
      <dgm:prSet/>
      <dgm:spPr/>
      <dgm:t>
        <a:bodyPr/>
        <a:lstStyle/>
        <a:p>
          <a:endParaRPr lang="en-US"/>
        </a:p>
      </dgm:t>
    </dgm:pt>
    <dgm:pt modelId="{180291CA-856B-4544-B0A2-325608694AD9}" type="pres">
      <dgm:prSet presAssocID="{0A5EB74E-CE37-DA44-995B-5EA698A83074}" presName="linear" presStyleCnt="0">
        <dgm:presLayoutVars>
          <dgm:animLvl val="lvl"/>
          <dgm:resizeHandles val="exact"/>
        </dgm:presLayoutVars>
      </dgm:prSet>
      <dgm:spPr/>
    </dgm:pt>
    <dgm:pt modelId="{5CFEDC91-13BF-2147-BC80-A165C122B11C}" type="pres">
      <dgm:prSet presAssocID="{50830DC5-8FB5-0944-A898-6D99FA8EA68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832D852-E059-E341-94C6-833AB9394202}" type="presOf" srcId="{50830DC5-8FB5-0944-A898-6D99FA8EA680}" destId="{5CFEDC91-13BF-2147-BC80-A165C122B11C}" srcOrd="0" destOrd="0" presId="urn:microsoft.com/office/officeart/2005/8/layout/vList2"/>
    <dgm:cxn modelId="{C8729A79-D9AD-7445-B957-A9B376E0D423}" type="presOf" srcId="{0A5EB74E-CE37-DA44-995B-5EA698A83074}" destId="{180291CA-856B-4544-B0A2-325608694AD9}" srcOrd="0" destOrd="0" presId="urn:microsoft.com/office/officeart/2005/8/layout/vList2"/>
    <dgm:cxn modelId="{0D2A48D7-5F04-7844-A1F2-572D49A4587B}" srcId="{0A5EB74E-CE37-DA44-995B-5EA698A83074}" destId="{50830DC5-8FB5-0944-A898-6D99FA8EA680}" srcOrd="0" destOrd="0" parTransId="{57E29B48-B991-964B-8527-F3BF83BABF64}" sibTransId="{C43AF926-61A9-F844-A1AE-EC6223160948}"/>
    <dgm:cxn modelId="{3B057FA1-078F-4F48-953F-A64FA451A0DD}" type="presParOf" srcId="{180291CA-856B-4544-B0A2-325608694AD9}" destId="{5CFEDC91-13BF-2147-BC80-A165C122B1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2C19D-2201-414B-87F7-D10F582C13B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E6FA1-B767-0346-A3EF-1F819B79CA2C}">
      <dgm:prSet custT="1"/>
      <dgm:spPr/>
      <dgm:t>
        <a:bodyPr/>
        <a:lstStyle/>
        <a:p>
          <a:pPr rtl="0"/>
          <a:r>
            <a:rPr lang="en-US" sz="3200" dirty="0"/>
            <a:t>Diffuse inflammation of meatal skin which may spread to involve the pinna and epidermal layer of tympanic membrane</a:t>
          </a:r>
        </a:p>
      </dgm:t>
    </dgm:pt>
    <dgm:pt modelId="{4EA7D050-7977-C74D-A833-D3B60FB8FEF0}" cxnId="{A8010109-2297-9F41-BF74-0BA39378D408}" type="parTrans">
      <dgm:prSet/>
      <dgm:spPr/>
      <dgm:t>
        <a:bodyPr/>
        <a:lstStyle/>
        <a:p>
          <a:endParaRPr lang="en-US"/>
        </a:p>
      </dgm:t>
    </dgm:pt>
    <dgm:pt modelId="{CFFB83DB-FF63-4843-9553-0933D29AC135}" cxnId="{A8010109-2297-9F41-BF74-0BA39378D408}" type="sibTrans">
      <dgm:prSet/>
      <dgm:spPr/>
      <dgm:t>
        <a:bodyPr/>
        <a:lstStyle/>
        <a:p>
          <a:endParaRPr lang="en-US"/>
        </a:p>
      </dgm:t>
    </dgm:pt>
    <dgm:pt modelId="{2FD4E02B-3869-A146-A8EB-DAFA61B4F880}" type="pres">
      <dgm:prSet presAssocID="{E122C19D-2201-414B-87F7-D10F582C13B2}" presName="linear" presStyleCnt="0">
        <dgm:presLayoutVars>
          <dgm:animLvl val="lvl"/>
          <dgm:resizeHandles val="exact"/>
        </dgm:presLayoutVars>
      </dgm:prSet>
      <dgm:spPr/>
    </dgm:pt>
    <dgm:pt modelId="{F9A3FD22-E37B-C946-9CF5-49941DE82013}" type="pres">
      <dgm:prSet presAssocID="{82FE6FA1-B767-0346-A3EF-1F819B79CA2C}" presName="parentText" presStyleLbl="node1" presStyleIdx="0" presStyleCnt="1" custScaleY="1169459">
        <dgm:presLayoutVars>
          <dgm:chMax val="0"/>
          <dgm:bulletEnabled val="1"/>
        </dgm:presLayoutVars>
      </dgm:prSet>
      <dgm:spPr/>
    </dgm:pt>
  </dgm:ptLst>
  <dgm:cxnLst>
    <dgm:cxn modelId="{A8010109-2297-9F41-BF74-0BA39378D408}" srcId="{E122C19D-2201-414B-87F7-D10F582C13B2}" destId="{82FE6FA1-B767-0346-A3EF-1F819B79CA2C}" srcOrd="0" destOrd="0" parTransId="{4EA7D050-7977-C74D-A833-D3B60FB8FEF0}" sibTransId="{CFFB83DB-FF63-4843-9553-0933D29AC135}"/>
    <dgm:cxn modelId="{B2647E0C-FC14-324A-9D85-FA6F5B5E7EBC}" type="presOf" srcId="{82FE6FA1-B767-0346-A3EF-1F819B79CA2C}" destId="{F9A3FD22-E37B-C946-9CF5-49941DE82013}" srcOrd="0" destOrd="0" presId="urn:microsoft.com/office/officeart/2005/8/layout/vList2"/>
    <dgm:cxn modelId="{3C036CDC-A393-F745-B53D-1A9562551030}" type="presOf" srcId="{E122C19D-2201-414B-87F7-D10F582C13B2}" destId="{2FD4E02B-3869-A146-A8EB-DAFA61B4F880}" srcOrd="0" destOrd="0" presId="urn:microsoft.com/office/officeart/2005/8/layout/vList2"/>
    <dgm:cxn modelId="{B2CDE5C3-9041-E74A-B801-3365B21C3195}" type="presParOf" srcId="{2FD4E02B-3869-A146-A8EB-DAFA61B4F880}" destId="{F9A3FD22-E37B-C946-9CF5-49941DE820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E23684-2352-C144-9B62-D10A4148FF9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235EB8-8945-4F4F-B3DD-EF45F4D1B60C}">
      <dgm:prSet/>
      <dgm:spPr/>
      <dgm:t>
        <a:bodyPr/>
        <a:lstStyle/>
        <a:p>
          <a:pPr rtl="0"/>
          <a:r>
            <a:rPr lang="en-GB" dirty="0"/>
            <a:t>Cranial nerve palsy</a:t>
          </a:r>
        </a:p>
      </dgm:t>
    </dgm:pt>
    <dgm:pt modelId="{B4D1546F-18DA-9742-B1B3-3048705B0101}" cxnId="{0803F1D8-841A-874A-82F1-DA67DC10C94F}" type="parTrans">
      <dgm:prSet/>
      <dgm:spPr/>
      <dgm:t>
        <a:bodyPr/>
        <a:lstStyle/>
        <a:p>
          <a:endParaRPr lang="en-US"/>
        </a:p>
      </dgm:t>
    </dgm:pt>
    <dgm:pt modelId="{3123B185-2F1D-E845-B436-CEF0992F2686}" cxnId="{0803F1D8-841A-874A-82F1-DA67DC10C94F}" type="sibTrans">
      <dgm:prSet/>
      <dgm:spPr/>
      <dgm:t>
        <a:bodyPr/>
        <a:lstStyle/>
        <a:p>
          <a:endParaRPr lang="en-US"/>
        </a:p>
      </dgm:t>
    </dgm:pt>
    <dgm:pt modelId="{2FF12F6F-6308-374A-AF49-C0D699E8440C}">
      <dgm:prSet/>
      <dgm:spPr/>
      <dgm:t>
        <a:bodyPr/>
        <a:lstStyle/>
        <a:p>
          <a:pPr rtl="0"/>
          <a:r>
            <a:rPr lang="en-GB"/>
            <a:t>Headaches, fever </a:t>
          </a:r>
        </a:p>
      </dgm:t>
    </dgm:pt>
    <dgm:pt modelId="{05B3DE34-2869-EC49-A727-4BC46641A392}" cxnId="{CBE9683C-F8FA-964F-8A79-79EF5C5C2BB2}" type="parTrans">
      <dgm:prSet/>
      <dgm:spPr/>
      <dgm:t>
        <a:bodyPr/>
        <a:lstStyle/>
        <a:p>
          <a:endParaRPr lang="en-US"/>
        </a:p>
      </dgm:t>
    </dgm:pt>
    <dgm:pt modelId="{5EE38729-5EC1-4148-A334-10F99DC396A0}" cxnId="{CBE9683C-F8FA-964F-8A79-79EF5C5C2BB2}" type="sibTrans">
      <dgm:prSet/>
      <dgm:spPr/>
      <dgm:t>
        <a:bodyPr/>
        <a:lstStyle/>
        <a:p>
          <a:endParaRPr lang="en-US"/>
        </a:p>
      </dgm:t>
    </dgm:pt>
    <dgm:pt modelId="{272F0B99-C473-8F4A-A2C6-23523125BC65}">
      <dgm:prSet/>
      <dgm:spPr/>
      <dgm:t>
        <a:bodyPr/>
        <a:lstStyle/>
        <a:p>
          <a:pPr rtl="0"/>
          <a:r>
            <a:rPr lang="en-GB"/>
            <a:t>Neck stiffness</a:t>
          </a:r>
        </a:p>
      </dgm:t>
    </dgm:pt>
    <dgm:pt modelId="{26B88001-6E81-2246-A72D-B285CE726E1F}" cxnId="{2F338E67-71B0-C146-8CB0-9C287F49043A}" type="parTrans">
      <dgm:prSet/>
      <dgm:spPr/>
      <dgm:t>
        <a:bodyPr/>
        <a:lstStyle/>
        <a:p>
          <a:endParaRPr lang="en-US"/>
        </a:p>
      </dgm:t>
    </dgm:pt>
    <dgm:pt modelId="{D90BB6B2-22D8-9D41-AD88-6C9A5EF9637A}" cxnId="{2F338E67-71B0-C146-8CB0-9C287F49043A}" type="sibTrans">
      <dgm:prSet/>
      <dgm:spPr/>
      <dgm:t>
        <a:bodyPr/>
        <a:lstStyle/>
        <a:p>
          <a:endParaRPr lang="en-US"/>
        </a:p>
      </dgm:t>
    </dgm:pt>
    <dgm:pt modelId="{521CE24D-CCC9-114F-A2A0-1CD04FAD88D1}">
      <dgm:prSet/>
      <dgm:spPr/>
      <dgm:t>
        <a:bodyPr/>
        <a:lstStyle/>
        <a:p>
          <a:pPr rtl="0"/>
          <a:r>
            <a:rPr lang="en-GB"/>
            <a:t>Altered levels of consciousness</a:t>
          </a:r>
        </a:p>
      </dgm:t>
    </dgm:pt>
    <dgm:pt modelId="{CBEFC2D3-2132-CB47-9661-C958F77C822B}" cxnId="{BFB989FA-35FD-AC44-83E0-26B5EAE7D759}" type="parTrans">
      <dgm:prSet/>
      <dgm:spPr/>
      <dgm:t>
        <a:bodyPr/>
        <a:lstStyle/>
        <a:p>
          <a:endParaRPr lang="en-US"/>
        </a:p>
      </dgm:t>
    </dgm:pt>
    <dgm:pt modelId="{1F7FE2C5-F931-9442-8302-3CADC1F0DB8C}" cxnId="{BFB989FA-35FD-AC44-83E0-26B5EAE7D759}" type="sibTrans">
      <dgm:prSet/>
      <dgm:spPr/>
      <dgm:t>
        <a:bodyPr/>
        <a:lstStyle/>
        <a:p>
          <a:endParaRPr lang="en-US"/>
        </a:p>
      </dgm:t>
    </dgm:pt>
    <dgm:pt modelId="{65B90884-06E5-0F44-8746-F1080AFD85FF}" type="pres">
      <dgm:prSet presAssocID="{FCE23684-2352-C144-9B62-D10A4148FF97}" presName="linear" presStyleCnt="0">
        <dgm:presLayoutVars>
          <dgm:animLvl val="lvl"/>
          <dgm:resizeHandles val="exact"/>
        </dgm:presLayoutVars>
      </dgm:prSet>
      <dgm:spPr/>
    </dgm:pt>
    <dgm:pt modelId="{495EFB92-7D8E-214F-B969-33C96C0E6DDA}" type="pres">
      <dgm:prSet presAssocID="{51235EB8-8945-4F4F-B3DD-EF45F4D1B6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EB95CC-C13A-D346-B56A-538219F44A47}" type="pres">
      <dgm:prSet presAssocID="{3123B185-2F1D-E845-B436-CEF0992F2686}" presName="spacer" presStyleCnt="0"/>
      <dgm:spPr/>
    </dgm:pt>
    <dgm:pt modelId="{41079B48-D765-E24D-AB4F-8C8A7129C3E9}" type="pres">
      <dgm:prSet presAssocID="{2FF12F6F-6308-374A-AF49-C0D699E844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605C26-28FC-E244-A715-FD7174261A32}" type="pres">
      <dgm:prSet presAssocID="{5EE38729-5EC1-4148-A334-10F99DC396A0}" presName="spacer" presStyleCnt="0"/>
      <dgm:spPr/>
    </dgm:pt>
    <dgm:pt modelId="{103B9F53-9723-6946-B081-F0E27CFE67FB}" type="pres">
      <dgm:prSet presAssocID="{272F0B99-C473-8F4A-A2C6-23523125B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8D9750-D53A-D041-BAE4-87E233446BC7}" type="pres">
      <dgm:prSet presAssocID="{D90BB6B2-22D8-9D41-AD88-6C9A5EF9637A}" presName="spacer" presStyleCnt="0"/>
      <dgm:spPr/>
    </dgm:pt>
    <dgm:pt modelId="{B0651C68-F2B5-6C4B-9BFA-5C631E9347B9}" type="pres">
      <dgm:prSet presAssocID="{521CE24D-CCC9-114F-A2A0-1CD04FAD88D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CE1321C-15BE-4846-9BB0-0F65A0D98511}" type="presOf" srcId="{51235EB8-8945-4F4F-B3DD-EF45F4D1B60C}" destId="{495EFB92-7D8E-214F-B969-33C96C0E6DDA}" srcOrd="0" destOrd="0" presId="urn:microsoft.com/office/officeart/2005/8/layout/vList2"/>
    <dgm:cxn modelId="{1B989721-BCDB-6F4F-B5EA-80228A401B3A}" type="presOf" srcId="{FCE23684-2352-C144-9B62-D10A4148FF97}" destId="{65B90884-06E5-0F44-8746-F1080AFD85FF}" srcOrd="0" destOrd="0" presId="urn:microsoft.com/office/officeart/2005/8/layout/vList2"/>
    <dgm:cxn modelId="{CBE9683C-F8FA-964F-8A79-79EF5C5C2BB2}" srcId="{FCE23684-2352-C144-9B62-D10A4148FF97}" destId="{2FF12F6F-6308-374A-AF49-C0D699E8440C}" srcOrd="1" destOrd="0" parTransId="{05B3DE34-2869-EC49-A727-4BC46641A392}" sibTransId="{5EE38729-5EC1-4148-A334-10F99DC396A0}"/>
    <dgm:cxn modelId="{2F338E67-71B0-C146-8CB0-9C287F49043A}" srcId="{FCE23684-2352-C144-9B62-D10A4148FF97}" destId="{272F0B99-C473-8F4A-A2C6-23523125BC65}" srcOrd="2" destOrd="0" parTransId="{26B88001-6E81-2246-A72D-B285CE726E1F}" sibTransId="{D90BB6B2-22D8-9D41-AD88-6C9A5EF9637A}"/>
    <dgm:cxn modelId="{F5916183-1FA6-1F45-AB37-ED74CF2AE716}" type="presOf" srcId="{2FF12F6F-6308-374A-AF49-C0D699E8440C}" destId="{41079B48-D765-E24D-AB4F-8C8A7129C3E9}" srcOrd="0" destOrd="0" presId="urn:microsoft.com/office/officeart/2005/8/layout/vList2"/>
    <dgm:cxn modelId="{3F2E0FBB-89E9-414E-A7DD-0C3848C12FCB}" type="presOf" srcId="{521CE24D-CCC9-114F-A2A0-1CD04FAD88D1}" destId="{B0651C68-F2B5-6C4B-9BFA-5C631E9347B9}" srcOrd="0" destOrd="0" presId="urn:microsoft.com/office/officeart/2005/8/layout/vList2"/>
    <dgm:cxn modelId="{7B1158C8-F6EB-FB4D-BBB0-DE391AF55DFA}" type="presOf" srcId="{272F0B99-C473-8F4A-A2C6-23523125BC65}" destId="{103B9F53-9723-6946-B081-F0E27CFE67FB}" srcOrd="0" destOrd="0" presId="urn:microsoft.com/office/officeart/2005/8/layout/vList2"/>
    <dgm:cxn modelId="{0803F1D8-841A-874A-82F1-DA67DC10C94F}" srcId="{FCE23684-2352-C144-9B62-D10A4148FF97}" destId="{51235EB8-8945-4F4F-B3DD-EF45F4D1B60C}" srcOrd="0" destOrd="0" parTransId="{B4D1546F-18DA-9742-B1B3-3048705B0101}" sibTransId="{3123B185-2F1D-E845-B436-CEF0992F2686}"/>
    <dgm:cxn modelId="{BFB989FA-35FD-AC44-83E0-26B5EAE7D759}" srcId="{FCE23684-2352-C144-9B62-D10A4148FF97}" destId="{521CE24D-CCC9-114F-A2A0-1CD04FAD88D1}" srcOrd="3" destOrd="0" parTransId="{CBEFC2D3-2132-CB47-9661-C958F77C822B}" sibTransId="{1F7FE2C5-F931-9442-8302-3CADC1F0DB8C}"/>
    <dgm:cxn modelId="{4A689ABB-B8AB-AD48-BB8C-B752198635BE}" type="presParOf" srcId="{65B90884-06E5-0F44-8746-F1080AFD85FF}" destId="{495EFB92-7D8E-214F-B969-33C96C0E6DDA}" srcOrd="0" destOrd="0" presId="urn:microsoft.com/office/officeart/2005/8/layout/vList2"/>
    <dgm:cxn modelId="{FEDD1AF6-CAB6-B445-A1B4-7D5E3E469DBB}" type="presParOf" srcId="{65B90884-06E5-0F44-8746-F1080AFD85FF}" destId="{80EB95CC-C13A-D346-B56A-538219F44A47}" srcOrd="1" destOrd="0" presId="urn:microsoft.com/office/officeart/2005/8/layout/vList2"/>
    <dgm:cxn modelId="{D4196EF4-2EBC-A247-8589-15C53F559CAF}" type="presParOf" srcId="{65B90884-06E5-0F44-8746-F1080AFD85FF}" destId="{41079B48-D765-E24D-AB4F-8C8A7129C3E9}" srcOrd="2" destOrd="0" presId="urn:microsoft.com/office/officeart/2005/8/layout/vList2"/>
    <dgm:cxn modelId="{C2992BE0-8396-1948-B20A-6B2C1A90C7C7}" type="presParOf" srcId="{65B90884-06E5-0F44-8746-F1080AFD85FF}" destId="{D6605C26-28FC-E244-A715-FD7174261A32}" srcOrd="3" destOrd="0" presId="urn:microsoft.com/office/officeart/2005/8/layout/vList2"/>
    <dgm:cxn modelId="{66DD04C2-96A8-7D4F-B178-BC075448F68D}" type="presParOf" srcId="{65B90884-06E5-0F44-8746-F1080AFD85FF}" destId="{103B9F53-9723-6946-B081-F0E27CFE67FB}" srcOrd="4" destOrd="0" presId="urn:microsoft.com/office/officeart/2005/8/layout/vList2"/>
    <dgm:cxn modelId="{D79CFA7B-EA8B-D140-A064-EDA86087DEF0}" type="presParOf" srcId="{65B90884-06E5-0F44-8746-F1080AFD85FF}" destId="{858D9750-D53A-D041-BAE4-87E233446BC7}" srcOrd="5" destOrd="0" presId="urn:microsoft.com/office/officeart/2005/8/layout/vList2"/>
    <dgm:cxn modelId="{A11F36A9-77D8-4B43-8A23-1C244B0D1CC6}" type="presParOf" srcId="{65B90884-06E5-0F44-8746-F1080AFD85FF}" destId="{B0651C68-F2B5-6C4B-9BFA-5C631E9347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22D9ED-4C00-4A41-AC36-7BFF66C2C50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62881-2C03-8D4D-897D-0FD9E9CAEC1C}">
      <dgm:prSet/>
      <dgm:spPr/>
      <dgm:t>
        <a:bodyPr/>
        <a:lstStyle/>
        <a:p>
          <a:pPr rtl="0"/>
          <a:r>
            <a:rPr lang="en-GB"/>
            <a:t>Clinical</a:t>
          </a:r>
        </a:p>
      </dgm:t>
    </dgm:pt>
    <dgm:pt modelId="{86B370ED-65C4-5649-993A-76E08FB9BE72}" cxnId="{4353C099-5F03-2A40-A1C2-9E2B90D2CED1}" type="parTrans">
      <dgm:prSet/>
      <dgm:spPr/>
      <dgm:t>
        <a:bodyPr/>
        <a:lstStyle/>
        <a:p>
          <a:endParaRPr lang="en-US"/>
        </a:p>
      </dgm:t>
    </dgm:pt>
    <dgm:pt modelId="{8573F25D-BAF1-9A42-984B-3929C6DE9C05}" cxnId="{4353C099-5F03-2A40-A1C2-9E2B90D2CED1}" type="sibTrans">
      <dgm:prSet/>
      <dgm:spPr/>
      <dgm:t>
        <a:bodyPr/>
        <a:lstStyle/>
        <a:p>
          <a:endParaRPr lang="en-US"/>
        </a:p>
      </dgm:t>
    </dgm:pt>
    <dgm:pt modelId="{AD5E53C4-2E68-5847-B0AC-960B4BAE7507}">
      <dgm:prSet/>
      <dgm:spPr/>
      <dgm:t>
        <a:bodyPr/>
        <a:lstStyle/>
        <a:p>
          <a:pPr rtl="0"/>
          <a:r>
            <a:rPr lang="en-GB"/>
            <a:t>Biopsy</a:t>
          </a:r>
        </a:p>
      </dgm:t>
    </dgm:pt>
    <dgm:pt modelId="{C0BA54E9-7FD4-8743-866B-558C71DDC12A}" cxnId="{17DCECE8-F15D-7C49-A8C4-E862DB97B6FA}" type="parTrans">
      <dgm:prSet/>
      <dgm:spPr/>
      <dgm:t>
        <a:bodyPr/>
        <a:lstStyle/>
        <a:p>
          <a:endParaRPr lang="en-US"/>
        </a:p>
      </dgm:t>
    </dgm:pt>
    <dgm:pt modelId="{48983BAB-49D8-9F4C-87AA-939B71655D2E}" cxnId="{17DCECE8-F15D-7C49-A8C4-E862DB97B6FA}" type="sibTrans">
      <dgm:prSet/>
      <dgm:spPr/>
      <dgm:t>
        <a:bodyPr/>
        <a:lstStyle/>
        <a:p>
          <a:endParaRPr lang="en-US"/>
        </a:p>
      </dgm:t>
    </dgm:pt>
    <dgm:pt modelId="{3D13A5F8-6BF8-A443-B0B6-9A46E6A4ACBD}">
      <dgm:prSet/>
      <dgm:spPr/>
      <dgm:t>
        <a:bodyPr/>
        <a:lstStyle/>
        <a:p>
          <a:pPr rtl="0"/>
          <a:r>
            <a:rPr lang="en-GB"/>
            <a:t>Pseudomonas aeruginosa on culture</a:t>
          </a:r>
        </a:p>
      </dgm:t>
    </dgm:pt>
    <dgm:pt modelId="{1D77F6B8-0C60-F446-9F50-CD2ADD63A9E7}" cxnId="{50E8F4F5-E3D3-6D49-B08E-2D9275DFB7FF}" type="parTrans">
      <dgm:prSet/>
      <dgm:spPr/>
      <dgm:t>
        <a:bodyPr/>
        <a:lstStyle/>
        <a:p>
          <a:endParaRPr lang="en-US"/>
        </a:p>
      </dgm:t>
    </dgm:pt>
    <dgm:pt modelId="{03A4BA8C-2885-7149-A6BC-F1D9430C0BB7}" cxnId="{50E8F4F5-E3D3-6D49-B08E-2D9275DFB7FF}" type="sibTrans">
      <dgm:prSet/>
      <dgm:spPr/>
      <dgm:t>
        <a:bodyPr/>
        <a:lstStyle/>
        <a:p>
          <a:endParaRPr lang="en-US"/>
        </a:p>
      </dgm:t>
    </dgm:pt>
    <dgm:pt modelId="{11BCDFE3-DBEC-DC40-9484-EE0C7313D8ED}">
      <dgm:prSet/>
      <dgm:spPr/>
      <dgm:t>
        <a:bodyPr/>
        <a:lstStyle/>
        <a:p>
          <a:pPr rtl="0"/>
          <a:r>
            <a:rPr lang="en-GB" dirty="0"/>
            <a:t>Supported by a positive bone scan and/or the presence of micro-abscesses at surgery</a:t>
          </a:r>
        </a:p>
      </dgm:t>
    </dgm:pt>
    <dgm:pt modelId="{4610DB4D-DF2A-4745-8026-46FBCE1C8760}" cxnId="{2A4A170E-6688-5840-BA2D-EBB7769AC65E}" type="parTrans">
      <dgm:prSet/>
      <dgm:spPr/>
      <dgm:t>
        <a:bodyPr/>
        <a:lstStyle/>
        <a:p>
          <a:endParaRPr lang="en-US"/>
        </a:p>
      </dgm:t>
    </dgm:pt>
    <dgm:pt modelId="{282CB0F7-9EF5-BB40-B486-EEC0227E2B3A}" cxnId="{2A4A170E-6688-5840-BA2D-EBB7769AC65E}" type="sibTrans">
      <dgm:prSet/>
      <dgm:spPr/>
      <dgm:t>
        <a:bodyPr/>
        <a:lstStyle/>
        <a:p>
          <a:endParaRPr lang="en-US"/>
        </a:p>
      </dgm:t>
    </dgm:pt>
    <dgm:pt modelId="{4659C0AF-818F-D041-974E-961182F5BEE9}">
      <dgm:prSet/>
      <dgm:spPr/>
      <dgm:t>
        <a:bodyPr/>
        <a:lstStyle/>
        <a:p>
          <a:pPr rtl="0"/>
          <a:r>
            <a:rPr lang="en-GB" dirty="0"/>
            <a:t>ESR, CRP</a:t>
          </a:r>
        </a:p>
      </dgm:t>
    </dgm:pt>
    <dgm:pt modelId="{B5C6AF7E-6958-444B-A368-A9AF314570A1}" cxnId="{16AB49B9-41F8-4E46-A919-F8A14173C6F2}" type="parTrans">
      <dgm:prSet/>
      <dgm:spPr/>
      <dgm:t>
        <a:bodyPr/>
        <a:lstStyle/>
        <a:p>
          <a:endParaRPr lang="en-US"/>
        </a:p>
      </dgm:t>
    </dgm:pt>
    <dgm:pt modelId="{D00E9647-8D4B-9C4F-872D-EF45BD29ED67}" cxnId="{16AB49B9-41F8-4E46-A919-F8A14173C6F2}" type="sibTrans">
      <dgm:prSet/>
      <dgm:spPr/>
      <dgm:t>
        <a:bodyPr/>
        <a:lstStyle/>
        <a:p>
          <a:endParaRPr lang="en-US"/>
        </a:p>
      </dgm:t>
    </dgm:pt>
    <dgm:pt modelId="{37472A46-75C0-944E-811D-C3E8C8D9C855}" type="pres">
      <dgm:prSet presAssocID="{6E22D9ED-4C00-4A41-AC36-7BFF66C2C502}" presName="linear" presStyleCnt="0">
        <dgm:presLayoutVars>
          <dgm:animLvl val="lvl"/>
          <dgm:resizeHandles val="exact"/>
        </dgm:presLayoutVars>
      </dgm:prSet>
      <dgm:spPr/>
    </dgm:pt>
    <dgm:pt modelId="{5C76B1D5-FB48-A249-8271-4A6D291655DF}" type="pres">
      <dgm:prSet presAssocID="{4B362881-2C03-8D4D-897D-0FD9E9CAEC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010784-95F2-8F4C-9A68-985906DC856F}" type="pres">
      <dgm:prSet presAssocID="{8573F25D-BAF1-9A42-984B-3929C6DE9C05}" presName="spacer" presStyleCnt="0"/>
      <dgm:spPr/>
    </dgm:pt>
    <dgm:pt modelId="{0E41CAAF-7DDA-C548-A936-DB81B8BEE667}" type="pres">
      <dgm:prSet presAssocID="{AD5E53C4-2E68-5847-B0AC-960B4BAE75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B22C27-E544-604A-91F5-BC5A34B4FAD0}" type="pres">
      <dgm:prSet presAssocID="{48983BAB-49D8-9F4C-87AA-939B71655D2E}" presName="spacer" presStyleCnt="0"/>
      <dgm:spPr/>
    </dgm:pt>
    <dgm:pt modelId="{FB199FCB-7F5C-B941-B729-37CA91A170C8}" type="pres">
      <dgm:prSet presAssocID="{3D13A5F8-6BF8-A443-B0B6-9A46E6A4AC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469357-41C9-0640-A7A4-91DC178F5D09}" type="pres">
      <dgm:prSet presAssocID="{03A4BA8C-2885-7149-A6BC-F1D9430C0BB7}" presName="spacer" presStyleCnt="0"/>
      <dgm:spPr/>
    </dgm:pt>
    <dgm:pt modelId="{D753E2C3-ECB1-D146-B782-CC0BCC1B1AA9}" type="pres">
      <dgm:prSet presAssocID="{11BCDFE3-DBEC-DC40-9484-EE0C7313D8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6937E6-5530-2741-A145-17055F117509}" type="pres">
      <dgm:prSet presAssocID="{282CB0F7-9EF5-BB40-B486-EEC0227E2B3A}" presName="spacer" presStyleCnt="0"/>
      <dgm:spPr/>
    </dgm:pt>
    <dgm:pt modelId="{BDE592A2-0744-2E48-8C29-40F1F593299B}" type="pres">
      <dgm:prSet presAssocID="{4659C0AF-818F-D041-974E-961182F5BE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A4A170E-6688-5840-BA2D-EBB7769AC65E}" srcId="{6E22D9ED-4C00-4A41-AC36-7BFF66C2C502}" destId="{11BCDFE3-DBEC-DC40-9484-EE0C7313D8ED}" srcOrd="3" destOrd="0" parTransId="{4610DB4D-DF2A-4745-8026-46FBCE1C8760}" sibTransId="{282CB0F7-9EF5-BB40-B486-EEC0227E2B3A}"/>
    <dgm:cxn modelId="{53BE5620-8C16-C94B-BCF7-2EC886B5943D}" type="presOf" srcId="{4B362881-2C03-8D4D-897D-0FD9E9CAEC1C}" destId="{5C76B1D5-FB48-A249-8271-4A6D291655DF}" srcOrd="0" destOrd="0" presId="urn:microsoft.com/office/officeart/2005/8/layout/vList2"/>
    <dgm:cxn modelId="{984FEE28-4EA9-4F40-B724-B53FD5854624}" type="presOf" srcId="{3D13A5F8-6BF8-A443-B0B6-9A46E6A4ACBD}" destId="{FB199FCB-7F5C-B941-B729-37CA91A170C8}" srcOrd="0" destOrd="0" presId="urn:microsoft.com/office/officeart/2005/8/layout/vList2"/>
    <dgm:cxn modelId="{4FBD9448-D7D9-0144-ABE0-8E375A16E9A0}" type="presOf" srcId="{AD5E53C4-2E68-5847-B0AC-960B4BAE7507}" destId="{0E41CAAF-7DDA-C548-A936-DB81B8BEE667}" srcOrd="0" destOrd="0" presId="urn:microsoft.com/office/officeart/2005/8/layout/vList2"/>
    <dgm:cxn modelId="{09CF155D-724D-4D40-9722-4B1C41D6E263}" type="presOf" srcId="{6E22D9ED-4C00-4A41-AC36-7BFF66C2C502}" destId="{37472A46-75C0-944E-811D-C3E8C8D9C855}" srcOrd="0" destOrd="0" presId="urn:microsoft.com/office/officeart/2005/8/layout/vList2"/>
    <dgm:cxn modelId="{6A862C6C-D403-D646-A8B1-9BC0A9027ADE}" type="presOf" srcId="{11BCDFE3-DBEC-DC40-9484-EE0C7313D8ED}" destId="{D753E2C3-ECB1-D146-B782-CC0BCC1B1AA9}" srcOrd="0" destOrd="0" presId="urn:microsoft.com/office/officeart/2005/8/layout/vList2"/>
    <dgm:cxn modelId="{4353C099-5F03-2A40-A1C2-9E2B90D2CED1}" srcId="{6E22D9ED-4C00-4A41-AC36-7BFF66C2C502}" destId="{4B362881-2C03-8D4D-897D-0FD9E9CAEC1C}" srcOrd="0" destOrd="0" parTransId="{86B370ED-65C4-5649-993A-76E08FB9BE72}" sibTransId="{8573F25D-BAF1-9A42-984B-3929C6DE9C05}"/>
    <dgm:cxn modelId="{65CD48A2-A514-2743-9248-EC74487E7151}" type="presOf" srcId="{4659C0AF-818F-D041-974E-961182F5BEE9}" destId="{BDE592A2-0744-2E48-8C29-40F1F593299B}" srcOrd="0" destOrd="0" presId="urn:microsoft.com/office/officeart/2005/8/layout/vList2"/>
    <dgm:cxn modelId="{16AB49B9-41F8-4E46-A919-F8A14173C6F2}" srcId="{6E22D9ED-4C00-4A41-AC36-7BFF66C2C502}" destId="{4659C0AF-818F-D041-974E-961182F5BEE9}" srcOrd="4" destOrd="0" parTransId="{B5C6AF7E-6958-444B-A368-A9AF314570A1}" sibTransId="{D00E9647-8D4B-9C4F-872D-EF45BD29ED67}"/>
    <dgm:cxn modelId="{17DCECE8-F15D-7C49-A8C4-E862DB97B6FA}" srcId="{6E22D9ED-4C00-4A41-AC36-7BFF66C2C502}" destId="{AD5E53C4-2E68-5847-B0AC-960B4BAE7507}" srcOrd="1" destOrd="0" parTransId="{C0BA54E9-7FD4-8743-866B-558C71DDC12A}" sibTransId="{48983BAB-49D8-9F4C-87AA-939B71655D2E}"/>
    <dgm:cxn modelId="{50E8F4F5-E3D3-6D49-B08E-2D9275DFB7FF}" srcId="{6E22D9ED-4C00-4A41-AC36-7BFF66C2C502}" destId="{3D13A5F8-6BF8-A443-B0B6-9A46E6A4ACBD}" srcOrd="2" destOrd="0" parTransId="{1D77F6B8-0C60-F446-9F50-CD2ADD63A9E7}" sibTransId="{03A4BA8C-2885-7149-A6BC-F1D9430C0BB7}"/>
    <dgm:cxn modelId="{91C4A53A-B9BC-A142-BBFC-2181757C5EDB}" type="presParOf" srcId="{37472A46-75C0-944E-811D-C3E8C8D9C855}" destId="{5C76B1D5-FB48-A249-8271-4A6D291655DF}" srcOrd="0" destOrd="0" presId="urn:microsoft.com/office/officeart/2005/8/layout/vList2"/>
    <dgm:cxn modelId="{DD19D4CC-F285-F948-B8F2-3BB23E112660}" type="presParOf" srcId="{37472A46-75C0-944E-811D-C3E8C8D9C855}" destId="{D7010784-95F2-8F4C-9A68-985906DC856F}" srcOrd="1" destOrd="0" presId="urn:microsoft.com/office/officeart/2005/8/layout/vList2"/>
    <dgm:cxn modelId="{2D991168-FC1B-8E48-B37D-20A9FBFACCBC}" type="presParOf" srcId="{37472A46-75C0-944E-811D-C3E8C8D9C855}" destId="{0E41CAAF-7DDA-C548-A936-DB81B8BEE667}" srcOrd="2" destOrd="0" presId="urn:microsoft.com/office/officeart/2005/8/layout/vList2"/>
    <dgm:cxn modelId="{73C9260C-9CAA-5C4F-98B3-4559840D74E0}" type="presParOf" srcId="{37472A46-75C0-944E-811D-C3E8C8D9C855}" destId="{05B22C27-E544-604A-91F5-BC5A34B4FAD0}" srcOrd="3" destOrd="0" presId="urn:microsoft.com/office/officeart/2005/8/layout/vList2"/>
    <dgm:cxn modelId="{DD295159-E0F6-4F4E-81ED-ED7AE8407584}" type="presParOf" srcId="{37472A46-75C0-944E-811D-C3E8C8D9C855}" destId="{FB199FCB-7F5C-B941-B729-37CA91A170C8}" srcOrd="4" destOrd="0" presId="urn:microsoft.com/office/officeart/2005/8/layout/vList2"/>
    <dgm:cxn modelId="{84972405-3923-534B-86C2-B93D180A5A94}" type="presParOf" srcId="{37472A46-75C0-944E-811D-C3E8C8D9C855}" destId="{F5469357-41C9-0640-A7A4-91DC178F5D09}" srcOrd="5" destOrd="0" presId="urn:microsoft.com/office/officeart/2005/8/layout/vList2"/>
    <dgm:cxn modelId="{1D6E1485-F626-5E4A-93AC-1A726EF76AAF}" type="presParOf" srcId="{37472A46-75C0-944E-811D-C3E8C8D9C855}" destId="{D753E2C3-ECB1-D146-B782-CC0BCC1B1AA9}" srcOrd="6" destOrd="0" presId="urn:microsoft.com/office/officeart/2005/8/layout/vList2"/>
    <dgm:cxn modelId="{6221B1DE-062B-9A45-AED0-0F5B44061D31}" type="presParOf" srcId="{37472A46-75C0-944E-811D-C3E8C8D9C855}" destId="{FE6937E6-5530-2741-A145-17055F117509}" srcOrd="7" destOrd="0" presId="urn:microsoft.com/office/officeart/2005/8/layout/vList2"/>
    <dgm:cxn modelId="{C7001AEC-05A6-B44B-9D3A-A399DB56831A}" type="presParOf" srcId="{37472A46-75C0-944E-811D-C3E8C8D9C855}" destId="{BDE592A2-0744-2E48-8C29-40F1F59329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41297D-B962-3349-8DB5-D3C6B8508F7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4106E-B825-9246-86D4-6227F526B9F4}">
      <dgm:prSet/>
      <dgm:spPr/>
      <dgm:t>
        <a:bodyPr/>
        <a:lstStyle/>
        <a:p>
          <a:pPr rtl="0"/>
          <a:r>
            <a:rPr lang="en-GB"/>
            <a:t>CT scan</a:t>
          </a:r>
        </a:p>
      </dgm:t>
    </dgm:pt>
    <dgm:pt modelId="{1DA3AC05-14FA-CE40-8938-F1F2EF33590A}" cxnId="{435CE01E-FBDE-8A41-851E-901C95E53121}" type="parTrans">
      <dgm:prSet/>
      <dgm:spPr/>
      <dgm:t>
        <a:bodyPr/>
        <a:lstStyle/>
        <a:p>
          <a:endParaRPr lang="en-US"/>
        </a:p>
      </dgm:t>
    </dgm:pt>
    <dgm:pt modelId="{3DF23485-4F1A-DF47-9376-0DD23767CE58}" cxnId="{435CE01E-FBDE-8A41-851E-901C95E53121}" type="sibTrans">
      <dgm:prSet/>
      <dgm:spPr/>
      <dgm:t>
        <a:bodyPr/>
        <a:lstStyle/>
        <a:p>
          <a:endParaRPr lang="en-US"/>
        </a:p>
      </dgm:t>
    </dgm:pt>
    <dgm:pt modelId="{2E220391-C89F-654E-8B02-B253DA1D5637}">
      <dgm:prSet/>
      <dgm:spPr/>
      <dgm:t>
        <a:bodyPr/>
        <a:lstStyle/>
        <a:p>
          <a:pPr rtl="0"/>
          <a:r>
            <a:rPr lang="en-GB"/>
            <a:t>MRI</a:t>
          </a:r>
        </a:p>
      </dgm:t>
    </dgm:pt>
    <dgm:pt modelId="{9037D4A9-84B2-4E43-BC4E-EE3CA12F2501}" cxnId="{774FB3FE-83FA-8847-93BF-2B1B1706E110}" type="parTrans">
      <dgm:prSet/>
      <dgm:spPr/>
      <dgm:t>
        <a:bodyPr/>
        <a:lstStyle/>
        <a:p>
          <a:endParaRPr lang="en-US"/>
        </a:p>
      </dgm:t>
    </dgm:pt>
    <dgm:pt modelId="{5097EB75-251F-8B48-8657-70E53B0F42E3}" cxnId="{774FB3FE-83FA-8847-93BF-2B1B1706E110}" type="sibTrans">
      <dgm:prSet/>
      <dgm:spPr/>
      <dgm:t>
        <a:bodyPr/>
        <a:lstStyle/>
        <a:p>
          <a:endParaRPr lang="en-US"/>
        </a:p>
      </dgm:t>
    </dgm:pt>
    <dgm:pt modelId="{FCB3C3A4-8C2C-FF43-B57E-0BE3469ABCDF}">
      <dgm:prSet/>
      <dgm:spPr/>
      <dgm:t>
        <a:bodyPr/>
        <a:lstStyle/>
        <a:p>
          <a:pPr rtl="0"/>
          <a:r>
            <a:rPr lang="en-GB" dirty="0"/>
            <a:t>Technetium-99m bone scan: Osteoblastic activity. Highly sensitive for bony infection </a:t>
          </a:r>
        </a:p>
      </dgm:t>
    </dgm:pt>
    <dgm:pt modelId="{10392F4E-7D32-3E4A-BC21-97A5396AAD85}" cxnId="{E290DC6C-8C90-B04A-B2B5-A83A67C7DEF1}" type="parTrans">
      <dgm:prSet/>
      <dgm:spPr/>
      <dgm:t>
        <a:bodyPr/>
        <a:lstStyle/>
        <a:p>
          <a:endParaRPr lang="en-US"/>
        </a:p>
      </dgm:t>
    </dgm:pt>
    <dgm:pt modelId="{3B4F5855-708E-8D42-8A2C-7355B5A7E6DB}" cxnId="{E290DC6C-8C90-B04A-B2B5-A83A67C7DEF1}" type="sibTrans">
      <dgm:prSet/>
      <dgm:spPr/>
      <dgm:t>
        <a:bodyPr/>
        <a:lstStyle/>
        <a:p>
          <a:endParaRPr lang="en-US"/>
        </a:p>
      </dgm:t>
    </dgm:pt>
    <dgm:pt modelId="{3F4198D8-0FD5-124F-B1DC-C95E24380C2A}">
      <dgm:prSet/>
      <dgm:spPr/>
      <dgm:t>
        <a:bodyPr/>
        <a:lstStyle/>
        <a:p>
          <a:pPr rtl="0"/>
          <a:r>
            <a:rPr lang="en-GB" dirty="0"/>
            <a:t>SPECT (single photon emission  CT using gamma rays) : Good anatomic localization</a:t>
          </a:r>
        </a:p>
      </dgm:t>
    </dgm:pt>
    <dgm:pt modelId="{1AF6F704-6F81-0B49-B0FF-89E3B8107CED}" cxnId="{9DD6E419-A7E2-9F43-A7DD-C6394CB745FE}" type="parTrans">
      <dgm:prSet/>
      <dgm:spPr/>
      <dgm:t>
        <a:bodyPr/>
        <a:lstStyle/>
        <a:p>
          <a:endParaRPr lang="en-US"/>
        </a:p>
      </dgm:t>
    </dgm:pt>
    <dgm:pt modelId="{D5155F6D-7063-4F4A-B37B-89A309C1360E}" cxnId="{9DD6E419-A7E2-9F43-A7DD-C6394CB745FE}" type="sibTrans">
      <dgm:prSet/>
      <dgm:spPr/>
      <dgm:t>
        <a:bodyPr/>
        <a:lstStyle/>
        <a:p>
          <a:endParaRPr lang="en-US"/>
        </a:p>
      </dgm:t>
    </dgm:pt>
    <dgm:pt modelId="{F2E178D6-6129-CF4A-94E6-472F3509B55E}">
      <dgm:prSet/>
      <dgm:spPr/>
      <dgm:t>
        <a:bodyPr/>
        <a:lstStyle/>
        <a:p>
          <a:pPr rtl="0"/>
          <a:r>
            <a:rPr lang="en-GB" dirty="0"/>
            <a:t>Gallium scan: Increased uptake during infection  Monitoring and duration of antimicrobial therapy</a:t>
          </a:r>
        </a:p>
      </dgm:t>
    </dgm:pt>
    <dgm:pt modelId="{E5A85DCF-1D70-2141-A6BF-0047179C4730}" cxnId="{90B3F988-2709-BC4D-9A3F-DE53321740F1}" type="parTrans">
      <dgm:prSet/>
      <dgm:spPr/>
      <dgm:t>
        <a:bodyPr/>
        <a:lstStyle/>
        <a:p>
          <a:endParaRPr lang="en-US"/>
        </a:p>
      </dgm:t>
    </dgm:pt>
    <dgm:pt modelId="{D4A91133-5174-7F48-B83E-43EE7067CB96}" cxnId="{90B3F988-2709-BC4D-9A3F-DE53321740F1}" type="sibTrans">
      <dgm:prSet/>
      <dgm:spPr/>
      <dgm:t>
        <a:bodyPr/>
        <a:lstStyle/>
        <a:p>
          <a:endParaRPr lang="en-US"/>
        </a:p>
      </dgm:t>
    </dgm:pt>
    <dgm:pt modelId="{AD161D2E-C079-CC4E-9D46-78168019F4B9}" type="pres">
      <dgm:prSet presAssocID="{6D41297D-B962-3349-8DB5-D3C6B8508F77}" presName="linear" presStyleCnt="0">
        <dgm:presLayoutVars>
          <dgm:animLvl val="lvl"/>
          <dgm:resizeHandles val="exact"/>
        </dgm:presLayoutVars>
      </dgm:prSet>
      <dgm:spPr/>
    </dgm:pt>
    <dgm:pt modelId="{23EB292A-3133-1540-BB5A-5C335F5C29EA}" type="pres">
      <dgm:prSet presAssocID="{0A84106E-B825-9246-86D4-6227F526B9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DCC62F-A9F4-C143-AA8E-39F623918AE2}" type="pres">
      <dgm:prSet presAssocID="{3DF23485-4F1A-DF47-9376-0DD23767CE58}" presName="spacer" presStyleCnt="0"/>
      <dgm:spPr/>
    </dgm:pt>
    <dgm:pt modelId="{56A0C5CB-4F2D-C045-9362-3B58F51C96E3}" type="pres">
      <dgm:prSet presAssocID="{2E220391-C89F-654E-8B02-B253DA1D56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450524-D0B8-744A-A68E-F2FE85953AE5}" type="pres">
      <dgm:prSet presAssocID="{5097EB75-251F-8B48-8657-70E53B0F42E3}" presName="spacer" presStyleCnt="0"/>
      <dgm:spPr/>
    </dgm:pt>
    <dgm:pt modelId="{99E16993-1141-C045-937C-7E349176BCB4}" type="pres">
      <dgm:prSet presAssocID="{FCB3C3A4-8C2C-FF43-B57E-0BE3469ABC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9ADAE5-848A-4E4D-B151-F9A188F9AEF4}" type="pres">
      <dgm:prSet presAssocID="{3B4F5855-708E-8D42-8A2C-7355B5A7E6DB}" presName="spacer" presStyleCnt="0"/>
      <dgm:spPr/>
    </dgm:pt>
    <dgm:pt modelId="{26C73468-E4D0-7548-AA09-1AA98EE07F77}" type="pres">
      <dgm:prSet presAssocID="{3F4198D8-0FD5-124F-B1DC-C95E24380C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7ABBAC-9EF1-B241-8D19-1B179E6A966C}" type="pres">
      <dgm:prSet presAssocID="{D5155F6D-7063-4F4A-B37B-89A309C1360E}" presName="spacer" presStyleCnt="0"/>
      <dgm:spPr/>
    </dgm:pt>
    <dgm:pt modelId="{9F2EB185-1150-7D45-8F7F-6743AC31728A}" type="pres">
      <dgm:prSet presAssocID="{F2E178D6-6129-CF4A-94E6-472F3509B5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DD6E419-A7E2-9F43-A7DD-C6394CB745FE}" srcId="{6D41297D-B962-3349-8DB5-D3C6B8508F77}" destId="{3F4198D8-0FD5-124F-B1DC-C95E24380C2A}" srcOrd="3" destOrd="0" parTransId="{1AF6F704-6F81-0B49-B0FF-89E3B8107CED}" sibTransId="{D5155F6D-7063-4F4A-B37B-89A309C1360E}"/>
    <dgm:cxn modelId="{435CE01E-FBDE-8A41-851E-901C95E53121}" srcId="{6D41297D-B962-3349-8DB5-D3C6B8508F77}" destId="{0A84106E-B825-9246-86D4-6227F526B9F4}" srcOrd="0" destOrd="0" parTransId="{1DA3AC05-14FA-CE40-8938-F1F2EF33590A}" sibTransId="{3DF23485-4F1A-DF47-9376-0DD23767CE58}"/>
    <dgm:cxn modelId="{15B9B740-E0F2-7A47-B63C-C0559806B954}" type="presOf" srcId="{2E220391-C89F-654E-8B02-B253DA1D5637}" destId="{56A0C5CB-4F2D-C045-9362-3B58F51C96E3}" srcOrd="0" destOrd="0" presId="urn:microsoft.com/office/officeart/2005/8/layout/vList2"/>
    <dgm:cxn modelId="{513A4842-1AFB-C54E-A949-6CBC695EA305}" type="presOf" srcId="{3F4198D8-0FD5-124F-B1DC-C95E24380C2A}" destId="{26C73468-E4D0-7548-AA09-1AA98EE07F77}" srcOrd="0" destOrd="0" presId="urn:microsoft.com/office/officeart/2005/8/layout/vList2"/>
    <dgm:cxn modelId="{71A9C04B-0742-224B-99D5-C57C534C8B7B}" type="presOf" srcId="{6D41297D-B962-3349-8DB5-D3C6B8508F77}" destId="{AD161D2E-C079-CC4E-9D46-78168019F4B9}" srcOrd="0" destOrd="0" presId="urn:microsoft.com/office/officeart/2005/8/layout/vList2"/>
    <dgm:cxn modelId="{3C301B59-AD5A-D041-8BF5-4A8B35660079}" type="presOf" srcId="{0A84106E-B825-9246-86D4-6227F526B9F4}" destId="{23EB292A-3133-1540-BB5A-5C335F5C29EA}" srcOrd="0" destOrd="0" presId="urn:microsoft.com/office/officeart/2005/8/layout/vList2"/>
    <dgm:cxn modelId="{E290DC6C-8C90-B04A-B2B5-A83A67C7DEF1}" srcId="{6D41297D-B962-3349-8DB5-D3C6B8508F77}" destId="{FCB3C3A4-8C2C-FF43-B57E-0BE3469ABCDF}" srcOrd="2" destOrd="0" parTransId="{10392F4E-7D32-3E4A-BC21-97A5396AAD85}" sibTransId="{3B4F5855-708E-8D42-8A2C-7355B5A7E6DB}"/>
    <dgm:cxn modelId="{60D4E484-CF34-084F-A128-0F5F442759E6}" type="presOf" srcId="{F2E178D6-6129-CF4A-94E6-472F3509B55E}" destId="{9F2EB185-1150-7D45-8F7F-6743AC31728A}" srcOrd="0" destOrd="0" presId="urn:microsoft.com/office/officeart/2005/8/layout/vList2"/>
    <dgm:cxn modelId="{90B3F988-2709-BC4D-9A3F-DE53321740F1}" srcId="{6D41297D-B962-3349-8DB5-D3C6B8508F77}" destId="{F2E178D6-6129-CF4A-94E6-472F3509B55E}" srcOrd="4" destOrd="0" parTransId="{E5A85DCF-1D70-2141-A6BF-0047179C4730}" sibTransId="{D4A91133-5174-7F48-B83E-43EE7067CB96}"/>
    <dgm:cxn modelId="{C1A4979D-FD55-1541-93F3-ABEDBEA954B3}" type="presOf" srcId="{FCB3C3A4-8C2C-FF43-B57E-0BE3469ABCDF}" destId="{99E16993-1141-C045-937C-7E349176BCB4}" srcOrd="0" destOrd="0" presId="urn:microsoft.com/office/officeart/2005/8/layout/vList2"/>
    <dgm:cxn modelId="{774FB3FE-83FA-8847-93BF-2B1B1706E110}" srcId="{6D41297D-B962-3349-8DB5-D3C6B8508F77}" destId="{2E220391-C89F-654E-8B02-B253DA1D5637}" srcOrd="1" destOrd="0" parTransId="{9037D4A9-84B2-4E43-BC4E-EE3CA12F2501}" sibTransId="{5097EB75-251F-8B48-8657-70E53B0F42E3}"/>
    <dgm:cxn modelId="{F7721FD5-2ABB-FA4C-902B-3A45A2821A7E}" type="presParOf" srcId="{AD161D2E-C079-CC4E-9D46-78168019F4B9}" destId="{23EB292A-3133-1540-BB5A-5C335F5C29EA}" srcOrd="0" destOrd="0" presId="urn:microsoft.com/office/officeart/2005/8/layout/vList2"/>
    <dgm:cxn modelId="{66D99702-F88F-2345-9854-F581409BDC7B}" type="presParOf" srcId="{AD161D2E-C079-CC4E-9D46-78168019F4B9}" destId="{7ADCC62F-A9F4-C143-AA8E-39F623918AE2}" srcOrd="1" destOrd="0" presId="urn:microsoft.com/office/officeart/2005/8/layout/vList2"/>
    <dgm:cxn modelId="{366D6017-E4DA-5C46-81E4-827144C8F2B1}" type="presParOf" srcId="{AD161D2E-C079-CC4E-9D46-78168019F4B9}" destId="{56A0C5CB-4F2D-C045-9362-3B58F51C96E3}" srcOrd="2" destOrd="0" presId="urn:microsoft.com/office/officeart/2005/8/layout/vList2"/>
    <dgm:cxn modelId="{DBD5D413-CAD9-B74D-B546-0742181F3A6D}" type="presParOf" srcId="{AD161D2E-C079-CC4E-9D46-78168019F4B9}" destId="{2F450524-D0B8-744A-A68E-F2FE85953AE5}" srcOrd="3" destOrd="0" presId="urn:microsoft.com/office/officeart/2005/8/layout/vList2"/>
    <dgm:cxn modelId="{A4DDDA27-A3BB-414E-9499-AD6E099D6A34}" type="presParOf" srcId="{AD161D2E-C079-CC4E-9D46-78168019F4B9}" destId="{99E16993-1141-C045-937C-7E349176BCB4}" srcOrd="4" destOrd="0" presId="urn:microsoft.com/office/officeart/2005/8/layout/vList2"/>
    <dgm:cxn modelId="{AFD6A8A2-B9E1-DB42-9B39-FCAB73DEECE1}" type="presParOf" srcId="{AD161D2E-C079-CC4E-9D46-78168019F4B9}" destId="{1C9ADAE5-848A-4E4D-B151-F9A188F9AEF4}" srcOrd="5" destOrd="0" presId="urn:microsoft.com/office/officeart/2005/8/layout/vList2"/>
    <dgm:cxn modelId="{B65F96CB-A7E9-474E-B76B-6A9EE33F0AB1}" type="presParOf" srcId="{AD161D2E-C079-CC4E-9D46-78168019F4B9}" destId="{26C73468-E4D0-7548-AA09-1AA98EE07F77}" srcOrd="6" destOrd="0" presId="urn:microsoft.com/office/officeart/2005/8/layout/vList2"/>
    <dgm:cxn modelId="{E608BAE4-C84C-8E4B-8541-99C561397135}" type="presParOf" srcId="{AD161D2E-C079-CC4E-9D46-78168019F4B9}" destId="{C57ABBAC-9EF1-B241-8D19-1B179E6A966C}" srcOrd="7" destOrd="0" presId="urn:microsoft.com/office/officeart/2005/8/layout/vList2"/>
    <dgm:cxn modelId="{1FF40789-9383-BA41-B3CD-D707C208D76F}" type="presParOf" srcId="{AD161D2E-C079-CC4E-9D46-78168019F4B9}" destId="{9F2EB185-1150-7D45-8F7F-6743AC3172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AA2A841-00AC-7949-900D-E4BC796427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F33C1-6F1C-9E44-ABC0-4D8362538677}">
      <dgm:prSet/>
      <dgm:spPr/>
      <dgm:t>
        <a:bodyPr/>
        <a:lstStyle/>
        <a:p>
          <a:pPr rtl="0"/>
          <a:r>
            <a:rPr lang="en-GB" dirty="0"/>
            <a:t>Early infections- oral fluoroquinolone</a:t>
          </a:r>
        </a:p>
      </dgm:t>
    </dgm:pt>
    <dgm:pt modelId="{372AD052-814D-E549-9375-7618954B00FC}" cxnId="{1C316194-510C-724D-BC42-678479F2528F}" type="parTrans">
      <dgm:prSet/>
      <dgm:spPr/>
      <dgm:t>
        <a:bodyPr/>
        <a:lstStyle/>
        <a:p>
          <a:endParaRPr lang="en-US"/>
        </a:p>
      </dgm:t>
    </dgm:pt>
    <dgm:pt modelId="{4C218DB7-5609-474A-B7D8-1634DC85F890}" cxnId="{1C316194-510C-724D-BC42-678479F2528F}" type="sibTrans">
      <dgm:prSet/>
      <dgm:spPr/>
      <dgm:t>
        <a:bodyPr/>
        <a:lstStyle/>
        <a:p>
          <a:endParaRPr lang="en-US"/>
        </a:p>
      </dgm:t>
    </dgm:pt>
    <dgm:pt modelId="{E6BCA20A-FAF2-144D-8BD8-A1BDA04F82E9}">
      <dgm:prSet/>
      <dgm:spPr/>
      <dgm:t>
        <a:bodyPr/>
        <a:lstStyle/>
        <a:p>
          <a:pPr rtl="0"/>
          <a:r>
            <a:rPr lang="en-GB" dirty="0"/>
            <a:t>Advanced stages- parenteral antibiotics may be indicated</a:t>
          </a:r>
        </a:p>
      </dgm:t>
    </dgm:pt>
    <dgm:pt modelId="{8B315CE6-3317-EB4C-BF37-E9FB0FD89CD6}" cxnId="{C652DEB1-A7F7-1745-9994-C0C7E0F4F74A}" type="parTrans">
      <dgm:prSet/>
      <dgm:spPr/>
      <dgm:t>
        <a:bodyPr/>
        <a:lstStyle/>
        <a:p>
          <a:endParaRPr lang="en-US"/>
        </a:p>
      </dgm:t>
    </dgm:pt>
    <dgm:pt modelId="{B7CC57A9-C139-0C44-859F-088981DDAC70}" cxnId="{C652DEB1-A7F7-1745-9994-C0C7E0F4F74A}" type="sibTrans">
      <dgm:prSet/>
      <dgm:spPr/>
      <dgm:t>
        <a:bodyPr/>
        <a:lstStyle/>
        <a:p>
          <a:endParaRPr lang="en-US"/>
        </a:p>
      </dgm:t>
    </dgm:pt>
    <dgm:pt modelId="{05CFDFD9-02C2-3943-8A71-E88DE4FFF861}">
      <dgm:prSet/>
      <dgm:spPr/>
      <dgm:t>
        <a:bodyPr/>
        <a:lstStyle/>
        <a:p>
          <a:pPr rtl="0"/>
          <a:r>
            <a:rPr lang="en-GB" dirty="0">
              <a:solidFill>
                <a:schemeClr val="bg1"/>
              </a:solidFill>
            </a:rPr>
            <a:t>Duration of treatment: 06wks </a:t>
          </a:r>
          <a:r>
            <a:rPr lang="en-GB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or as indicated by the results of radiologic studies and clinical response.</a:t>
          </a:r>
          <a:endParaRPr lang="en-GB" dirty="0">
            <a:solidFill>
              <a:schemeClr val="bg1"/>
            </a:solidFill>
          </a:endParaRPr>
        </a:p>
      </dgm:t>
    </dgm:pt>
    <dgm:pt modelId="{2B624A3A-FB8F-0C42-B369-97E2FEA29DFF}" cxnId="{077CBFCE-DB7A-E54C-8962-C0967E624A1C}" type="parTrans">
      <dgm:prSet/>
      <dgm:spPr/>
      <dgm:t>
        <a:bodyPr/>
        <a:lstStyle/>
        <a:p>
          <a:endParaRPr lang="en-US"/>
        </a:p>
      </dgm:t>
    </dgm:pt>
    <dgm:pt modelId="{466AB510-BE29-CC47-BD10-A3202FBD35B0}" cxnId="{077CBFCE-DB7A-E54C-8962-C0967E624A1C}" type="sibTrans">
      <dgm:prSet/>
      <dgm:spPr/>
      <dgm:t>
        <a:bodyPr/>
        <a:lstStyle/>
        <a:p>
          <a:endParaRPr lang="en-US"/>
        </a:p>
      </dgm:t>
    </dgm:pt>
    <dgm:pt modelId="{6E522A3F-6583-5D42-9D60-1BC1C6F51E7D}" type="pres">
      <dgm:prSet presAssocID="{AAA2A841-00AC-7949-900D-E4BC79642792}" presName="linear" presStyleCnt="0">
        <dgm:presLayoutVars>
          <dgm:animLvl val="lvl"/>
          <dgm:resizeHandles val="exact"/>
        </dgm:presLayoutVars>
      </dgm:prSet>
      <dgm:spPr/>
    </dgm:pt>
    <dgm:pt modelId="{E0071082-2591-A442-8F3F-095544731D70}" type="pres">
      <dgm:prSet presAssocID="{EBAF33C1-6F1C-9E44-ABC0-4D83625386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2039D2-A2E0-8845-84C0-35D7D9B0CD05}" type="pres">
      <dgm:prSet presAssocID="{4C218DB7-5609-474A-B7D8-1634DC85F890}" presName="spacer" presStyleCnt="0"/>
      <dgm:spPr/>
    </dgm:pt>
    <dgm:pt modelId="{EED5C334-F3BD-C94E-9318-4E58EE5F1561}" type="pres">
      <dgm:prSet presAssocID="{E6BCA20A-FAF2-144D-8BD8-A1BDA04F82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124E7C-046E-884B-B4F6-AD52D00B7F5D}" type="pres">
      <dgm:prSet presAssocID="{B7CC57A9-C139-0C44-859F-088981DDAC70}" presName="spacer" presStyleCnt="0"/>
      <dgm:spPr/>
    </dgm:pt>
    <dgm:pt modelId="{7E79DE44-1092-C34D-B127-451A0C5C8FE5}" type="pres">
      <dgm:prSet presAssocID="{05CFDFD9-02C2-3943-8A71-E88DE4FFF8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9E6D05-E4F2-7345-9139-3ED8AF69778A}" type="presOf" srcId="{EBAF33C1-6F1C-9E44-ABC0-4D8362538677}" destId="{E0071082-2591-A442-8F3F-095544731D70}" srcOrd="0" destOrd="0" presId="urn:microsoft.com/office/officeart/2005/8/layout/vList2"/>
    <dgm:cxn modelId="{BF640B85-524E-6143-BD0B-2594D74BDA56}" type="presOf" srcId="{05CFDFD9-02C2-3943-8A71-E88DE4FFF861}" destId="{7E79DE44-1092-C34D-B127-451A0C5C8FE5}" srcOrd="0" destOrd="0" presId="urn:microsoft.com/office/officeart/2005/8/layout/vList2"/>
    <dgm:cxn modelId="{1C316194-510C-724D-BC42-678479F2528F}" srcId="{AAA2A841-00AC-7949-900D-E4BC79642792}" destId="{EBAF33C1-6F1C-9E44-ABC0-4D8362538677}" srcOrd="0" destOrd="0" parTransId="{372AD052-814D-E549-9375-7618954B00FC}" sibTransId="{4C218DB7-5609-474A-B7D8-1634DC85F890}"/>
    <dgm:cxn modelId="{4D217294-C624-A74F-A280-02DB79871554}" type="presOf" srcId="{E6BCA20A-FAF2-144D-8BD8-A1BDA04F82E9}" destId="{EED5C334-F3BD-C94E-9318-4E58EE5F1561}" srcOrd="0" destOrd="0" presId="urn:microsoft.com/office/officeart/2005/8/layout/vList2"/>
    <dgm:cxn modelId="{C652DEB1-A7F7-1745-9994-C0C7E0F4F74A}" srcId="{AAA2A841-00AC-7949-900D-E4BC79642792}" destId="{E6BCA20A-FAF2-144D-8BD8-A1BDA04F82E9}" srcOrd="1" destOrd="0" parTransId="{8B315CE6-3317-EB4C-BF37-E9FB0FD89CD6}" sibTransId="{B7CC57A9-C139-0C44-859F-088981DDAC70}"/>
    <dgm:cxn modelId="{FB3D89BA-56C4-B64F-B12F-790ACE618D8F}" type="presOf" srcId="{AAA2A841-00AC-7949-900D-E4BC79642792}" destId="{6E522A3F-6583-5D42-9D60-1BC1C6F51E7D}" srcOrd="0" destOrd="0" presId="urn:microsoft.com/office/officeart/2005/8/layout/vList2"/>
    <dgm:cxn modelId="{077CBFCE-DB7A-E54C-8962-C0967E624A1C}" srcId="{AAA2A841-00AC-7949-900D-E4BC79642792}" destId="{05CFDFD9-02C2-3943-8A71-E88DE4FFF861}" srcOrd="2" destOrd="0" parTransId="{2B624A3A-FB8F-0C42-B369-97E2FEA29DFF}" sibTransId="{466AB510-BE29-CC47-BD10-A3202FBD35B0}"/>
    <dgm:cxn modelId="{E8503E07-903C-4D4F-9AC3-664BA4CD7EC4}" type="presParOf" srcId="{6E522A3F-6583-5D42-9D60-1BC1C6F51E7D}" destId="{E0071082-2591-A442-8F3F-095544731D70}" srcOrd="0" destOrd="0" presId="urn:microsoft.com/office/officeart/2005/8/layout/vList2"/>
    <dgm:cxn modelId="{5B00736C-E1FB-A14F-8768-B45E152ECD1E}" type="presParOf" srcId="{6E522A3F-6583-5D42-9D60-1BC1C6F51E7D}" destId="{912039D2-A2E0-8845-84C0-35D7D9B0CD05}" srcOrd="1" destOrd="0" presId="urn:microsoft.com/office/officeart/2005/8/layout/vList2"/>
    <dgm:cxn modelId="{F1BDA1AA-C6AB-DD4C-9B7A-C991557507D0}" type="presParOf" srcId="{6E522A3F-6583-5D42-9D60-1BC1C6F51E7D}" destId="{EED5C334-F3BD-C94E-9318-4E58EE5F1561}" srcOrd="2" destOrd="0" presId="urn:microsoft.com/office/officeart/2005/8/layout/vList2"/>
    <dgm:cxn modelId="{1A8D0866-984E-BD4D-A3F0-88DBFB238CAF}" type="presParOf" srcId="{6E522A3F-6583-5D42-9D60-1BC1C6F51E7D}" destId="{24124E7C-046E-884B-B4F6-AD52D00B7F5D}" srcOrd="3" destOrd="0" presId="urn:microsoft.com/office/officeart/2005/8/layout/vList2"/>
    <dgm:cxn modelId="{F928B9A2-A2C8-8347-97FE-5A49C61B01D3}" type="presParOf" srcId="{6E522A3F-6583-5D42-9D60-1BC1C6F51E7D}" destId="{7E79DE44-1092-C34D-B127-451A0C5C8F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8CB977-DF09-F244-A83B-51EF0A69096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40516-6ADE-174F-B155-43777CB1A985}">
      <dgm:prSet custT="1"/>
      <dgm:spPr/>
      <dgm:t>
        <a:bodyPr/>
        <a:lstStyle/>
        <a:p>
          <a:pPr rtl="0"/>
          <a:r>
            <a:rPr lang="en-GB" sz="3200" dirty="0"/>
            <a:t>Debridement of nonviable sequester of bone, necrosed  and Granulation tissues</a:t>
          </a:r>
        </a:p>
      </dgm:t>
    </dgm:pt>
    <dgm:pt modelId="{A2822F06-3A57-6D49-B990-A0F62DA8E1F9}" cxnId="{6C418C1E-43DA-FE4F-B2E1-E9D6F86A5138}" type="parTrans">
      <dgm:prSet/>
      <dgm:spPr/>
      <dgm:t>
        <a:bodyPr/>
        <a:lstStyle/>
        <a:p>
          <a:endParaRPr lang="en-US"/>
        </a:p>
      </dgm:t>
    </dgm:pt>
    <dgm:pt modelId="{8741F9E5-3E5A-BC40-8AA7-DF8E7E689901}" cxnId="{6C418C1E-43DA-FE4F-B2E1-E9D6F86A5138}" type="sibTrans">
      <dgm:prSet/>
      <dgm:spPr/>
      <dgm:t>
        <a:bodyPr/>
        <a:lstStyle/>
        <a:p>
          <a:endParaRPr lang="en-US"/>
        </a:p>
      </dgm:t>
    </dgm:pt>
    <dgm:pt modelId="{3BCB13C9-BDC4-554A-887D-5ABB81DB0D4F}">
      <dgm:prSet custT="1"/>
      <dgm:spPr/>
      <dgm:t>
        <a:bodyPr/>
        <a:lstStyle/>
        <a:p>
          <a:pPr rtl="0"/>
          <a:r>
            <a:rPr lang="en-GB" sz="3200" dirty="0"/>
            <a:t>Wide resection: Bony skull base, Stylomastoid foramen, Jugular bulb </a:t>
          </a:r>
        </a:p>
      </dgm:t>
    </dgm:pt>
    <dgm:pt modelId="{9C85401F-6D2A-5243-A3EA-DC65CBE65E35}" cxnId="{3BBDE63D-C13C-C04F-9B2E-30228AF1FB8C}" type="parTrans">
      <dgm:prSet/>
      <dgm:spPr/>
      <dgm:t>
        <a:bodyPr/>
        <a:lstStyle/>
        <a:p>
          <a:endParaRPr lang="en-US"/>
        </a:p>
      </dgm:t>
    </dgm:pt>
    <dgm:pt modelId="{29F2B34A-1922-374E-AD5D-DBEC242664A8}" cxnId="{3BBDE63D-C13C-C04F-9B2E-30228AF1FB8C}" type="sibTrans">
      <dgm:prSet/>
      <dgm:spPr/>
      <dgm:t>
        <a:bodyPr/>
        <a:lstStyle/>
        <a:p>
          <a:endParaRPr lang="en-US"/>
        </a:p>
      </dgm:t>
    </dgm:pt>
    <dgm:pt modelId="{EC29DFF5-52F5-0B42-AA1B-79054966926D}" type="pres">
      <dgm:prSet presAssocID="{608CB977-DF09-F244-A83B-51EF0A69096E}" presName="linear" presStyleCnt="0">
        <dgm:presLayoutVars>
          <dgm:animLvl val="lvl"/>
          <dgm:resizeHandles val="exact"/>
        </dgm:presLayoutVars>
      </dgm:prSet>
      <dgm:spPr/>
    </dgm:pt>
    <dgm:pt modelId="{6447AE32-C2E3-6D4A-B984-52E1C63743B1}" type="pres">
      <dgm:prSet presAssocID="{CFF40516-6ADE-174F-B155-43777CB1A9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A2CE31-BE4C-8C4B-B352-D3BE332D1324}" type="pres">
      <dgm:prSet presAssocID="{8741F9E5-3E5A-BC40-8AA7-DF8E7E689901}" presName="spacer" presStyleCnt="0"/>
      <dgm:spPr/>
    </dgm:pt>
    <dgm:pt modelId="{9D417217-7931-DF47-951C-1452B2170A85}" type="pres">
      <dgm:prSet presAssocID="{3BCB13C9-BDC4-554A-887D-5ABB81DB0D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418C1E-43DA-FE4F-B2E1-E9D6F86A5138}" srcId="{608CB977-DF09-F244-A83B-51EF0A69096E}" destId="{CFF40516-6ADE-174F-B155-43777CB1A985}" srcOrd="0" destOrd="0" parTransId="{A2822F06-3A57-6D49-B990-A0F62DA8E1F9}" sibTransId="{8741F9E5-3E5A-BC40-8AA7-DF8E7E689901}"/>
    <dgm:cxn modelId="{921A2C34-7661-F844-954A-34D10D463969}" type="presOf" srcId="{3BCB13C9-BDC4-554A-887D-5ABB81DB0D4F}" destId="{9D417217-7931-DF47-951C-1452B2170A85}" srcOrd="0" destOrd="0" presId="urn:microsoft.com/office/officeart/2005/8/layout/vList2"/>
    <dgm:cxn modelId="{3BBDE63D-C13C-C04F-9B2E-30228AF1FB8C}" srcId="{608CB977-DF09-F244-A83B-51EF0A69096E}" destId="{3BCB13C9-BDC4-554A-887D-5ABB81DB0D4F}" srcOrd="1" destOrd="0" parTransId="{9C85401F-6D2A-5243-A3EA-DC65CBE65E35}" sibTransId="{29F2B34A-1922-374E-AD5D-DBEC242664A8}"/>
    <dgm:cxn modelId="{94150C8B-3F77-6545-933D-B7184107D7B6}" type="presOf" srcId="{CFF40516-6ADE-174F-B155-43777CB1A985}" destId="{6447AE32-C2E3-6D4A-B984-52E1C63743B1}" srcOrd="0" destOrd="0" presId="urn:microsoft.com/office/officeart/2005/8/layout/vList2"/>
    <dgm:cxn modelId="{0872B1DE-C810-2A4B-A5BD-85C6321BE943}" type="presOf" srcId="{608CB977-DF09-F244-A83B-51EF0A69096E}" destId="{EC29DFF5-52F5-0B42-AA1B-79054966926D}" srcOrd="0" destOrd="0" presId="urn:microsoft.com/office/officeart/2005/8/layout/vList2"/>
    <dgm:cxn modelId="{C65A8166-C50E-3C45-ABF4-51B3EB95B9EB}" type="presParOf" srcId="{EC29DFF5-52F5-0B42-AA1B-79054966926D}" destId="{6447AE32-C2E3-6D4A-B984-52E1C63743B1}" srcOrd="0" destOrd="0" presId="urn:microsoft.com/office/officeart/2005/8/layout/vList2"/>
    <dgm:cxn modelId="{B81A4050-2587-AE4E-A5A8-9353D5B7E22F}" type="presParOf" srcId="{EC29DFF5-52F5-0B42-AA1B-79054966926D}" destId="{97A2CE31-BE4C-8C4B-B352-D3BE332D1324}" srcOrd="1" destOrd="0" presId="urn:microsoft.com/office/officeart/2005/8/layout/vList2"/>
    <dgm:cxn modelId="{18DCF9C3-1DCE-4F46-9DB9-D10F56A934B9}" type="presParOf" srcId="{EC29DFF5-52F5-0B42-AA1B-79054966926D}" destId="{9D417217-7931-DF47-951C-1452B2170A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7B13A-7B18-AE4F-85E1-A25F2772BB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67CF-797E-E64D-848F-0D49CFBE1500}">
      <dgm:prSet/>
      <dgm:spPr/>
      <dgm:t>
        <a:bodyPr/>
        <a:lstStyle/>
        <a:p>
          <a:pPr rtl="0"/>
          <a:r>
            <a:rPr lang="en-US" dirty="0"/>
            <a:t>Trauma</a:t>
          </a:r>
        </a:p>
      </dgm:t>
    </dgm:pt>
    <dgm:pt modelId="{1C6F0D6E-6BAD-E04F-BE27-FA8BEC0F956F}" cxnId="{6AB1857E-AA3F-F849-9E79-DB4B565FC291}" type="parTrans">
      <dgm:prSet/>
      <dgm:spPr/>
      <dgm:t>
        <a:bodyPr/>
        <a:lstStyle/>
        <a:p>
          <a:endParaRPr lang="en-US"/>
        </a:p>
      </dgm:t>
    </dgm:pt>
    <dgm:pt modelId="{EF08F198-31B9-3F42-8E12-96806C9349E1}" cxnId="{6AB1857E-AA3F-F849-9E79-DB4B565FC291}" type="sibTrans">
      <dgm:prSet/>
      <dgm:spPr/>
      <dgm:t>
        <a:bodyPr/>
        <a:lstStyle/>
        <a:p>
          <a:endParaRPr lang="en-US"/>
        </a:p>
      </dgm:t>
    </dgm:pt>
    <dgm:pt modelId="{26D9CDF0-1476-4C4F-BBAF-EAA41931C723}" type="pres">
      <dgm:prSet presAssocID="{4DA7B13A-7B18-AE4F-85E1-A25F2772BB13}" presName="linear" presStyleCnt="0">
        <dgm:presLayoutVars>
          <dgm:animLvl val="lvl"/>
          <dgm:resizeHandles val="exact"/>
        </dgm:presLayoutVars>
      </dgm:prSet>
      <dgm:spPr/>
    </dgm:pt>
    <dgm:pt modelId="{6172D5FD-9DE8-CA47-9542-1F3AB1E0E4CC}" type="pres">
      <dgm:prSet presAssocID="{F81B67CF-797E-E64D-848F-0D49CFBE1500}" presName="parentText" presStyleLbl="node1" presStyleIdx="0" presStyleCnt="1" custScaleY="383474">
        <dgm:presLayoutVars>
          <dgm:chMax val="0"/>
          <dgm:bulletEnabled val="1"/>
        </dgm:presLayoutVars>
      </dgm:prSet>
      <dgm:spPr/>
    </dgm:pt>
  </dgm:ptLst>
  <dgm:cxnLst>
    <dgm:cxn modelId="{1A419028-3BB0-A14E-AFF1-E3CC5AC0D5A0}" type="presOf" srcId="{4DA7B13A-7B18-AE4F-85E1-A25F2772BB13}" destId="{26D9CDF0-1476-4C4F-BBAF-EAA41931C723}" srcOrd="0" destOrd="0" presId="urn:microsoft.com/office/officeart/2005/8/layout/vList2"/>
    <dgm:cxn modelId="{6AB1857E-AA3F-F849-9E79-DB4B565FC291}" srcId="{4DA7B13A-7B18-AE4F-85E1-A25F2772BB13}" destId="{F81B67CF-797E-E64D-848F-0D49CFBE1500}" srcOrd="0" destOrd="0" parTransId="{1C6F0D6E-6BAD-E04F-BE27-FA8BEC0F956F}" sibTransId="{EF08F198-31B9-3F42-8E12-96806C9349E1}"/>
    <dgm:cxn modelId="{170BC27E-4FA6-B940-A0FA-DACA8D8A8121}" type="presOf" srcId="{F81B67CF-797E-E64D-848F-0D49CFBE1500}" destId="{6172D5FD-9DE8-CA47-9542-1F3AB1E0E4CC}" srcOrd="0" destOrd="0" presId="urn:microsoft.com/office/officeart/2005/8/layout/vList2"/>
    <dgm:cxn modelId="{E8F3F537-1B79-EB48-BCF0-D7DC5306045C}" type="presParOf" srcId="{26D9CDF0-1476-4C4F-BBAF-EAA41931C723}" destId="{6172D5FD-9DE8-CA47-9542-1F3AB1E0E4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439A1-6623-1B4D-AA56-C4C761A7CCF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5C17D-942C-D04F-A195-44049E6B20E9}">
      <dgm:prSet custT="1"/>
      <dgm:spPr/>
      <dgm:t>
        <a:bodyPr/>
        <a:lstStyle/>
        <a:p>
          <a:pPr rtl="0"/>
          <a:r>
            <a:rPr lang="en-US" sz="2800" dirty="0"/>
            <a:t>Pseudomonas</a:t>
          </a:r>
        </a:p>
      </dgm:t>
    </dgm:pt>
    <dgm:pt modelId="{E5355434-0F9F-B84B-8B22-53F441206EC6}" cxnId="{29AB84EF-CB17-D948-8BF3-183233587842}" type="parTrans">
      <dgm:prSet/>
      <dgm:spPr/>
      <dgm:t>
        <a:bodyPr/>
        <a:lstStyle/>
        <a:p>
          <a:endParaRPr lang="en-US"/>
        </a:p>
      </dgm:t>
    </dgm:pt>
    <dgm:pt modelId="{D67B623B-D68B-BB42-B607-DE51A13D10E4}" cxnId="{29AB84EF-CB17-D948-8BF3-183233587842}" type="sibTrans">
      <dgm:prSet/>
      <dgm:spPr/>
      <dgm:t>
        <a:bodyPr/>
        <a:lstStyle/>
        <a:p>
          <a:endParaRPr lang="en-US"/>
        </a:p>
      </dgm:t>
    </dgm:pt>
    <dgm:pt modelId="{07CA4F4B-2E08-044F-BE4B-F6763A72171B}">
      <dgm:prSet custT="1"/>
      <dgm:spPr/>
      <dgm:t>
        <a:bodyPr/>
        <a:lstStyle/>
        <a:p>
          <a:pPr rtl="0"/>
          <a:r>
            <a:rPr lang="en-US" sz="2800" dirty="0" err="1"/>
            <a:t>Staph.aureus</a:t>
          </a:r>
          <a:endParaRPr lang="en-US" sz="2800" dirty="0"/>
        </a:p>
      </dgm:t>
    </dgm:pt>
    <dgm:pt modelId="{18ADF6B1-0598-2E49-96D6-152291DAD4B4}" cxnId="{1DEAA9E6-543E-894B-B028-6FCE306036C2}" type="parTrans">
      <dgm:prSet/>
      <dgm:spPr/>
      <dgm:t>
        <a:bodyPr/>
        <a:lstStyle/>
        <a:p>
          <a:endParaRPr lang="en-US"/>
        </a:p>
      </dgm:t>
    </dgm:pt>
    <dgm:pt modelId="{624A7E44-96E7-4A4C-AF30-272A451E2DD1}" cxnId="{1DEAA9E6-543E-894B-B028-6FCE306036C2}" type="sibTrans">
      <dgm:prSet/>
      <dgm:spPr/>
      <dgm:t>
        <a:bodyPr/>
        <a:lstStyle/>
        <a:p>
          <a:endParaRPr lang="en-US"/>
        </a:p>
      </dgm:t>
    </dgm:pt>
    <dgm:pt modelId="{67AF1791-79AD-7049-9D5F-E76C9AB46F55}" type="pres">
      <dgm:prSet presAssocID="{02C439A1-6623-1B4D-AA56-C4C761A7CCF8}" presName="linear" presStyleCnt="0">
        <dgm:presLayoutVars>
          <dgm:animLvl val="lvl"/>
          <dgm:resizeHandles val="exact"/>
        </dgm:presLayoutVars>
      </dgm:prSet>
      <dgm:spPr/>
    </dgm:pt>
    <dgm:pt modelId="{EBA25BEA-7E76-7C47-8608-6463A8C18208}" type="pres">
      <dgm:prSet presAssocID="{2F25C17D-942C-D04F-A195-44049E6B20E9}" presName="parentText" presStyleLbl="node1" presStyleIdx="0" presStyleCnt="2" custScaleY="53864" custLinFactY="-9107" custLinFactNeighborX="1200" custLinFactNeighborY="-100000">
        <dgm:presLayoutVars>
          <dgm:chMax val="0"/>
          <dgm:bulletEnabled val="1"/>
        </dgm:presLayoutVars>
      </dgm:prSet>
      <dgm:spPr/>
    </dgm:pt>
    <dgm:pt modelId="{352B3770-2560-724A-9314-391DF34923F4}" type="pres">
      <dgm:prSet presAssocID="{D67B623B-D68B-BB42-B607-DE51A13D10E4}" presName="spacer" presStyleCnt="0"/>
      <dgm:spPr/>
    </dgm:pt>
    <dgm:pt modelId="{575F7F07-8BE4-284E-8F67-C64E0DEDCCB3}" type="pres">
      <dgm:prSet presAssocID="{07CA4F4B-2E08-044F-BE4B-F6763A72171B}" presName="parentText" presStyleLbl="node1" presStyleIdx="1" presStyleCnt="2" custScaleY="53864">
        <dgm:presLayoutVars>
          <dgm:chMax val="0"/>
          <dgm:bulletEnabled val="1"/>
        </dgm:presLayoutVars>
      </dgm:prSet>
      <dgm:spPr/>
    </dgm:pt>
  </dgm:ptLst>
  <dgm:cxnLst>
    <dgm:cxn modelId="{1B5C8422-B6A7-0043-B172-68166C7E8197}" type="presOf" srcId="{07CA4F4B-2E08-044F-BE4B-F6763A72171B}" destId="{575F7F07-8BE4-284E-8F67-C64E0DEDCCB3}" srcOrd="0" destOrd="0" presId="urn:microsoft.com/office/officeart/2005/8/layout/vList2"/>
    <dgm:cxn modelId="{B22DF664-80B7-1F45-A04E-678FDC0CAD00}" type="presOf" srcId="{02C439A1-6623-1B4D-AA56-C4C761A7CCF8}" destId="{67AF1791-79AD-7049-9D5F-E76C9AB46F55}" srcOrd="0" destOrd="0" presId="urn:microsoft.com/office/officeart/2005/8/layout/vList2"/>
    <dgm:cxn modelId="{CACAE7E2-DB42-F242-987C-7A2FA66EBD63}" type="presOf" srcId="{2F25C17D-942C-D04F-A195-44049E6B20E9}" destId="{EBA25BEA-7E76-7C47-8608-6463A8C18208}" srcOrd="0" destOrd="0" presId="urn:microsoft.com/office/officeart/2005/8/layout/vList2"/>
    <dgm:cxn modelId="{1DEAA9E6-543E-894B-B028-6FCE306036C2}" srcId="{02C439A1-6623-1B4D-AA56-C4C761A7CCF8}" destId="{07CA4F4B-2E08-044F-BE4B-F6763A72171B}" srcOrd="1" destOrd="0" parTransId="{18ADF6B1-0598-2E49-96D6-152291DAD4B4}" sibTransId="{624A7E44-96E7-4A4C-AF30-272A451E2DD1}"/>
    <dgm:cxn modelId="{29AB84EF-CB17-D948-8BF3-183233587842}" srcId="{02C439A1-6623-1B4D-AA56-C4C761A7CCF8}" destId="{2F25C17D-942C-D04F-A195-44049E6B20E9}" srcOrd="0" destOrd="0" parTransId="{E5355434-0F9F-B84B-8B22-53F441206EC6}" sibTransId="{D67B623B-D68B-BB42-B607-DE51A13D10E4}"/>
    <dgm:cxn modelId="{83F4A747-512A-BA47-BC3D-29D38BF5E80B}" type="presParOf" srcId="{67AF1791-79AD-7049-9D5F-E76C9AB46F55}" destId="{EBA25BEA-7E76-7C47-8608-6463A8C18208}" srcOrd="0" destOrd="0" presId="urn:microsoft.com/office/officeart/2005/8/layout/vList2"/>
    <dgm:cxn modelId="{CAE71420-F372-2349-8CB2-C7A9EFDF28EE}" type="presParOf" srcId="{67AF1791-79AD-7049-9D5F-E76C9AB46F55}" destId="{352B3770-2560-724A-9314-391DF34923F4}" srcOrd="1" destOrd="0" presId="urn:microsoft.com/office/officeart/2005/8/layout/vList2"/>
    <dgm:cxn modelId="{5D0B8FAA-E319-C14F-8A55-4FF96AF0F7A8}" type="presParOf" srcId="{67AF1791-79AD-7049-9D5F-E76C9AB46F55}" destId="{575F7F07-8BE4-284E-8F67-C64E0DEDC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C00EB-DCE2-2D4A-9C96-7137D56836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CE456-52BC-D74C-91BE-4AC6F357B706}">
      <dgm:prSet custT="1"/>
      <dgm:spPr/>
      <dgm:t>
        <a:bodyPr/>
        <a:lstStyle/>
        <a:p>
          <a:pPr rtl="0"/>
          <a:r>
            <a:rPr lang="en-US" sz="2400" dirty="0"/>
            <a:t>Earache</a:t>
          </a:r>
        </a:p>
      </dgm:t>
    </dgm:pt>
    <dgm:pt modelId="{ED77FF3A-65A6-E74D-9F84-B56B5BF10B67}" cxnId="{E1EB7F2E-DD12-FD45-8A10-A8905B1E3E10}" type="parTrans">
      <dgm:prSet/>
      <dgm:spPr/>
      <dgm:t>
        <a:bodyPr/>
        <a:lstStyle/>
        <a:p>
          <a:endParaRPr lang="en-US"/>
        </a:p>
      </dgm:t>
    </dgm:pt>
    <dgm:pt modelId="{62658F39-F711-CD44-810B-453B9C3DBC27}" cxnId="{E1EB7F2E-DD12-FD45-8A10-A8905B1E3E10}" type="sibTrans">
      <dgm:prSet/>
      <dgm:spPr/>
      <dgm:t>
        <a:bodyPr/>
        <a:lstStyle/>
        <a:p>
          <a:endParaRPr lang="en-US"/>
        </a:p>
      </dgm:t>
    </dgm:pt>
    <dgm:pt modelId="{C16B06EA-C5B1-3044-AA99-0A0712B16411}">
      <dgm:prSet custT="1"/>
      <dgm:spPr/>
      <dgm:t>
        <a:bodyPr/>
        <a:lstStyle/>
        <a:p>
          <a:pPr rtl="0"/>
          <a:r>
            <a:rPr lang="en-US" sz="2400" dirty="0"/>
            <a:t>Ear discharge</a:t>
          </a:r>
        </a:p>
      </dgm:t>
    </dgm:pt>
    <dgm:pt modelId="{667467AC-9B66-B444-B164-4A35A56FFB7E}" cxnId="{9E9F92C3-2B37-6B48-A355-D617E23206A7}" type="parTrans">
      <dgm:prSet/>
      <dgm:spPr/>
      <dgm:t>
        <a:bodyPr/>
        <a:lstStyle/>
        <a:p>
          <a:endParaRPr lang="en-US"/>
        </a:p>
      </dgm:t>
    </dgm:pt>
    <dgm:pt modelId="{E0490491-C3C1-E242-9192-80C6A8A5CBD3}" cxnId="{9E9F92C3-2B37-6B48-A355-D617E23206A7}" type="sibTrans">
      <dgm:prSet/>
      <dgm:spPr/>
      <dgm:t>
        <a:bodyPr/>
        <a:lstStyle/>
        <a:p>
          <a:endParaRPr lang="en-US"/>
        </a:p>
      </dgm:t>
    </dgm:pt>
    <dgm:pt modelId="{6012D387-33B9-A247-82DF-53D9787F953D}">
      <dgm:prSet custT="1"/>
      <dgm:spPr/>
      <dgm:t>
        <a:bodyPr/>
        <a:lstStyle/>
        <a:p>
          <a:pPr rtl="0"/>
          <a:r>
            <a:rPr lang="en-US" sz="2400" dirty="0"/>
            <a:t>Hearing loss- only in severe cases</a:t>
          </a:r>
        </a:p>
      </dgm:t>
    </dgm:pt>
    <dgm:pt modelId="{0E7F72BE-7D6F-C441-9C12-0D52A469D365}" cxnId="{A03AFB13-5A26-0842-9402-121814A40C78}" type="parTrans">
      <dgm:prSet/>
      <dgm:spPr/>
      <dgm:t>
        <a:bodyPr/>
        <a:lstStyle/>
        <a:p>
          <a:endParaRPr lang="en-US"/>
        </a:p>
      </dgm:t>
    </dgm:pt>
    <dgm:pt modelId="{C59E8F73-6CDB-B646-881D-1F38EE4A59A8}" cxnId="{A03AFB13-5A26-0842-9402-121814A40C78}" type="sibTrans">
      <dgm:prSet/>
      <dgm:spPr/>
      <dgm:t>
        <a:bodyPr/>
        <a:lstStyle/>
        <a:p>
          <a:endParaRPr lang="en-US"/>
        </a:p>
      </dgm:t>
    </dgm:pt>
    <dgm:pt modelId="{77AB5E37-5A10-CC47-8F71-7146719C6B7C}">
      <dgm:prSet custT="1"/>
      <dgm:spPr/>
      <dgm:t>
        <a:bodyPr/>
        <a:lstStyle/>
        <a:p>
          <a:pPr rtl="0"/>
          <a:r>
            <a:rPr lang="en-US" sz="2400" dirty="0"/>
            <a:t>Inflamed canal skin</a:t>
          </a:r>
        </a:p>
      </dgm:t>
    </dgm:pt>
    <dgm:pt modelId="{642D0A94-E2BA-7342-BE5E-AAD8D2584A6B}" cxnId="{2E6E2416-48B8-D149-99D7-34E077A51C5B}" type="parTrans">
      <dgm:prSet/>
      <dgm:spPr/>
      <dgm:t>
        <a:bodyPr/>
        <a:lstStyle/>
        <a:p>
          <a:endParaRPr lang="en-US"/>
        </a:p>
      </dgm:t>
    </dgm:pt>
    <dgm:pt modelId="{CCE7D67B-5F9F-904F-9FD2-94C4BB15D8DE}" cxnId="{2E6E2416-48B8-D149-99D7-34E077A51C5B}" type="sibTrans">
      <dgm:prSet/>
      <dgm:spPr/>
      <dgm:t>
        <a:bodyPr/>
        <a:lstStyle/>
        <a:p>
          <a:endParaRPr lang="en-US"/>
        </a:p>
      </dgm:t>
    </dgm:pt>
    <dgm:pt modelId="{114D81A2-1DF1-9145-ADBF-AC30B3D84188}">
      <dgm:prSet custT="1"/>
      <dgm:spPr/>
      <dgm:t>
        <a:bodyPr/>
        <a:lstStyle/>
        <a:p>
          <a:pPr rtl="0"/>
          <a:r>
            <a:rPr lang="en-US" sz="2400" dirty="0"/>
            <a:t>Canal exudates</a:t>
          </a:r>
        </a:p>
      </dgm:t>
    </dgm:pt>
    <dgm:pt modelId="{E97988BE-B440-7A43-A451-09C8CD6DED21}" cxnId="{C55E1575-9D18-A64F-BEA4-831AEC4E4E94}" type="parTrans">
      <dgm:prSet/>
      <dgm:spPr/>
      <dgm:t>
        <a:bodyPr/>
        <a:lstStyle/>
        <a:p>
          <a:endParaRPr lang="en-US"/>
        </a:p>
      </dgm:t>
    </dgm:pt>
    <dgm:pt modelId="{86C5FF13-6FE7-3848-9AC6-B2AC8CE35820}" cxnId="{C55E1575-9D18-A64F-BEA4-831AEC4E4E94}" type="sibTrans">
      <dgm:prSet/>
      <dgm:spPr/>
      <dgm:t>
        <a:bodyPr/>
        <a:lstStyle/>
        <a:p>
          <a:endParaRPr lang="en-US"/>
        </a:p>
      </dgm:t>
    </dgm:pt>
    <dgm:pt modelId="{F3A45BDE-B2FD-4D45-95B0-86650D2CBCC2}">
      <dgm:prSet custT="1"/>
      <dgm:spPr/>
      <dgm:t>
        <a:bodyPr/>
        <a:lstStyle/>
        <a:p>
          <a:pPr rtl="0"/>
          <a:r>
            <a:rPr lang="en-US" sz="2400" dirty="0"/>
            <a:t>Otalgia/ Itchy ear</a:t>
          </a:r>
        </a:p>
      </dgm:t>
    </dgm:pt>
    <dgm:pt modelId="{F4815604-0412-1845-8993-3CD6E3A79FDA}" cxnId="{DB59FCDB-EF59-4645-941E-F3B0AFC598A7}" type="parTrans">
      <dgm:prSet/>
      <dgm:spPr/>
      <dgm:t>
        <a:bodyPr/>
        <a:lstStyle/>
        <a:p>
          <a:endParaRPr lang="en-US"/>
        </a:p>
      </dgm:t>
    </dgm:pt>
    <dgm:pt modelId="{9672F084-A941-0F4C-BD30-9E65CDEFAE19}" cxnId="{DB59FCDB-EF59-4645-941E-F3B0AFC598A7}" type="sibTrans">
      <dgm:prSet/>
      <dgm:spPr/>
      <dgm:t>
        <a:bodyPr/>
        <a:lstStyle/>
        <a:p>
          <a:endParaRPr lang="en-US"/>
        </a:p>
      </dgm:t>
    </dgm:pt>
    <dgm:pt modelId="{033A0444-E06D-3E41-A5F6-376069727426}" type="pres">
      <dgm:prSet presAssocID="{68FC00EB-DCE2-2D4A-9C96-7137D5683688}" presName="linear" presStyleCnt="0">
        <dgm:presLayoutVars>
          <dgm:animLvl val="lvl"/>
          <dgm:resizeHandles val="exact"/>
        </dgm:presLayoutVars>
      </dgm:prSet>
      <dgm:spPr/>
    </dgm:pt>
    <dgm:pt modelId="{F458310E-7DEC-4245-97D0-599D9FE398CB}" type="pres">
      <dgm:prSet presAssocID="{080CE456-52BC-D74C-91BE-4AC6F357B70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FEFAA9-EA52-C147-B649-71B32565583A}" type="pres">
      <dgm:prSet presAssocID="{62658F39-F711-CD44-810B-453B9C3DBC27}" presName="spacer" presStyleCnt="0"/>
      <dgm:spPr/>
    </dgm:pt>
    <dgm:pt modelId="{C39BC35A-66C5-1D49-82D6-B37ED45A9EFF}" type="pres">
      <dgm:prSet presAssocID="{F3A45BDE-B2FD-4D45-95B0-86650D2CBC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89DFA24-7C7C-7149-A123-2DA426A603EF}" type="pres">
      <dgm:prSet presAssocID="{9672F084-A941-0F4C-BD30-9E65CDEFAE19}" presName="spacer" presStyleCnt="0"/>
      <dgm:spPr/>
    </dgm:pt>
    <dgm:pt modelId="{4FDB5A4D-671E-F341-8644-828C01B3AF0A}" type="pres">
      <dgm:prSet presAssocID="{C16B06EA-C5B1-3044-AA99-0A0712B164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52B698-DDDA-3A4A-BB31-23327F99D53F}" type="pres">
      <dgm:prSet presAssocID="{E0490491-C3C1-E242-9192-80C6A8A5CBD3}" presName="spacer" presStyleCnt="0"/>
      <dgm:spPr/>
    </dgm:pt>
    <dgm:pt modelId="{03982575-83DB-6441-B122-B1AD12789469}" type="pres">
      <dgm:prSet presAssocID="{6012D387-33B9-A247-82DF-53D9787F953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CE033B1-F7CE-3642-88ED-2531D299A94F}" type="pres">
      <dgm:prSet presAssocID="{C59E8F73-6CDB-B646-881D-1F38EE4A59A8}" presName="spacer" presStyleCnt="0"/>
      <dgm:spPr/>
    </dgm:pt>
    <dgm:pt modelId="{435565DF-6FD5-FA45-B9C6-DF9F6775464B}" type="pres">
      <dgm:prSet presAssocID="{77AB5E37-5A10-CC47-8F71-7146719C6B7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ACF1BE-DE60-6847-9238-A5665FDD26B6}" type="pres">
      <dgm:prSet presAssocID="{CCE7D67B-5F9F-904F-9FD2-94C4BB15D8DE}" presName="spacer" presStyleCnt="0"/>
      <dgm:spPr/>
    </dgm:pt>
    <dgm:pt modelId="{88C6CE12-7B8D-A84F-A9B2-F0761116955D}" type="pres">
      <dgm:prSet presAssocID="{114D81A2-1DF1-9145-ADBF-AC30B3D8418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2D14A0D-0F45-6248-9E5D-BFC5468EB977}" type="presOf" srcId="{77AB5E37-5A10-CC47-8F71-7146719C6B7C}" destId="{435565DF-6FD5-FA45-B9C6-DF9F6775464B}" srcOrd="0" destOrd="0" presId="urn:microsoft.com/office/officeart/2005/8/layout/vList2"/>
    <dgm:cxn modelId="{A03AFB13-5A26-0842-9402-121814A40C78}" srcId="{68FC00EB-DCE2-2D4A-9C96-7137D5683688}" destId="{6012D387-33B9-A247-82DF-53D9787F953D}" srcOrd="3" destOrd="0" parTransId="{0E7F72BE-7D6F-C441-9C12-0D52A469D365}" sibTransId="{C59E8F73-6CDB-B646-881D-1F38EE4A59A8}"/>
    <dgm:cxn modelId="{2E6E2416-48B8-D149-99D7-34E077A51C5B}" srcId="{68FC00EB-DCE2-2D4A-9C96-7137D5683688}" destId="{77AB5E37-5A10-CC47-8F71-7146719C6B7C}" srcOrd="4" destOrd="0" parTransId="{642D0A94-E2BA-7342-BE5E-AAD8D2584A6B}" sibTransId="{CCE7D67B-5F9F-904F-9FD2-94C4BB15D8DE}"/>
    <dgm:cxn modelId="{E1EB7F2E-DD12-FD45-8A10-A8905B1E3E10}" srcId="{68FC00EB-DCE2-2D4A-9C96-7137D5683688}" destId="{080CE456-52BC-D74C-91BE-4AC6F357B706}" srcOrd="0" destOrd="0" parTransId="{ED77FF3A-65A6-E74D-9F84-B56B5BF10B67}" sibTransId="{62658F39-F711-CD44-810B-453B9C3DBC27}"/>
    <dgm:cxn modelId="{8ABB342F-1AA9-5D49-A7E2-6AEC43A72B8A}" type="presOf" srcId="{C16B06EA-C5B1-3044-AA99-0A0712B16411}" destId="{4FDB5A4D-671E-F341-8644-828C01B3AF0A}" srcOrd="0" destOrd="0" presId="urn:microsoft.com/office/officeart/2005/8/layout/vList2"/>
    <dgm:cxn modelId="{5D695863-7150-2648-B2DF-F15B9C5F4B66}" type="presOf" srcId="{114D81A2-1DF1-9145-ADBF-AC30B3D84188}" destId="{88C6CE12-7B8D-A84F-A9B2-F0761116955D}" srcOrd="0" destOrd="0" presId="urn:microsoft.com/office/officeart/2005/8/layout/vList2"/>
    <dgm:cxn modelId="{C55E1575-9D18-A64F-BEA4-831AEC4E4E94}" srcId="{68FC00EB-DCE2-2D4A-9C96-7137D5683688}" destId="{114D81A2-1DF1-9145-ADBF-AC30B3D84188}" srcOrd="5" destOrd="0" parTransId="{E97988BE-B440-7A43-A451-09C8CD6DED21}" sibTransId="{86C5FF13-6FE7-3848-9AC6-B2AC8CE35820}"/>
    <dgm:cxn modelId="{555AB680-6AC5-B842-9264-CAE4B6B96DA8}" type="presOf" srcId="{68FC00EB-DCE2-2D4A-9C96-7137D5683688}" destId="{033A0444-E06D-3E41-A5F6-376069727426}" srcOrd="0" destOrd="0" presId="urn:microsoft.com/office/officeart/2005/8/layout/vList2"/>
    <dgm:cxn modelId="{4761658F-FC3A-D647-A661-3AE49EEF2777}" type="presOf" srcId="{6012D387-33B9-A247-82DF-53D9787F953D}" destId="{03982575-83DB-6441-B122-B1AD12789469}" srcOrd="0" destOrd="0" presId="urn:microsoft.com/office/officeart/2005/8/layout/vList2"/>
    <dgm:cxn modelId="{C66A70AA-24B0-F244-BE56-95DE636744E3}" type="presOf" srcId="{080CE456-52BC-D74C-91BE-4AC6F357B706}" destId="{F458310E-7DEC-4245-97D0-599D9FE398CB}" srcOrd="0" destOrd="0" presId="urn:microsoft.com/office/officeart/2005/8/layout/vList2"/>
    <dgm:cxn modelId="{9E9F92C3-2B37-6B48-A355-D617E23206A7}" srcId="{68FC00EB-DCE2-2D4A-9C96-7137D5683688}" destId="{C16B06EA-C5B1-3044-AA99-0A0712B16411}" srcOrd="2" destOrd="0" parTransId="{667467AC-9B66-B444-B164-4A35A56FFB7E}" sibTransId="{E0490491-C3C1-E242-9192-80C6A8A5CBD3}"/>
    <dgm:cxn modelId="{DB59FCDB-EF59-4645-941E-F3B0AFC598A7}" srcId="{68FC00EB-DCE2-2D4A-9C96-7137D5683688}" destId="{F3A45BDE-B2FD-4D45-95B0-86650D2CBCC2}" srcOrd="1" destOrd="0" parTransId="{F4815604-0412-1845-8993-3CD6E3A79FDA}" sibTransId="{9672F084-A941-0F4C-BD30-9E65CDEFAE19}"/>
    <dgm:cxn modelId="{AD7615E8-42A3-6D49-B15D-B8021537891D}" type="presOf" srcId="{F3A45BDE-B2FD-4D45-95B0-86650D2CBCC2}" destId="{C39BC35A-66C5-1D49-82D6-B37ED45A9EFF}" srcOrd="0" destOrd="0" presId="urn:microsoft.com/office/officeart/2005/8/layout/vList2"/>
    <dgm:cxn modelId="{CF7BADC1-0A19-A64C-8B37-1B9B7BED3EA2}" type="presParOf" srcId="{033A0444-E06D-3E41-A5F6-376069727426}" destId="{F458310E-7DEC-4245-97D0-599D9FE398CB}" srcOrd="0" destOrd="0" presId="urn:microsoft.com/office/officeart/2005/8/layout/vList2"/>
    <dgm:cxn modelId="{096D419E-9DA2-4C49-A6F5-482836C90299}" type="presParOf" srcId="{033A0444-E06D-3E41-A5F6-376069727426}" destId="{D6FEFAA9-EA52-C147-B649-71B32565583A}" srcOrd="1" destOrd="0" presId="urn:microsoft.com/office/officeart/2005/8/layout/vList2"/>
    <dgm:cxn modelId="{C2B958A1-CDD7-6F4B-8B62-CE23BC94C246}" type="presParOf" srcId="{033A0444-E06D-3E41-A5F6-376069727426}" destId="{C39BC35A-66C5-1D49-82D6-B37ED45A9EFF}" srcOrd="2" destOrd="0" presId="urn:microsoft.com/office/officeart/2005/8/layout/vList2"/>
    <dgm:cxn modelId="{EF97AC33-C698-AE4F-B172-799CB8C7A8C3}" type="presParOf" srcId="{033A0444-E06D-3E41-A5F6-376069727426}" destId="{689DFA24-7C7C-7149-A123-2DA426A603EF}" srcOrd="3" destOrd="0" presId="urn:microsoft.com/office/officeart/2005/8/layout/vList2"/>
    <dgm:cxn modelId="{1F6BB7D6-918F-C74D-927F-2A02E985913B}" type="presParOf" srcId="{033A0444-E06D-3E41-A5F6-376069727426}" destId="{4FDB5A4D-671E-F341-8644-828C01B3AF0A}" srcOrd="4" destOrd="0" presId="urn:microsoft.com/office/officeart/2005/8/layout/vList2"/>
    <dgm:cxn modelId="{8DE4B08E-1D84-1349-868B-BD648D4275D5}" type="presParOf" srcId="{033A0444-E06D-3E41-A5F6-376069727426}" destId="{3F52B698-DDDA-3A4A-BB31-23327F99D53F}" srcOrd="5" destOrd="0" presId="urn:microsoft.com/office/officeart/2005/8/layout/vList2"/>
    <dgm:cxn modelId="{9B4EFD8C-9693-A146-9FA8-A2EE9B2A16C4}" type="presParOf" srcId="{033A0444-E06D-3E41-A5F6-376069727426}" destId="{03982575-83DB-6441-B122-B1AD12789469}" srcOrd="6" destOrd="0" presId="urn:microsoft.com/office/officeart/2005/8/layout/vList2"/>
    <dgm:cxn modelId="{63DB8421-46F5-7744-AEAF-49A189E3482F}" type="presParOf" srcId="{033A0444-E06D-3E41-A5F6-376069727426}" destId="{1CE033B1-F7CE-3642-88ED-2531D299A94F}" srcOrd="7" destOrd="0" presId="urn:microsoft.com/office/officeart/2005/8/layout/vList2"/>
    <dgm:cxn modelId="{DE3B2A99-8E73-0D48-AD1A-96F693A5C445}" type="presParOf" srcId="{033A0444-E06D-3E41-A5F6-376069727426}" destId="{435565DF-6FD5-FA45-B9C6-DF9F6775464B}" srcOrd="8" destOrd="0" presId="urn:microsoft.com/office/officeart/2005/8/layout/vList2"/>
    <dgm:cxn modelId="{A6B8A49A-0172-8447-906D-928DD3129D02}" type="presParOf" srcId="{033A0444-E06D-3E41-A5F6-376069727426}" destId="{F7ACF1BE-DE60-6847-9238-A5665FDD26B6}" srcOrd="9" destOrd="0" presId="urn:microsoft.com/office/officeart/2005/8/layout/vList2"/>
    <dgm:cxn modelId="{A65CC4F9-7813-6944-AB32-F9E69463FCD7}" type="presParOf" srcId="{033A0444-E06D-3E41-A5F6-376069727426}" destId="{88C6CE12-7B8D-A84F-A9B2-F0761116955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7730F3-84C0-4041-80AF-52A00BE0182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F2F5C3E-4C57-5F4B-8070-A7A3DAC559AB}">
      <dgm:prSet custT="1"/>
      <dgm:spPr/>
      <dgm:t>
        <a:bodyPr/>
        <a:lstStyle/>
        <a:p>
          <a:pPr rtl="0"/>
          <a:r>
            <a:rPr lang="en-US" sz="2400" dirty="0">
              <a:solidFill>
                <a:schemeClr val="bg1"/>
              </a:solidFill>
            </a:rPr>
            <a:t>Pre-inflammatory stage</a:t>
          </a:r>
        </a:p>
      </dgm:t>
    </dgm:pt>
    <dgm:pt modelId="{4182761D-21CF-6942-B826-12DC268FE73D}" cxnId="{1F71C23C-F441-2A4D-9D57-6B62A9A8CB59}" type="parTrans">
      <dgm:prSet/>
      <dgm:spPr/>
      <dgm:t>
        <a:bodyPr/>
        <a:lstStyle/>
        <a:p>
          <a:endParaRPr lang="en-US"/>
        </a:p>
      </dgm:t>
    </dgm:pt>
    <dgm:pt modelId="{CFB7EE90-B8A3-614C-92C9-F5C5B1C39DF5}" cxnId="{1F71C23C-F441-2A4D-9D57-6B62A9A8CB59}" type="sibTrans">
      <dgm:prSet/>
      <dgm:spPr/>
      <dgm:t>
        <a:bodyPr/>
        <a:lstStyle/>
        <a:p>
          <a:endParaRPr lang="en-US"/>
        </a:p>
      </dgm:t>
    </dgm:pt>
    <dgm:pt modelId="{1653C7DB-42C0-3F4F-B57E-545B214519D0}">
      <dgm:prSet custT="1"/>
      <dgm:spPr/>
      <dgm:t>
        <a:bodyPr/>
        <a:lstStyle/>
        <a:p>
          <a:pPr rtl="0"/>
          <a:r>
            <a:rPr lang="en-US" sz="2400" dirty="0">
              <a:solidFill>
                <a:schemeClr val="bg1"/>
              </a:solidFill>
            </a:rPr>
            <a:t>Acute inflammatory stage</a:t>
          </a:r>
        </a:p>
      </dgm:t>
    </dgm:pt>
    <dgm:pt modelId="{C399CF80-8705-A74E-95C7-A2F2DEAE1E4A}" cxnId="{B362174D-BC8C-454E-9887-735425BF01FA}" type="parTrans">
      <dgm:prSet/>
      <dgm:spPr/>
      <dgm:t>
        <a:bodyPr/>
        <a:lstStyle/>
        <a:p>
          <a:endParaRPr lang="en-US"/>
        </a:p>
      </dgm:t>
    </dgm:pt>
    <dgm:pt modelId="{2F89B9B2-4724-9D46-AF56-C1A76B306036}" cxnId="{B362174D-BC8C-454E-9887-735425BF01FA}" type="sibTrans">
      <dgm:prSet/>
      <dgm:spPr/>
      <dgm:t>
        <a:bodyPr/>
        <a:lstStyle/>
        <a:p>
          <a:endParaRPr lang="en-US"/>
        </a:p>
      </dgm:t>
    </dgm:pt>
    <dgm:pt modelId="{92F84088-918F-BD4F-8C1C-29CFF4AB8294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Mild</a:t>
          </a:r>
        </a:p>
      </dgm:t>
    </dgm:pt>
    <dgm:pt modelId="{62AC8911-8E78-A847-AFA0-DBDC888801AE}" cxnId="{2C16EC8A-4FF0-D74D-A4EE-CBCCCF1924E8}" type="parTrans">
      <dgm:prSet/>
      <dgm:spPr/>
      <dgm:t>
        <a:bodyPr/>
        <a:lstStyle/>
        <a:p>
          <a:endParaRPr lang="en-US"/>
        </a:p>
      </dgm:t>
    </dgm:pt>
    <dgm:pt modelId="{DB824E80-188E-8545-8374-313BCB53FEA0}" cxnId="{2C16EC8A-4FF0-D74D-A4EE-CBCCCF1924E8}" type="sibTrans">
      <dgm:prSet/>
      <dgm:spPr/>
      <dgm:t>
        <a:bodyPr/>
        <a:lstStyle/>
        <a:p>
          <a:endParaRPr lang="en-US"/>
        </a:p>
      </dgm:t>
    </dgm:pt>
    <dgm:pt modelId="{03F3D039-F70D-9243-8C7B-4D0AFEE23D28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Moderate</a:t>
          </a:r>
        </a:p>
      </dgm:t>
    </dgm:pt>
    <dgm:pt modelId="{C14F6046-2E02-C547-BC62-CED722FEB114}" cxnId="{6C5327F9-7A30-0544-BF29-DA074197702D}" type="parTrans">
      <dgm:prSet/>
      <dgm:spPr/>
      <dgm:t>
        <a:bodyPr/>
        <a:lstStyle/>
        <a:p>
          <a:endParaRPr lang="en-US"/>
        </a:p>
      </dgm:t>
    </dgm:pt>
    <dgm:pt modelId="{FCAE2A0B-6CA2-FB49-9EDD-4034EA70CC78}" cxnId="{6C5327F9-7A30-0544-BF29-DA074197702D}" type="sibTrans">
      <dgm:prSet/>
      <dgm:spPr/>
      <dgm:t>
        <a:bodyPr/>
        <a:lstStyle/>
        <a:p>
          <a:endParaRPr lang="en-US"/>
        </a:p>
      </dgm:t>
    </dgm:pt>
    <dgm:pt modelId="{A686CBDE-489B-8847-8735-33973547DA04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Severe</a:t>
          </a:r>
        </a:p>
      </dgm:t>
    </dgm:pt>
    <dgm:pt modelId="{E625F71B-E935-7A41-9487-BA79D56E96EF}" cxnId="{A6881FCB-2FCB-0249-9FAB-A83574817944}" type="parTrans">
      <dgm:prSet/>
      <dgm:spPr/>
      <dgm:t>
        <a:bodyPr/>
        <a:lstStyle/>
        <a:p>
          <a:endParaRPr lang="en-US"/>
        </a:p>
      </dgm:t>
    </dgm:pt>
    <dgm:pt modelId="{59E7C7F7-33AE-0E4D-BE68-51ECFEA76402}" cxnId="{A6881FCB-2FCB-0249-9FAB-A83574817944}" type="sibTrans">
      <dgm:prSet/>
      <dgm:spPr/>
      <dgm:t>
        <a:bodyPr/>
        <a:lstStyle/>
        <a:p>
          <a:endParaRPr lang="en-US"/>
        </a:p>
      </dgm:t>
    </dgm:pt>
    <dgm:pt modelId="{0507ABFF-1C3A-BC4C-A364-8CF7CA385FE3}" type="pres">
      <dgm:prSet presAssocID="{E07730F3-84C0-4041-80AF-52A00BE0182B}" presName="linear" presStyleCnt="0">
        <dgm:presLayoutVars>
          <dgm:animLvl val="lvl"/>
          <dgm:resizeHandles val="exact"/>
        </dgm:presLayoutVars>
      </dgm:prSet>
      <dgm:spPr/>
    </dgm:pt>
    <dgm:pt modelId="{385D9B91-E4CF-A64E-AFDF-CD61D718CC0A}" type="pres">
      <dgm:prSet presAssocID="{EF2F5C3E-4C57-5F4B-8070-A7A3DAC559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068F50-E42F-7744-A390-C66DC0A13D81}" type="pres">
      <dgm:prSet presAssocID="{CFB7EE90-B8A3-614C-92C9-F5C5B1C39DF5}" presName="spacer" presStyleCnt="0"/>
      <dgm:spPr/>
    </dgm:pt>
    <dgm:pt modelId="{16F47B41-CEF8-E744-9B75-9CB5B5678DF9}" type="pres">
      <dgm:prSet presAssocID="{1653C7DB-42C0-3F4F-B57E-545B214519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153B549-33E5-BD4C-962F-CB860E70EAF1}" type="pres">
      <dgm:prSet presAssocID="{1653C7DB-42C0-3F4F-B57E-545B214519D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BC5A2D-B697-B045-A0AF-BBFA80846BD7}" type="presOf" srcId="{E07730F3-84C0-4041-80AF-52A00BE0182B}" destId="{0507ABFF-1C3A-BC4C-A364-8CF7CA385FE3}" srcOrd="0" destOrd="0" presId="urn:microsoft.com/office/officeart/2005/8/layout/vList2"/>
    <dgm:cxn modelId="{1F71C23C-F441-2A4D-9D57-6B62A9A8CB59}" srcId="{E07730F3-84C0-4041-80AF-52A00BE0182B}" destId="{EF2F5C3E-4C57-5F4B-8070-A7A3DAC559AB}" srcOrd="0" destOrd="0" parTransId="{4182761D-21CF-6942-B826-12DC268FE73D}" sibTransId="{CFB7EE90-B8A3-614C-92C9-F5C5B1C39DF5}"/>
    <dgm:cxn modelId="{4BCB1845-1C9A-6743-BF19-33215724E4F0}" type="presOf" srcId="{1653C7DB-42C0-3F4F-B57E-545B214519D0}" destId="{16F47B41-CEF8-E744-9B75-9CB5B5678DF9}" srcOrd="0" destOrd="0" presId="urn:microsoft.com/office/officeart/2005/8/layout/vList2"/>
    <dgm:cxn modelId="{B362174D-BC8C-454E-9887-735425BF01FA}" srcId="{E07730F3-84C0-4041-80AF-52A00BE0182B}" destId="{1653C7DB-42C0-3F4F-B57E-545B214519D0}" srcOrd="1" destOrd="0" parTransId="{C399CF80-8705-A74E-95C7-A2F2DEAE1E4A}" sibTransId="{2F89B9B2-4724-9D46-AF56-C1A76B306036}"/>
    <dgm:cxn modelId="{2C16EC8A-4FF0-D74D-A4EE-CBCCCF1924E8}" srcId="{1653C7DB-42C0-3F4F-B57E-545B214519D0}" destId="{92F84088-918F-BD4F-8C1C-29CFF4AB8294}" srcOrd="0" destOrd="0" parTransId="{62AC8911-8E78-A847-AFA0-DBDC888801AE}" sibTransId="{DB824E80-188E-8545-8374-313BCB53FEA0}"/>
    <dgm:cxn modelId="{C2DC988C-3881-7B41-BF14-6C4A902CF4AF}" type="presOf" srcId="{EF2F5C3E-4C57-5F4B-8070-A7A3DAC559AB}" destId="{385D9B91-E4CF-A64E-AFDF-CD61D718CC0A}" srcOrd="0" destOrd="0" presId="urn:microsoft.com/office/officeart/2005/8/layout/vList2"/>
    <dgm:cxn modelId="{CC10899E-D0C0-DB46-A933-F8EB8170FDC5}" type="presOf" srcId="{A686CBDE-489B-8847-8735-33973547DA04}" destId="{6153B549-33E5-BD4C-962F-CB860E70EAF1}" srcOrd="0" destOrd="2" presId="urn:microsoft.com/office/officeart/2005/8/layout/vList2"/>
    <dgm:cxn modelId="{4A80B2AB-0405-794A-873E-71DFA78FFCC1}" type="presOf" srcId="{03F3D039-F70D-9243-8C7B-4D0AFEE23D28}" destId="{6153B549-33E5-BD4C-962F-CB860E70EAF1}" srcOrd="0" destOrd="1" presId="urn:microsoft.com/office/officeart/2005/8/layout/vList2"/>
    <dgm:cxn modelId="{05C0A9B5-AB3F-1B49-8DC5-407D6CDB2764}" type="presOf" srcId="{92F84088-918F-BD4F-8C1C-29CFF4AB8294}" destId="{6153B549-33E5-BD4C-962F-CB860E70EAF1}" srcOrd="0" destOrd="0" presId="urn:microsoft.com/office/officeart/2005/8/layout/vList2"/>
    <dgm:cxn modelId="{A6881FCB-2FCB-0249-9FAB-A83574817944}" srcId="{1653C7DB-42C0-3F4F-B57E-545B214519D0}" destId="{A686CBDE-489B-8847-8735-33973547DA04}" srcOrd="2" destOrd="0" parTransId="{E625F71B-E935-7A41-9487-BA79D56E96EF}" sibTransId="{59E7C7F7-33AE-0E4D-BE68-51ECFEA76402}"/>
    <dgm:cxn modelId="{6C5327F9-7A30-0544-BF29-DA074197702D}" srcId="{1653C7DB-42C0-3F4F-B57E-545B214519D0}" destId="{03F3D039-F70D-9243-8C7B-4D0AFEE23D28}" srcOrd="1" destOrd="0" parTransId="{C14F6046-2E02-C547-BC62-CED722FEB114}" sibTransId="{FCAE2A0B-6CA2-FB49-9EDD-4034EA70CC78}"/>
    <dgm:cxn modelId="{F59DFDEF-511E-4F4F-A7DA-AE36DECBE8AA}" type="presParOf" srcId="{0507ABFF-1C3A-BC4C-A364-8CF7CA385FE3}" destId="{385D9B91-E4CF-A64E-AFDF-CD61D718CC0A}" srcOrd="0" destOrd="0" presId="urn:microsoft.com/office/officeart/2005/8/layout/vList2"/>
    <dgm:cxn modelId="{25387810-C88C-1843-BBC7-046AD27EF014}" type="presParOf" srcId="{0507ABFF-1C3A-BC4C-A364-8CF7CA385FE3}" destId="{16068F50-E42F-7744-A390-C66DC0A13D81}" srcOrd="1" destOrd="0" presId="urn:microsoft.com/office/officeart/2005/8/layout/vList2"/>
    <dgm:cxn modelId="{F4883E4B-1869-2740-A997-6DD40CC0D53E}" type="presParOf" srcId="{0507ABFF-1C3A-BC4C-A364-8CF7CA385FE3}" destId="{16F47B41-CEF8-E744-9B75-9CB5B5678DF9}" srcOrd="2" destOrd="0" presId="urn:microsoft.com/office/officeart/2005/8/layout/vList2"/>
    <dgm:cxn modelId="{75750F92-C232-7448-B4FA-E6D1DDC03567}" type="presParOf" srcId="{0507ABFF-1C3A-BC4C-A364-8CF7CA385FE3}" destId="{6153B549-33E5-BD4C-962F-CB860E70EA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B233E7-AED2-7042-AF37-726C1132D52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D6C299-D751-8246-9D64-2514704CAB94}">
      <dgm:prSet custT="1"/>
      <dgm:spPr/>
      <dgm:t>
        <a:bodyPr/>
        <a:lstStyle/>
        <a:p>
          <a:pPr rtl="0"/>
          <a:r>
            <a:rPr lang="en-US" sz="2800" dirty="0"/>
            <a:t>Edema of stratum corneum and plugging of </a:t>
          </a:r>
          <a:r>
            <a:rPr lang="en-US" sz="2800" dirty="0" err="1"/>
            <a:t>apopilosebaceous</a:t>
          </a:r>
          <a:r>
            <a:rPr lang="en-US" sz="2800" dirty="0"/>
            <a:t> unit</a:t>
          </a:r>
        </a:p>
      </dgm:t>
    </dgm:pt>
    <dgm:pt modelId="{EDF1D596-D79F-5848-ABD4-D99AE45AB8F1}" cxnId="{1D0D724D-DFF4-3648-AAA7-2BCA86578FCD}" type="parTrans">
      <dgm:prSet/>
      <dgm:spPr/>
      <dgm:t>
        <a:bodyPr/>
        <a:lstStyle/>
        <a:p>
          <a:endParaRPr lang="en-US"/>
        </a:p>
      </dgm:t>
    </dgm:pt>
    <dgm:pt modelId="{638EA423-699B-0D49-B97E-819C957FBD0D}" cxnId="{1D0D724D-DFF4-3648-AAA7-2BCA86578FCD}" type="sibTrans">
      <dgm:prSet/>
      <dgm:spPr/>
      <dgm:t>
        <a:bodyPr/>
        <a:lstStyle/>
        <a:p>
          <a:endParaRPr lang="en-US"/>
        </a:p>
      </dgm:t>
    </dgm:pt>
    <dgm:pt modelId="{30E5E1E5-5232-A144-BFD1-6A35EB040328}">
      <dgm:prSet custT="1"/>
      <dgm:spPr/>
      <dgm:t>
        <a:bodyPr/>
        <a:lstStyle/>
        <a:p>
          <a:pPr rtl="0"/>
          <a:r>
            <a:rPr lang="en-US" sz="2800" dirty="0"/>
            <a:t>Symptoms: pruritus and sense of fullness</a:t>
          </a:r>
        </a:p>
      </dgm:t>
    </dgm:pt>
    <dgm:pt modelId="{F94DE6B7-1853-994F-AA3C-03F70E59599A}" cxnId="{5806A64E-FB38-844D-9BFA-C5F57C46D4E1}" type="parTrans">
      <dgm:prSet/>
      <dgm:spPr/>
      <dgm:t>
        <a:bodyPr/>
        <a:lstStyle/>
        <a:p>
          <a:endParaRPr lang="en-US"/>
        </a:p>
      </dgm:t>
    </dgm:pt>
    <dgm:pt modelId="{9450DB8F-F4BA-9B42-BCC5-EB6AC50ECAEE}" cxnId="{5806A64E-FB38-844D-9BFA-C5F57C46D4E1}" type="sibTrans">
      <dgm:prSet/>
      <dgm:spPr/>
      <dgm:t>
        <a:bodyPr/>
        <a:lstStyle/>
        <a:p>
          <a:endParaRPr lang="en-US"/>
        </a:p>
      </dgm:t>
    </dgm:pt>
    <dgm:pt modelId="{44982954-5DAD-C84F-BC65-5C5C6E1DC67A}">
      <dgm:prSet custT="1"/>
      <dgm:spPr/>
      <dgm:t>
        <a:bodyPr/>
        <a:lstStyle/>
        <a:p>
          <a:pPr rtl="0"/>
          <a:r>
            <a:rPr lang="en-US" sz="2800" dirty="0"/>
            <a:t>Signs: mild edema</a:t>
          </a:r>
        </a:p>
      </dgm:t>
    </dgm:pt>
    <dgm:pt modelId="{5359524D-E5F7-904A-9A5C-5D630E2ADA9B}" cxnId="{B12B3937-E540-5D48-A1BE-86B105F16D73}" type="parTrans">
      <dgm:prSet/>
      <dgm:spPr/>
      <dgm:t>
        <a:bodyPr/>
        <a:lstStyle/>
        <a:p>
          <a:endParaRPr lang="en-US"/>
        </a:p>
      </dgm:t>
    </dgm:pt>
    <dgm:pt modelId="{DD3B8DE8-07FF-1347-8F20-8A1EB2A9BF19}" cxnId="{B12B3937-E540-5D48-A1BE-86B105F16D73}" type="sibTrans">
      <dgm:prSet/>
      <dgm:spPr/>
      <dgm:t>
        <a:bodyPr/>
        <a:lstStyle/>
        <a:p>
          <a:endParaRPr lang="en-US"/>
        </a:p>
      </dgm:t>
    </dgm:pt>
    <dgm:pt modelId="{A6319189-7F0C-A34E-9238-7D35D8212B8F}">
      <dgm:prSet custT="1"/>
      <dgm:spPr/>
      <dgm:t>
        <a:bodyPr/>
        <a:lstStyle/>
        <a:p>
          <a:pPr rtl="0"/>
          <a:r>
            <a:rPr lang="en-US" sz="2800" dirty="0"/>
            <a:t>Starts the itch/scratch cycle</a:t>
          </a:r>
        </a:p>
      </dgm:t>
    </dgm:pt>
    <dgm:pt modelId="{5003A807-3D25-BA42-B588-FC8421451F82}" cxnId="{44252455-D385-684D-A033-48F91D174132}" type="parTrans">
      <dgm:prSet/>
      <dgm:spPr/>
      <dgm:t>
        <a:bodyPr/>
        <a:lstStyle/>
        <a:p>
          <a:endParaRPr lang="en-US"/>
        </a:p>
      </dgm:t>
    </dgm:pt>
    <dgm:pt modelId="{99F4E50F-1C5C-8F49-9746-3FA6BFF268C2}" cxnId="{44252455-D385-684D-A033-48F91D174132}" type="sibTrans">
      <dgm:prSet/>
      <dgm:spPr/>
      <dgm:t>
        <a:bodyPr/>
        <a:lstStyle/>
        <a:p>
          <a:endParaRPr lang="en-US"/>
        </a:p>
      </dgm:t>
    </dgm:pt>
    <dgm:pt modelId="{AD10CDFA-E689-794E-BD00-BE6E86935AD5}" type="pres">
      <dgm:prSet presAssocID="{ADB233E7-AED2-7042-AF37-726C1132D52D}" presName="linear" presStyleCnt="0">
        <dgm:presLayoutVars>
          <dgm:animLvl val="lvl"/>
          <dgm:resizeHandles val="exact"/>
        </dgm:presLayoutVars>
      </dgm:prSet>
      <dgm:spPr/>
    </dgm:pt>
    <dgm:pt modelId="{73218CDE-27FC-7240-9600-8D856DA7E4BA}" type="pres">
      <dgm:prSet presAssocID="{1CD6C299-D751-8246-9D64-2514704CAB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4DE05B-2625-984A-B350-A7F592F3D717}" type="pres">
      <dgm:prSet presAssocID="{638EA423-699B-0D49-B97E-819C957FBD0D}" presName="spacer" presStyleCnt="0"/>
      <dgm:spPr/>
    </dgm:pt>
    <dgm:pt modelId="{2AC03D4B-89BC-AF48-9E8A-9C446CCF72C2}" type="pres">
      <dgm:prSet presAssocID="{30E5E1E5-5232-A144-BFD1-6A35EB0403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B217B2-B4C7-5C4B-B53A-24A384545996}" type="pres">
      <dgm:prSet presAssocID="{9450DB8F-F4BA-9B42-BCC5-EB6AC50ECAEE}" presName="spacer" presStyleCnt="0"/>
      <dgm:spPr/>
    </dgm:pt>
    <dgm:pt modelId="{AE097BF3-EF19-4743-8209-09BFA93520FD}" type="pres">
      <dgm:prSet presAssocID="{44982954-5DAD-C84F-BC65-5C5C6E1DC6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432E97-0B82-C64F-BC5B-07FF96A97F33}" type="pres">
      <dgm:prSet presAssocID="{DD3B8DE8-07FF-1347-8F20-8A1EB2A9BF19}" presName="spacer" presStyleCnt="0"/>
      <dgm:spPr/>
    </dgm:pt>
    <dgm:pt modelId="{8DADAABD-8E2D-4047-BE2B-776AEC41044D}" type="pres">
      <dgm:prSet presAssocID="{A6319189-7F0C-A34E-9238-7D35D8212B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2B3937-E540-5D48-A1BE-86B105F16D73}" srcId="{ADB233E7-AED2-7042-AF37-726C1132D52D}" destId="{44982954-5DAD-C84F-BC65-5C5C6E1DC67A}" srcOrd="2" destOrd="0" parTransId="{5359524D-E5F7-904A-9A5C-5D630E2ADA9B}" sibTransId="{DD3B8DE8-07FF-1347-8F20-8A1EB2A9BF19}"/>
    <dgm:cxn modelId="{1D0D724D-DFF4-3648-AAA7-2BCA86578FCD}" srcId="{ADB233E7-AED2-7042-AF37-726C1132D52D}" destId="{1CD6C299-D751-8246-9D64-2514704CAB94}" srcOrd="0" destOrd="0" parTransId="{EDF1D596-D79F-5848-ABD4-D99AE45AB8F1}" sibTransId="{638EA423-699B-0D49-B97E-819C957FBD0D}"/>
    <dgm:cxn modelId="{5806A64E-FB38-844D-9BFA-C5F57C46D4E1}" srcId="{ADB233E7-AED2-7042-AF37-726C1132D52D}" destId="{30E5E1E5-5232-A144-BFD1-6A35EB040328}" srcOrd="1" destOrd="0" parTransId="{F94DE6B7-1853-994F-AA3C-03F70E59599A}" sibTransId="{9450DB8F-F4BA-9B42-BCC5-EB6AC50ECAEE}"/>
    <dgm:cxn modelId="{44252455-D385-684D-A033-48F91D174132}" srcId="{ADB233E7-AED2-7042-AF37-726C1132D52D}" destId="{A6319189-7F0C-A34E-9238-7D35D8212B8F}" srcOrd="3" destOrd="0" parTransId="{5003A807-3D25-BA42-B588-FC8421451F82}" sibTransId="{99F4E50F-1C5C-8F49-9746-3FA6BFF268C2}"/>
    <dgm:cxn modelId="{2F844C7C-B549-004E-A850-F75955B82F14}" type="presOf" srcId="{1CD6C299-D751-8246-9D64-2514704CAB94}" destId="{73218CDE-27FC-7240-9600-8D856DA7E4BA}" srcOrd="0" destOrd="0" presId="urn:microsoft.com/office/officeart/2005/8/layout/vList2"/>
    <dgm:cxn modelId="{0A6BD384-0802-174B-B38F-8D9D9192EBD9}" type="presOf" srcId="{44982954-5DAD-C84F-BC65-5C5C6E1DC67A}" destId="{AE097BF3-EF19-4743-8209-09BFA93520FD}" srcOrd="0" destOrd="0" presId="urn:microsoft.com/office/officeart/2005/8/layout/vList2"/>
    <dgm:cxn modelId="{121AD3CE-6FB2-9F42-B4E7-75A594692BE6}" type="presOf" srcId="{30E5E1E5-5232-A144-BFD1-6A35EB040328}" destId="{2AC03D4B-89BC-AF48-9E8A-9C446CCF72C2}" srcOrd="0" destOrd="0" presId="urn:microsoft.com/office/officeart/2005/8/layout/vList2"/>
    <dgm:cxn modelId="{93F42FD1-E6F3-194F-858C-1494D7F34CCE}" type="presOf" srcId="{ADB233E7-AED2-7042-AF37-726C1132D52D}" destId="{AD10CDFA-E689-794E-BD00-BE6E86935AD5}" srcOrd="0" destOrd="0" presId="urn:microsoft.com/office/officeart/2005/8/layout/vList2"/>
    <dgm:cxn modelId="{337232E7-8B84-5E45-9BBD-458CC91DD97B}" type="presOf" srcId="{A6319189-7F0C-A34E-9238-7D35D8212B8F}" destId="{8DADAABD-8E2D-4047-BE2B-776AEC41044D}" srcOrd="0" destOrd="0" presId="urn:microsoft.com/office/officeart/2005/8/layout/vList2"/>
    <dgm:cxn modelId="{1B021BA5-2A5F-CB46-B9B7-2EC5FECA13FE}" type="presParOf" srcId="{AD10CDFA-E689-794E-BD00-BE6E86935AD5}" destId="{73218CDE-27FC-7240-9600-8D856DA7E4BA}" srcOrd="0" destOrd="0" presId="urn:microsoft.com/office/officeart/2005/8/layout/vList2"/>
    <dgm:cxn modelId="{DAAD9633-5250-EB42-93DD-4F46B60A2607}" type="presParOf" srcId="{AD10CDFA-E689-794E-BD00-BE6E86935AD5}" destId="{6F4DE05B-2625-984A-B350-A7F592F3D717}" srcOrd="1" destOrd="0" presId="urn:microsoft.com/office/officeart/2005/8/layout/vList2"/>
    <dgm:cxn modelId="{7753190D-D47F-754E-8498-6D5E0A5C22F7}" type="presParOf" srcId="{AD10CDFA-E689-794E-BD00-BE6E86935AD5}" destId="{2AC03D4B-89BC-AF48-9E8A-9C446CCF72C2}" srcOrd="2" destOrd="0" presId="urn:microsoft.com/office/officeart/2005/8/layout/vList2"/>
    <dgm:cxn modelId="{8B3B7DE5-7CBF-6F4A-BC68-A18527F26580}" type="presParOf" srcId="{AD10CDFA-E689-794E-BD00-BE6E86935AD5}" destId="{3AB217B2-B4C7-5C4B-B53A-24A384545996}" srcOrd="3" destOrd="0" presId="urn:microsoft.com/office/officeart/2005/8/layout/vList2"/>
    <dgm:cxn modelId="{28AF212D-52F9-5147-8D67-54A8D01C7C83}" type="presParOf" srcId="{AD10CDFA-E689-794E-BD00-BE6E86935AD5}" destId="{AE097BF3-EF19-4743-8209-09BFA93520FD}" srcOrd="4" destOrd="0" presId="urn:microsoft.com/office/officeart/2005/8/layout/vList2"/>
    <dgm:cxn modelId="{A1D0F9A4-7C52-7A4E-8AF0-79A9A2EA8206}" type="presParOf" srcId="{AD10CDFA-E689-794E-BD00-BE6E86935AD5}" destId="{2F432E97-0B82-C64F-BC5B-07FF96A97F33}" srcOrd="5" destOrd="0" presId="urn:microsoft.com/office/officeart/2005/8/layout/vList2"/>
    <dgm:cxn modelId="{803D66F9-2C7F-F544-B5EA-5EF41C7604F0}" type="presParOf" srcId="{AD10CDFA-E689-794E-BD00-BE6E86935AD5}" destId="{8DADAABD-8E2D-4047-BE2B-776AEC4104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1616C9-504B-3845-BB7F-FD05511FEC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1C925D-2F98-7546-ABCF-6AE76328577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Progressive infection</a:t>
          </a:r>
        </a:p>
      </dgm:t>
    </dgm:pt>
    <dgm:pt modelId="{679937E9-B47C-8842-B38E-60E0B1A436B6}" cxnId="{214B29D0-8D0E-904C-A404-BA06E98B9F84}" type="parTrans">
      <dgm:prSet/>
      <dgm:spPr/>
      <dgm:t>
        <a:bodyPr/>
        <a:lstStyle/>
        <a:p>
          <a:endParaRPr lang="en-US"/>
        </a:p>
      </dgm:t>
    </dgm:pt>
    <dgm:pt modelId="{4A40799D-6FF5-3E42-A621-07C998163E66}" cxnId="{214B29D0-8D0E-904C-A404-BA06E98B9F84}" type="sibTrans">
      <dgm:prSet/>
      <dgm:spPr/>
      <dgm:t>
        <a:bodyPr/>
        <a:lstStyle/>
        <a:p>
          <a:endParaRPr lang="en-US"/>
        </a:p>
      </dgm:t>
    </dgm:pt>
    <dgm:pt modelId="{DCBB7B9A-E71A-7547-BB7E-9E0F4F614E59}">
      <dgm:prSet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</a:rPr>
            <a:t>Symptoms</a:t>
          </a:r>
        </a:p>
      </dgm:t>
    </dgm:pt>
    <dgm:pt modelId="{4668DC6D-6712-AB42-A177-A1751E3E57F6}" cxnId="{4D19E427-28B0-9B4B-9487-9E11EBEFB91B}" type="parTrans">
      <dgm:prSet/>
      <dgm:spPr/>
      <dgm:t>
        <a:bodyPr/>
        <a:lstStyle/>
        <a:p>
          <a:endParaRPr lang="en-US"/>
        </a:p>
      </dgm:t>
    </dgm:pt>
    <dgm:pt modelId="{195A4875-6D7E-8E4F-A229-19F4453EBA93}" cxnId="{4D19E427-28B0-9B4B-9487-9E11EBEFB91B}" type="sibTrans">
      <dgm:prSet/>
      <dgm:spPr/>
      <dgm:t>
        <a:bodyPr/>
        <a:lstStyle/>
        <a:p>
          <a:endParaRPr lang="en-US"/>
        </a:p>
      </dgm:t>
    </dgm:pt>
    <dgm:pt modelId="{FBB9E177-B14F-9741-89EA-5D713DFD15E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Pain</a:t>
          </a:r>
        </a:p>
      </dgm:t>
    </dgm:pt>
    <dgm:pt modelId="{FBE65115-DF2C-7E46-95A5-95976B5D8F6C}" cxnId="{80EA78C6-41FB-6845-ABE4-728532BA075D}" type="parTrans">
      <dgm:prSet/>
      <dgm:spPr/>
      <dgm:t>
        <a:bodyPr/>
        <a:lstStyle/>
        <a:p>
          <a:endParaRPr lang="en-US"/>
        </a:p>
      </dgm:t>
    </dgm:pt>
    <dgm:pt modelId="{94DDC188-C1F3-B347-88EE-2C78CB43B142}" cxnId="{80EA78C6-41FB-6845-ABE4-728532BA075D}" type="sibTrans">
      <dgm:prSet/>
      <dgm:spPr/>
      <dgm:t>
        <a:bodyPr/>
        <a:lstStyle/>
        <a:p>
          <a:endParaRPr lang="en-US"/>
        </a:p>
      </dgm:t>
    </dgm:pt>
    <dgm:pt modelId="{E0BED986-B5AA-CF44-97FC-E0D22DFF4836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Increased pruritus</a:t>
          </a:r>
        </a:p>
      </dgm:t>
    </dgm:pt>
    <dgm:pt modelId="{7EE3D8A1-12A5-5D48-8A44-970CA4554443}" cxnId="{7B158DA1-9D0D-AC44-A459-F04BBBA0A644}" type="parTrans">
      <dgm:prSet/>
      <dgm:spPr/>
      <dgm:t>
        <a:bodyPr/>
        <a:lstStyle/>
        <a:p>
          <a:endParaRPr lang="en-US"/>
        </a:p>
      </dgm:t>
    </dgm:pt>
    <dgm:pt modelId="{9979B7D1-E83D-844D-A9F8-F4A55E460C94}" cxnId="{7B158DA1-9D0D-AC44-A459-F04BBBA0A644}" type="sibTrans">
      <dgm:prSet/>
      <dgm:spPr/>
      <dgm:t>
        <a:bodyPr/>
        <a:lstStyle/>
        <a:p>
          <a:endParaRPr lang="en-US"/>
        </a:p>
      </dgm:t>
    </dgm:pt>
    <dgm:pt modelId="{10B62A13-C1F2-A647-BF50-30CFEB862760}">
      <dgm:prSet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</a:rPr>
            <a:t>Signs</a:t>
          </a:r>
        </a:p>
      </dgm:t>
    </dgm:pt>
    <dgm:pt modelId="{CFB25000-1107-0D42-B24D-7A8B23CE4B3C}" cxnId="{F3840E79-EB1B-F243-AC49-0CC9814E591E}" type="parTrans">
      <dgm:prSet/>
      <dgm:spPr/>
      <dgm:t>
        <a:bodyPr/>
        <a:lstStyle/>
        <a:p>
          <a:endParaRPr lang="en-US"/>
        </a:p>
      </dgm:t>
    </dgm:pt>
    <dgm:pt modelId="{39B6D2A2-D9F4-5845-82FE-B2B3DE97561B}" cxnId="{F3840E79-EB1B-F243-AC49-0CC9814E591E}" type="sibTrans">
      <dgm:prSet/>
      <dgm:spPr/>
      <dgm:t>
        <a:bodyPr/>
        <a:lstStyle/>
        <a:p>
          <a:endParaRPr lang="en-US"/>
        </a:p>
      </dgm:t>
    </dgm:pt>
    <dgm:pt modelId="{53879D26-4513-9D45-BDCF-29CA0A3F625A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Erythema</a:t>
          </a:r>
        </a:p>
      </dgm:t>
    </dgm:pt>
    <dgm:pt modelId="{13F602E3-F736-CB48-B8DD-B343864B0613}" cxnId="{54F6C7F9-008E-DF44-83DA-F08122B9624B}" type="parTrans">
      <dgm:prSet/>
      <dgm:spPr/>
      <dgm:t>
        <a:bodyPr/>
        <a:lstStyle/>
        <a:p>
          <a:endParaRPr lang="en-US"/>
        </a:p>
      </dgm:t>
    </dgm:pt>
    <dgm:pt modelId="{1F64CAF5-15BA-4B4C-8F0B-ABAA964A589C}" cxnId="{54F6C7F9-008E-DF44-83DA-F08122B9624B}" type="sibTrans">
      <dgm:prSet/>
      <dgm:spPr/>
      <dgm:t>
        <a:bodyPr/>
        <a:lstStyle/>
        <a:p>
          <a:endParaRPr lang="en-US"/>
        </a:p>
      </dgm:t>
    </dgm:pt>
    <dgm:pt modelId="{FE124470-D2F7-224F-9272-1CF0B366C1CE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Increasing edema</a:t>
          </a:r>
        </a:p>
      </dgm:t>
    </dgm:pt>
    <dgm:pt modelId="{E50CCC10-9FA6-CD4E-92DA-9C112414B953}" cxnId="{4F8D578D-172A-E34E-BF55-865ED9828F68}" type="parTrans">
      <dgm:prSet/>
      <dgm:spPr/>
      <dgm:t>
        <a:bodyPr/>
        <a:lstStyle/>
        <a:p>
          <a:endParaRPr lang="en-US"/>
        </a:p>
      </dgm:t>
    </dgm:pt>
    <dgm:pt modelId="{B7192FF1-FC2D-1642-8886-ECD33A903C41}" cxnId="{4F8D578D-172A-E34E-BF55-865ED9828F68}" type="sibTrans">
      <dgm:prSet/>
      <dgm:spPr/>
      <dgm:t>
        <a:bodyPr/>
        <a:lstStyle/>
        <a:p>
          <a:endParaRPr lang="en-US"/>
        </a:p>
      </dgm:t>
    </dgm:pt>
    <dgm:pt modelId="{C9D7C4B0-6B1E-CB49-B79C-7AEB3BF0B742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Canal debris, discharge</a:t>
          </a:r>
        </a:p>
      </dgm:t>
    </dgm:pt>
    <dgm:pt modelId="{162DEA89-2EB9-0F4B-A1A9-316F35139ADC}" cxnId="{A3FED323-2C66-9741-BA09-29485BC818E7}" type="parTrans">
      <dgm:prSet/>
      <dgm:spPr/>
      <dgm:t>
        <a:bodyPr/>
        <a:lstStyle/>
        <a:p>
          <a:endParaRPr lang="en-US"/>
        </a:p>
      </dgm:t>
    </dgm:pt>
    <dgm:pt modelId="{BC184B31-82BA-3547-9FEB-78B99FA9B3E1}" cxnId="{A3FED323-2C66-9741-BA09-29485BC818E7}" type="sibTrans">
      <dgm:prSet/>
      <dgm:spPr/>
      <dgm:t>
        <a:bodyPr/>
        <a:lstStyle/>
        <a:p>
          <a:endParaRPr lang="en-US"/>
        </a:p>
      </dgm:t>
    </dgm:pt>
    <dgm:pt modelId="{0358D3C8-04A4-5442-AA32-CAC91F005059}" type="pres">
      <dgm:prSet presAssocID="{9A1616C9-504B-3845-BB7F-FD05511FECF4}" presName="linear" presStyleCnt="0">
        <dgm:presLayoutVars>
          <dgm:animLvl val="lvl"/>
          <dgm:resizeHandles val="exact"/>
        </dgm:presLayoutVars>
      </dgm:prSet>
      <dgm:spPr/>
    </dgm:pt>
    <dgm:pt modelId="{70A8F208-5060-D74F-867E-89D977B8C722}" type="pres">
      <dgm:prSet presAssocID="{F11C925D-2F98-7546-ABCF-6AE7632857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96522B-C131-BB44-BDAF-B9E37100DF95}" type="pres">
      <dgm:prSet presAssocID="{4A40799D-6FF5-3E42-A621-07C998163E66}" presName="spacer" presStyleCnt="0"/>
      <dgm:spPr/>
    </dgm:pt>
    <dgm:pt modelId="{90D50DFD-2419-7845-8876-57008D59D743}" type="pres">
      <dgm:prSet presAssocID="{DCBB7B9A-E71A-7547-BB7E-9E0F4F614E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DBA71E-C3BF-0347-B622-14801698E5AA}" type="pres">
      <dgm:prSet presAssocID="{DCBB7B9A-E71A-7547-BB7E-9E0F4F614E59}" presName="childText" presStyleLbl="revTx" presStyleIdx="0" presStyleCnt="2">
        <dgm:presLayoutVars>
          <dgm:bulletEnabled val="1"/>
        </dgm:presLayoutVars>
      </dgm:prSet>
      <dgm:spPr/>
    </dgm:pt>
    <dgm:pt modelId="{C54B1B71-5EA2-444C-B868-F8AA0AEB0EA3}" type="pres">
      <dgm:prSet presAssocID="{10B62A13-C1F2-A647-BF50-30CFEB8627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2D7286D-5100-0543-A0FF-27F75F1C2A2C}" type="pres">
      <dgm:prSet presAssocID="{10B62A13-C1F2-A647-BF50-30CFEB86276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230D03-AE77-C842-8D16-75B3EFD7ADA2}" type="presOf" srcId="{C9D7C4B0-6B1E-CB49-B79C-7AEB3BF0B742}" destId="{A2D7286D-5100-0543-A0FF-27F75F1C2A2C}" srcOrd="0" destOrd="2" presId="urn:microsoft.com/office/officeart/2005/8/layout/vList2"/>
    <dgm:cxn modelId="{A3FED323-2C66-9741-BA09-29485BC818E7}" srcId="{10B62A13-C1F2-A647-BF50-30CFEB862760}" destId="{C9D7C4B0-6B1E-CB49-B79C-7AEB3BF0B742}" srcOrd="2" destOrd="0" parTransId="{162DEA89-2EB9-0F4B-A1A9-316F35139ADC}" sibTransId="{BC184B31-82BA-3547-9FEB-78B99FA9B3E1}"/>
    <dgm:cxn modelId="{2A041025-8C9A-0249-ADDF-59A76C635048}" type="presOf" srcId="{53879D26-4513-9D45-BDCF-29CA0A3F625A}" destId="{A2D7286D-5100-0543-A0FF-27F75F1C2A2C}" srcOrd="0" destOrd="0" presId="urn:microsoft.com/office/officeart/2005/8/layout/vList2"/>
    <dgm:cxn modelId="{4D19E427-28B0-9B4B-9487-9E11EBEFB91B}" srcId="{9A1616C9-504B-3845-BB7F-FD05511FECF4}" destId="{DCBB7B9A-E71A-7547-BB7E-9E0F4F614E59}" srcOrd="1" destOrd="0" parTransId="{4668DC6D-6712-AB42-A177-A1751E3E57F6}" sibTransId="{195A4875-6D7E-8E4F-A229-19F4453EBA93}"/>
    <dgm:cxn modelId="{9CE31541-AD3A-9C41-82A9-C1D6E4C3EC14}" type="presOf" srcId="{10B62A13-C1F2-A647-BF50-30CFEB862760}" destId="{C54B1B71-5EA2-444C-B868-F8AA0AEB0EA3}" srcOrd="0" destOrd="0" presId="urn:microsoft.com/office/officeart/2005/8/layout/vList2"/>
    <dgm:cxn modelId="{F3840E79-EB1B-F243-AC49-0CC9814E591E}" srcId="{9A1616C9-504B-3845-BB7F-FD05511FECF4}" destId="{10B62A13-C1F2-A647-BF50-30CFEB862760}" srcOrd="2" destOrd="0" parTransId="{CFB25000-1107-0D42-B24D-7A8B23CE4B3C}" sibTransId="{39B6D2A2-D9F4-5845-82FE-B2B3DE97561B}"/>
    <dgm:cxn modelId="{120FE985-A17B-984D-B6CE-19C7EC92B535}" type="presOf" srcId="{9A1616C9-504B-3845-BB7F-FD05511FECF4}" destId="{0358D3C8-04A4-5442-AA32-CAC91F005059}" srcOrd="0" destOrd="0" presId="urn:microsoft.com/office/officeart/2005/8/layout/vList2"/>
    <dgm:cxn modelId="{4F8D578D-172A-E34E-BF55-865ED9828F68}" srcId="{10B62A13-C1F2-A647-BF50-30CFEB862760}" destId="{FE124470-D2F7-224F-9272-1CF0B366C1CE}" srcOrd="1" destOrd="0" parTransId="{E50CCC10-9FA6-CD4E-92DA-9C112414B953}" sibTransId="{B7192FF1-FC2D-1642-8886-ECD33A903C41}"/>
    <dgm:cxn modelId="{0C5C279B-A2F1-3D40-9178-57BA43FE9204}" type="presOf" srcId="{FE124470-D2F7-224F-9272-1CF0B366C1CE}" destId="{A2D7286D-5100-0543-A0FF-27F75F1C2A2C}" srcOrd="0" destOrd="1" presId="urn:microsoft.com/office/officeart/2005/8/layout/vList2"/>
    <dgm:cxn modelId="{7B158DA1-9D0D-AC44-A459-F04BBBA0A644}" srcId="{DCBB7B9A-E71A-7547-BB7E-9E0F4F614E59}" destId="{E0BED986-B5AA-CF44-97FC-E0D22DFF4836}" srcOrd="1" destOrd="0" parTransId="{7EE3D8A1-12A5-5D48-8A44-970CA4554443}" sibTransId="{9979B7D1-E83D-844D-A9F8-F4A55E460C94}"/>
    <dgm:cxn modelId="{E2B800A5-3F38-FF4D-BCFE-3E904510B58F}" type="presOf" srcId="{FBB9E177-B14F-9741-89EA-5D713DFD15EC}" destId="{C2DBA71E-C3BF-0347-B622-14801698E5AA}" srcOrd="0" destOrd="0" presId="urn:microsoft.com/office/officeart/2005/8/layout/vList2"/>
    <dgm:cxn modelId="{2A571CBE-1A06-4749-A79C-34B7AE6D4594}" type="presOf" srcId="{F11C925D-2F98-7546-ABCF-6AE76328577C}" destId="{70A8F208-5060-D74F-867E-89D977B8C722}" srcOrd="0" destOrd="0" presId="urn:microsoft.com/office/officeart/2005/8/layout/vList2"/>
    <dgm:cxn modelId="{6E99BFC1-CA67-5646-AB17-E3006A6D3CAA}" type="presOf" srcId="{E0BED986-B5AA-CF44-97FC-E0D22DFF4836}" destId="{C2DBA71E-C3BF-0347-B622-14801698E5AA}" srcOrd="0" destOrd="1" presId="urn:microsoft.com/office/officeart/2005/8/layout/vList2"/>
    <dgm:cxn modelId="{80EA78C6-41FB-6845-ABE4-728532BA075D}" srcId="{DCBB7B9A-E71A-7547-BB7E-9E0F4F614E59}" destId="{FBB9E177-B14F-9741-89EA-5D713DFD15EC}" srcOrd="0" destOrd="0" parTransId="{FBE65115-DF2C-7E46-95A5-95976B5D8F6C}" sibTransId="{94DDC188-C1F3-B347-88EE-2C78CB43B142}"/>
    <dgm:cxn modelId="{935E2EC7-C281-7C4A-86E6-D195EC4577D4}" type="presOf" srcId="{DCBB7B9A-E71A-7547-BB7E-9E0F4F614E59}" destId="{90D50DFD-2419-7845-8876-57008D59D743}" srcOrd="0" destOrd="0" presId="urn:microsoft.com/office/officeart/2005/8/layout/vList2"/>
    <dgm:cxn modelId="{214B29D0-8D0E-904C-A404-BA06E98B9F84}" srcId="{9A1616C9-504B-3845-BB7F-FD05511FECF4}" destId="{F11C925D-2F98-7546-ABCF-6AE76328577C}" srcOrd="0" destOrd="0" parTransId="{679937E9-B47C-8842-B38E-60E0B1A436B6}" sibTransId="{4A40799D-6FF5-3E42-A621-07C998163E66}"/>
    <dgm:cxn modelId="{54F6C7F9-008E-DF44-83DA-F08122B9624B}" srcId="{10B62A13-C1F2-A647-BF50-30CFEB862760}" destId="{53879D26-4513-9D45-BDCF-29CA0A3F625A}" srcOrd="0" destOrd="0" parTransId="{13F602E3-F736-CB48-B8DD-B343864B0613}" sibTransId="{1F64CAF5-15BA-4B4C-8F0B-ABAA964A589C}"/>
    <dgm:cxn modelId="{58BC3596-CCAA-2D44-801C-1E572CEC8BB0}" type="presParOf" srcId="{0358D3C8-04A4-5442-AA32-CAC91F005059}" destId="{70A8F208-5060-D74F-867E-89D977B8C722}" srcOrd="0" destOrd="0" presId="urn:microsoft.com/office/officeart/2005/8/layout/vList2"/>
    <dgm:cxn modelId="{902F0C87-EA2A-3F41-9DBF-2D62E8BAA625}" type="presParOf" srcId="{0358D3C8-04A4-5442-AA32-CAC91F005059}" destId="{C596522B-C131-BB44-BDAF-B9E37100DF95}" srcOrd="1" destOrd="0" presId="urn:microsoft.com/office/officeart/2005/8/layout/vList2"/>
    <dgm:cxn modelId="{41C068EA-A41D-EF4B-90B7-B4D59AE6DD6F}" type="presParOf" srcId="{0358D3C8-04A4-5442-AA32-CAC91F005059}" destId="{90D50DFD-2419-7845-8876-57008D59D743}" srcOrd="2" destOrd="0" presId="urn:microsoft.com/office/officeart/2005/8/layout/vList2"/>
    <dgm:cxn modelId="{0919A71A-A28A-E545-9BCC-32E444FB438F}" type="presParOf" srcId="{0358D3C8-04A4-5442-AA32-CAC91F005059}" destId="{C2DBA71E-C3BF-0347-B622-14801698E5AA}" srcOrd="3" destOrd="0" presId="urn:microsoft.com/office/officeart/2005/8/layout/vList2"/>
    <dgm:cxn modelId="{ED9E4AA9-7FC6-EF4E-BF5F-6CE9DA79920F}" type="presParOf" srcId="{0358D3C8-04A4-5442-AA32-CAC91F005059}" destId="{C54B1B71-5EA2-444C-B868-F8AA0AEB0EA3}" srcOrd="4" destOrd="0" presId="urn:microsoft.com/office/officeart/2005/8/layout/vList2"/>
    <dgm:cxn modelId="{16BC3945-6DA6-6348-B9C4-5AE7359002E6}" type="presParOf" srcId="{0358D3C8-04A4-5442-AA32-CAC91F005059}" destId="{A2D7286D-5100-0543-A0FF-27F75F1C2A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4E84E9-1A7F-264F-A8EE-B64B810ADED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3DECE-9E07-4B40-9E18-71276AC6619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Severe pain, worse with ear movement</a:t>
          </a:r>
        </a:p>
      </dgm:t>
    </dgm:pt>
    <dgm:pt modelId="{F3B2045A-AAD9-5A4C-8754-FAAD87600FC0}" cxnId="{5952279A-0342-0A49-A4C6-8BE77E6A2F97}" type="parTrans">
      <dgm:prSet/>
      <dgm:spPr/>
      <dgm:t>
        <a:bodyPr/>
        <a:lstStyle/>
        <a:p>
          <a:endParaRPr lang="en-US"/>
        </a:p>
      </dgm:t>
    </dgm:pt>
    <dgm:pt modelId="{EE2675BF-7017-014E-B5EC-71F23D7B3328}" cxnId="{5952279A-0342-0A49-A4C6-8BE77E6A2F97}" type="sibTrans">
      <dgm:prSet/>
      <dgm:spPr/>
      <dgm:t>
        <a:bodyPr/>
        <a:lstStyle/>
        <a:p>
          <a:endParaRPr lang="en-US"/>
        </a:p>
      </dgm:t>
    </dgm:pt>
    <dgm:pt modelId="{DCABD70F-C3E8-A24B-A199-426BEC66B7F6}">
      <dgm:prSet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</a:rPr>
            <a:t>Signs</a:t>
          </a:r>
        </a:p>
      </dgm:t>
    </dgm:pt>
    <dgm:pt modelId="{DA2C347F-94FE-124E-8048-CDA04BA7AE9E}" cxnId="{736B716C-C110-7B4D-A73F-0D7657A502C3}" type="parTrans">
      <dgm:prSet/>
      <dgm:spPr/>
      <dgm:t>
        <a:bodyPr/>
        <a:lstStyle/>
        <a:p>
          <a:endParaRPr lang="en-US"/>
        </a:p>
      </dgm:t>
    </dgm:pt>
    <dgm:pt modelId="{81138EA9-4E8C-D544-AAF3-E5D1513EBE65}" cxnId="{736B716C-C110-7B4D-A73F-0D7657A502C3}" type="sibTrans">
      <dgm:prSet/>
      <dgm:spPr/>
      <dgm:t>
        <a:bodyPr/>
        <a:lstStyle/>
        <a:p>
          <a:endParaRPr lang="en-US"/>
        </a:p>
      </dgm:t>
    </dgm:pt>
    <dgm:pt modelId="{926EEFD7-08F8-F844-B6F9-B0BBEA8E9FB2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Lumen obliteration</a:t>
          </a:r>
        </a:p>
      </dgm:t>
    </dgm:pt>
    <dgm:pt modelId="{05E0911B-A1BD-FE4F-BB2D-26249020288C}" cxnId="{6A6230A5-BDF3-CC4F-B4E5-3C33E21E37F2}" type="parTrans">
      <dgm:prSet/>
      <dgm:spPr/>
      <dgm:t>
        <a:bodyPr/>
        <a:lstStyle/>
        <a:p>
          <a:endParaRPr lang="en-US"/>
        </a:p>
      </dgm:t>
    </dgm:pt>
    <dgm:pt modelId="{B703A8D9-C778-5E49-961A-9B8522F133F9}" cxnId="{6A6230A5-BDF3-CC4F-B4E5-3C33E21E37F2}" type="sibTrans">
      <dgm:prSet/>
      <dgm:spPr/>
      <dgm:t>
        <a:bodyPr/>
        <a:lstStyle/>
        <a:p>
          <a:endParaRPr lang="en-US"/>
        </a:p>
      </dgm:t>
    </dgm:pt>
    <dgm:pt modelId="{2647F891-671D-B142-83C0-9FF570834FC2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Purulent otorrhoea</a:t>
          </a:r>
        </a:p>
      </dgm:t>
    </dgm:pt>
    <dgm:pt modelId="{A51AFEC8-6EB1-2748-9E14-3B9280C00063}" cxnId="{6C90BF79-EE0B-1347-A5B8-B5E36AC54D9F}" type="parTrans">
      <dgm:prSet/>
      <dgm:spPr/>
      <dgm:t>
        <a:bodyPr/>
        <a:lstStyle/>
        <a:p>
          <a:endParaRPr lang="en-US"/>
        </a:p>
      </dgm:t>
    </dgm:pt>
    <dgm:pt modelId="{81DE0663-6D7D-5C46-970E-86C98F086108}" cxnId="{6C90BF79-EE0B-1347-A5B8-B5E36AC54D9F}" type="sibTrans">
      <dgm:prSet/>
      <dgm:spPr/>
      <dgm:t>
        <a:bodyPr/>
        <a:lstStyle/>
        <a:p>
          <a:endParaRPr lang="en-US"/>
        </a:p>
      </dgm:t>
    </dgm:pt>
    <dgm:pt modelId="{7B39EF5B-279E-9043-A533-6201F16AA869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tissue</a:t>
          </a:r>
        </a:p>
      </dgm:t>
    </dgm:pt>
    <dgm:pt modelId="{BE6866C3-C0EF-D544-B5BC-455D446870CD}" cxnId="{BC3CBD32-4E0B-544E-B624-817C181E1DF7}" type="parTrans">
      <dgm:prSet/>
      <dgm:spPr/>
      <dgm:t>
        <a:bodyPr/>
        <a:lstStyle/>
        <a:p>
          <a:endParaRPr lang="en-US"/>
        </a:p>
      </dgm:t>
    </dgm:pt>
    <dgm:pt modelId="{2DE991E5-F90A-5F46-A6B3-5787366C0138}" cxnId="{BC3CBD32-4E0B-544E-B624-817C181E1DF7}" type="sibTrans">
      <dgm:prSet/>
      <dgm:spPr/>
      <dgm:t>
        <a:bodyPr/>
        <a:lstStyle/>
        <a:p>
          <a:endParaRPr lang="en-US"/>
        </a:p>
      </dgm:t>
    </dgm:pt>
    <dgm:pt modelId="{384771F8-16E6-2F40-92C4-3819E2E4EEC4}" type="pres">
      <dgm:prSet presAssocID="{E24E84E9-1A7F-264F-A8EE-B64B810ADED1}" presName="linear" presStyleCnt="0">
        <dgm:presLayoutVars>
          <dgm:animLvl val="lvl"/>
          <dgm:resizeHandles val="exact"/>
        </dgm:presLayoutVars>
      </dgm:prSet>
      <dgm:spPr/>
    </dgm:pt>
    <dgm:pt modelId="{F1A76DFD-C52D-D04F-8BFE-BB5606B30C32}" type="pres">
      <dgm:prSet presAssocID="{ED13DECE-9E07-4B40-9E18-71276AC661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D99C49-6382-034D-B151-DA779620AD32}" type="pres">
      <dgm:prSet presAssocID="{EE2675BF-7017-014E-B5EC-71F23D7B3328}" presName="spacer" presStyleCnt="0"/>
      <dgm:spPr/>
    </dgm:pt>
    <dgm:pt modelId="{064A569B-B563-7545-A004-3A9F208DD049}" type="pres">
      <dgm:prSet presAssocID="{DCABD70F-C3E8-A24B-A199-426BEC66B7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44046C-5740-6947-B897-93B95AE1ED53}" type="pres">
      <dgm:prSet presAssocID="{DCABD70F-C3E8-A24B-A199-426BEC66B7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B63BF1C-E4FE-B54E-8B00-575D2110194E}" type="presOf" srcId="{E24E84E9-1A7F-264F-A8EE-B64B810ADED1}" destId="{384771F8-16E6-2F40-92C4-3819E2E4EEC4}" srcOrd="0" destOrd="0" presId="urn:microsoft.com/office/officeart/2005/8/layout/vList2"/>
    <dgm:cxn modelId="{BC3CBD32-4E0B-544E-B624-817C181E1DF7}" srcId="{DCABD70F-C3E8-A24B-A199-426BEC66B7F6}" destId="{7B39EF5B-279E-9043-A533-6201F16AA869}" srcOrd="2" destOrd="0" parTransId="{BE6866C3-C0EF-D544-B5BC-455D446870CD}" sibTransId="{2DE991E5-F90A-5F46-A6B3-5787366C0138}"/>
    <dgm:cxn modelId="{243B4E4C-F7FF-BB4D-B890-96C57E85C843}" type="presOf" srcId="{2647F891-671D-B142-83C0-9FF570834FC2}" destId="{D044046C-5740-6947-B897-93B95AE1ED53}" srcOrd="0" destOrd="1" presId="urn:microsoft.com/office/officeart/2005/8/layout/vList2"/>
    <dgm:cxn modelId="{736B716C-C110-7B4D-A73F-0D7657A502C3}" srcId="{E24E84E9-1A7F-264F-A8EE-B64B810ADED1}" destId="{DCABD70F-C3E8-A24B-A199-426BEC66B7F6}" srcOrd="1" destOrd="0" parTransId="{DA2C347F-94FE-124E-8048-CDA04BA7AE9E}" sibTransId="{81138EA9-4E8C-D544-AAF3-E5D1513EBE65}"/>
    <dgm:cxn modelId="{6C90BF79-EE0B-1347-A5B8-B5E36AC54D9F}" srcId="{DCABD70F-C3E8-A24B-A199-426BEC66B7F6}" destId="{2647F891-671D-B142-83C0-9FF570834FC2}" srcOrd="1" destOrd="0" parTransId="{A51AFEC8-6EB1-2748-9E14-3B9280C00063}" sibTransId="{81DE0663-6D7D-5C46-970E-86C98F086108}"/>
    <dgm:cxn modelId="{5FF6247A-A6D5-964C-8718-76ACCD95191F}" type="presOf" srcId="{7B39EF5B-279E-9043-A533-6201F16AA869}" destId="{D044046C-5740-6947-B897-93B95AE1ED53}" srcOrd="0" destOrd="2" presId="urn:microsoft.com/office/officeart/2005/8/layout/vList2"/>
    <dgm:cxn modelId="{5952279A-0342-0A49-A4C6-8BE77E6A2F97}" srcId="{E24E84E9-1A7F-264F-A8EE-B64B810ADED1}" destId="{ED13DECE-9E07-4B40-9E18-71276AC6619C}" srcOrd="0" destOrd="0" parTransId="{F3B2045A-AAD9-5A4C-8754-FAAD87600FC0}" sibTransId="{EE2675BF-7017-014E-B5EC-71F23D7B3328}"/>
    <dgm:cxn modelId="{6A6230A5-BDF3-CC4F-B4E5-3C33E21E37F2}" srcId="{DCABD70F-C3E8-A24B-A199-426BEC66B7F6}" destId="{926EEFD7-08F8-F844-B6F9-B0BBEA8E9FB2}" srcOrd="0" destOrd="0" parTransId="{05E0911B-A1BD-FE4F-BB2D-26249020288C}" sibTransId="{B703A8D9-C778-5E49-961A-9B8522F133F9}"/>
    <dgm:cxn modelId="{08D680AD-B124-1C47-9D4E-E274E3AE61C6}" type="presOf" srcId="{926EEFD7-08F8-F844-B6F9-B0BBEA8E9FB2}" destId="{D044046C-5740-6947-B897-93B95AE1ED53}" srcOrd="0" destOrd="0" presId="urn:microsoft.com/office/officeart/2005/8/layout/vList2"/>
    <dgm:cxn modelId="{865DD3C9-0113-8742-A781-57D11F9E39C8}" type="presOf" srcId="{ED13DECE-9E07-4B40-9E18-71276AC6619C}" destId="{F1A76DFD-C52D-D04F-8BFE-BB5606B30C32}" srcOrd="0" destOrd="0" presId="urn:microsoft.com/office/officeart/2005/8/layout/vList2"/>
    <dgm:cxn modelId="{298CC2E6-41FB-DF4F-85D5-939743C9FB8E}" type="presOf" srcId="{DCABD70F-C3E8-A24B-A199-426BEC66B7F6}" destId="{064A569B-B563-7545-A004-3A9F208DD049}" srcOrd="0" destOrd="0" presId="urn:microsoft.com/office/officeart/2005/8/layout/vList2"/>
    <dgm:cxn modelId="{02BE1CE5-7BAE-C648-A804-E907975E0FB0}" type="presParOf" srcId="{384771F8-16E6-2F40-92C4-3819E2E4EEC4}" destId="{F1A76DFD-C52D-D04F-8BFE-BB5606B30C32}" srcOrd="0" destOrd="0" presId="urn:microsoft.com/office/officeart/2005/8/layout/vList2"/>
    <dgm:cxn modelId="{0A600321-DEAF-AA47-9715-073535CDFB04}" type="presParOf" srcId="{384771F8-16E6-2F40-92C4-3819E2E4EEC4}" destId="{50D99C49-6382-034D-B151-DA779620AD32}" srcOrd="1" destOrd="0" presId="urn:microsoft.com/office/officeart/2005/8/layout/vList2"/>
    <dgm:cxn modelId="{314F1AAD-A57A-BA49-8B47-5EF294CB4771}" type="presParOf" srcId="{384771F8-16E6-2F40-92C4-3819E2E4EEC4}" destId="{064A569B-B563-7545-A004-3A9F208DD049}" srcOrd="2" destOrd="0" presId="urn:microsoft.com/office/officeart/2005/8/layout/vList2"/>
    <dgm:cxn modelId="{96939D0F-C0CD-364E-95E9-C759FC8E08AB}" type="presParOf" srcId="{384771F8-16E6-2F40-92C4-3819E2E4EEC4}" destId="{D044046C-5740-6947-B897-93B95AE1ED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72400" cy="5472608"/>
        <a:chOff x="0" y="0"/>
        <a:chExt cx="7772400" cy="5472608"/>
      </a:xfrm>
    </dsp:grpSpPr>
    <dsp:sp modelId="{AE1A00D1-E628-4F4A-B2E9-71BB9DAD640A}">
      <dsp:nvSpPr>
        <dsp:cNvPr id="3" name="Rounded Rectangle 2"/>
        <dsp:cNvSpPr/>
      </dsp:nvSpPr>
      <dsp:spPr bwMode="white">
        <a:xfrm>
          <a:off x="0" y="81369"/>
          <a:ext cx="7772400" cy="1435100"/>
        </a:xfrm>
        <a:prstGeom prst="roundRect">
          <a:avLst/>
        </a:prstGeom>
        <a:solidFill>
          <a:schemeClr val="accent4"/>
        </a:solidFill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O</a:t>
          </a:r>
          <a:r>
            <a:rPr lang="en-US" dirty="0"/>
            <a:t>titis externa may be divided on etiological basis:</a:t>
          </a:r>
        </a:p>
      </dsp:txBody>
      <dsp:txXfrm>
        <a:off x="0" y="81369"/>
        <a:ext cx="7772400" cy="1435100"/>
      </dsp:txXfrm>
    </dsp:sp>
    <dsp:sp modelId="{F74FE452-37D6-494D-B89E-F409E5B3BC6A}">
      <dsp:nvSpPr>
        <dsp:cNvPr id="4" name="Rectangles 3"/>
        <dsp:cNvSpPr/>
      </dsp:nvSpPr>
      <dsp:spPr bwMode="white">
        <a:xfrm>
          <a:off x="0" y="1516469"/>
          <a:ext cx="7772400" cy="38747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46773" tIns="43180" rIns="241808" bIns="43180" anchor="t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</a:rPr>
            <a:t>Infective group</a:t>
          </a:r>
          <a:endParaRPr lang="en-US" dirty="0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</a:rPr>
            <a:t>Bacterial????</a:t>
          </a:r>
          <a:endParaRPr lang="en-US" dirty="0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dirty="0">
              <a:solidFill>
                <a:schemeClr val="tx1"/>
              </a:solidFill>
            </a:rPr>
            <a:t>F</a:t>
          </a:r>
          <a:r>
            <a:rPr lang="en-US" dirty="0">
              <a:solidFill>
                <a:schemeClr val="tx1"/>
              </a:solidFill>
            </a:rPr>
            <a:t>ungal???</a:t>
          </a:r>
          <a:endParaRPr lang="en-US" dirty="0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</a:rPr>
            <a:t>Viral?</a:t>
          </a:r>
          <a:endParaRPr lang="en-US" dirty="0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dirty="0">
              <a:solidFill>
                <a:schemeClr val="tx1"/>
              </a:solidFill>
            </a:rPr>
            <a:t>R</a:t>
          </a:r>
          <a:r>
            <a:rPr lang="en-US" dirty="0">
              <a:solidFill>
                <a:schemeClr val="tx1"/>
              </a:solidFill>
            </a:rPr>
            <a:t>eactive group</a:t>
          </a:r>
          <a:endParaRPr lang="en-US" dirty="0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>
              <a:solidFill>
                <a:schemeClr val="tx1"/>
              </a:solidFill>
            </a:rPr>
            <a:t>Eczematous</a:t>
          </a:r>
          <a:endParaRPr lang="en-US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>
              <a:solidFill>
                <a:schemeClr val="tx1"/>
              </a:solidFill>
            </a:rPr>
            <a:t>Seborrhoeic</a:t>
          </a:r>
          <a:endParaRPr lang="en-US">
            <a:solidFill>
              <a:schemeClr val="tx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</a:rPr>
            <a:t>Neurodermatidis</a:t>
          </a:r>
          <a:endParaRPr>
            <a:solidFill>
              <a:schemeClr val="tx1"/>
            </a:solidFill>
          </a:endParaRPr>
        </a:p>
      </dsp:txBody>
      <dsp:txXfrm>
        <a:off x="0" y="1516469"/>
        <a:ext cx="7772400" cy="3874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72400" cy="4114800"/>
        <a:chOff x="0" y="0"/>
        <a:chExt cx="7772400" cy="4114800"/>
      </a:xfrm>
    </dsp:grpSpPr>
    <dsp:sp modelId="{0EF1D359-4972-A144-8105-B66966C2BE89}">
      <dsp:nvSpPr>
        <dsp:cNvPr id="3" name="Rounded Rectangle 2"/>
        <dsp:cNvSpPr/>
      </dsp:nvSpPr>
      <dsp:spPr bwMode="white">
        <a:xfrm>
          <a:off x="0" y="45000"/>
          <a:ext cx="7772400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Aural toilet</a:t>
          </a:r>
        </a:p>
      </dsp:txBody>
      <dsp:txXfrm>
        <a:off x="0" y="45000"/>
        <a:ext cx="7772400" cy="1216800"/>
      </dsp:txXfrm>
    </dsp:sp>
    <dsp:sp modelId="{20B02287-5F5E-9845-B2D4-4ED87F8E4505}">
      <dsp:nvSpPr>
        <dsp:cNvPr id="4" name="Rounded Rectangle 3"/>
        <dsp:cNvSpPr/>
      </dsp:nvSpPr>
      <dsp:spPr bwMode="white">
        <a:xfrm>
          <a:off x="0" y="1449000"/>
          <a:ext cx="7772400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Antibiotic ear drops (ear wick)</a:t>
          </a:r>
        </a:p>
      </dsp:txBody>
      <dsp:txXfrm>
        <a:off x="0" y="1449000"/>
        <a:ext cx="7772400" cy="1216800"/>
      </dsp:txXfrm>
    </dsp:sp>
    <dsp:sp modelId="{25A486DF-0D68-7849-9DB8-5772B44D9528}">
      <dsp:nvSpPr>
        <dsp:cNvPr id="5" name="Rounded Rectangle 4"/>
        <dsp:cNvSpPr/>
      </dsp:nvSpPr>
      <dsp:spPr bwMode="white">
        <a:xfrm>
          <a:off x="0" y="2853000"/>
          <a:ext cx="7772400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Systemic antibiotics</a:t>
          </a:r>
        </a:p>
      </dsp:txBody>
      <dsp:txXfrm>
        <a:off x="0" y="2853000"/>
        <a:ext cx="7772400" cy="1216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202761" cy="4087810"/>
        <a:chOff x="0" y="0"/>
        <a:chExt cx="7202761" cy="4087810"/>
      </a:xfrm>
    </dsp:grpSpPr>
    <dsp:sp modelId="{87FB8CD5-185D-B74A-A7CF-A67EE9B91B61}">
      <dsp:nvSpPr>
        <dsp:cNvPr id="3" name="Rounded Rectangle 2"/>
        <dsp:cNvSpPr/>
      </dsp:nvSpPr>
      <dsp:spPr bwMode="white">
        <a:xfrm>
          <a:off x="0" y="176175"/>
          <a:ext cx="7202761" cy="8604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Acute localized infection</a:t>
          </a:r>
          <a:endParaRPr lang="en-US"/>
        </a:p>
      </dsp:txBody>
      <dsp:txXfrm>
        <a:off x="0" y="176175"/>
        <a:ext cx="7202761" cy="860425"/>
      </dsp:txXfrm>
    </dsp:sp>
    <dsp:sp modelId="{41024AB6-BEE1-AA43-B22B-2405D792793C}">
      <dsp:nvSpPr>
        <dsp:cNvPr id="4" name="Rounded Rectangle 3"/>
        <dsp:cNvSpPr/>
      </dsp:nvSpPr>
      <dsp:spPr bwMode="white">
        <a:xfrm>
          <a:off x="0" y="1134520"/>
          <a:ext cx="7202761" cy="8604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-3333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Lateral 1/3 of posterosuperior canal</a:t>
          </a:r>
          <a:endParaRPr lang="en-US"/>
        </a:p>
      </dsp:txBody>
      <dsp:txXfrm>
        <a:off x="0" y="1134520"/>
        <a:ext cx="7202761" cy="860425"/>
      </dsp:txXfrm>
    </dsp:sp>
    <dsp:sp modelId="{73B50C85-176B-4E4B-BF8C-4B539AB1A800}">
      <dsp:nvSpPr>
        <dsp:cNvPr id="5" name="Rounded Rectangle 4"/>
        <dsp:cNvSpPr/>
      </dsp:nvSpPr>
      <dsp:spPr bwMode="white">
        <a:xfrm>
          <a:off x="0" y="2092865"/>
          <a:ext cx="7202761" cy="8604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-6666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Obstructed apopilosebaceous unit</a:t>
          </a:r>
          <a:endParaRPr lang="en-US"/>
        </a:p>
      </dsp:txBody>
      <dsp:txXfrm>
        <a:off x="0" y="2092865"/>
        <a:ext cx="7202761" cy="860425"/>
      </dsp:txXfrm>
    </dsp:sp>
    <dsp:sp modelId="{8C1B9534-878D-0C47-AFB6-BFAD9F3E25D4}">
      <dsp:nvSpPr>
        <dsp:cNvPr id="6" name="Rounded Rectangle 5"/>
        <dsp:cNvSpPr/>
      </dsp:nvSpPr>
      <dsp:spPr bwMode="white">
        <a:xfrm>
          <a:off x="0" y="3051210"/>
          <a:ext cx="7202761" cy="8604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-9999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Pathogen: ?</a:t>
          </a:r>
          <a:endParaRPr lang="en-US" dirty="0"/>
        </a:p>
      </dsp:txBody>
      <dsp:txXfrm>
        <a:off x="0" y="3051210"/>
        <a:ext cx="7202761" cy="8604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347714" cy="3880773"/>
        <a:chOff x="0" y="0"/>
        <a:chExt cx="6347714" cy="3880773"/>
      </a:xfrm>
    </dsp:grpSpPr>
    <dsp:sp modelId="{5B538CF3-BEEF-DA41-BE41-A1E7451EFA4E}">
      <dsp:nvSpPr>
        <dsp:cNvPr id="3" name="Rounded Rectangle 2"/>
        <dsp:cNvSpPr/>
      </dsp:nvSpPr>
      <dsp:spPr bwMode="white">
        <a:xfrm>
          <a:off x="0" y="494872"/>
          <a:ext cx="6347714" cy="135191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3200" dirty="0"/>
            <a:t>S</a:t>
          </a:r>
          <a:r>
            <a:rPr lang="en-US" sz="3200" dirty="0"/>
            <a:t>evere pain out of proportionate to size of furuncle.</a:t>
          </a:r>
        </a:p>
      </dsp:txBody>
      <dsp:txXfrm>
        <a:off x="0" y="494872"/>
        <a:ext cx="6347714" cy="1351915"/>
      </dsp:txXfrm>
    </dsp:sp>
    <dsp:sp modelId="{C8D59EDF-8710-B641-A483-3215FDD738FA}">
      <dsp:nvSpPr>
        <dsp:cNvPr id="4" name="Rounded Rectangle 3"/>
        <dsp:cNvSpPr/>
      </dsp:nvSpPr>
      <dsp:spPr bwMode="white">
        <a:xfrm>
          <a:off x="0" y="2033987"/>
          <a:ext cx="6347714" cy="135191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Pain on jaw movements</a:t>
          </a:r>
        </a:p>
      </dsp:txBody>
      <dsp:txXfrm>
        <a:off x="0" y="2033987"/>
        <a:ext cx="6347714" cy="13519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10000" cy="4114800"/>
        <a:chOff x="0" y="0"/>
        <a:chExt cx="3810000" cy="4114800"/>
      </a:xfrm>
    </dsp:grpSpPr>
    <dsp:sp modelId="{25F77D94-C9F3-D34F-955E-54CCA103CCFF}">
      <dsp:nvSpPr>
        <dsp:cNvPr id="3" name="Rounded Rectangle 2"/>
        <dsp:cNvSpPr/>
      </dsp:nvSpPr>
      <dsp:spPr bwMode="white">
        <a:xfrm>
          <a:off x="0" y="874413"/>
          <a:ext cx="3810000" cy="63273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Edema</a:t>
          </a:r>
        </a:p>
      </dsp:txBody>
      <dsp:txXfrm>
        <a:off x="0" y="874413"/>
        <a:ext cx="3810000" cy="632736"/>
      </dsp:txXfrm>
    </dsp:sp>
    <dsp:sp modelId="{01889A03-27D6-CF4A-963D-1C067D646D6B}">
      <dsp:nvSpPr>
        <dsp:cNvPr id="4" name="Rounded Rectangle 3"/>
        <dsp:cNvSpPr/>
      </dsp:nvSpPr>
      <dsp:spPr bwMode="white">
        <a:xfrm>
          <a:off x="0" y="1694349"/>
          <a:ext cx="3810000" cy="735093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Erythema</a:t>
          </a:r>
        </a:p>
      </dsp:txBody>
      <dsp:txXfrm>
        <a:off x="0" y="1694349"/>
        <a:ext cx="3810000" cy="735093"/>
      </dsp:txXfrm>
    </dsp:sp>
    <dsp:sp modelId="{CF5ED4EE-C39F-B945-AA1E-EC798FFA399F}">
      <dsp:nvSpPr>
        <dsp:cNvPr id="5" name="Rounded Rectangle 4"/>
        <dsp:cNvSpPr/>
      </dsp:nvSpPr>
      <dsp:spPr bwMode="white">
        <a:xfrm>
          <a:off x="0" y="2616643"/>
          <a:ext cx="3810000" cy="62374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Tenderness</a:t>
          </a:r>
        </a:p>
      </dsp:txBody>
      <dsp:txXfrm>
        <a:off x="0" y="2616643"/>
        <a:ext cx="3810000" cy="6237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348413" cy="3881437"/>
        <a:chOff x="0" y="0"/>
        <a:chExt cx="6348413" cy="3881437"/>
      </a:xfrm>
    </dsp:grpSpPr>
    <dsp:sp modelId="{B3B8BCAB-5515-D34C-9DC2-B6AED807DA61}">
      <dsp:nvSpPr>
        <dsp:cNvPr id="3" name="Rounded Rectangle 2"/>
        <dsp:cNvSpPr/>
      </dsp:nvSpPr>
      <dsp:spPr bwMode="white">
        <a:xfrm>
          <a:off x="0" y="4613"/>
          <a:ext cx="6348413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Local heat</a:t>
          </a:r>
        </a:p>
      </dsp:txBody>
      <dsp:txXfrm>
        <a:off x="0" y="4613"/>
        <a:ext cx="6348413" cy="709930"/>
      </dsp:txXfrm>
    </dsp:sp>
    <dsp:sp modelId="{BF2FABC7-3FDE-5A4A-B1A4-78F98DA7C6EA}">
      <dsp:nvSpPr>
        <dsp:cNvPr id="4" name="Rounded Rectangle 3"/>
        <dsp:cNvSpPr/>
      </dsp:nvSpPr>
      <dsp:spPr bwMode="white">
        <a:xfrm>
          <a:off x="0" y="795183"/>
          <a:ext cx="6348413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Analgesics</a:t>
          </a:r>
        </a:p>
      </dsp:txBody>
      <dsp:txXfrm>
        <a:off x="0" y="795183"/>
        <a:ext cx="6348413" cy="709930"/>
      </dsp:txXfrm>
    </dsp:sp>
    <dsp:sp modelId="{1EC98435-EA8B-9549-A818-6B6F7BCC1D4B}">
      <dsp:nvSpPr>
        <dsp:cNvPr id="5" name="Rounded Rectangle 4"/>
        <dsp:cNvSpPr/>
      </dsp:nvSpPr>
      <dsp:spPr bwMode="white">
        <a:xfrm>
          <a:off x="0" y="1585753"/>
          <a:ext cx="6348413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Ear wick-10% icthymol </a:t>
          </a:r>
          <a:r>
            <a:rPr lang="en-US" dirty="0" err="1"/>
            <a:t>glycerine</a:t>
          </a:r>
          <a:endParaRPr lang="en-US" dirty="0"/>
        </a:p>
      </dsp:txBody>
      <dsp:txXfrm>
        <a:off x="0" y="1585753"/>
        <a:ext cx="6348413" cy="709930"/>
      </dsp:txXfrm>
    </dsp:sp>
    <dsp:sp modelId="{EA1C646B-392E-BE46-8BCE-EC44E4596F81}">
      <dsp:nvSpPr>
        <dsp:cNvPr id="6" name="Rounded Rectangle 5"/>
        <dsp:cNvSpPr/>
      </dsp:nvSpPr>
      <dsp:spPr bwMode="white">
        <a:xfrm>
          <a:off x="0" y="2376324"/>
          <a:ext cx="6348413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Oral anti-staphylococcal antibiotics</a:t>
          </a:r>
        </a:p>
      </dsp:txBody>
      <dsp:txXfrm>
        <a:off x="0" y="2376324"/>
        <a:ext cx="6348413" cy="709930"/>
      </dsp:txXfrm>
    </dsp:sp>
    <dsp:sp modelId="{A07811EC-6C68-F548-BDE6-A2693A305FEE}">
      <dsp:nvSpPr>
        <dsp:cNvPr id="7" name="Rounded Rectangle 6"/>
        <dsp:cNvSpPr/>
      </dsp:nvSpPr>
      <dsp:spPr bwMode="white">
        <a:xfrm>
          <a:off x="0" y="3166894"/>
          <a:ext cx="6348413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IV antibiotics for soft tissue extension</a:t>
          </a:r>
        </a:p>
      </dsp:txBody>
      <dsp:txXfrm>
        <a:off x="0" y="3166894"/>
        <a:ext cx="6348413" cy="709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63072" cy="5197493"/>
        <a:chOff x="0" y="0"/>
        <a:chExt cx="6563072" cy="5197493"/>
      </a:xfrm>
    </dsp:grpSpPr>
    <dsp:sp modelId="{4D186B9C-C29C-A246-8972-F2BFD65478CB}">
      <dsp:nvSpPr>
        <dsp:cNvPr id="3" name="Rounded Rectangle 2"/>
        <dsp:cNvSpPr/>
      </dsp:nvSpPr>
      <dsp:spPr bwMode="white">
        <a:xfrm>
          <a:off x="0" y="1061411"/>
          <a:ext cx="6563072" cy="307467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dirty="0"/>
            <a:t>Aggressive and potentially life-threatening infection of the soft tissues of the external ear and surrounding structures, quickly spreading to involve the periosteum and bone of the skull base.</a:t>
          </a:r>
        </a:p>
      </dsp:txBody>
      <dsp:txXfrm>
        <a:off x="0" y="1061411"/>
        <a:ext cx="6563072" cy="30746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90393" cy="5112567"/>
        <a:chOff x="0" y="0"/>
        <a:chExt cx="3890393" cy="5112567"/>
      </a:xfrm>
    </dsp:grpSpPr>
    <dsp:sp modelId="{BC040223-CF54-6D4E-89A9-5BE8AFE3EF38}">
      <dsp:nvSpPr>
        <dsp:cNvPr id="3" name="Rounded Rectangle 2"/>
        <dsp:cNvSpPr/>
      </dsp:nvSpPr>
      <dsp:spPr bwMode="white">
        <a:xfrm>
          <a:off x="0" y="1245884"/>
          <a:ext cx="3890393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dirty="0"/>
            <a:t>Diabetes mellitus</a:t>
          </a:r>
        </a:p>
      </dsp:txBody>
      <dsp:txXfrm>
        <a:off x="0" y="1245884"/>
        <a:ext cx="3890393" cy="1216800"/>
      </dsp:txXfrm>
    </dsp:sp>
    <dsp:sp modelId="{90983FC7-F9BF-A349-B7CE-4800808E16FA}">
      <dsp:nvSpPr>
        <dsp:cNvPr id="4" name="Rounded Rectangle 3"/>
        <dsp:cNvSpPr/>
      </dsp:nvSpPr>
      <dsp:spPr bwMode="white">
        <a:xfrm>
          <a:off x="0" y="2649884"/>
          <a:ext cx="3890393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dirty="0"/>
            <a:t>Immuno-compromised status</a:t>
          </a:r>
        </a:p>
      </dsp:txBody>
      <dsp:txXfrm>
        <a:off x="0" y="2649884"/>
        <a:ext cx="3890393" cy="12168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347714" cy="4700595"/>
        <a:chOff x="0" y="0"/>
        <a:chExt cx="6347714" cy="4700595"/>
      </a:xfrm>
    </dsp:grpSpPr>
    <dsp:sp modelId="{9C93EF90-8EDD-7348-A67C-4B6B31760D66}">
      <dsp:nvSpPr>
        <dsp:cNvPr id="3" name="Rounded Rectangle 2"/>
        <dsp:cNvSpPr/>
      </dsp:nvSpPr>
      <dsp:spPr bwMode="white">
        <a:xfrm>
          <a:off x="0" y="496345"/>
          <a:ext cx="6347714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Other bacteria including:</a:t>
          </a:r>
        </a:p>
      </dsp:txBody>
      <dsp:txXfrm>
        <a:off x="0" y="496345"/>
        <a:ext cx="6347714" cy="1216800"/>
      </dsp:txXfrm>
    </dsp:sp>
    <dsp:sp modelId="{A7FF57DA-96AD-1B43-BC82-75C76A98DDC9}">
      <dsp:nvSpPr>
        <dsp:cNvPr id="4" name="Rectangles 3"/>
        <dsp:cNvSpPr/>
      </dsp:nvSpPr>
      <dsp:spPr bwMode="white">
        <a:xfrm>
          <a:off x="0" y="1713145"/>
          <a:ext cx="6347714" cy="24911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1539" tIns="35560" rIns="199136" bIns="355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dirty="0">
              <a:solidFill>
                <a:schemeClr val="tx1"/>
              </a:solidFill>
            </a:rPr>
            <a:t>Staphylococcus aureus.</a:t>
          </a:r>
          <a:endParaRPr lang="en-US" sz="2800" dirty="0">
            <a:solidFill>
              <a:schemeClr val="tx1"/>
            </a:solidFill>
          </a:endParaRPr>
        </a:p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>
              <a:solidFill>
                <a:schemeClr val="tx1"/>
              </a:solidFill>
            </a:rPr>
            <a:t>Staphylococcus epidermidis.</a:t>
          </a:r>
          <a:endParaRPr lang="en-US" sz="2800">
            <a:solidFill>
              <a:schemeClr val="tx1"/>
            </a:solidFill>
          </a:endParaRPr>
        </a:p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>
              <a:solidFill>
                <a:schemeClr val="tx1"/>
              </a:solidFill>
            </a:rPr>
            <a:t>Proteus mirabilis , Klebsiella.</a:t>
          </a:r>
          <a:endParaRPr lang="en-US" sz="2800">
            <a:solidFill>
              <a:schemeClr val="tx1"/>
            </a:solidFill>
          </a:endParaRPr>
        </a:p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dirty="0">
              <a:solidFill>
                <a:schemeClr val="tx1"/>
              </a:solidFill>
            </a:rPr>
            <a:t>Fungal organism is Aspergillus fumigatus. </a:t>
          </a:r>
          <a:endParaRPr>
            <a:solidFill>
              <a:schemeClr val="tx1"/>
            </a:solidFill>
          </a:endParaRPr>
        </a:p>
      </dsp:txBody>
      <dsp:txXfrm>
        <a:off x="0" y="1713145"/>
        <a:ext cx="6347714" cy="24911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056783" cy="5472607"/>
        <a:chOff x="0" y="0"/>
        <a:chExt cx="7056783" cy="5472607"/>
      </a:xfrm>
    </dsp:grpSpPr>
    <dsp:sp modelId="{A618F982-BF0D-B84C-83F2-557A9A6CF1FB}">
      <dsp:nvSpPr>
        <dsp:cNvPr id="3" name="Rounded Rectangle 2"/>
        <dsp:cNvSpPr/>
      </dsp:nvSpPr>
      <dsp:spPr bwMode="white">
        <a:xfrm>
          <a:off x="0" y="0"/>
          <a:ext cx="5433723" cy="98506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Infection from the EAC spreads</a:t>
          </a:r>
        </a:p>
      </dsp:txBody>
      <dsp:txXfrm>
        <a:off x="0" y="0"/>
        <a:ext cx="5433723" cy="985069"/>
      </dsp:txXfrm>
    </dsp:sp>
    <dsp:sp modelId="{96B107F9-7198-2E4B-894D-45FB9DABE075}">
      <dsp:nvSpPr>
        <dsp:cNvPr id="4" name="Rounded Rectangle 3"/>
        <dsp:cNvSpPr/>
      </dsp:nvSpPr>
      <dsp:spPr bwMode="white">
        <a:xfrm>
          <a:off x="0" y="936100"/>
          <a:ext cx="5433723" cy="98506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Through the ﬁssures, small perforations in the cartilaginous portion of the EAC </a:t>
          </a:r>
        </a:p>
      </dsp:txBody>
      <dsp:txXfrm>
        <a:off x="0" y="936100"/>
        <a:ext cx="5433723" cy="985069"/>
      </dsp:txXfrm>
    </dsp:sp>
    <dsp:sp modelId="{E138F59F-DD36-3D44-A0E0-41DF601E315F}">
      <dsp:nvSpPr>
        <dsp:cNvPr id="5" name="Rounded Rectangle 4"/>
        <dsp:cNvSpPr/>
      </dsp:nvSpPr>
      <dsp:spPr bwMode="white">
        <a:xfrm>
          <a:off x="811530" y="2243769"/>
          <a:ext cx="5433723" cy="98506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Infection spreads medially to the tympanomastoid suture, and along venous canals and fascial planes</a:t>
          </a:r>
        </a:p>
      </dsp:txBody>
      <dsp:txXfrm>
        <a:off x="811530" y="2243769"/>
        <a:ext cx="5433723" cy="985069"/>
      </dsp:txXfrm>
    </dsp:sp>
    <dsp:sp modelId="{1303CB5F-F92C-BB4D-AD85-7D3319ED5CAD}">
      <dsp:nvSpPr>
        <dsp:cNvPr id="6" name="Rounded Rectangle 5"/>
        <dsp:cNvSpPr/>
      </dsp:nvSpPr>
      <dsp:spPr bwMode="white">
        <a:xfrm>
          <a:off x="1217295" y="3365653"/>
          <a:ext cx="5433723" cy="98506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The compact bone of the skull base becomes replaced with granulation tissue</a:t>
          </a:r>
        </a:p>
      </dsp:txBody>
      <dsp:txXfrm>
        <a:off x="1217295" y="3365653"/>
        <a:ext cx="5433723" cy="985069"/>
      </dsp:txXfrm>
    </dsp:sp>
    <dsp:sp modelId="{9620CB29-C2A2-2D49-833D-7BF7A4EB73BA}">
      <dsp:nvSpPr>
        <dsp:cNvPr id="7" name="Rounded Rectangle 6"/>
        <dsp:cNvSpPr/>
      </dsp:nvSpPr>
      <dsp:spPr bwMode="white">
        <a:xfrm>
          <a:off x="1623060" y="4487538"/>
          <a:ext cx="5433723" cy="98506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Bone destruction, Progressive spread of infection to skull base foramina causes cranial neuropathies.</a:t>
          </a:r>
        </a:p>
      </dsp:txBody>
      <dsp:txXfrm>
        <a:off x="1623060" y="4487538"/>
        <a:ext cx="5433723" cy="985069"/>
      </dsp:txXfrm>
    </dsp:sp>
    <dsp:sp modelId="{462BB71C-288D-B042-97EB-2B4330D26FCE}">
      <dsp:nvSpPr>
        <dsp:cNvPr id="8" name="Down Arrow 7"/>
        <dsp:cNvSpPr/>
      </dsp:nvSpPr>
      <dsp:spPr bwMode="white">
        <a:xfrm>
          <a:off x="4000333" y="717573"/>
          <a:ext cx="640295" cy="6402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4000333" y="717573"/>
        <a:ext cx="640295" cy="640295"/>
      </dsp:txXfrm>
    </dsp:sp>
    <dsp:sp modelId="{75D2F2C1-01DA-AE42-B16F-5184A0B04C4D}">
      <dsp:nvSpPr>
        <dsp:cNvPr id="9" name="Down Arrow 8"/>
        <dsp:cNvSpPr/>
      </dsp:nvSpPr>
      <dsp:spPr bwMode="white">
        <a:xfrm>
          <a:off x="4000330" y="1656186"/>
          <a:ext cx="640295" cy="6402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4000330" y="1656186"/>
        <a:ext cx="640295" cy="640295"/>
      </dsp:txXfrm>
    </dsp:sp>
    <dsp:sp modelId="{08ABFBCD-7B12-C94F-BB21-8717000960B9}">
      <dsp:nvSpPr>
        <dsp:cNvPr id="10" name="Down Arrow 9"/>
        <dsp:cNvSpPr/>
      </dsp:nvSpPr>
      <dsp:spPr bwMode="white">
        <a:xfrm>
          <a:off x="4763597" y="2952320"/>
          <a:ext cx="640295" cy="6402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4763597" y="2952320"/>
        <a:ext cx="640295" cy="640295"/>
      </dsp:txXfrm>
    </dsp:sp>
    <dsp:sp modelId="{B599A82A-92BF-114B-AC42-D3A3EC6109A0}">
      <dsp:nvSpPr>
        <dsp:cNvPr id="11" name="Down Arrow 10"/>
        <dsp:cNvSpPr/>
      </dsp:nvSpPr>
      <dsp:spPr bwMode="white">
        <a:xfrm>
          <a:off x="5616621" y="4104454"/>
          <a:ext cx="640295" cy="6402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5616621" y="4104454"/>
        <a:ext cx="640295" cy="6402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30289" cy="4857403"/>
        <a:chOff x="0" y="0"/>
        <a:chExt cx="3830289" cy="4857403"/>
      </a:xfrm>
    </dsp:grpSpPr>
    <dsp:sp modelId="{5CFEDC91-13BF-2147-BC80-A165C122B11C}">
      <dsp:nvSpPr>
        <dsp:cNvPr id="3" name="Rounded Rectangle 2"/>
        <dsp:cNvSpPr/>
      </dsp:nvSpPr>
      <dsp:spPr bwMode="white">
        <a:xfrm>
          <a:off x="0" y="1212359"/>
          <a:ext cx="3830289" cy="243268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3200" dirty="0"/>
            <a:t>Long-standing otalgia (worst at night) and otorrhoea </a:t>
          </a:r>
        </a:p>
      </dsp:txBody>
      <dsp:txXfrm>
        <a:off x="0" y="1212359"/>
        <a:ext cx="3830289" cy="2432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102224" cy="5184576"/>
        <a:chOff x="0" y="0"/>
        <a:chExt cx="4102224" cy="5184576"/>
      </a:xfrm>
    </dsp:grpSpPr>
    <dsp:sp modelId="{F9A3FD22-E37B-C946-9CF5-49941DE82013}">
      <dsp:nvSpPr>
        <dsp:cNvPr id="3" name="Rounded Rectangle 2"/>
        <dsp:cNvSpPr/>
      </dsp:nvSpPr>
      <dsp:spPr bwMode="white">
        <a:xfrm>
          <a:off x="0" y="0"/>
          <a:ext cx="4102224" cy="518457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Diffuse inflammation of meatal skin which may spread to involve the pinna and epidermal layer of tympanic membrane</a:t>
          </a:r>
        </a:p>
      </dsp:txBody>
      <dsp:txXfrm>
        <a:off x="0" y="0"/>
        <a:ext cx="4102224" cy="51845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962401" cy="5132643"/>
        <a:chOff x="0" y="0"/>
        <a:chExt cx="3962401" cy="5132643"/>
      </a:xfrm>
    </dsp:grpSpPr>
    <dsp:sp modelId="{495EFB92-7D8E-214F-B969-33C96C0E6DDA}">
      <dsp:nvSpPr>
        <dsp:cNvPr id="3" name="Rounded Rectangle 2"/>
        <dsp:cNvSpPr/>
      </dsp:nvSpPr>
      <dsp:spPr bwMode="white">
        <a:xfrm>
          <a:off x="0" y="79351"/>
          <a:ext cx="3962401" cy="118300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Cranial nerve palsy</a:t>
          </a:r>
        </a:p>
      </dsp:txBody>
      <dsp:txXfrm>
        <a:off x="0" y="79351"/>
        <a:ext cx="3962401" cy="1183005"/>
      </dsp:txXfrm>
    </dsp:sp>
    <dsp:sp modelId="{41079B48-D765-E24D-AB4F-8C8A7129C3E9}">
      <dsp:nvSpPr>
        <dsp:cNvPr id="4" name="Rounded Rectangle 3"/>
        <dsp:cNvSpPr/>
      </dsp:nvSpPr>
      <dsp:spPr bwMode="white">
        <a:xfrm>
          <a:off x="0" y="1342997"/>
          <a:ext cx="3962401" cy="118300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Headaches, fever </a:t>
          </a:r>
        </a:p>
      </dsp:txBody>
      <dsp:txXfrm>
        <a:off x="0" y="1342997"/>
        <a:ext cx="3962401" cy="1183005"/>
      </dsp:txXfrm>
    </dsp:sp>
    <dsp:sp modelId="{103B9F53-9723-6946-B081-F0E27CFE67FB}">
      <dsp:nvSpPr>
        <dsp:cNvPr id="5" name="Rounded Rectangle 4"/>
        <dsp:cNvSpPr/>
      </dsp:nvSpPr>
      <dsp:spPr bwMode="white">
        <a:xfrm>
          <a:off x="0" y="2606642"/>
          <a:ext cx="3962401" cy="118300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Neck stiffness</a:t>
          </a:r>
        </a:p>
      </dsp:txBody>
      <dsp:txXfrm>
        <a:off x="0" y="2606642"/>
        <a:ext cx="3962401" cy="1183005"/>
      </dsp:txXfrm>
    </dsp:sp>
    <dsp:sp modelId="{B0651C68-F2B5-6C4B-9BFA-5C631E9347B9}">
      <dsp:nvSpPr>
        <dsp:cNvPr id="6" name="Rounded Rectangle 5"/>
        <dsp:cNvSpPr/>
      </dsp:nvSpPr>
      <dsp:spPr bwMode="white">
        <a:xfrm>
          <a:off x="0" y="3870287"/>
          <a:ext cx="3962401" cy="118300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Altered levels of consciousness</a:t>
          </a:r>
        </a:p>
      </dsp:txBody>
      <dsp:txXfrm>
        <a:off x="0" y="3870287"/>
        <a:ext cx="3962401" cy="11830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5308072"/>
        <a:chOff x="0" y="0"/>
        <a:chExt cx="8229600" cy="5308072"/>
      </a:xfrm>
    </dsp:grpSpPr>
    <dsp:sp modelId="{5C76B1D5-FB48-A249-8271-4A6D291655DF}">
      <dsp:nvSpPr>
        <dsp:cNvPr id="3" name="Rounded Rectangle 2"/>
        <dsp:cNvSpPr/>
      </dsp:nvSpPr>
      <dsp:spPr bwMode="white">
        <a:xfrm>
          <a:off x="0" y="92681"/>
          <a:ext cx="8229600" cy="9715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Clinical</a:t>
          </a:r>
        </a:p>
      </dsp:txBody>
      <dsp:txXfrm>
        <a:off x="0" y="92681"/>
        <a:ext cx="8229600" cy="971550"/>
      </dsp:txXfrm>
    </dsp:sp>
    <dsp:sp modelId="{0E41CAAF-7DDA-C548-A936-DB81B8BEE667}">
      <dsp:nvSpPr>
        <dsp:cNvPr id="4" name="Rounded Rectangle 3"/>
        <dsp:cNvSpPr/>
      </dsp:nvSpPr>
      <dsp:spPr bwMode="white">
        <a:xfrm>
          <a:off x="0" y="1130471"/>
          <a:ext cx="8229600" cy="9715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Biopsy</a:t>
          </a:r>
        </a:p>
      </dsp:txBody>
      <dsp:txXfrm>
        <a:off x="0" y="1130471"/>
        <a:ext cx="8229600" cy="971550"/>
      </dsp:txXfrm>
    </dsp:sp>
    <dsp:sp modelId="{FB199FCB-7F5C-B941-B729-37CA91A170C8}">
      <dsp:nvSpPr>
        <dsp:cNvPr id="5" name="Rounded Rectangle 4"/>
        <dsp:cNvSpPr/>
      </dsp:nvSpPr>
      <dsp:spPr bwMode="white">
        <a:xfrm>
          <a:off x="0" y="2168261"/>
          <a:ext cx="8229600" cy="9715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Pseudomonas aeruginosa on culture</a:t>
          </a:r>
        </a:p>
      </dsp:txBody>
      <dsp:txXfrm>
        <a:off x="0" y="2168261"/>
        <a:ext cx="8229600" cy="971550"/>
      </dsp:txXfrm>
    </dsp:sp>
    <dsp:sp modelId="{D753E2C3-ECB1-D146-B782-CC0BCC1B1AA9}">
      <dsp:nvSpPr>
        <dsp:cNvPr id="6" name="Rounded Rectangle 5"/>
        <dsp:cNvSpPr/>
      </dsp:nvSpPr>
      <dsp:spPr bwMode="white">
        <a:xfrm>
          <a:off x="0" y="3206051"/>
          <a:ext cx="8229600" cy="9715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Supported by a positive bone scan and/or the presence of micro-abscesses at surgery</a:t>
          </a:r>
        </a:p>
      </dsp:txBody>
      <dsp:txXfrm>
        <a:off x="0" y="3206051"/>
        <a:ext cx="8229600" cy="971550"/>
      </dsp:txXfrm>
    </dsp:sp>
    <dsp:sp modelId="{BDE592A2-0744-2E48-8C29-40F1F593299B}">
      <dsp:nvSpPr>
        <dsp:cNvPr id="7" name="Rounded Rectangle 6"/>
        <dsp:cNvSpPr/>
      </dsp:nvSpPr>
      <dsp:spPr bwMode="white">
        <a:xfrm>
          <a:off x="0" y="4243841"/>
          <a:ext cx="8229600" cy="9715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ESR, CRP</a:t>
          </a:r>
        </a:p>
      </dsp:txBody>
      <dsp:txXfrm>
        <a:off x="0" y="4243841"/>
        <a:ext cx="8229600" cy="9715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35280" cy="5452088"/>
        <a:chOff x="0" y="0"/>
        <a:chExt cx="8435280" cy="5452088"/>
      </a:xfrm>
    </dsp:grpSpPr>
    <dsp:sp modelId="{23EB292A-3133-1540-BB5A-5C335F5C29EA}">
      <dsp:nvSpPr>
        <dsp:cNvPr id="3" name="Rounded Rectangle 2"/>
        <dsp:cNvSpPr/>
      </dsp:nvSpPr>
      <dsp:spPr bwMode="white">
        <a:xfrm>
          <a:off x="0" y="57329"/>
          <a:ext cx="8435280" cy="101219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CT scan</a:t>
          </a:r>
        </a:p>
      </dsp:txBody>
      <dsp:txXfrm>
        <a:off x="0" y="57329"/>
        <a:ext cx="8435280" cy="1012190"/>
      </dsp:txXfrm>
    </dsp:sp>
    <dsp:sp modelId="{56A0C5CB-4F2D-C045-9362-3B58F51C96E3}">
      <dsp:nvSpPr>
        <dsp:cNvPr id="4" name="Rounded Rectangle 3"/>
        <dsp:cNvSpPr/>
      </dsp:nvSpPr>
      <dsp:spPr bwMode="white">
        <a:xfrm>
          <a:off x="0" y="1138639"/>
          <a:ext cx="8435280" cy="101219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MRI</a:t>
          </a:r>
        </a:p>
      </dsp:txBody>
      <dsp:txXfrm>
        <a:off x="0" y="1138639"/>
        <a:ext cx="8435280" cy="1012190"/>
      </dsp:txXfrm>
    </dsp:sp>
    <dsp:sp modelId="{99E16993-1141-C045-937C-7E349176BCB4}">
      <dsp:nvSpPr>
        <dsp:cNvPr id="5" name="Rounded Rectangle 4"/>
        <dsp:cNvSpPr/>
      </dsp:nvSpPr>
      <dsp:spPr bwMode="white">
        <a:xfrm>
          <a:off x="0" y="2219949"/>
          <a:ext cx="8435280" cy="101219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Technetium-99m bone scan: Osteoblastic activity. Highly sensitive for bony infection </a:t>
          </a:r>
        </a:p>
      </dsp:txBody>
      <dsp:txXfrm>
        <a:off x="0" y="2219949"/>
        <a:ext cx="8435280" cy="1012190"/>
      </dsp:txXfrm>
    </dsp:sp>
    <dsp:sp modelId="{26C73468-E4D0-7548-AA09-1AA98EE07F77}">
      <dsp:nvSpPr>
        <dsp:cNvPr id="6" name="Rounded Rectangle 5"/>
        <dsp:cNvSpPr/>
      </dsp:nvSpPr>
      <dsp:spPr bwMode="white">
        <a:xfrm>
          <a:off x="0" y="3301259"/>
          <a:ext cx="8435280" cy="101219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SPECT (single photon emission  CT using gamma rays) : Good anatomic localization</a:t>
          </a:r>
        </a:p>
      </dsp:txBody>
      <dsp:txXfrm>
        <a:off x="0" y="3301259"/>
        <a:ext cx="8435280" cy="1012190"/>
      </dsp:txXfrm>
    </dsp:sp>
    <dsp:sp modelId="{9F2EB185-1150-7D45-8F7F-6743AC31728A}">
      <dsp:nvSpPr>
        <dsp:cNvPr id="7" name="Rounded Rectangle 6"/>
        <dsp:cNvSpPr/>
      </dsp:nvSpPr>
      <dsp:spPr bwMode="white">
        <a:xfrm>
          <a:off x="0" y="4382569"/>
          <a:ext cx="8435280" cy="101219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Gallium scan: Increased uptake during infection  Monitoring and duration of antimicrobial therapy</a:t>
          </a:r>
        </a:p>
      </dsp:txBody>
      <dsp:txXfrm>
        <a:off x="0" y="4382569"/>
        <a:ext cx="8435280" cy="10121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48872" cy="5256584"/>
        <a:chOff x="0" y="0"/>
        <a:chExt cx="7848872" cy="5256584"/>
      </a:xfrm>
    </dsp:grpSpPr>
    <dsp:sp modelId="{E0071082-2591-A442-8F3F-095544731D70}">
      <dsp:nvSpPr>
        <dsp:cNvPr id="3" name="Rounded Rectangle 2"/>
        <dsp:cNvSpPr/>
      </dsp:nvSpPr>
      <dsp:spPr bwMode="white">
        <a:xfrm>
          <a:off x="0" y="63532"/>
          <a:ext cx="7848872" cy="16560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Early infections- oral fluoroquinolone</a:t>
          </a:r>
        </a:p>
      </dsp:txBody>
      <dsp:txXfrm>
        <a:off x="0" y="63532"/>
        <a:ext cx="7848872" cy="1656080"/>
      </dsp:txXfrm>
    </dsp:sp>
    <dsp:sp modelId="{EED5C334-F3BD-C94E-9318-4E58EE5F1561}">
      <dsp:nvSpPr>
        <dsp:cNvPr id="4" name="Rounded Rectangle 3"/>
        <dsp:cNvSpPr/>
      </dsp:nvSpPr>
      <dsp:spPr bwMode="white">
        <a:xfrm>
          <a:off x="0" y="1800252"/>
          <a:ext cx="7848872" cy="16560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Advanced stages- parenteral antibiotics may be indicated</a:t>
          </a:r>
        </a:p>
      </dsp:txBody>
      <dsp:txXfrm>
        <a:off x="0" y="1800252"/>
        <a:ext cx="7848872" cy="1656080"/>
      </dsp:txXfrm>
    </dsp:sp>
    <dsp:sp modelId="{7E79DE44-1092-C34D-B127-451A0C5C8FE5}">
      <dsp:nvSpPr>
        <dsp:cNvPr id="5" name="Rounded Rectangle 4"/>
        <dsp:cNvSpPr/>
      </dsp:nvSpPr>
      <dsp:spPr bwMode="white">
        <a:xfrm>
          <a:off x="0" y="3536972"/>
          <a:ext cx="7848872" cy="16560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>
              <a:solidFill>
                <a:schemeClr val="bg1"/>
              </a:solidFill>
            </a:rPr>
            <a:t>Duration of treatment: 06wks </a:t>
          </a:r>
          <a:r>
            <a:rPr lang="en-GB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or as indicated by the results of radiologic studies and clinical response.</a:t>
          </a:r>
          <a:endParaRPr lang="en-GB" dirty="0">
            <a:solidFill>
              <a:schemeClr val="bg1"/>
            </a:solidFill>
          </a:endParaRPr>
        </a:p>
      </dsp:txBody>
      <dsp:txXfrm>
        <a:off x="0" y="3536972"/>
        <a:ext cx="7848872" cy="16560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79096" cy="5054617"/>
        <a:chOff x="0" y="0"/>
        <a:chExt cx="6779096" cy="5054617"/>
      </a:xfrm>
    </dsp:grpSpPr>
    <dsp:sp modelId="{6447AE32-C2E3-6D4A-B984-52E1C63743B1}">
      <dsp:nvSpPr>
        <dsp:cNvPr id="3" name="Rounded Rectangle 2"/>
        <dsp:cNvSpPr/>
      </dsp:nvSpPr>
      <dsp:spPr bwMode="white">
        <a:xfrm>
          <a:off x="0" y="541409"/>
          <a:ext cx="6779096" cy="18923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3200" dirty="0"/>
            <a:t>Debridement of nonviable sequester of bone, necrosed  and Granulation tissues</a:t>
          </a:r>
        </a:p>
      </dsp:txBody>
      <dsp:txXfrm>
        <a:off x="0" y="541409"/>
        <a:ext cx="6779096" cy="1892300"/>
      </dsp:txXfrm>
    </dsp:sp>
    <dsp:sp modelId="{9D417217-7931-DF47-951C-1452B2170A85}">
      <dsp:nvSpPr>
        <dsp:cNvPr id="4" name="Rounded Rectangle 3"/>
        <dsp:cNvSpPr/>
      </dsp:nvSpPr>
      <dsp:spPr bwMode="white">
        <a:xfrm>
          <a:off x="0" y="2620909"/>
          <a:ext cx="6779096" cy="18923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3200" dirty="0"/>
            <a:t>Wide resection: Bony skull base, Stylomastoid foramen, Jugular bulb </a:t>
          </a:r>
        </a:p>
      </dsp:txBody>
      <dsp:txXfrm>
        <a:off x="0" y="2620909"/>
        <a:ext cx="6779096" cy="1892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60676" cy="5832648"/>
        <a:chOff x="0" y="0"/>
        <a:chExt cx="3860676" cy="5832648"/>
      </a:xfrm>
    </dsp:grpSpPr>
    <dsp:sp modelId="{6172D5FD-9DE8-CA47-9542-1F3AB1E0E4CC}">
      <dsp:nvSpPr>
        <dsp:cNvPr id="3" name="Rounded Rectangle 2"/>
        <dsp:cNvSpPr/>
      </dsp:nvSpPr>
      <dsp:spPr bwMode="white">
        <a:xfrm>
          <a:off x="0" y="340"/>
          <a:ext cx="3860676" cy="583196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600" tIns="228600" rIns="228600" bIns="228600" anchor="ctr"/>
        <a:lstStyle>
          <a:lvl1pPr algn="l">
            <a:defRPr sz="6000"/>
          </a:lvl1pPr>
          <a:lvl2pPr marL="285750" indent="-285750" algn="l">
            <a:defRPr sz="4600"/>
          </a:lvl2pPr>
          <a:lvl3pPr marL="571500" indent="-285750" algn="l">
            <a:defRPr sz="4600"/>
          </a:lvl3pPr>
          <a:lvl4pPr marL="857250" indent="-285750" algn="l">
            <a:defRPr sz="4600"/>
          </a:lvl4pPr>
          <a:lvl5pPr marL="1143000" indent="-285750" algn="l">
            <a:defRPr sz="4600"/>
          </a:lvl5pPr>
          <a:lvl6pPr marL="1428750" indent="-285750" algn="l">
            <a:defRPr sz="4600"/>
          </a:lvl6pPr>
          <a:lvl7pPr marL="1714500" indent="-285750" algn="l">
            <a:defRPr sz="4600"/>
          </a:lvl7pPr>
          <a:lvl8pPr marL="2000250" indent="-285750" algn="l">
            <a:defRPr sz="4600"/>
          </a:lvl8pPr>
          <a:lvl9pPr marL="2286000" indent="-285750" algn="l">
            <a:defRPr sz="4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Trauma</a:t>
          </a:r>
        </a:p>
      </dsp:txBody>
      <dsp:txXfrm>
        <a:off x="0" y="340"/>
        <a:ext cx="3860676" cy="5831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48600" cy="3788692"/>
        <a:chOff x="0" y="0"/>
        <a:chExt cx="7848600" cy="3788692"/>
      </a:xfrm>
    </dsp:grpSpPr>
    <dsp:sp modelId="{EBA25BEA-7E76-7C47-8608-6463A8C18208}">
      <dsp:nvSpPr>
        <dsp:cNvPr id="3" name="Rounded Rectangle 2"/>
        <dsp:cNvSpPr/>
      </dsp:nvSpPr>
      <dsp:spPr bwMode="white">
        <a:xfrm>
          <a:off x="0" y="847315"/>
          <a:ext cx="7848600" cy="65541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Pseudomonas</a:t>
          </a:r>
        </a:p>
      </dsp:txBody>
      <dsp:txXfrm>
        <a:off x="0" y="847315"/>
        <a:ext cx="7848600" cy="655417"/>
      </dsp:txXfrm>
    </dsp:sp>
    <dsp:sp modelId="{575F7F07-8BE4-284E-8F67-C64E0DEDCCB3}">
      <dsp:nvSpPr>
        <dsp:cNvPr id="4" name="Rounded Rectangle 3"/>
        <dsp:cNvSpPr/>
      </dsp:nvSpPr>
      <dsp:spPr bwMode="white">
        <a:xfrm>
          <a:off x="0" y="1987946"/>
          <a:ext cx="7848600" cy="65541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/>
            <a:t>Staph.aureus</a:t>
          </a:r>
          <a:endParaRPr lang="en-US" sz="2800" dirty="0"/>
        </a:p>
      </dsp:txBody>
      <dsp:txXfrm>
        <a:off x="0" y="1987946"/>
        <a:ext cx="7848600" cy="655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038600" cy="5043264"/>
        <a:chOff x="0" y="0"/>
        <a:chExt cx="4038600" cy="5043264"/>
      </a:xfrm>
    </dsp:grpSpPr>
    <dsp:sp modelId="{F458310E-7DEC-4245-97D0-599D9FE398CB}">
      <dsp:nvSpPr>
        <dsp:cNvPr id="3" name="Rounded Rectangle 2"/>
        <dsp:cNvSpPr/>
      </dsp:nvSpPr>
      <dsp:spPr bwMode="white">
        <a:xfrm>
          <a:off x="0" y="0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Earache</a:t>
          </a:r>
        </a:p>
      </dsp:txBody>
      <dsp:txXfrm>
        <a:off x="0" y="0"/>
        <a:ext cx="4038600" cy="828575"/>
      </dsp:txXfrm>
    </dsp:sp>
    <dsp:sp modelId="{C39BC35A-66C5-1D49-82D6-B37ED45A9EFF}">
      <dsp:nvSpPr>
        <dsp:cNvPr id="4" name="Rounded Rectangle 3"/>
        <dsp:cNvSpPr/>
      </dsp:nvSpPr>
      <dsp:spPr bwMode="white">
        <a:xfrm>
          <a:off x="0" y="842938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Otalgia/ Itchy ear</a:t>
          </a:r>
        </a:p>
      </dsp:txBody>
      <dsp:txXfrm>
        <a:off x="0" y="842938"/>
        <a:ext cx="4038600" cy="828575"/>
      </dsp:txXfrm>
    </dsp:sp>
    <dsp:sp modelId="{4FDB5A4D-671E-F341-8644-828C01B3AF0A}">
      <dsp:nvSpPr>
        <dsp:cNvPr id="5" name="Rounded Rectangle 4"/>
        <dsp:cNvSpPr/>
      </dsp:nvSpPr>
      <dsp:spPr bwMode="white">
        <a:xfrm>
          <a:off x="0" y="1685876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Ear discharge</a:t>
          </a:r>
        </a:p>
      </dsp:txBody>
      <dsp:txXfrm>
        <a:off x="0" y="1685876"/>
        <a:ext cx="4038600" cy="828575"/>
      </dsp:txXfrm>
    </dsp:sp>
    <dsp:sp modelId="{03982575-83DB-6441-B122-B1AD12789469}">
      <dsp:nvSpPr>
        <dsp:cNvPr id="6" name="Rounded Rectangle 5"/>
        <dsp:cNvSpPr/>
      </dsp:nvSpPr>
      <dsp:spPr bwMode="white">
        <a:xfrm>
          <a:off x="0" y="2528814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Hearing loss- only in severe cases</a:t>
          </a:r>
        </a:p>
      </dsp:txBody>
      <dsp:txXfrm>
        <a:off x="0" y="2528814"/>
        <a:ext cx="4038600" cy="828575"/>
      </dsp:txXfrm>
    </dsp:sp>
    <dsp:sp modelId="{435565DF-6FD5-FA45-B9C6-DF9F6775464B}">
      <dsp:nvSpPr>
        <dsp:cNvPr id="7" name="Rounded Rectangle 6"/>
        <dsp:cNvSpPr/>
      </dsp:nvSpPr>
      <dsp:spPr bwMode="white">
        <a:xfrm>
          <a:off x="0" y="3371751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Inflamed canal skin</a:t>
          </a:r>
        </a:p>
      </dsp:txBody>
      <dsp:txXfrm>
        <a:off x="0" y="3371751"/>
        <a:ext cx="4038600" cy="828575"/>
      </dsp:txXfrm>
    </dsp:sp>
    <dsp:sp modelId="{88C6CE12-7B8D-A84F-A9B2-F0761116955D}">
      <dsp:nvSpPr>
        <dsp:cNvPr id="8" name="Rounded Rectangle 7"/>
        <dsp:cNvSpPr/>
      </dsp:nvSpPr>
      <dsp:spPr bwMode="white">
        <a:xfrm>
          <a:off x="0" y="4214689"/>
          <a:ext cx="4038600" cy="8285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Canal exudates</a:t>
          </a:r>
        </a:p>
      </dsp:txBody>
      <dsp:txXfrm>
        <a:off x="0" y="4214689"/>
        <a:ext cx="4038600" cy="828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670176" cy="5043264"/>
        <a:chOff x="0" y="0"/>
        <a:chExt cx="3670176" cy="5043264"/>
      </a:xfrm>
    </dsp:grpSpPr>
    <dsp:sp modelId="{385D9B91-E4CF-A64E-AFDF-CD61D718CC0A}">
      <dsp:nvSpPr>
        <dsp:cNvPr id="3" name="Rounded Rectangle 2"/>
        <dsp:cNvSpPr/>
      </dsp:nvSpPr>
      <dsp:spPr bwMode="white">
        <a:xfrm>
          <a:off x="0" y="550514"/>
          <a:ext cx="3670176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bg1"/>
              </a:solidFill>
            </a:rPr>
            <a:t>Pre-inflammatory stage</a:t>
          </a:r>
        </a:p>
      </dsp:txBody>
      <dsp:txXfrm>
        <a:off x="0" y="550514"/>
        <a:ext cx="3670176" cy="1216800"/>
      </dsp:txXfrm>
    </dsp:sp>
    <dsp:sp modelId="{16F47B41-CEF8-E744-9B75-9CB5B5678DF9}">
      <dsp:nvSpPr>
        <dsp:cNvPr id="4" name="Rounded Rectangle 3"/>
        <dsp:cNvSpPr/>
      </dsp:nvSpPr>
      <dsp:spPr bwMode="white">
        <a:xfrm>
          <a:off x="0" y="1954515"/>
          <a:ext cx="3670176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bg1"/>
              </a:solidFill>
            </a:rPr>
            <a:t>Acute inflammatory stage</a:t>
          </a:r>
        </a:p>
      </dsp:txBody>
      <dsp:txXfrm>
        <a:off x="0" y="1954515"/>
        <a:ext cx="3670176" cy="1216800"/>
      </dsp:txXfrm>
    </dsp:sp>
    <dsp:sp modelId="{6153B549-33E5-BD4C-962F-CB860E70EAF1}">
      <dsp:nvSpPr>
        <dsp:cNvPr id="5" name="Rectangles 4"/>
        <dsp:cNvSpPr/>
      </dsp:nvSpPr>
      <dsp:spPr bwMode="white">
        <a:xfrm>
          <a:off x="0" y="3171315"/>
          <a:ext cx="3670176" cy="13214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6528" tIns="30480" rIns="170688" bIns="304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Mild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Moderate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Severe</a:t>
          </a:r>
          <a:endParaRPr>
            <a:solidFill>
              <a:schemeClr val="tx1"/>
            </a:solidFill>
          </a:endParaRPr>
        </a:p>
      </dsp:txBody>
      <dsp:txXfrm>
        <a:off x="0" y="3171315"/>
        <a:ext cx="3670176" cy="1321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994848" cy="3981177"/>
        <a:chOff x="0" y="0"/>
        <a:chExt cx="7994848" cy="3981177"/>
      </a:xfrm>
    </dsp:grpSpPr>
    <dsp:sp modelId="{73218CDE-27FC-7240-9600-8D856DA7E4BA}">
      <dsp:nvSpPr>
        <dsp:cNvPr id="3" name="Rounded Rectangle 2"/>
        <dsp:cNvSpPr/>
      </dsp:nvSpPr>
      <dsp:spPr bwMode="white">
        <a:xfrm>
          <a:off x="0" y="0"/>
          <a:ext cx="7994848" cy="9845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Edema of stratum corneum and plugging of </a:t>
          </a:r>
          <a:r>
            <a:rPr lang="en-US" sz="2800" dirty="0" err="1"/>
            <a:t>apopilosebaceous</a:t>
          </a:r>
          <a:r>
            <a:rPr lang="en-US" sz="2800" dirty="0"/>
            <a:t> unit</a:t>
          </a:r>
        </a:p>
      </dsp:txBody>
      <dsp:txXfrm>
        <a:off x="0" y="0"/>
        <a:ext cx="7994848" cy="984514"/>
      </dsp:txXfrm>
    </dsp:sp>
    <dsp:sp modelId="{2AC03D4B-89BC-AF48-9E8A-9C446CCF72C2}">
      <dsp:nvSpPr>
        <dsp:cNvPr id="4" name="Rounded Rectangle 3"/>
        <dsp:cNvSpPr/>
      </dsp:nvSpPr>
      <dsp:spPr bwMode="white">
        <a:xfrm>
          <a:off x="0" y="998888"/>
          <a:ext cx="7994848" cy="9845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Symptoms: pruritus and sense of fullness</a:t>
          </a:r>
        </a:p>
      </dsp:txBody>
      <dsp:txXfrm>
        <a:off x="0" y="998888"/>
        <a:ext cx="7994848" cy="984514"/>
      </dsp:txXfrm>
    </dsp:sp>
    <dsp:sp modelId="{AE097BF3-EF19-4743-8209-09BFA93520FD}">
      <dsp:nvSpPr>
        <dsp:cNvPr id="5" name="Rounded Rectangle 4"/>
        <dsp:cNvSpPr/>
      </dsp:nvSpPr>
      <dsp:spPr bwMode="white">
        <a:xfrm>
          <a:off x="0" y="1997776"/>
          <a:ext cx="7994848" cy="9845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Signs: mild edema</a:t>
          </a:r>
        </a:p>
      </dsp:txBody>
      <dsp:txXfrm>
        <a:off x="0" y="1997776"/>
        <a:ext cx="7994848" cy="984514"/>
      </dsp:txXfrm>
    </dsp:sp>
    <dsp:sp modelId="{8DADAABD-8E2D-4047-BE2B-776AEC41044D}">
      <dsp:nvSpPr>
        <dsp:cNvPr id="6" name="Rounded Rectangle 5"/>
        <dsp:cNvSpPr/>
      </dsp:nvSpPr>
      <dsp:spPr bwMode="white">
        <a:xfrm>
          <a:off x="0" y="2996663"/>
          <a:ext cx="7994848" cy="9845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Starts the itch/scratch cycle</a:t>
          </a:r>
        </a:p>
      </dsp:txBody>
      <dsp:txXfrm>
        <a:off x="0" y="2996663"/>
        <a:ext cx="7994848" cy="984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10000" cy="4114800"/>
        <a:chOff x="0" y="0"/>
        <a:chExt cx="3810000" cy="4114800"/>
      </a:xfrm>
    </dsp:grpSpPr>
    <dsp:sp modelId="{70A8F208-5060-D74F-867E-89D977B8C722}">
      <dsp:nvSpPr>
        <dsp:cNvPr id="3" name="Rounded Rectangle 2"/>
        <dsp:cNvSpPr/>
      </dsp:nvSpPr>
      <dsp:spPr bwMode="white">
        <a:xfrm>
          <a:off x="0" y="2815"/>
          <a:ext cx="3810000" cy="6070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tx1"/>
              </a:solidFill>
            </a:rPr>
            <a:t>Progressive infection</a:t>
          </a:r>
        </a:p>
      </dsp:txBody>
      <dsp:txXfrm>
        <a:off x="0" y="2815"/>
        <a:ext cx="3810000" cy="607060"/>
      </dsp:txXfrm>
    </dsp:sp>
    <dsp:sp modelId="{90D50DFD-2419-7845-8876-57008D59D743}">
      <dsp:nvSpPr>
        <dsp:cNvPr id="4" name="Rounded Rectangle 3"/>
        <dsp:cNvSpPr/>
      </dsp:nvSpPr>
      <dsp:spPr bwMode="white">
        <a:xfrm>
          <a:off x="0" y="702035"/>
          <a:ext cx="3810000" cy="6070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solidFill>
                <a:schemeClr val="tx1"/>
              </a:solidFill>
            </a:rPr>
            <a:t>Symptoms</a:t>
          </a:r>
        </a:p>
      </dsp:txBody>
      <dsp:txXfrm>
        <a:off x="0" y="702035"/>
        <a:ext cx="3810000" cy="607060"/>
      </dsp:txXfrm>
    </dsp:sp>
    <dsp:sp modelId="{C2DBA71E-C3BF-0347-B622-14801698E5AA}">
      <dsp:nvSpPr>
        <dsp:cNvPr id="5" name="Rectangles 4"/>
        <dsp:cNvSpPr/>
      </dsp:nvSpPr>
      <dsp:spPr bwMode="white">
        <a:xfrm>
          <a:off x="0" y="1309095"/>
          <a:ext cx="3810000" cy="8743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967" tIns="30480" rIns="170688" bIns="30480" anchor="t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Pain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Increased pruritus</a:t>
          </a:r>
          <a:endParaRPr>
            <a:solidFill>
              <a:schemeClr val="tx1"/>
            </a:solidFill>
          </a:endParaRPr>
        </a:p>
      </dsp:txBody>
      <dsp:txXfrm>
        <a:off x="0" y="1309095"/>
        <a:ext cx="3810000" cy="874395"/>
      </dsp:txXfrm>
    </dsp:sp>
    <dsp:sp modelId="{C54B1B71-5EA2-444C-B868-F8AA0AEB0EA3}">
      <dsp:nvSpPr>
        <dsp:cNvPr id="6" name="Rounded Rectangle 5"/>
        <dsp:cNvSpPr/>
      </dsp:nvSpPr>
      <dsp:spPr bwMode="white">
        <a:xfrm>
          <a:off x="0" y="2183490"/>
          <a:ext cx="3810000" cy="6070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solidFill>
                <a:schemeClr val="tx1"/>
              </a:solidFill>
            </a:rPr>
            <a:t>Signs</a:t>
          </a:r>
        </a:p>
      </dsp:txBody>
      <dsp:txXfrm>
        <a:off x="0" y="2183490"/>
        <a:ext cx="3810000" cy="607060"/>
      </dsp:txXfrm>
    </dsp:sp>
    <dsp:sp modelId="{A2D7286D-5100-0543-A0FF-27F75F1C2A2C}">
      <dsp:nvSpPr>
        <dsp:cNvPr id="7" name="Rectangles 6"/>
        <dsp:cNvSpPr/>
      </dsp:nvSpPr>
      <dsp:spPr bwMode="white">
        <a:xfrm>
          <a:off x="0" y="2790550"/>
          <a:ext cx="3810000" cy="13214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967" tIns="30480" rIns="170688" bIns="30480" anchor="t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Erythema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Increasing edema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Canal debris, discharge</a:t>
          </a:r>
          <a:endParaRPr>
            <a:solidFill>
              <a:schemeClr val="tx1"/>
            </a:solidFill>
          </a:endParaRPr>
        </a:p>
      </dsp:txBody>
      <dsp:txXfrm>
        <a:off x="0" y="2790550"/>
        <a:ext cx="3810000" cy="1321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10000" cy="4114800"/>
        <a:chOff x="0" y="0"/>
        <a:chExt cx="3810000" cy="4114800"/>
      </a:xfrm>
    </dsp:grpSpPr>
    <dsp:sp modelId="{F1A76DFD-C52D-D04F-8BFE-BB5606B30C32}">
      <dsp:nvSpPr>
        <dsp:cNvPr id="3" name="Rounded Rectangle 2"/>
        <dsp:cNvSpPr/>
      </dsp:nvSpPr>
      <dsp:spPr bwMode="white">
        <a:xfrm>
          <a:off x="0" y="86282"/>
          <a:ext cx="3810000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tx1"/>
              </a:solidFill>
            </a:rPr>
            <a:t>Severe pain, worse with ear movement</a:t>
          </a:r>
        </a:p>
      </dsp:txBody>
      <dsp:txXfrm>
        <a:off x="0" y="86282"/>
        <a:ext cx="3810000" cy="1216800"/>
      </dsp:txXfrm>
    </dsp:sp>
    <dsp:sp modelId="{064A569B-B563-7545-A004-3A9F208DD049}">
      <dsp:nvSpPr>
        <dsp:cNvPr id="4" name="Rounded Rectangle 3"/>
        <dsp:cNvSpPr/>
      </dsp:nvSpPr>
      <dsp:spPr bwMode="white">
        <a:xfrm>
          <a:off x="0" y="1490283"/>
          <a:ext cx="3810000" cy="12168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solidFill>
                <a:schemeClr val="tx1"/>
              </a:solidFill>
            </a:rPr>
            <a:t>Signs</a:t>
          </a:r>
        </a:p>
      </dsp:txBody>
      <dsp:txXfrm>
        <a:off x="0" y="1490283"/>
        <a:ext cx="3810000" cy="1216800"/>
      </dsp:txXfrm>
    </dsp:sp>
    <dsp:sp modelId="{D044046C-5740-6947-B897-93B95AE1ED53}">
      <dsp:nvSpPr>
        <dsp:cNvPr id="5" name="Rectangles 4"/>
        <dsp:cNvSpPr/>
      </dsp:nvSpPr>
      <dsp:spPr bwMode="white">
        <a:xfrm>
          <a:off x="0" y="2707083"/>
          <a:ext cx="3810000" cy="13214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967" tIns="30480" rIns="170688" bIns="304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Lumen obliteration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Purulent otorrhoea</a:t>
          </a:r>
          <a:endParaRPr lang="en-US" sz="2400" dirty="0">
            <a:solidFill>
              <a:schemeClr val="tx1"/>
            </a:solidFill>
          </a:endParaRPr>
        </a:p>
        <a:p>
          <a:pPr marL="228600" lvl="1" indent="-2286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dirty="0">
              <a:solidFill>
                <a:schemeClr val="tx1"/>
              </a:solidFill>
            </a:rPr>
            <a:t>tissue</a:t>
          </a:r>
          <a:endParaRPr>
            <a:solidFill>
              <a:schemeClr val="tx1"/>
            </a:solidFill>
          </a:endParaRPr>
        </a:p>
      </dsp:txBody>
      <dsp:txXfrm>
        <a:off x="0" y="2707083"/>
        <a:ext cx="3810000" cy="132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274074-FFF7-0E43-ADE8-9DF9F2903C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" altLang="x-none" sz="1200">
                <a:latin typeface="Calibri" panose="020F0502020204030204" pitchFamily="34" charset="0"/>
              </a:rPr>
            </a:fld>
            <a:endParaRPr lang="" altLang="x-none" sz="120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B</a:t>
            </a:r>
            <a:r>
              <a:rPr lang="" altLang="x-none"/>
              <a:t>acterial: diffuse OE, Localized OE-Furunculosis, Malignant OE.</a:t>
            </a:r>
            <a:endParaRPr lang="" altLang="x-none"/>
          </a:p>
        </p:txBody>
      </p:sp>
      <p:sp>
        <p:nvSpPr>
          <p:cNvPr id="2969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" altLang="x-none" sz="1200">
                <a:latin typeface="Calibri" panose="020F0502020204030204" pitchFamily="34" charset="0"/>
              </a:rPr>
            </a:fld>
            <a:endParaRPr lang="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CT scan showing the soft tissue obliterating left external auditory canal left mastoid, infra-temporal fossa, skull base and involving the left TMJ</a:t>
            </a:r>
            <a:endParaRPr lang="en-GB" altLang="x-none"/>
          </a:p>
          <a:p>
            <a:pPr lvl="0">
              <a:spcBef>
                <a:spcPct val="0"/>
              </a:spcBef>
            </a:pPr>
            <a:endParaRPr lang="en-GB" altLang="x-none"/>
          </a:p>
        </p:txBody>
      </p:sp>
      <p:sp>
        <p:nvSpPr>
          <p:cNvPr id="542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 SPECT-CT images provide greater definition of the pathological uptake in the right mastoid and petrous bone with no extension beyond the midline.</a:t>
            </a:r>
            <a:endParaRPr lang="en-GB" altLang="x-none"/>
          </a:p>
        </p:txBody>
      </p:sp>
      <p:sp>
        <p:nvSpPr>
          <p:cNvPr id="563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Duration of treatment: 06wks or as indicated by the results of radiologic studies and clinical response.</a:t>
            </a:r>
            <a:endParaRPr lang="en-GB" altLang="x-none"/>
          </a:p>
        </p:txBody>
      </p:sp>
      <p:sp>
        <p:nvSpPr>
          <p:cNvPr id="604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1.Surgical resection-resistant to therapy traditional mastoidectomy should theoretically not be effective in</a:t>
            </a:r>
            <a:endParaRPr lang="en-GB" altLang="x-none"/>
          </a:p>
          <a:p>
            <a:pPr lvl="0">
              <a:spcBef>
                <a:spcPct val="0"/>
              </a:spcBef>
            </a:pPr>
            <a:r>
              <a:rPr lang="en-GB" altLang="x-none"/>
              <a:t>débriding the infection. facial nerve is involved in the region of the stylomastoid foramen, facial nerve decompression</a:t>
            </a:r>
            <a:endParaRPr lang="en-GB" altLang="x-none"/>
          </a:p>
          <a:p>
            <a:pPr lvl="0">
              <a:spcBef>
                <a:spcPct val="0"/>
              </a:spcBef>
            </a:pPr>
            <a:endParaRPr lang="en-GB" altLang="x-none"/>
          </a:p>
        </p:txBody>
      </p:sp>
      <p:sp>
        <p:nvSpPr>
          <p:cNvPr id="624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" altLang="x-none"/>
          </a:p>
        </p:txBody>
      </p:sp>
      <p:sp>
        <p:nvSpPr>
          <p:cNvPr id="307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" altLang="x-none" sz="1200">
                <a:latin typeface="Calibri" panose="020F0502020204030204" pitchFamily="34" charset="0"/>
              </a:rPr>
            </a:fld>
            <a:endParaRPr lang="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I</a:t>
            </a:r>
            <a:r>
              <a:rPr lang="" altLang="x-none"/>
              <a:t>cthymol is antiseptic and glycerine is hygroscopic</a:t>
            </a:r>
            <a:endParaRPr lang="" altLang="x-none"/>
          </a:p>
        </p:txBody>
      </p:sp>
      <p:sp>
        <p:nvSpPr>
          <p:cNvPr id="327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" altLang="x-none" sz="1200">
                <a:latin typeface="Calibri" panose="020F0502020204030204" pitchFamily="34" charset="0"/>
              </a:rPr>
            </a:fld>
            <a:endParaRPr lang="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Term coined by Chandeler in 1968</a:t>
            </a:r>
            <a:endParaRPr lang="en-GB" altLang="x-none"/>
          </a:p>
        </p:txBody>
      </p:sp>
      <p:sp>
        <p:nvSpPr>
          <p:cNvPr id="368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endarteritis,  small vessel obliteration,which, coupled with the ability of Pseudomonas to invade vessel walls</a:t>
            </a:r>
            <a:endParaRPr lang="en-GB" altLang="x-none"/>
          </a:p>
          <a:p>
            <a:pPr lvl="0">
              <a:spcBef>
                <a:spcPct val="0"/>
              </a:spcBef>
            </a:pPr>
            <a:r>
              <a:rPr lang="en-GB" altLang="x-none"/>
              <a:t>and cause a vasculitis with thrombosis and coagulation necrosis of surrounding tissue, underlies the pathophysiology of this disease Microangiopathy, impaired phagocytosis, Cerumen of high PH in DM</a:t>
            </a:r>
            <a:endParaRPr lang="en-GB" altLang="x-none"/>
          </a:p>
        </p:txBody>
      </p:sp>
      <p:sp>
        <p:nvSpPr>
          <p:cNvPr id="3993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Fissures of santorini, </a:t>
            </a:r>
            <a:endParaRPr lang="en-GB" altLang="x-none"/>
          </a:p>
        </p:txBody>
      </p:sp>
      <p:sp>
        <p:nvSpPr>
          <p:cNvPr id="440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GB" altLang="x-none"/>
          </a:p>
        </p:txBody>
      </p:sp>
      <p:sp>
        <p:nvSpPr>
          <p:cNvPr id="460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GB" altLang="x-none"/>
              <a:t>combination of pain,granulations, otorrhea and resistance to local therapy for at least eight to ten days are highly sensitive for making a</a:t>
            </a:r>
            <a:endParaRPr lang="en-GB" altLang="x-none"/>
          </a:p>
          <a:p>
            <a:pPr lvl="0">
              <a:spcBef>
                <a:spcPct val="0"/>
              </a:spcBef>
            </a:pPr>
            <a:r>
              <a:rPr lang="en-GB" altLang="x-none"/>
              <a:t>diagnosis of malignant otitis externa. Diabetes or other immunocompromised state, Silver stain for fungal</a:t>
            </a:r>
            <a:endParaRPr lang="en-GB" altLang="x-none"/>
          </a:p>
        </p:txBody>
      </p:sp>
      <p:sp>
        <p:nvSpPr>
          <p:cNvPr id="501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CT scan shows even small cortical erosion of the tympanic bone and is a useful first-line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test.Disadvantages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CT :under appreciation of the soft tissue and intracranial extent of disease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Tc99 MDP detects as little as 10% demineralization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Involvement of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retrocondylar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fat pad on MRI has been proposed as an early diagnostic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4.Ga scan every 4wk, 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infection clears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Diagnostic accuracy (and expense) may be afforded by the simultaneous acquisition of a SPECT technetium-99m bone scan and indium-111–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labeled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leukocyte scan.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GB" altLang="x-none" sz="1200">
                <a:latin typeface="Calibri" panose="020F0502020204030204" pitchFamily="34" charset="0"/>
              </a:rPr>
            </a:fld>
            <a:endParaRPr lang="en-GB" altLang="x-non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Trebuchet MS" panose="020B0603020202020204" pitchFamily="34" charset="0"/>
              </a:rPr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diagramDrawing" Target="../diagrams/drawing14.xml"/><Relationship Id="rId4" Type="http://schemas.openxmlformats.org/officeDocument/2006/relationships/diagramColors" Target="../diagrams/colors14.xml"/><Relationship Id="rId3" Type="http://schemas.openxmlformats.org/officeDocument/2006/relationships/diagramQuickStyle" Target="../diagrams/quickStyle14.xml"/><Relationship Id="rId2" Type="http://schemas.openxmlformats.org/officeDocument/2006/relationships/diagramLayout" Target="../diagrams/layout14.xml"/><Relationship Id="rId1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" Type="http://schemas.openxmlformats.org/officeDocument/2006/relationships/diagramData" Target="../diagrams/data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" Type="http://schemas.openxmlformats.org/officeDocument/2006/relationships/diagramData" Target="../diagrams/data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1.xml"/><Relationship Id="rId4" Type="http://schemas.openxmlformats.org/officeDocument/2006/relationships/diagramColors" Target="../diagrams/colors21.xml"/><Relationship Id="rId3" Type="http://schemas.openxmlformats.org/officeDocument/2006/relationships/diagramQuickStyle" Target="../diagrams/quickStyle21.xml"/><Relationship Id="rId2" Type="http://schemas.openxmlformats.org/officeDocument/2006/relationships/diagramLayout" Target="../diagrams/layout21.xml"/><Relationship Id="rId1" Type="http://schemas.openxmlformats.org/officeDocument/2006/relationships/diagramData" Target="../diagrams/data2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" Type="http://schemas.openxmlformats.org/officeDocument/2006/relationships/diagramQuickStyle" Target="../diagrams/quickStyle22.xml"/><Relationship Id="rId2" Type="http://schemas.openxmlformats.org/officeDocument/2006/relationships/diagramLayout" Target="../diagrams/layout22.xml"/><Relationship Id="rId1" Type="http://schemas.openxmlformats.org/officeDocument/2006/relationships/diagramData" Target="../diagrams/data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3.xml"/><Relationship Id="rId4" Type="http://schemas.openxmlformats.org/officeDocument/2006/relationships/diagramColors" Target="../diagrams/colors23.xml"/><Relationship Id="rId3" Type="http://schemas.openxmlformats.org/officeDocument/2006/relationships/diagramQuickStyle" Target="../diagrams/quickStyle23.xml"/><Relationship Id="rId2" Type="http://schemas.openxmlformats.org/officeDocument/2006/relationships/diagramLayout" Target="../diagrams/layout23.xml"/><Relationship Id="rId1" Type="http://schemas.openxmlformats.org/officeDocument/2006/relationships/diagramData" Target="../diagrams/data23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4.xml"/><Relationship Id="rId4" Type="http://schemas.openxmlformats.org/officeDocument/2006/relationships/diagramColors" Target="../diagrams/colors24.xml"/><Relationship Id="rId3" Type="http://schemas.openxmlformats.org/officeDocument/2006/relationships/diagramQuickStyle" Target="../diagrams/quickStyle24.xml"/><Relationship Id="rId2" Type="http://schemas.openxmlformats.org/officeDocument/2006/relationships/diagramLayout" Target="../diagrams/layout24.xml"/><Relationship Id="rId1" Type="http://schemas.openxmlformats.org/officeDocument/2006/relationships/diagramData" Target="../diagrams/data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23860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</a:b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</a:b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Inflammation of External Ear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PMingLiU" pitchFamily="18" charset="-120"/>
              <a:cs typeface="+mj-cs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6140" y="4490720"/>
            <a:ext cx="7592060" cy="1489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665163" y="447675"/>
            <a:ext cx="7772400" cy="93662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TW" sz="4400">
                <a:solidFill>
                  <a:schemeClr val="tx1"/>
                </a:solidFill>
                <a:ea typeface="PMingLiU" pitchFamily="18" charset="-120"/>
              </a:rPr>
              <a:t>Diffuse Otitis Externa</a:t>
            </a:r>
            <a:endParaRPr lang="en-US" altLang="en-US" sz="44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052736"/>
          <a:ext cx="3670176" cy="50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267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088" y="1196975"/>
            <a:ext cx="4735512" cy="5256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Pre-inflammatory Stage</a:t>
            </a:r>
            <a:endParaRPr lang="en-US" altLang="en-US" sz="400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09600" y="2060848"/>
          <a:ext cx="7994848" cy="398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AOE: Mild to Moderate Stage</a:t>
            </a: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13314" name="Picture 6" descr="D:\Biscuit\aoe1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2133600"/>
            <a:ext cx="3810000" cy="3763963"/>
          </a:xfrm>
          <a:ln/>
        </p:spPr>
      </p:pic>
      <p:graphicFrame>
        <p:nvGraphicFramePr>
          <p:cNvPr id="2" name="Diagram 1"/>
          <p:cNvGraphicFramePr/>
          <p:nvPr/>
        </p:nvGraphicFramePr>
        <p:xfrm>
          <a:off x="6858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AOE: Severe Stage</a:t>
            </a: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14338" name="Picture 6" descr="D:\Biscuit\aoe2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2057400"/>
            <a:ext cx="3810000" cy="3844925"/>
          </a:xfrm>
          <a:ln/>
        </p:spPr>
      </p:pic>
      <p:graphicFrame>
        <p:nvGraphicFramePr>
          <p:cNvPr id="2" name="Diagram 1"/>
          <p:cNvGraphicFramePr/>
          <p:nvPr/>
        </p:nvGraphicFramePr>
        <p:xfrm>
          <a:off x="6858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TW" sz="4000">
                <a:solidFill>
                  <a:schemeClr val="tx1"/>
                </a:solidFill>
                <a:ea typeface="PMingLiU" pitchFamily="18" charset="-120"/>
              </a:rPr>
              <a:t>Treatment</a:t>
            </a:r>
            <a:endParaRPr lang="en-US" altLang="zh-TW" sz="4000">
              <a:solidFill>
                <a:schemeClr val="tx1"/>
              </a:solidFill>
              <a:ea typeface="PMingLiU" pitchFamily="18" charset="-12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F1D359-4972-A144-8105-B66966C2B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02287-5F5E-9845-B2D4-4ED87F8E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486DF-0D68-7849-9DB8-5772B44D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5800" y="333375"/>
            <a:ext cx="7772400" cy="6197600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85800" y="549275"/>
            <a:ext cx="7772400" cy="5546725"/>
          </a:xfrm>
          <a:ln/>
        </p:spPr>
        <p:txBody>
          <a:bodyPr vert="horz" wrap="square" lIns="91440" tIns="45720" rIns="91440" bIns="45720" anchor="t" anchorCtr="0"/>
          <a:p>
            <a:pPr algn="just"/>
            <a:r>
              <a:rPr lang="en-US" altLang="en-US" sz="3600"/>
              <a:t>A young of 15 years presented in emergency with c/o severe pain in left ear. She also painful jaw movements while chewing. During examination pulling pinna was painful.</a:t>
            </a:r>
            <a:endParaRPr lang="en-US" altLang="en-US"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Furunculosis</a:t>
            </a:r>
            <a:endParaRPr lang="en-US" altLang="en-US" sz="400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09598" y="2160590"/>
          <a:ext cx="7202761" cy="408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8435" name="Picture 4" descr="Furunculosi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127000"/>
            <a:ext cx="28702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FB8CD5-185D-B74A-A7CF-A67EE9B91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24AB6-BEE1-AA43-B22B-2405D792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50C85-176B-4E4B-BF8C-4B539AB1A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1B9534-878D-0C47-AFB6-BFAD9F3E2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Furunculosis: S</a:t>
            </a:r>
            <a:r>
              <a:rPr sz="4000">
                <a:solidFill>
                  <a:schemeClr val="tx1"/>
                </a:solidFill>
              </a:rPr>
              <a:t>ymptoms???</a:t>
            </a:r>
            <a:endParaRPr lang="" altLang="x-none"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38CF3-BEEF-DA41-BE41-A1E7451EF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59EDF-8710-B641-A483-3215FDD7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4000">
                <a:solidFill>
                  <a:schemeClr val="tx1"/>
                </a:solidFill>
              </a:rPr>
              <a:t>Furunculosis: Signs</a:t>
            </a: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19458" name="Picture 6" descr="D:\Biscuit\ear1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2057400"/>
            <a:ext cx="3810000" cy="3881438"/>
          </a:xfrm>
          <a:ln/>
        </p:spPr>
      </p:pic>
      <p:graphicFrame>
        <p:nvGraphicFramePr>
          <p:cNvPr id="2" name="Diagram 1"/>
          <p:cNvGraphicFramePr/>
          <p:nvPr/>
        </p:nvGraphicFramePr>
        <p:xfrm>
          <a:off x="762000" y="20574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595" y="1412875"/>
            <a:ext cx="6338570" cy="3985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" altLang="x-none" sz="4000">
                <a:solidFill>
                  <a:schemeClr val="tx1"/>
                </a:solidFill>
              </a:rPr>
              <a:t>Furunculosis: Treatment</a:t>
            </a:r>
            <a:endParaRPr lang="" altLang="x-none" sz="4000">
              <a:solidFill>
                <a:schemeClr val="tx1"/>
              </a:solidFill>
            </a:endParaRPr>
          </a:p>
        </p:txBody>
      </p:sp>
      <p:pic>
        <p:nvPicPr>
          <p:cNvPr id="54278" name="Picture 6" descr="Ichthammol Glycerine BPC, Packaging Type: Bottles, Rs 7.32 /piece | ID:  207915573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188913"/>
            <a:ext cx="1866900" cy="280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B8BCAB-5515-D34C-9DC2-B6AED807D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FABC7-3FDE-5A4A-B1A4-78F98DA7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98435-EA8B-9549-A818-6B6F7BCC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C646B-392E-BE46-8BCE-EC44E459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811EC-6C68-F548-BDE6-A2693A305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sz="3200"/>
              <a:t>A woman of 70 years presented with severe earache at night. She was a known diabetic for the last 20 years. ?????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3175" y="1714500"/>
            <a:ext cx="9140825" cy="1714500"/>
          </a:xfrm>
          <a:ln/>
        </p:spPr>
        <p:txBody>
          <a:bodyPr vert="horz" wrap="square" lIns="91440" tIns="45720" rIns="91440" bIns="45720" anchor="b" anchorCtr="0"/>
          <a:p>
            <a:pPr algn="ctr" defTabSz="457200">
              <a:buClrTx/>
              <a:buSzTx/>
              <a:buFontTx/>
              <a:buNone/>
            </a:pPr>
            <a:r>
              <a:rPr lang="en-GB" altLang="x-none" sz="4400" kern="1200">
                <a:latin typeface="+mj-lt"/>
                <a:ea typeface="+mj-ea"/>
                <a:cs typeface="+mj-cs"/>
              </a:rPr>
              <a:t>MALIGNANT OTITIS EXTERNA</a:t>
            </a:r>
            <a:endParaRPr lang="en-GB" altLang="x-none" sz="4400" kern="120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000">
                <a:solidFill>
                  <a:schemeClr val="tx1"/>
                </a:solidFill>
              </a:rPr>
              <a:t>Definition</a:t>
            </a:r>
            <a:endParaRPr lang="en-GB" altLang="x-none"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6563072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6348413" cy="7112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 Factors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825" y="827088"/>
            <a:ext cx="3816350" cy="2649537"/>
          </a:xfrm>
          <a:ln/>
        </p:spPr>
      </p:pic>
      <p:pic>
        <p:nvPicPr>
          <p:cNvPr id="3789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827088"/>
            <a:ext cx="3887787" cy="264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8" y="3644900"/>
            <a:ext cx="3816350" cy="294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000">
                <a:solidFill>
                  <a:schemeClr val="tx1"/>
                </a:solidFill>
              </a:rPr>
              <a:t>  Predisposing factors</a:t>
            </a:r>
            <a:endParaRPr lang="en-GB" altLang="x-none"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1556792"/>
          <a:ext cx="3890393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891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675" y="1557338"/>
            <a:ext cx="3922713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2062163"/>
            <a:ext cx="3832225" cy="3124200"/>
          </a:xfrm>
          <a:ln/>
        </p:spPr>
      </p:pic>
      <p:sp>
        <p:nvSpPr>
          <p:cNvPr id="40962" name="TextBox 4"/>
          <p:cNvSpPr txBox="1"/>
          <p:nvPr/>
        </p:nvSpPr>
        <p:spPr>
          <a:xfrm>
            <a:off x="2622550" y="549275"/>
            <a:ext cx="30670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4000">
                <a:latin typeface="Trebuchet MS" panose="020B0603020202020204" pitchFamily="34" charset="0"/>
              </a:rPr>
              <a:t>Microbiology</a:t>
            </a:r>
            <a:endParaRPr sz="4000">
              <a:latin typeface="Trebuchet MS" panose="020B0603020202020204" pitchFamily="34" charset="0"/>
            </a:endParaRPr>
          </a:p>
        </p:txBody>
      </p:sp>
      <p:pic>
        <p:nvPicPr>
          <p:cNvPr id="40963" name="Picture 2" descr="D:\Presentations\External ear\800px-Pseudomonas_aeruginosa_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13" y="2079625"/>
            <a:ext cx="3919537" cy="312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348413" cy="1341438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400">
                <a:solidFill>
                  <a:schemeClr val="tx1"/>
                </a:solidFill>
              </a:rPr>
              <a:t>Microbiology</a:t>
            </a:r>
            <a:br>
              <a:rPr lang="en-GB" altLang="x-none"/>
            </a:br>
            <a:endParaRPr lang="en-GB" altLang="x-non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1340768"/>
          <a:ext cx="6347714" cy="470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-1189037" y="266700"/>
            <a:ext cx="7773987" cy="909638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400">
                <a:solidFill>
                  <a:schemeClr val="tx1"/>
                </a:solidFill>
              </a:rPr>
              <a:t>Pathophysiology</a:t>
            </a:r>
            <a:endParaRPr lang="en-GB" altLang="x-none" sz="440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654675" y="508000"/>
            <a:ext cx="3489325" cy="29845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Diagram 2"/>
          <p:cNvGraphicFramePr/>
          <p:nvPr/>
        </p:nvGraphicFramePr>
        <p:xfrm>
          <a:off x="251521" y="908720"/>
          <a:ext cx="7056783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8F982-BF0D-B84C-83F2-557A9A6CF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2BB71C-288D-B042-97EB-2B4330D2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107F9-7198-2E4B-894D-45FB9DABE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D2F2C1-01DA-AE42-B16F-5184A0B0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38F59F-DD36-3D44-A0E0-41DF601E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BFBCD-7B12-C94F-BB21-87170009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03CB5F-F92C-BB4D-AD85-7D3319ED5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99A82A-92BF-114B-AC42-D3A3EC610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20CB29-C2A2-2D49-833D-7BF7A4EB7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72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features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3830289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6" name="Picture 2" descr="D:\Presentations\External ear\pseudomonas-an-update-55-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38" y="1268413"/>
            <a:ext cx="4856162" cy="485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888" y="476250"/>
            <a:ext cx="8242300" cy="5976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348413" cy="908050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400">
                <a:solidFill>
                  <a:schemeClr val="tx1"/>
                </a:solidFill>
              </a:rPr>
              <a:t>Clinical features</a:t>
            </a:r>
            <a:endParaRPr lang="en-GB" altLang="x-none" sz="440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599" y="908720"/>
          <a:ext cx="3962401" cy="51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710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475" y="908050"/>
            <a:ext cx="3983038" cy="513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5EFB92-7D8E-214F-B969-33C96C0E6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079B48-D765-E24D-AB4F-8C8A7129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3B9F53-9723-6946-B081-F0E27CFE6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651C68-F2B5-6C4B-9BFA-5C631E93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019925" cy="15700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Hallmark finding: granulation tissue on floor of the ear canal at the bony-cartilaginous junction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286000"/>
            <a:ext cx="4273550" cy="4313238"/>
          </a:xfrm>
          <a:ln/>
        </p:spPr>
      </p:pic>
      <p:pic>
        <p:nvPicPr>
          <p:cNvPr id="4813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88" y="2143125"/>
            <a:ext cx="4862512" cy="445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400">
                <a:solidFill>
                  <a:schemeClr val="tx1"/>
                </a:solidFill>
              </a:rPr>
              <a:t>Diagnosis</a:t>
            </a:r>
            <a:br>
              <a:rPr lang="en-GB" altLang="x-none" sz="4400">
                <a:solidFill>
                  <a:schemeClr val="tx1"/>
                </a:solidFill>
              </a:rPr>
            </a:br>
            <a:endParaRPr lang="en-GB" altLang="x-none" sz="44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30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Investigations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435280" cy="545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D:\Presentations\External ear\article-g01_400_403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1488" y="255588"/>
            <a:ext cx="6215062" cy="6261100"/>
          </a:xfrm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endParaRPr lang="en-GB" altLang="x-none"/>
          </a:p>
        </p:txBody>
      </p:sp>
      <p:pic>
        <p:nvPicPr>
          <p:cNvPr id="55298" name="Picture 2" descr="D:\Presentations\External ear\425v31n05-90155887fig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188913"/>
            <a:ext cx="8210550" cy="6480175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425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Technetium Tc 99m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bone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scan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0813" y="2160588"/>
            <a:ext cx="4725987" cy="3881437"/>
          </a:xfrm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6635750" cy="1198562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/>
              <a:t>Clinico-pathological classification</a:t>
            </a:r>
            <a:endParaRPr lang="en-GB" altLang="x-non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7067550" cy="48291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8336"/>
                <a:gridCol w="6048792"/>
              </a:tblGrid>
              <a:tr h="147578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evidence of malignant otitis externa with infection of soft tissues beyond the external auditory canal, but negative Tc-99 bone scan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484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 tissue infection beyond external auditory canal with positive Tc-99 bone scan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97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above, but with cranial nerve paralysis</a:t>
                      </a:r>
                      <a:endParaRPr lang="en-GB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3a- Single</a:t>
                      </a:r>
                      <a:endParaRPr lang="en-GB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3b -Multiple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91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Meningitis, empyema, sinus thrombosis or brain abscess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Treatment</a:t>
            </a:r>
            <a:b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052736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</a:t>
            </a:r>
            <a:b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6779096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Box 1"/>
          <p:cNvSpPr txBox="1"/>
          <p:nvPr/>
        </p:nvSpPr>
        <p:spPr>
          <a:xfrm>
            <a:off x="179388" y="1905000"/>
            <a:ext cx="87852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years old boy presented in ENT Opd with c/o severe pain in left ear. He gave h/o water entry during swimming and afterwards he developed severe pain in his ear. O/E his left Ext. auditory canal was occluded and pulling pinna leads to severe pain</a:t>
            </a: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GB" altLang="x-none" sz="4400"/>
              <a:t>References</a:t>
            </a:r>
            <a:endParaRPr lang="en-GB" altLang="x-none" sz="440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09600" y="2349500"/>
            <a:ext cx="6348413" cy="3692525"/>
          </a:xfrm>
          <a:ln/>
        </p:spPr>
        <p:txBody>
          <a:bodyPr vert="horz" wrap="square" lIns="91440" tIns="45720" rIns="91440" bIns="45720" anchor="t" anchorCtr="0"/>
          <a:p>
            <a:pPr algn="ctr"/>
            <a:r>
              <a:rPr lang="en-GB" altLang="x-none" sz="2800"/>
              <a:t>Scott brown 7</a:t>
            </a:r>
            <a:r>
              <a:rPr lang="en-GB" altLang="x-none" sz="2800" baseline="30000"/>
              <a:t>th</a:t>
            </a:r>
            <a:r>
              <a:rPr lang="en-GB" altLang="x-none" sz="2800"/>
              <a:t> edition</a:t>
            </a:r>
            <a:endParaRPr lang="en-GB" altLang="x-none" sz="2800"/>
          </a:p>
          <a:p>
            <a:pPr algn="ctr"/>
            <a:r>
              <a:rPr lang="en-GB" altLang="x-none" sz="2800"/>
              <a:t>Ballinger 16</a:t>
            </a:r>
            <a:r>
              <a:rPr lang="en-GB" altLang="x-none" sz="2800" baseline="30000"/>
              <a:t>th</a:t>
            </a:r>
            <a:r>
              <a:rPr lang="en-GB" altLang="x-none" sz="2800"/>
              <a:t> edition</a:t>
            </a:r>
            <a:endParaRPr lang="en-GB" altLang="x-none" sz="2800"/>
          </a:p>
          <a:p>
            <a:pPr algn="ctr"/>
            <a:r>
              <a:rPr lang="en-GB" altLang="x-none" sz="2800"/>
              <a:t>Cummings 5</a:t>
            </a:r>
            <a:r>
              <a:rPr lang="en-GB" altLang="x-none" sz="2800" baseline="30000"/>
              <a:t>th</a:t>
            </a:r>
            <a:r>
              <a:rPr lang="en-GB" altLang="x-none" sz="2800"/>
              <a:t> edition</a:t>
            </a:r>
            <a:endParaRPr lang="en-GB" altLang="x-none"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2348548"/>
            <a:ext cx="8229600" cy="1143000"/>
          </a:xfrm>
        </p:spPr>
        <p:txBody>
          <a:bodyPr/>
          <a:p>
            <a:r>
              <a:rPr lang="en-US"/>
              <a:t>THANK YOU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87388" y="190500"/>
            <a:ext cx="7772400" cy="1143000"/>
          </a:xfrm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" altLang="x-none" sz="4000">
                <a:solidFill>
                  <a:schemeClr val="tx1"/>
                </a:solidFill>
              </a:rPr>
              <a:t>OTITIS EXTERNA</a:t>
            </a:r>
            <a:endParaRPr lang="" altLang="x-none"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68760"/>
          <a:ext cx="77724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A00D1-E628-4F4A-B2E9-71BB9DAD6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FE452-37D6-494D-B89E-F409E5B3B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00965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TW" sz="4000">
                <a:solidFill>
                  <a:schemeClr val="tx1"/>
                </a:solidFill>
                <a:ea typeface="PMingLiU" pitchFamily="18" charset="-120"/>
              </a:rPr>
              <a:t>Diffuse Otitis Externa</a:t>
            </a:r>
            <a:endParaRPr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12776"/>
          <a:ext cx="41022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17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0" y="836613"/>
            <a:ext cx="4533900" cy="4176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102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05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TW" sz="4000">
                <a:solidFill>
                  <a:schemeClr val="tx1"/>
                </a:solidFill>
                <a:ea typeface="PMingLiU" pitchFamily="18" charset="-120"/>
              </a:rPr>
              <a:t>Diffuse Otitis Externa</a:t>
            </a:r>
            <a:endParaRPr lang="en-US" altLang="zh-TW" sz="4000">
              <a:ea typeface="PMingLiU" pitchFamily="18" charset="-12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95300" y="908720"/>
          <a:ext cx="38606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195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8" y="908050"/>
            <a:ext cx="4579937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647700" y="908050"/>
            <a:ext cx="7772400" cy="1557338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sz="4000">
                <a:solidFill>
                  <a:schemeClr val="tx1"/>
                </a:solidFill>
              </a:rPr>
              <a:t>Common causal micro-organisms</a:t>
            </a:r>
            <a:endParaRPr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160589"/>
          <a:ext cx="7848600" cy="378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25BEA-7E76-7C47-8608-6463A8C1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F7F07-8BE4-284E-8F67-C64E0DEDC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685800" y="115888"/>
            <a:ext cx="8458200" cy="93662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TW">
                <a:solidFill>
                  <a:schemeClr val="tx1"/>
                </a:solidFill>
                <a:ea typeface="PMingLiU" pitchFamily="18" charset="-120"/>
              </a:rPr>
              <a:t>Diffuse Otitis Externa(</a:t>
            </a:r>
            <a:r>
              <a:rPr lang="en-US" altLang="zh-TW">
                <a:solidFill>
                  <a:schemeClr val="tx1"/>
                </a:solidFill>
                <a:ea typeface="PMingLiU" pitchFamily="18" charset="-120"/>
              </a:rPr>
              <a:t>Think-peer share)</a:t>
            </a:r>
            <a:endParaRPr lang="en-US" altLang="zh-TW">
              <a:solidFill>
                <a:schemeClr val="tx1"/>
              </a:solidFill>
              <a:ea typeface="PMingLiU" pitchFamily="18" charset="-12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052736"/>
          <a:ext cx="4038600" cy="50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43" name="Picture 4" descr="C:\WINDOWS\Desktop\SK Ng\ear pictures\otitis externa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52513"/>
            <a:ext cx="3786188" cy="504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8310E-7DEC-4245-97D0-599D9FE3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BC35A-66C5-1D49-82D6-B37ED45A9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B5A4D-671E-F341-8644-828C01B3A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82575-83DB-6441-B122-B1AD1278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565DF-6FD5-FA45-B9C6-DF9F67754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C6CE12-7B8D-A84F-A9B2-F0761116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{BF81996F-0215-214A-9453-FD47F9AFF157}tf10001060_mac</Template>
  <TotalTime>0</TotalTime>
  <Words>1642</Words>
  <Application>WPS Presentation</Application>
  <PresentationFormat>On-screen Show (4:3)</PresentationFormat>
  <Paragraphs>94</Paragraphs>
  <Slides>41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Arial</vt:lpstr>
      <vt:lpstr>SimSun</vt:lpstr>
      <vt:lpstr>Wingdings</vt:lpstr>
      <vt:lpstr>Trebuchet MS</vt:lpstr>
      <vt:lpstr>Wingdings 3</vt:lpstr>
      <vt:lpstr>Symbol</vt:lpstr>
      <vt:lpstr>Calibri</vt:lpstr>
      <vt:lpstr>PMingLiU</vt:lpstr>
      <vt:lpstr>MingLiU-ExtB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AHNH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External Ear</dc:title>
  <dc:creator>Dr. Samuel Cheung</dc:creator>
  <cp:lastModifiedBy>Fatima Shahid</cp:lastModifiedBy>
  <cp:revision>49</cp:revision>
  <dcterms:created xsi:type="dcterms:W3CDTF">2002-04-28T08:18:57Z</dcterms:created>
  <dcterms:modified xsi:type="dcterms:W3CDTF">2025-02-06T08:07:15Z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814DF3522FB64AFBB7BDB15171A54499_12</vt:lpwstr>
  </property>
  <property fmtid="{D5CDD505-2E9C-101B-9397-08002B2CF9AE}" pid="3" name="KSOProductBuildVer">
    <vt:lpwstr>1033-12.2.0.19805</vt:lpwstr>
  </property>
</Properties>
</file>