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307" r:id="rId4"/>
    <p:sldId id="333" r:id="rId5"/>
    <p:sldId id="335" r:id="rId7"/>
    <p:sldId id="334" r:id="rId8"/>
    <p:sldId id="339" r:id="rId9"/>
    <p:sldId id="324" r:id="rId10"/>
    <p:sldId id="388" r:id="rId11"/>
    <p:sldId id="325" r:id="rId12"/>
    <p:sldId id="383" r:id="rId13"/>
    <p:sldId id="384" r:id="rId14"/>
    <p:sldId id="365" r:id="rId15"/>
    <p:sldId id="366" r:id="rId16"/>
    <p:sldId id="367" r:id="rId17"/>
    <p:sldId id="368" r:id="rId18"/>
    <p:sldId id="369" r:id="rId19"/>
    <p:sldId id="370" r:id="rId20"/>
    <p:sldId id="341" r:id="rId21"/>
    <p:sldId id="371" r:id="rId22"/>
    <p:sldId id="372" r:id="rId23"/>
    <p:sldId id="373" r:id="rId24"/>
    <p:sldId id="374" r:id="rId25"/>
    <p:sldId id="375" r:id="rId26"/>
    <p:sldId id="376" r:id="rId27"/>
    <p:sldId id="390" r:id="rId28"/>
    <p:sldId id="315" r:id="rId29"/>
    <p:sldId id="391" r:id="rId30"/>
    <p:sldId id="393" r:id="rId31"/>
    <p:sldId id="394" r:id="rId32"/>
    <p:sldId id="316" r:id="rId33"/>
    <p:sldId id="395" r:id="rId34"/>
    <p:sldId id="396" r:id="rId35"/>
    <p:sldId id="397" r:id="rId36"/>
    <p:sldId id="398" r:id="rId37"/>
    <p:sldId id="399" r:id="rId38"/>
    <p:sldId id="400" r:id="rId39"/>
    <p:sldId id="401" r:id="rId40"/>
    <p:sldId id="402" r:id="rId41"/>
    <p:sldId id="403" r:id="rId42"/>
    <p:sldId id="404" r:id="rId43"/>
    <p:sldId id="405" r:id="rId44"/>
    <p:sldId id="312" r:id="rId45"/>
    <p:sldId id="406" r:id="rId46"/>
    <p:sldId id="407" r:id="rId47"/>
    <p:sldId id="409" r:id="rId48"/>
    <p:sldId id="410" r:id="rId49"/>
    <p:sldId id="411" r:id="rId50"/>
    <p:sldId id="412" r:id="rId51"/>
    <p:sldId id="413" r:id="rId52"/>
    <p:sldId id="297" r:id="rId53"/>
    <p:sldId id="298" r:id="rId54"/>
    <p:sldId id="299" r:id="rId55"/>
    <p:sldId id="414" r:id="rId56"/>
    <p:sldId id="311" r:id="rId57"/>
    <p:sldId id="313" r:id="rId58"/>
    <p:sldId id="418" r:id="rId59"/>
    <p:sldId id="419" r:id="rId60"/>
    <p:sldId id="420" r:id="rId61"/>
    <p:sldId id="421" r:id="rId62"/>
    <p:sldId id="422" r:id="rId63"/>
    <p:sldId id="423" r:id="rId64"/>
    <p:sldId id="424" r:id="rId65"/>
    <p:sldId id="425" r:id="rId66"/>
    <p:sldId id="426" r:id="rId67"/>
    <p:sldId id="427" r:id="rId68"/>
    <p:sldId id="458" r:id="rId69"/>
    <p:sldId id="428" r:id="rId70"/>
    <p:sldId id="429" r:id="rId71"/>
    <p:sldId id="432" r:id="rId72"/>
    <p:sldId id="433" r:id="rId73"/>
    <p:sldId id="434" r:id="rId74"/>
    <p:sldId id="435" r:id="rId75"/>
    <p:sldId id="436" r:id="rId76"/>
    <p:sldId id="437" r:id="rId77"/>
    <p:sldId id="439" r:id="rId78"/>
    <p:sldId id="440" r:id="rId79"/>
    <p:sldId id="441" r:id="rId80"/>
    <p:sldId id="442" r:id="rId81"/>
    <p:sldId id="443" r:id="rId82"/>
    <p:sldId id="444" r:id="rId83"/>
    <p:sldId id="445" r:id="rId84"/>
    <p:sldId id="447" r:id="rId85"/>
    <p:sldId id="448" r:id="rId86"/>
    <p:sldId id="449" r:id="rId87"/>
    <p:sldId id="450" r:id="rId88"/>
    <p:sldId id="451" r:id="rId89"/>
    <p:sldId id="452" r:id="rId90"/>
    <p:sldId id="453" r:id="rId91"/>
    <p:sldId id="455" r:id="rId92"/>
    <p:sldId id="456" r:id="rId93"/>
    <p:sldId id="457" r:id="rId94"/>
    <p:sldId id="354" r:id="rId95"/>
    <p:sldId id="355" r:id="rId96"/>
    <p:sldId id="417" r:id="rId9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viewProps" Target="viewProps.xml"/><Relationship Id="rId98" Type="http://schemas.openxmlformats.org/officeDocument/2006/relationships/presProps" Target="presProps.xml"/><Relationship Id="rId97" Type="http://schemas.openxmlformats.org/officeDocument/2006/relationships/slide" Target="slides/slide94.xml"/><Relationship Id="rId96" Type="http://schemas.openxmlformats.org/officeDocument/2006/relationships/slide" Target="slides/slide93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6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notesMaster" Target="notesMasters/notesMaster1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0" Type="http://schemas.openxmlformats.org/officeDocument/2006/relationships/tableStyles" Target="tableStyle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A2097-AAED-4EC6-95BF-D21CE08953E1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8288CB-D1FD-45ED-B516-D42A738D4782}">
      <dgm:prSet phldrT="[Text]"/>
      <dgm:spPr/>
      <dgm:t>
        <a:bodyPr/>
        <a:lstStyle/>
        <a:p>
          <a:r>
            <a:rPr lang="en-US" dirty="0"/>
            <a:t>Extracranial</a:t>
          </a:r>
        </a:p>
        <a:p>
          <a:r>
            <a:rPr lang="en-US" dirty="0"/>
            <a:t>Incidence: 32%</a:t>
          </a:r>
        </a:p>
      </dgm:t>
    </dgm:pt>
    <dgm:pt modelId="{AFEFE140-4FD0-4BF7-8F86-CBA8765EC0D5}" cxnId="{5157B5A9-6D84-4D23-8AB8-F4DFE5199D59}" type="parTrans">
      <dgm:prSet/>
      <dgm:spPr/>
      <dgm:t>
        <a:bodyPr/>
        <a:lstStyle/>
        <a:p>
          <a:endParaRPr lang="en-US"/>
        </a:p>
      </dgm:t>
    </dgm:pt>
    <dgm:pt modelId="{F013892C-DB3E-4C73-80C5-509962E49B4F}" cxnId="{5157B5A9-6D84-4D23-8AB8-F4DFE5199D59}" type="sibTrans">
      <dgm:prSet/>
      <dgm:spPr/>
      <dgm:t>
        <a:bodyPr/>
        <a:lstStyle/>
        <a:p>
          <a:endParaRPr lang="en-US"/>
        </a:p>
      </dgm:t>
    </dgm:pt>
    <dgm:pt modelId="{F9E5C614-C1BC-4ABC-B43A-D7E2E99A8B08}">
      <dgm:prSet phldrT="[Text]"/>
      <dgm:spPr/>
      <dgm:t>
        <a:bodyPr/>
        <a:lstStyle/>
        <a:p>
          <a:r>
            <a:rPr lang="en-US" dirty="0"/>
            <a:t>M/C: </a:t>
          </a:r>
          <a:r>
            <a:rPr lang="en-US" dirty="0" err="1"/>
            <a:t>Postaural</a:t>
          </a:r>
          <a:r>
            <a:rPr lang="en-US" dirty="0"/>
            <a:t> Abscess</a:t>
          </a:r>
        </a:p>
      </dgm:t>
    </dgm:pt>
    <dgm:pt modelId="{C599CA12-7561-4A43-9F3D-A2A8BAD94878}" cxnId="{3B279809-6D70-4F45-9678-FF2F53105FE6}" type="parTrans">
      <dgm:prSet/>
      <dgm:spPr/>
      <dgm:t>
        <a:bodyPr/>
        <a:lstStyle/>
        <a:p>
          <a:endParaRPr lang="en-US"/>
        </a:p>
      </dgm:t>
    </dgm:pt>
    <dgm:pt modelId="{39742F01-3327-4158-8281-460BDB31A4C6}" cxnId="{3B279809-6D70-4F45-9678-FF2F53105FE6}" type="sibTrans">
      <dgm:prSet/>
      <dgm:spPr/>
      <dgm:t>
        <a:bodyPr/>
        <a:lstStyle/>
        <a:p>
          <a:endParaRPr lang="en-US"/>
        </a:p>
      </dgm:t>
    </dgm:pt>
    <dgm:pt modelId="{C225E8D6-0A1A-41DA-9A31-F1ACC34818B8}">
      <dgm:prSet phldrT="[Text]"/>
      <dgm:spPr/>
      <dgm:t>
        <a:bodyPr/>
        <a:lstStyle/>
        <a:p>
          <a:r>
            <a:rPr lang="en-US" dirty="0"/>
            <a:t>Intracranial</a:t>
          </a:r>
        </a:p>
        <a:p>
          <a:r>
            <a:rPr lang="en-US" dirty="0"/>
            <a:t>Incidence 56%</a:t>
          </a:r>
        </a:p>
      </dgm:t>
    </dgm:pt>
    <dgm:pt modelId="{6B207278-18F3-4188-B6F8-F09B91FF198F}" cxnId="{B60A7E98-8343-49AC-A67D-E78F96BBF25E}" type="parTrans">
      <dgm:prSet/>
      <dgm:spPr/>
      <dgm:t>
        <a:bodyPr/>
        <a:lstStyle/>
        <a:p>
          <a:endParaRPr lang="en-US"/>
        </a:p>
      </dgm:t>
    </dgm:pt>
    <dgm:pt modelId="{B2C17FE1-3A58-45BE-A02A-BC85B69BE25D}" cxnId="{B60A7E98-8343-49AC-A67D-E78F96BBF25E}" type="sibTrans">
      <dgm:prSet/>
      <dgm:spPr/>
      <dgm:t>
        <a:bodyPr/>
        <a:lstStyle/>
        <a:p>
          <a:endParaRPr lang="en-US"/>
        </a:p>
      </dgm:t>
    </dgm:pt>
    <dgm:pt modelId="{F4D0B4CF-07AB-4A61-96FB-9756E7D6643B}">
      <dgm:prSet phldrT="[Text]"/>
      <dgm:spPr/>
      <dgm:t>
        <a:bodyPr/>
        <a:lstStyle/>
        <a:p>
          <a:r>
            <a:rPr lang="en-US" dirty="0"/>
            <a:t>M/C: Brain Abscess</a:t>
          </a:r>
        </a:p>
      </dgm:t>
    </dgm:pt>
    <dgm:pt modelId="{98DEDF0E-ADE6-471A-B0AE-BDD6856B2C3D}" cxnId="{27843020-E695-4748-8EEA-A76D8463FFF3}" type="parTrans">
      <dgm:prSet/>
      <dgm:spPr/>
      <dgm:t>
        <a:bodyPr/>
        <a:lstStyle/>
        <a:p>
          <a:endParaRPr lang="en-US"/>
        </a:p>
      </dgm:t>
    </dgm:pt>
    <dgm:pt modelId="{0F0F3669-036F-4C4D-B1CA-EEF6F93B76CD}" cxnId="{27843020-E695-4748-8EEA-A76D8463FFF3}" type="sibTrans">
      <dgm:prSet/>
      <dgm:spPr/>
      <dgm:t>
        <a:bodyPr/>
        <a:lstStyle/>
        <a:p>
          <a:endParaRPr lang="en-US"/>
        </a:p>
      </dgm:t>
    </dgm:pt>
    <dgm:pt modelId="{B94C1E68-057E-4A7A-92C2-3113D04E6AEA}" type="pres">
      <dgm:prSet presAssocID="{33DA2097-AAED-4EC6-95BF-D21CE08953E1}" presName="compositeShape" presStyleCnt="0">
        <dgm:presLayoutVars>
          <dgm:chMax val="2"/>
          <dgm:dir/>
          <dgm:resizeHandles val="exact"/>
        </dgm:presLayoutVars>
      </dgm:prSet>
      <dgm:spPr/>
    </dgm:pt>
    <dgm:pt modelId="{2457FFEA-10C0-4231-B3DC-FEA6ABE31C73}" type="pres">
      <dgm:prSet presAssocID="{33DA2097-AAED-4EC6-95BF-D21CE08953E1}" presName="ribbon" presStyleLbl="node1" presStyleIdx="0" presStyleCnt="1"/>
      <dgm:spPr/>
    </dgm:pt>
    <dgm:pt modelId="{D8801CDF-A3B1-488E-8E00-EB79FB2FEC1F}" type="pres">
      <dgm:prSet presAssocID="{33DA2097-AAED-4EC6-95BF-D21CE08953E1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96508964-55A3-49AC-B269-7E8686FFAE98}" type="pres">
      <dgm:prSet presAssocID="{33DA2097-AAED-4EC6-95BF-D21CE08953E1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B279809-6D70-4F45-9678-FF2F53105FE6}" srcId="{A18288CB-D1FD-45ED-B516-D42A738D4782}" destId="{F9E5C614-C1BC-4ABC-B43A-D7E2E99A8B08}" srcOrd="0" destOrd="0" parTransId="{C599CA12-7561-4A43-9F3D-A2A8BAD94878}" sibTransId="{39742F01-3327-4158-8281-460BDB31A4C6}"/>
    <dgm:cxn modelId="{A245FD18-7FF6-4DD9-908F-CB0DE7A396B2}" type="presOf" srcId="{C225E8D6-0A1A-41DA-9A31-F1ACC34818B8}" destId="{96508964-55A3-49AC-B269-7E8686FFAE98}" srcOrd="0" destOrd="0" presId="urn:microsoft.com/office/officeart/2005/8/layout/arrow6"/>
    <dgm:cxn modelId="{27843020-E695-4748-8EEA-A76D8463FFF3}" srcId="{C225E8D6-0A1A-41DA-9A31-F1ACC34818B8}" destId="{F4D0B4CF-07AB-4A61-96FB-9756E7D6643B}" srcOrd="0" destOrd="0" parTransId="{98DEDF0E-ADE6-471A-B0AE-BDD6856B2C3D}" sibTransId="{0F0F3669-036F-4C4D-B1CA-EEF6F93B76CD}"/>
    <dgm:cxn modelId="{365C705D-2E2D-46A6-BEB0-828F269535DD}" type="presOf" srcId="{F9E5C614-C1BC-4ABC-B43A-D7E2E99A8B08}" destId="{D8801CDF-A3B1-488E-8E00-EB79FB2FEC1F}" srcOrd="0" destOrd="1" presId="urn:microsoft.com/office/officeart/2005/8/layout/arrow6"/>
    <dgm:cxn modelId="{B60A7E98-8343-49AC-A67D-E78F96BBF25E}" srcId="{33DA2097-AAED-4EC6-95BF-D21CE08953E1}" destId="{C225E8D6-0A1A-41DA-9A31-F1ACC34818B8}" srcOrd="1" destOrd="0" parTransId="{6B207278-18F3-4188-B6F8-F09B91FF198F}" sibTransId="{B2C17FE1-3A58-45BE-A02A-BC85B69BE25D}"/>
    <dgm:cxn modelId="{630B4799-A2CB-4BB4-8EDF-0A90A1BF524A}" type="presOf" srcId="{33DA2097-AAED-4EC6-95BF-D21CE08953E1}" destId="{B94C1E68-057E-4A7A-92C2-3113D04E6AEA}" srcOrd="0" destOrd="0" presId="urn:microsoft.com/office/officeart/2005/8/layout/arrow6"/>
    <dgm:cxn modelId="{5157B5A9-6D84-4D23-8AB8-F4DFE5199D59}" srcId="{33DA2097-AAED-4EC6-95BF-D21CE08953E1}" destId="{A18288CB-D1FD-45ED-B516-D42A738D4782}" srcOrd="0" destOrd="0" parTransId="{AFEFE140-4FD0-4BF7-8F86-CBA8765EC0D5}" sibTransId="{F013892C-DB3E-4C73-80C5-509962E49B4F}"/>
    <dgm:cxn modelId="{A3996FB6-AE7D-43C6-B27F-AE96DB8EF144}" type="presOf" srcId="{A18288CB-D1FD-45ED-B516-D42A738D4782}" destId="{D8801CDF-A3B1-488E-8E00-EB79FB2FEC1F}" srcOrd="0" destOrd="0" presId="urn:microsoft.com/office/officeart/2005/8/layout/arrow6"/>
    <dgm:cxn modelId="{5707E0CD-9AB7-4414-9958-D2E471CA89BB}" type="presOf" srcId="{F4D0B4CF-07AB-4A61-96FB-9756E7D6643B}" destId="{96508964-55A3-49AC-B269-7E8686FFAE98}" srcOrd="0" destOrd="1" presId="urn:microsoft.com/office/officeart/2005/8/layout/arrow6"/>
    <dgm:cxn modelId="{13D9D13C-2066-4A7B-BEC4-C04E34A97B94}" type="presParOf" srcId="{B94C1E68-057E-4A7A-92C2-3113D04E6AEA}" destId="{2457FFEA-10C0-4231-B3DC-FEA6ABE31C73}" srcOrd="0" destOrd="0" presId="urn:microsoft.com/office/officeart/2005/8/layout/arrow6"/>
    <dgm:cxn modelId="{75B492B8-D825-4B52-B001-B197AB005DF8}" type="presParOf" srcId="{B94C1E68-057E-4A7A-92C2-3113D04E6AEA}" destId="{D8801CDF-A3B1-488E-8E00-EB79FB2FEC1F}" srcOrd="1" destOrd="0" presId="urn:microsoft.com/office/officeart/2005/8/layout/arrow6"/>
    <dgm:cxn modelId="{12AF0CE3-F466-4615-81C0-564CF8EA1746}" type="presParOf" srcId="{B94C1E68-057E-4A7A-92C2-3113D04E6AEA}" destId="{96508964-55A3-49AC-B269-7E8686FFAE9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6DB01E-0666-46AC-8756-CE68B5766A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733753-7596-4EAD-9803-68F0D1D223A0}">
      <dgm:prSet phldrT="[Text]"/>
      <dgm:spPr/>
      <dgm:t>
        <a:bodyPr/>
        <a:lstStyle/>
        <a:p>
          <a:r>
            <a:rPr lang="en-US" dirty="0"/>
            <a:t>Examination</a:t>
          </a:r>
        </a:p>
      </dgm:t>
    </dgm:pt>
    <dgm:pt modelId="{64E7C34A-C0DA-4A56-AE4C-B8C9AAD627AA}" cxnId="{7BF40899-D516-479A-8D7F-9DC19564372A}" type="parTrans">
      <dgm:prSet/>
      <dgm:spPr/>
      <dgm:t>
        <a:bodyPr/>
        <a:lstStyle/>
        <a:p>
          <a:endParaRPr lang="en-US"/>
        </a:p>
      </dgm:t>
    </dgm:pt>
    <dgm:pt modelId="{84F84B89-0F3A-497A-BF21-44CE1C64F4D5}" cxnId="{7BF40899-D516-479A-8D7F-9DC19564372A}" type="sibTrans">
      <dgm:prSet/>
      <dgm:spPr/>
      <dgm:t>
        <a:bodyPr/>
        <a:lstStyle/>
        <a:p>
          <a:endParaRPr lang="en-US"/>
        </a:p>
      </dgm:t>
    </dgm:pt>
    <dgm:pt modelId="{CF8E39BC-BADE-42FC-90E9-B4E17E393101}">
      <dgm:prSet phldrT="[Text]"/>
      <dgm:spPr/>
      <dgm:t>
        <a:bodyPr/>
        <a:lstStyle/>
        <a:p>
          <a:r>
            <a:rPr lang="en-US" dirty="0" err="1"/>
            <a:t>Erythema</a:t>
          </a:r>
          <a:r>
            <a:rPr lang="en-US" dirty="0"/>
            <a:t> and post auricular swelling</a:t>
          </a:r>
        </a:p>
      </dgm:t>
    </dgm:pt>
    <dgm:pt modelId="{ED89E5B8-5D86-40C6-AD63-9FAA085B0D32}" cxnId="{57D1D78A-3FBF-4ABE-BE05-A3F8871F86DC}" type="parTrans">
      <dgm:prSet/>
      <dgm:spPr/>
      <dgm:t>
        <a:bodyPr/>
        <a:lstStyle/>
        <a:p>
          <a:endParaRPr lang="en-US"/>
        </a:p>
      </dgm:t>
    </dgm:pt>
    <dgm:pt modelId="{EF1CC78C-CD2C-4871-99B5-F881EAEB8BEB}" cxnId="{57D1D78A-3FBF-4ABE-BE05-A3F8871F86DC}" type="sibTrans">
      <dgm:prSet/>
      <dgm:spPr/>
      <dgm:t>
        <a:bodyPr/>
        <a:lstStyle/>
        <a:p>
          <a:endParaRPr lang="en-US"/>
        </a:p>
      </dgm:t>
    </dgm:pt>
    <dgm:pt modelId="{1D10BE6A-4817-4871-84E2-2B33BF8C06A0}">
      <dgm:prSet phldrT="[Text]"/>
      <dgm:spPr/>
      <dgm:t>
        <a:bodyPr/>
        <a:lstStyle/>
        <a:p>
          <a:r>
            <a:rPr lang="en-US" dirty="0"/>
            <a:t>Investigations (For Presence of air &amp; Abscess)</a:t>
          </a:r>
        </a:p>
      </dgm:t>
    </dgm:pt>
    <dgm:pt modelId="{F4969DB8-3296-45E5-8985-CE077DAC00A0}" cxnId="{F6D4B92D-600B-4616-A89A-68D59F549859}" type="parTrans">
      <dgm:prSet/>
      <dgm:spPr/>
      <dgm:t>
        <a:bodyPr/>
        <a:lstStyle/>
        <a:p>
          <a:endParaRPr lang="en-US"/>
        </a:p>
      </dgm:t>
    </dgm:pt>
    <dgm:pt modelId="{DCC0C159-CDDD-4F49-BEA9-247B13C5D91D}" cxnId="{F6D4B92D-600B-4616-A89A-68D59F549859}" type="sibTrans">
      <dgm:prSet/>
      <dgm:spPr/>
      <dgm:t>
        <a:bodyPr/>
        <a:lstStyle/>
        <a:p>
          <a:endParaRPr lang="en-US"/>
        </a:p>
      </dgm:t>
    </dgm:pt>
    <dgm:pt modelId="{17B8159D-83A7-4D3F-9D47-60AE29D24405}">
      <dgm:prSet phldrT="[Text]"/>
      <dgm:spPr/>
      <dgm:t>
        <a:bodyPr/>
        <a:lstStyle/>
        <a:p>
          <a:r>
            <a:rPr lang="en-US" dirty="0"/>
            <a:t>CT scan </a:t>
          </a:r>
        </a:p>
      </dgm:t>
    </dgm:pt>
    <dgm:pt modelId="{9D5E8E79-4895-4328-9195-CDE22E29D3F6}" cxnId="{11FAD652-8186-4E40-A736-A2861C8101EF}" type="parTrans">
      <dgm:prSet/>
      <dgm:spPr/>
      <dgm:t>
        <a:bodyPr/>
        <a:lstStyle/>
        <a:p>
          <a:endParaRPr lang="en-US"/>
        </a:p>
      </dgm:t>
    </dgm:pt>
    <dgm:pt modelId="{CD9CAF67-4B07-473E-A5B4-432D4058DF23}" cxnId="{11FAD652-8186-4E40-A736-A2861C8101EF}" type="sibTrans">
      <dgm:prSet/>
      <dgm:spPr/>
      <dgm:t>
        <a:bodyPr/>
        <a:lstStyle/>
        <a:p>
          <a:endParaRPr lang="en-US"/>
        </a:p>
      </dgm:t>
    </dgm:pt>
    <dgm:pt modelId="{0756DEA8-2C7C-4E6C-A74B-701987BD3B12}">
      <dgm:prSet phldrT="[Text]"/>
      <dgm:spPr/>
      <dgm:t>
        <a:bodyPr/>
        <a:lstStyle/>
        <a:p>
          <a:r>
            <a:rPr lang="en-US" dirty="0" err="1"/>
            <a:t>Pinna</a:t>
          </a:r>
          <a:r>
            <a:rPr lang="en-US" dirty="0"/>
            <a:t> displaced downward and laterally</a:t>
          </a:r>
        </a:p>
      </dgm:t>
    </dgm:pt>
    <dgm:pt modelId="{73CAB1E4-0E9E-4FFB-9A8A-0D13B5CF5BB7}" cxnId="{FD976A34-E3C9-4C7B-A503-545F402F6211}" type="parTrans">
      <dgm:prSet/>
      <dgm:spPr/>
      <dgm:t>
        <a:bodyPr/>
        <a:lstStyle/>
        <a:p>
          <a:endParaRPr lang="en-US"/>
        </a:p>
      </dgm:t>
    </dgm:pt>
    <dgm:pt modelId="{567ADF51-1CAE-4CE0-B159-7C1BB60D2D74}" cxnId="{FD976A34-E3C9-4C7B-A503-545F402F6211}" type="sibTrans">
      <dgm:prSet/>
      <dgm:spPr/>
      <dgm:t>
        <a:bodyPr/>
        <a:lstStyle/>
        <a:p>
          <a:endParaRPr lang="en-US"/>
        </a:p>
      </dgm:t>
    </dgm:pt>
    <dgm:pt modelId="{3824D73B-3E98-4713-9C02-EC3A7C0E81DC}">
      <dgm:prSet phldrT="[Text]"/>
      <dgm:spPr/>
      <dgm:t>
        <a:bodyPr/>
        <a:lstStyle/>
        <a:p>
          <a:r>
            <a:rPr lang="en-US" dirty="0"/>
            <a:t>USG </a:t>
          </a:r>
        </a:p>
      </dgm:t>
    </dgm:pt>
    <dgm:pt modelId="{7948E349-D76E-4B90-9EA0-B93A036B176D}" cxnId="{4B3D4A1E-46C6-40C2-94BB-ABECF7043413}" type="parTrans">
      <dgm:prSet/>
      <dgm:spPr/>
      <dgm:t>
        <a:bodyPr/>
        <a:lstStyle/>
        <a:p>
          <a:endParaRPr lang="en-US"/>
        </a:p>
      </dgm:t>
    </dgm:pt>
    <dgm:pt modelId="{9BE6F7A0-EDB7-408F-8530-C2310741C6FC}" cxnId="{4B3D4A1E-46C6-40C2-94BB-ABECF7043413}" type="sibTrans">
      <dgm:prSet/>
      <dgm:spPr/>
      <dgm:t>
        <a:bodyPr/>
        <a:lstStyle/>
        <a:p>
          <a:endParaRPr lang="en-US"/>
        </a:p>
      </dgm:t>
    </dgm:pt>
    <dgm:pt modelId="{D0866B8C-64A3-4654-8C29-924F0ED58257}" type="pres">
      <dgm:prSet presAssocID="{536DB01E-0666-46AC-8756-CE68B5766ADE}" presName="Name0" presStyleCnt="0">
        <dgm:presLayoutVars>
          <dgm:dir/>
          <dgm:animLvl val="lvl"/>
          <dgm:resizeHandles val="exact"/>
        </dgm:presLayoutVars>
      </dgm:prSet>
      <dgm:spPr/>
    </dgm:pt>
    <dgm:pt modelId="{700D035B-D02B-49D2-8F9A-9CD6027A7E3D}" type="pres">
      <dgm:prSet presAssocID="{3C733753-7596-4EAD-9803-68F0D1D223A0}" presName="composite" presStyleCnt="0"/>
      <dgm:spPr/>
    </dgm:pt>
    <dgm:pt modelId="{3FA35C0C-E971-4BF0-ADD5-28D038F690AA}" type="pres">
      <dgm:prSet presAssocID="{3C733753-7596-4EAD-9803-68F0D1D223A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10949D4-C6C3-41CF-A880-A44012F28B6F}" type="pres">
      <dgm:prSet presAssocID="{3C733753-7596-4EAD-9803-68F0D1D223A0}" presName="desTx" presStyleLbl="alignAccFollowNode1" presStyleIdx="0" presStyleCnt="2">
        <dgm:presLayoutVars>
          <dgm:bulletEnabled val="1"/>
        </dgm:presLayoutVars>
      </dgm:prSet>
      <dgm:spPr/>
    </dgm:pt>
    <dgm:pt modelId="{D7CE9137-BAA6-4045-B1D3-D8340CA831EA}" type="pres">
      <dgm:prSet presAssocID="{84F84B89-0F3A-497A-BF21-44CE1C64F4D5}" presName="space" presStyleCnt="0"/>
      <dgm:spPr/>
    </dgm:pt>
    <dgm:pt modelId="{31B22236-407C-404B-8719-A8AA1A5A9484}" type="pres">
      <dgm:prSet presAssocID="{1D10BE6A-4817-4871-84E2-2B33BF8C06A0}" presName="composite" presStyleCnt="0"/>
      <dgm:spPr/>
    </dgm:pt>
    <dgm:pt modelId="{38BC82B2-5B58-46E9-8DF5-2B11BDB4E3F8}" type="pres">
      <dgm:prSet presAssocID="{1D10BE6A-4817-4871-84E2-2B33BF8C06A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176E820-4821-43F1-BF5F-F22CEB37C061}" type="pres">
      <dgm:prSet presAssocID="{1D10BE6A-4817-4871-84E2-2B33BF8C06A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B3D4A1E-46C6-40C2-94BB-ABECF7043413}" srcId="{1D10BE6A-4817-4871-84E2-2B33BF8C06A0}" destId="{3824D73B-3E98-4713-9C02-EC3A7C0E81DC}" srcOrd="1" destOrd="0" parTransId="{7948E349-D76E-4B90-9EA0-B93A036B176D}" sibTransId="{9BE6F7A0-EDB7-408F-8530-C2310741C6FC}"/>
    <dgm:cxn modelId="{F6D4B92D-600B-4616-A89A-68D59F549859}" srcId="{536DB01E-0666-46AC-8756-CE68B5766ADE}" destId="{1D10BE6A-4817-4871-84E2-2B33BF8C06A0}" srcOrd="1" destOrd="0" parTransId="{F4969DB8-3296-45E5-8985-CE077DAC00A0}" sibTransId="{DCC0C159-CDDD-4F49-BEA9-247B13C5D91D}"/>
    <dgm:cxn modelId="{FD976A34-E3C9-4C7B-A503-545F402F6211}" srcId="{3C733753-7596-4EAD-9803-68F0D1D223A0}" destId="{0756DEA8-2C7C-4E6C-A74B-701987BD3B12}" srcOrd="1" destOrd="0" parTransId="{73CAB1E4-0E9E-4FFB-9A8A-0D13B5CF5BB7}" sibTransId="{567ADF51-1CAE-4CE0-B159-7C1BB60D2D74}"/>
    <dgm:cxn modelId="{FDA2883F-8CE6-48F2-A99E-CAB57EA5CB4A}" type="presOf" srcId="{17B8159D-83A7-4D3F-9D47-60AE29D24405}" destId="{B176E820-4821-43F1-BF5F-F22CEB37C061}" srcOrd="0" destOrd="0" presId="urn:microsoft.com/office/officeart/2005/8/layout/hList1"/>
    <dgm:cxn modelId="{D9D58761-D4DF-4F13-969A-811C5294A2E6}" type="presOf" srcId="{1D10BE6A-4817-4871-84E2-2B33BF8C06A0}" destId="{38BC82B2-5B58-46E9-8DF5-2B11BDB4E3F8}" srcOrd="0" destOrd="0" presId="urn:microsoft.com/office/officeart/2005/8/layout/hList1"/>
    <dgm:cxn modelId="{11FAD652-8186-4E40-A736-A2861C8101EF}" srcId="{1D10BE6A-4817-4871-84E2-2B33BF8C06A0}" destId="{17B8159D-83A7-4D3F-9D47-60AE29D24405}" srcOrd="0" destOrd="0" parTransId="{9D5E8E79-4895-4328-9195-CDE22E29D3F6}" sibTransId="{CD9CAF67-4B07-473E-A5B4-432D4058DF23}"/>
    <dgm:cxn modelId="{531D1886-9CC6-443B-BBA0-5CCDDC186E30}" type="presOf" srcId="{3824D73B-3E98-4713-9C02-EC3A7C0E81DC}" destId="{B176E820-4821-43F1-BF5F-F22CEB37C061}" srcOrd="0" destOrd="1" presId="urn:microsoft.com/office/officeart/2005/8/layout/hList1"/>
    <dgm:cxn modelId="{57D1D78A-3FBF-4ABE-BE05-A3F8871F86DC}" srcId="{3C733753-7596-4EAD-9803-68F0D1D223A0}" destId="{CF8E39BC-BADE-42FC-90E9-B4E17E393101}" srcOrd="0" destOrd="0" parTransId="{ED89E5B8-5D86-40C6-AD63-9FAA085B0D32}" sibTransId="{EF1CC78C-CD2C-4871-99B5-F881EAEB8BEB}"/>
    <dgm:cxn modelId="{ABF5A18C-6552-4B1C-9472-2EA4DFED5D80}" type="presOf" srcId="{CF8E39BC-BADE-42FC-90E9-B4E17E393101}" destId="{710949D4-C6C3-41CF-A880-A44012F28B6F}" srcOrd="0" destOrd="0" presId="urn:microsoft.com/office/officeart/2005/8/layout/hList1"/>
    <dgm:cxn modelId="{7BF40899-D516-479A-8D7F-9DC19564372A}" srcId="{536DB01E-0666-46AC-8756-CE68B5766ADE}" destId="{3C733753-7596-4EAD-9803-68F0D1D223A0}" srcOrd="0" destOrd="0" parTransId="{64E7C34A-C0DA-4A56-AE4C-B8C9AAD627AA}" sibTransId="{84F84B89-0F3A-497A-BF21-44CE1C64F4D5}"/>
    <dgm:cxn modelId="{0C3BF8B0-9982-47E7-B681-712B33DB71A4}" type="presOf" srcId="{536DB01E-0666-46AC-8756-CE68B5766ADE}" destId="{D0866B8C-64A3-4654-8C29-924F0ED58257}" srcOrd="0" destOrd="0" presId="urn:microsoft.com/office/officeart/2005/8/layout/hList1"/>
    <dgm:cxn modelId="{9AB315C1-BE9C-4184-9034-75F6B2A752CC}" type="presOf" srcId="{0756DEA8-2C7C-4E6C-A74B-701987BD3B12}" destId="{710949D4-C6C3-41CF-A880-A44012F28B6F}" srcOrd="0" destOrd="1" presId="urn:microsoft.com/office/officeart/2005/8/layout/hList1"/>
    <dgm:cxn modelId="{5A9602E8-0588-4856-BFE3-F54F37A19A1E}" type="presOf" srcId="{3C733753-7596-4EAD-9803-68F0D1D223A0}" destId="{3FA35C0C-E971-4BF0-ADD5-28D038F690AA}" srcOrd="0" destOrd="0" presId="urn:microsoft.com/office/officeart/2005/8/layout/hList1"/>
    <dgm:cxn modelId="{A7C4B7AB-A381-4690-ABD3-490E317DA34B}" type="presParOf" srcId="{D0866B8C-64A3-4654-8C29-924F0ED58257}" destId="{700D035B-D02B-49D2-8F9A-9CD6027A7E3D}" srcOrd="0" destOrd="0" presId="urn:microsoft.com/office/officeart/2005/8/layout/hList1"/>
    <dgm:cxn modelId="{C238B426-E33E-43C0-A8C2-8D349180E071}" type="presParOf" srcId="{700D035B-D02B-49D2-8F9A-9CD6027A7E3D}" destId="{3FA35C0C-E971-4BF0-ADD5-28D038F690AA}" srcOrd="0" destOrd="0" presId="urn:microsoft.com/office/officeart/2005/8/layout/hList1"/>
    <dgm:cxn modelId="{71C66578-714C-4B60-AA2B-466574C8B679}" type="presParOf" srcId="{700D035B-D02B-49D2-8F9A-9CD6027A7E3D}" destId="{710949D4-C6C3-41CF-A880-A44012F28B6F}" srcOrd="1" destOrd="0" presId="urn:microsoft.com/office/officeart/2005/8/layout/hList1"/>
    <dgm:cxn modelId="{1F52D8EE-8AF3-482E-82DA-7BD7AF46C2A4}" type="presParOf" srcId="{D0866B8C-64A3-4654-8C29-924F0ED58257}" destId="{D7CE9137-BAA6-4045-B1D3-D8340CA831EA}" srcOrd="1" destOrd="0" presId="urn:microsoft.com/office/officeart/2005/8/layout/hList1"/>
    <dgm:cxn modelId="{E0C916E2-306B-4402-82CA-13E78E5FC4E8}" type="presParOf" srcId="{D0866B8C-64A3-4654-8C29-924F0ED58257}" destId="{31B22236-407C-404B-8719-A8AA1A5A9484}" srcOrd="2" destOrd="0" presId="urn:microsoft.com/office/officeart/2005/8/layout/hList1"/>
    <dgm:cxn modelId="{90E65F72-A5C4-4BD7-800E-F3C7804D4110}" type="presParOf" srcId="{31B22236-407C-404B-8719-A8AA1A5A9484}" destId="{38BC82B2-5B58-46E9-8DF5-2B11BDB4E3F8}" srcOrd="0" destOrd="0" presId="urn:microsoft.com/office/officeart/2005/8/layout/hList1"/>
    <dgm:cxn modelId="{FFB7FC50-623E-41C7-8993-95DC107BE8EF}" type="presParOf" srcId="{31B22236-407C-404B-8719-A8AA1A5A9484}" destId="{B176E820-4821-43F1-BF5F-F22CEB37C0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552A07-1D71-4636-BB18-D44C67809D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1312F-7962-4CFA-9E65-0CACDD264DA1}">
      <dgm:prSet phldrT="[Text]"/>
      <dgm:spPr/>
      <dgm:t>
        <a:bodyPr/>
        <a:lstStyle/>
        <a:p>
          <a:r>
            <a:rPr lang="en-US" dirty="0"/>
            <a:t>History</a:t>
          </a:r>
        </a:p>
      </dgm:t>
    </dgm:pt>
    <dgm:pt modelId="{876C7B99-39F6-48C9-9680-261723131719}" cxnId="{70F813E4-5FFE-44F1-B58C-18596B2096D4}" type="parTrans">
      <dgm:prSet/>
      <dgm:spPr/>
      <dgm:t>
        <a:bodyPr/>
        <a:lstStyle/>
        <a:p>
          <a:endParaRPr lang="en-US"/>
        </a:p>
      </dgm:t>
    </dgm:pt>
    <dgm:pt modelId="{58552990-66C7-4A0F-AFC5-11FE9CC975DC}" cxnId="{70F813E4-5FFE-44F1-B58C-18596B2096D4}" type="sibTrans">
      <dgm:prSet/>
      <dgm:spPr/>
      <dgm:t>
        <a:bodyPr/>
        <a:lstStyle/>
        <a:p>
          <a:endParaRPr lang="en-US"/>
        </a:p>
      </dgm:t>
    </dgm:pt>
    <dgm:pt modelId="{B14A4611-A0D1-4509-9745-3E4398F8BFDB}">
      <dgm:prSet phldrT="[Text]"/>
      <dgm:spPr/>
      <dgm:t>
        <a:bodyPr/>
        <a:lstStyle/>
        <a:p>
          <a:r>
            <a:rPr lang="en-US" dirty="0"/>
            <a:t>Sudden onset swelling in neck</a:t>
          </a:r>
        </a:p>
      </dgm:t>
    </dgm:pt>
    <dgm:pt modelId="{EB065985-97AB-425E-8710-AEDF8D4473E4}" cxnId="{2195D3B6-81C1-440C-8E8D-F81B24C7035F}" type="parTrans">
      <dgm:prSet/>
      <dgm:spPr/>
      <dgm:t>
        <a:bodyPr/>
        <a:lstStyle/>
        <a:p>
          <a:endParaRPr lang="en-US"/>
        </a:p>
      </dgm:t>
    </dgm:pt>
    <dgm:pt modelId="{133B7091-25FF-4B12-B55F-1953441E1546}" cxnId="{2195D3B6-81C1-440C-8E8D-F81B24C7035F}" type="sibTrans">
      <dgm:prSet/>
      <dgm:spPr/>
      <dgm:t>
        <a:bodyPr/>
        <a:lstStyle/>
        <a:p>
          <a:endParaRPr lang="en-US"/>
        </a:p>
      </dgm:t>
    </dgm:pt>
    <dgm:pt modelId="{E43BD789-B7BA-4BDB-94B6-B3334A5F0021}">
      <dgm:prSet phldrT="[Text]"/>
      <dgm:spPr/>
      <dgm:t>
        <a:bodyPr/>
        <a:lstStyle/>
        <a:p>
          <a:r>
            <a:rPr lang="en-US" dirty="0"/>
            <a:t>H/O Purulent </a:t>
          </a:r>
          <a:r>
            <a:rPr lang="en-US" dirty="0" err="1"/>
            <a:t>Otorrhea</a:t>
          </a:r>
          <a:endParaRPr lang="en-US" dirty="0"/>
        </a:p>
      </dgm:t>
    </dgm:pt>
    <dgm:pt modelId="{DD874E7E-626B-4B51-890C-29A9E24BCA43}" cxnId="{DB1816C2-A067-4DF1-9E4F-A592882C04B3}" type="parTrans">
      <dgm:prSet/>
      <dgm:spPr/>
      <dgm:t>
        <a:bodyPr/>
        <a:lstStyle/>
        <a:p>
          <a:endParaRPr lang="en-US"/>
        </a:p>
      </dgm:t>
    </dgm:pt>
    <dgm:pt modelId="{7E1A21DA-3643-4ECD-BFA0-7EC68669BD28}" cxnId="{DB1816C2-A067-4DF1-9E4F-A592882C04B3}" type="sibTrans">
      <dgm:prSet/>
      <dgm:spPr/>
      <dgm:t>
        <a:bodyPr/>
        <a:lstStyle/>
        <a:p>
          <a:endParaRPr lang="en-US"/>
        </a:p>
      </dgm:t>
    </dgm:pt>
    <dgm:pt modelId="{5ACF58A0-6A17-471F-8BEA-D3A0EA6B9337}">
      <dgm:prSet phldrT="[Text]"/>
      <dgm:spPr/>
      <dgm:t>
        <a:bodyPr/>
        <a:lstStyle/>
        <a:p>
          <a:r>
            <a:rPr lang="en-US" dirty="0"/>
            <a:t>Examination</a:t>
          </a:r>
        </a:p>
      </dgm:t>
    </dgm:pt>
    <dgm:pt modelId="{C3756410-994A-47E6-B694-D1007680E032}" cxnId="{D4B42055-5646-4517-80D2-EFED48A87CD1}" type="parTrans">
      <dgm:prSet/>
      <dgm:spPr/>
      <dgm:t>
        <a:bodyPr/>
        <a:lstStyle/>
        <a:p>
          <a:endParaRPr lang="en-US"/>
        </a:p>
      </dgm:t>
    </dgm:pt>
    <dgm:pt modelId="{767142CF-0209-4FB3-83A4-559833965659}" cxnId="{D4B42055-5646-4517-80D2-EFED48A87CD1}" type="sibTrans">
      <dgm:prSet/>
      <dgm:spPr/>
      <dgm:t>
        <a:bodyPr/>
        <a:lstStyle/>
        <a:p>
          <a:endParaRPr lang="en-US"/>
        </a:p>
      </dgm:t>
    </dgm:pt>
    <dgm:pt modelId="{EF05CFCB-77C6-4E8F-8CA1-79CBE8457C92}">
      <dgm:prSet phldrT="[Text]"/>
      <dgm:spPr/>
      <dgm:t>
        <a:bodyPr/>
        <a:lstStyle/>
        <a:p>
          <a:r>
            <a:rPr lang="en-US" dirty="0"/>
            <a:t>Tender swelling</a:t>
          </a:r>
        </a:p>
      </dgm:t>
    </dgm:pt>
    <dgm:pt modelId="{2F7CDA80-9AA0-4E63-8805-E72881862C29}" cxnId="{1A84F476-BB9C-4287-A1FE-8ECF6048F577}" type="parTrans">
      <dgm:prSet/>
      <dgm:spPr/>
      <dgm:t>
        <a:bodyPr/>
        <a:lstStyle/>
        <a:p>
          <a:endParaRPr lang="en-US"/>
        </a:p>
      </dgm:t>
    </dgm:pt>
    <dgm:pt modelId="{A323A9C6-0BDD-4921-8644-F16922849E65}" cxnId="{1A84F476-BB9C-4287-A1FE-8ECF6048F577}" type="sibTrans">
      <dgm:prSet/>
      <dgm:spPr/>
      <dgm:t>
        <a:bodyPr/>
        <a:lstStyle/>
        <a:p>
          <a:endParaRPr lang="en-US"/>
        </a:p>
      </dgm:t>
    </dgm:pt>
    <dgm:pt modelId="{17FAB91F-3C5D-4228-9B35-51C790DA986B}">
      <dgm:prSet phldrT="[Text]"/>
      <dgm:spPr/>
      <dgm:t>
        <a:bodyPr/>
        <a:lstStyle/>
        <a:p>
          <a:r>
            <a:rPr lang="en-US" dirty="0" err="1"/>
            <a:t>Torticollis</a:t>
          </a:r>
          <a:endParaRPr lang="en-US" dirty="0"/>
        </a:p>
      </dgm:t>
    </dgm:pt>
    <dgm:pt modelId="{65560961-94C2-42E8-B94A-E83323D4CEDC}" cxnId="{E952E9B3-BE62-4EA4-8AAF-7FDEA798577E}" type="parTrans">
      <dgm:prSet/>
      <dgm:spPr/>
      <dgm:t>
        <a:bodyPr/>
        <a:lstStyle/>
        <a:p>
          <a:endParaRPr lang="en-US"/>
        </a:p>
      </dgm:t>
    </dgm:pt>
    <dgm:pt modelId="{E2D56F04-C5E4-4B45-8282-01190BEF2726}" cxnId="{E952E9B3-BE62-4EA4-8AAF-7FDEA798577E}" type="sibTrans">
      <dgm:prSet/>
      <dgm:spPr/>
      <dgm:t>
        <a:bodyPr/>
        <a:lstStyle/>
        <a:p>
          <a:endParaRPr lang="en-US"/>
        </a:p>
      </dgm:t>
    </dgm:pt>
    <dgm:pt modelId="{23E85B42-6309-4B43-90C3-E82175B4B6BE}">
      <dgm:prSet phldrT="[Text]"/>
      <dgm:spPr/>
      <dgm:t>
        <a:bodyPr/>
        <a:lstStyle/>
        <a:p>
          <a:r>
            <a:rPr lang="en-US" dirty="0"/>
            <a:t>Investigation</a:t>
          </a:r>
        </a:p>
      </dgm:t>
    </dgm:pt>
    <dgm:pt modelId="{9B98BA67-3DE8-4966-B7E6-D105F8EF61FF}" cxnId="{4483232F-4BD7-4BC9-815A-1A957A43B76B}" type="parTrans">
      <dgm:prSet/>
      <dgm:spPr/>
      <dgm:t>
        <a:bodyPr/>
        <a:lstStyle/>
        <a:p>
          <a:endParaRPr lang="en-US"/>
        </a:p>
      </dgm:t>
    </dgm:pt>
    <dgm:pt modelId="{68F35ECD-3789-4C83-96B8-58ECF70DFCD9}" cxnId="{4483232F-4BD7-4BC9-815A-1A957A43B76B}" type="sibTrans">
      <dgm:prSet/>
      <dgm:spPr/>
      <dgm:t>
        <a:bodyPr/>
        <a:lstStyle/>
        <a:p>
          <a:endParaRPr lang="en-US"/>
        </a:p>
      </dgm:t>
    </dgm:pt>
    <dgm:pt modelId="{901992EB-A942-4B19-B2C4-3800BFF2DE10}">
      <dgm:prSet phldrT="[Text]"/>
      <dgm:spPr/>
      <dgm:t>
        <a:bodyPr/>
        <a:lstStyle/>
        <a:p>
          <a:r>
            <a:rPr lang="en-US" dirty="0"/>
            <a:t>CT mastoid and neck</a:t>
          </a:r>
        </a:p>
      </dgm:t>
    </dgm:pt>
    <dgm:pt modelId="{A7C39899-90AF-468F-8704-B85991F8B5CE}" cxnId="{7876D7B6-861D-4F88-A002-3213EF22C4F7}" type="parTrans">
      <dgm:prSet/>
      <dgm:spPr/>
      <dgm:t>
        <a:bodyPr/>
        <a:lstStyle/>
        <a:p>
          <a:endParaRPr lang="en-US"/>
        </a:p>
      </dgm:t>
    </dgm:pt>
    <dgm:pt modelId="{FD917303-E20E-4649-9C0C-45764F7ED8DF}" cxnId="{7876D7B6-861D-4F88-A002-3213EF22C4F7}" type="sibTrans">
      <dgm:prSet/>
      <dgm:spPr/>
      <dgm:t>
        <a:bodyPr/>
        <a:lstStyle/>
        <a:p>
          <a:endParaRPr lang="en-US"/>
        </a:p>
      </dgm:t>
    </dgm:pt>
    <dgm:pt modelId="{94451234-C6BB-405B-8857-970F4302C88E}">
      <dgm:prSet phldrT="[Text]"/>
      <dgm:spPr/>
      <dgm:t>
        <a:bodyPr/>
        <a:lstStyle/>
        <a:p>
          <a:r>
            <a:rPr lang="en-US" dirty="0"/>
            <a:t>Fever</a:t>
          </a:r>
        </a:p>
      </dgm:t>
    </dgm:pt>
    <dgm:pt modelId="{A8390FA5-768D-440E-80FC-F77E52CE437D}" cxnId="{233F6EB9-A497-44FF-8867-C9D9E1FF6DFF}" type="parTrans">
      <dgm:prSet/>
      <dgm:spPr/>
      <dgm:t>
        <a:bodyPr/>
        <a:lstStyle/>
        <a:p>
          <a:endParaRPr lang="en-US"/>
        </a:p>
      </dgm:t>
    </dgm:pt>
    <dgm:pt modelId="{BFDE96CF-F3B2-49DF-B91C-DA4F22A83000}" cxnId="{233F6EB9-A497-44FF-8867-C9D9E1FF6DFF}" type="sibTrans">
      <dgm:prSet/>
      <dgm:spPr/>
      <dgm:t>
        <a:bodyPr/>
        <a:lstStyle/>
        <a:p>
          <a:endParaRPr lang="en-US"/>
        </a:p>
      </dgm:t>
    </dgm:pt>
    <dgm:pt modelId="{7FAD8FF5-089D-4212-A6B2-DCE9E20D57AA}" type="pres">
      <dgm:prSet presAssocID="{13552A07-1D71-4636-BB18-D44C67809DDE}" presName="Name0" presStyleCnt="0">
        <dgm:presLayoutVars>
          <dgm:dir/>
          <dgm:animLvl val="lvl"/>
          <dgm:resizeHandles val="exact"/>
        </dgm:presLayoutVars>
      </dgm:prSet>
      <dgm:spPr/>
    </dgm:pt>
    <dgm:pt modelId="{A9726DD6-577A-4678-9552-38912BE1F488}" type="pres">
      <dgm:prSet presAssocID="{5CE1312F-7962-4CFA-9E65-0CACDD264DA1}" presName="composite" presStyleCnt="0"/>
      <dgm:spPr/>
    </dgm:pt>
    <dgm:pt modelId="{FD5F2069-DEAE-487E-BBEF-5A61ACC82CD3}" type="pres">
      <dgm:prSet presAssocID="{5CE1312F-7962-4CFA-9E65-0CACDD264DA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3B23DA9-A70B-442D-B081-256F46ED66CC}" type="pres">
      <dgm:prSet presAssocID="{5CE1312F-7962-4CFA-9E65-0CACDD264DA1}" presName="desTx" presStyleLbl="alignAccFollowNode1" presStyleIdx="0" presStyleCnt="3">
        <dgm:presLayoutVars>
          <dgm:bulletEnabled val="1"/>
        </dgm:presLayoutVars>
      </dgm:prSet>
      <dgm:spPr/>
    </dgm:pt>
    <dgm:pt modelId="{DD4FFD6E-EA39-409B-90B4-18EE69442629}" type="pres">
      <dgm:prSet presAssocID="{58552990-66C7-4A0F-AFC5-11FE9CC975DC}" presName="space" presStyleCnt="0"/>
      <dgm:spPr/>
    </dgm:pt>
    <dgm:pt modelId="{9B1EC8B7-E77F-42EE-ABA9-D72E7D60D2D5}" type="pres">
      <dgm:prSet presAssocID="{5ACF58A0-6A17-471F-8BEA-D3A0EA6B9337}" presName="composite" presStyleCnt="0"/>
      <dgm:spPr/>
    </dgm:pt>
    <dgm:pt modelId="{97B3F8A0-3EC4-402A-8FBF-26FB9DB96C73}" type="pres">
      <dgm:prSet presAssocID="{5ACF58A0-6A17-471F-8BEA-D3A0EA6B933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D6325D1-190F-433F-90A6-8880B0291BF3}" type="pres">
      <dgm:prSet presAssocID="{5ACF58A0-6A17-471F-8BEA-D3A0EA6B9337}" presName="desTx" presStyleLbl="alignAccFollowNode1" presStyleIdx="1" presStyleCnt="3">
        <dgm:presLayoutVars>
          <dgm:bulletEnabled val="1"/>
        </dgm:presLayoutVars>
      </dgm:prSet>
      <dgm:spPr/>
    </dgm:pt>
    <dgm:pt modelId="{786DA693-E0D5-4128-837A-7164FC10DF15}" type="pres">
      <dgm:prSet presAssocID="{767142CF-0209-4FB3-83A4-559833965659}" presName="space" presStyleCnt="0"/>
      <dgm:spPr/>
    </dgm:pt>
    <dgm:pt modelId="{DCD8B418-7F19-4530-8420-8F2AA83C314A}" type="pres">
      <dgm:prSet presAssocID="{23E85B42-6309-4B43-90C3-E82175B4B6BE}" presName="composite" presStyleCnt="0"/>
      <dgm:spPr/>
    </dgm:pt>
    <dgm:pt modelId="{D698678C-4902-4521-BC7D-DF8DA35C6608}" type="pres">
      <dgm:prSet presAssocID="{23E85B42-6309-4B43-90C3-E82175B4B6B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3E3567A-8325-4D55-8BE5-28F52BE171CB}" type="pres">
      <dgm:prSet presAssocID="{23E85B42-6309-4B43-90C3-E82175B4B6B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960891E-F546-44B0-B17A-9BF26B63B5A5}" type="presOf" srcId="{5ACF58A0-6A17-471F-8BEA-D3A0EA6B9337}" destId="{97B3F8A0-3EC4-402A-8FBF-26FB9DB96C73}" srcOrd="0" destOrd="0" presId="urn:microsoft.com/office/officeart/2005/8/layout/hList1"/>
    <dgm:cxn modelId="{22ECC21F-AD39-4237-9582-E4AE1F650574}" type="presOf" srcId="{5CE1312F-7962-4CFA-9E65-0CACDD264DA1}" destId="{FD5F2069-DEAE-487E-BBEF-5A61ACC82CD3}" srcOrd="0" destOrd="0" presId="urn:microsoft.com/office/officeart/2005/8/layout/hList1"/>
    <dgm:cxn modelId="{4483232F-4BD7-4BC9-815A-1A957A43B76B}" srcId="{13552A07-1D71-4636-BB18-D44C67809DDE}" destId="{23E85B42-6309-4B43-90C3-E82175B4B6BE}" srcOrd="2" destOrd="0" parTransId="{9B98BA67-3DE8-4966-B7E6-D105F8EF61FF}" sibTransId="{68F35ECD-3789-4C83-96B8-58ECF70DFCD9}"/>
    <dgm:cxn modelId="{A588AC36-E667-49A2-B701-812C9FD84162}" type="presOf" srcId="{17FAB91F-3C5D-4228-9B35-51C790DA986B}" destId="{ED6325D1-190F-433F-90A6-8880B0291BF3}" srcOrd="0" destOrd="2" presId="urn:microsoft.com/office/officeart/2005/8/layout/hList1"/>
    <dgm:cxn modelId="{983E536B-931C-4E96-BFDB-F6DAB32F74C8}" type="presOf" srcId="{901992EB-A942-4B19-B2C4-3800BFF2DE10}" destId="{83E3567A-8325-4D55-8BE5-28F52BE171CB}" srcOrd="0" destOrd="0" presId="urn:microsoft.com/office/officeart/2005/8/layout/hList1"/>
    <dgm:cxn modelId="{D4B42055-5646-4517-80D2-EFED48A87CD1}" srcId="{13552A07-1D71-4636-BB18-D44C67809DDE}" destId="{5ACF58A0-6A17-471F-8BEA-D3A0EA6B9337}" srcOrd="1" destOrd="0" parTransId="{C3756410-994A-47E6-B694-D1007680E032}" sibTransId="{767142CF-0209-4FB3-83A4-559833965659}"/>
    <dgm:cxn modelId="{1A84F476-BB9C-4287-A1FE-8ECF6048F577}" srcId="{5ACF58A0-6A17-471F-8BEA-D3A0EA6B9337}" destId="{EF05CFCB-77C6-4E8F-8CA1-79CBE8457C92}" srcOrd="0" destOrd="0" parTransId="{2F7CDA80-9AA0-4E63-8805-E72881862C29}" sibTransId="{A323A9C6-0BDD-4921-8644-F16922849E65}"/>
    <dgm:cxn modelId="{3629087D-2254-463B-B880-DDF2E1B08001}" type="presOf" srcId="{E43BD789-B7BA-4BDB-94B6-B3334A5F0021}" destId="{43B23DA9-A70B-442D-B081-256F46ED66CC}" srcOrd="0" destOrd="1" presId="urn:microsoft.com/office/officeart/2005/8/layout/hList1"/>
    <dgm:cxn modelId="{02B87681-F82A-46D8-9BD0-614CAD9603F0}" type="presOf" srcId="{B14A4611-A0D1-4509-9745-3E4398F8BFDB}" destId="{43B23DA9-A70B-442D-B081-256F46ED66CC}" srcOrd="0" destOrd="0" presId="urn:microsoft.com/office/officeart/2005/8/layout/hList1"/>
    <dgm:cxn modelId="{C8ADC181-00C1-46D1-98B0-10E0A169B319}" type="presOf" srcId="{94451234-C6BB-405B-8857-970F4302C88E}" destId="{ED6325D1-190F-433F-90A6-8880B0291BF3}" srcOrd="0" destOrd="1" presId="urn:microsoft.com/office/officeart/2005/8/layout/hList1"/>
    <dgm:cxn modelId="{CF31BFA4-D919-46EA-A82B-E9891EFF11B8}" type="presOf" srcId="{13552A07-1D71-4636-BB18-D44C67809DDE}" destId="{7FAD8FF5-089D-4212-A6B2-DCE9E20D57AA}" srcOrd="0" destOrd="0" presId="urn:microsoft.com/office/officeart/2005/8/layout/hList1"/>
    <dgm:cxn modelId="{E952E9B3-BE62-4EA4-8AAF-7FDEA798577E}" srcId="{5ACF58A0-6A17-471F-8BEA-D3A0EA6B9337}" destId="{17FAB91F-3C5D-4228-9B35-51C790DA986B}" srcOrd="2" destOrd="0" parTransId="{65560961-94C2-42E8-B94A-E83323D4CEDC}" sibTransId="{E2D56F04-C5E4-4B45-8282-01190BEF2726}"/>
    <dgm:cxn modelId="{2195D3B6-81C1-440C-8E8D-F81B24C7035F}" srcId="{5CE1312F-7962-4CFA-9E65-0CACDD264DA1}" destId="{B14A4611-A0D1-4509-9745-3E4398F8BFDB}" srcOrd="0" destOrd="0" parTransId="{EB065985-97AB-425E-8710-AEDF8D4473E4}" sibTransId="{133B7091-25FF-4B12-B55F-1953441E1546}"/>
    <dgm:cxn modelId="{7876D7B6-861D-4F88-A002-3213EF22C4F7}" srcId="{23E85B42-6309-4B43-90C3-E82175B4B6BE}" destId="{901992EB-A942-4B19-B2C4-3800BFF2DE10}" srcOrd="0" destOrd="0" parTransId="{A7C39899-90AF-468F-8704-B85991F8B5CE}" sibTransId="{FD917303-E20E-4649-9C0C-45764F7ED8DF}"/>
    <dgm:cxn modelId="{233F6EB9-A497-44FF-8867-C9D9E1FF6DFF}" srcId="{5ACF58A0-6A17-471F-8BEA-D3A0EA6B9337}" destId="{94451234-C6BB-405B-8857-970F4302C88E}" srcOrd="1" destOrd="0" parTransId="{A8390FA5-768D-440E-80FC-F77E52CE437D}" sibTransId="{BFDE96CF-F3B2-49DF-B91C-DA4F22A83000}"/>
    <dgm:cxn modelId="{DB1816C2-A067-4DF1-9E4F-A592882C04B3}" srcId="{5CE1312F-7962-4CFA-9E65-0CACDD264DA1}" destId="{E43BD789-B7BA-4BDB-94B6-B3334A5F0021}" srcOrd="1" destOrd="0" parTransId="{DD874E7E-626B-4B51-890C-29A9E24BCA43}" sibTransId="{7E1A21DA-3643-4ECD-BFA0-7EC68669BD28}"/>
    <dgm:cxn modelId="{FD5EBCD1-9D05-41FE-B71C-A4678CDFB1B4}" type="presOf" srcId="{EF05CFCB-77C6-4E8F-8CA1-79CBE8457C92}" destId="{ED6325D1-190F-433F-90A6-8880B0291BF3}" srcOrd="0" destOrd="0" presId="urn:microsoft.com/office/officeart/2005/8/layout/hList1"/>
    <dgm:cxn modelId="{70F813E4-5FFE-44F1-B58C-18596B2096D4}" srcId="{13552A07-1D71-4636-BB18-D44C67809DDE}" destId="{5CE1312F-7962-4CFA-9E65-0CACDD264DA1}" srcOrd="0" destOrd="0" parTransId="{876C7B99-39F6-48C9-9680-261723131719}" sibTransId="{58552990-66C7-4A0F-AFC5-11FE9CC975DC}"/>
    <dgm:cxn modelId="{BD7319E4-24AD-41DD-8208-8BF387836242}" type="presOf" srcId="{23E85B42-6309-4B43-90C3-E82175B4B6BE}" destId="{D698678C-4902-4521-BC7D-DF8DA35C6608}" srcOrd="0" destOrd="0" presId="urn:microsoft.com/office/officeart/2005/8/layout/hList1"/>
    <dgm:cxn modelId="{1F141317-E422-438D-9551-0F293E77EEA5}" type="presParOf" srcId="{7FAD8FF5-089D-4212-A6B2-DCE9E20D57AA}" destId="{A9726DD6-577A-4678-9552-38912BE1F488}" srcOrd="0" destOrd="0" presId="urn:microsoft.com/office/officeart/2005/8/layout/hList1"/>
    <dgm:cxn modelId="{6F259BE3-FC7A-4E41-9640-F84F48BEA198}" type="presParOf" srcId="{A9726DD6-577A-4678-9552-38912BE1F488}" destId="{FD5F2069-DEAE-487E-BBEF-5A61ACC82CD3}" srcOrd="0" destOrd="0" presId="urn:microsoft.com/office/officeart/2005/8/layout/hList1"/>
    <dgm:cxn modelId="{49E926E2-7C54-4FD5-A4D6-6C784A965FF6}" type="presParOf" srcId="{A9726DD6-577A-4678-9552-38912BE1F488}" destId="{43B23DA9-A70B-442D-B081-256F46ED66CC}" srcOrd="1" destOrd="0" presId="urn:microsoft.com/office/officeart/2005/8/layout/hList1"/>
    <dgm:cxn modelId="{7A214118-75CD-48C6-B9FB-135426BA7C29}" type="presParOf" srcId="{7FAD8FF5-089D-4212-A6B2-DCE9E20D57AA}" destId="{DD4FFD6E-EA39-409B-90B4-18EE69442629}" srcOrd="1" destOrd="0" presId="urn:microsoft.com/office/officeart/2005/8/layout/hList1"/>
    <dgm:cxn modelId="{53982A6F-8750-45B2-ABB1-6FF01AF32B23}" type="presParOf" srcId="{7FAD8FF5-089D-4212-A6B2-DCE9E20D57AA}" destId="{9B1EC8B7-E77F-42EE-ABA9-D72E7D60D2D5}" srcOrd="2" destOrd="0" presId="urn:microsoft.com/office/officeart/2005/8/layout/hList1"/>
    <dgm:cxn modelId="{D92A38B0-8BC0-4795-B2C5-B48E069042D9}" type="presParOf" srcId="{9B1EC8B7-E77F-42EE-ABA9-D72E7D60D2D5}" destId="{97B3F8A0-3EC4-402A-8FBF-26FB9DB96C73}" srcOrd="0" destOrd="0" presId="urn:microsoft.com/office/officeart/2005/8/layout/hList1"/>
    <dgm:cxn modelId="{FFAABA1D-DE5B-488D-ACF6-2D62A3786EF7}" type="presParOf" srcId="{9B1EC8B7-E77F-42EE-ABA9-D72E7D60D2D5}" destId="{ED6325D1-190F-433F-90A6-8880B0291BF3}" srcOrd="1" destOrd="0" presId="urn:microsoft.com/office/officeart/2005/8/layout/hList1"/>
    <dgm:cxn modelId="{78F26124-05DD-45AD-BA86-519F6F168026}" type="presParOf" srcId="{7FAD8FF5-089D-4212-A6B2-DCE9E20D57AA}" destId="{786DA693-E0D5-4128-837A-7164FC10DF15}" srcOrd="3" destOrd="0" presId="urn:microsoft.com/office/officeart/2005/8/layout/hList1"/>
    <dgm:cxn modelId="{2FB515CE-529B-47A8-8518-4004C0A071B8}" type="presParOf" srcId="{7FAD8FF5-089D-4212-A6B2-DCE9E20D57AA}" destId="{DCD8B418-7F19-4530-8420-8F2AA83C314A}" srcOrd="4" destOrd="0" presId="urn:microsoft.com/office/officeart/2005/8/layout/hList1"/>
    <dgm:cxn modelId="{93917038-9481-47CF-B29F-9A58453571FC}" type="presParOf" srcId="{DCD8B418-7F19-4530-8420-8F2AA83C314A}" destId="{D698678C-4902-4521-BC7D-DF8DA35C6608}" srcOrd="0" destOrd="0" presId="urn:microsoft.com/office/officeart/2005/8/layout/hList1"/>
    <dgm:cxn modelId="{AC43FAFF-EF7B-468D-B439-0AC24E9E4127}" type="presParOf" srcId="{DCD8B418-7F19-4530-8420-8F2AA83C314A}" destId="{83E3567A-8325-4D55-8BE5-28F52BE171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AFFAA35-8566-4D66-987A-9F0A599275B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9DC4F3-205C-4196-B3D8-37EF5EB0762B}">
      <dgm:prSet/>
      <dgm:spPr/>
      <dgm:t>
        <a:bodyPr/>
        <a:lstStyle/>
        <a:p>
          <a:r>
            <a:rPr lang="en-US" dirty="0"/>
            <a:t>Stage of Invasion (Initial Encephalitis)</a:t>
          </a:r>
        </a:p>
      </dgm:t>
    </dgm:pt>
    <dgm:pt modelId="{28754B78-B6B8-41E7-880B-F2B0D3790FFC}" cxnId="{AAA1501F-EE41-47C1-9754-07ACFC90D7FC}" type="parTrans">
      <dgm:prSet/>
      <dgm:spPr/>
      <dgm:t>
        <a:bodyPr/>
        <a:lstStyle/>
        <a:p>
          <a:endParaRPr lang="en-US"/>
        </a:p>
      </dgm:t>
    </dgm:pt>
    <dgm:pt modelId="{EA34B84D-AF2F-4417-AAE4-4638BE495AD2}" cxnId="{AAA1501F-EE41-47C1-9754-07ACFC90D7FC}" type="sibTrans">
      <dgm:prSet/>
      <dgm:spPr/>
      <dgm:t>
        <a:bodyPr/>
        <a:lstStyle/>
        <a:p>
          <a:endParaRPr lang="en-US"/>
        </a:p>
      </dgm:t>
    </dgm:pt>
    <dgm:pt modelId="{DE612D64-A8F3-4903-925A-5A65158A020B}">
      <dgm:prSet/>
      <dgm:spPr/>
      <dgm:t>
        <a:bodyPr/>
        <a:lstStyle/>
        <a:p>
          <a:r>
            <a:rPr lang="en-US" dirty="0"/>
            <a:t>Stage of Localization (Latent Abscess)</a:t>
          </a:r>
        </a:p>
      </dgm:t>
    </dgm:pt>
    <dgm:pt modelId="{F17FF788-2F1D-43E0-BDC2-68F2EE18F2C4}" cxnId="{07DCF638-E028-4D65-9152-71EA0FD4A938}" type="parTrans">
      <dgm:prSet/>
      <dgm:spPr/>
      <dgm:t>
        <a:bodyPr/>
        <a:lstStyle/>
        <a:p>
          <a:endParaRPr lang="en-US"/>
        </a:p>
      </dgm:t>
    </dgm:pt>
    <dgm:pt modelId="{45D61534-F0F5-4944-BA0C-C0321385C44E}" cxnId="{07DCF638-E028-4D65-9152-71EA0FD4A938}" type="sibTrans">
      <dgm:prSet/>
      <dgm:spPr/>
      <dgm:t>
        <a:bodyPr/>
        <a:lstStyle/>
        <a:p>
          <a:endParaRPr lang="en-US"/>
        </a:p>
      </dgm:t>
    </dgm:pt>
    <dgm:pt modelId="{B80BA291-69DB-43C2-897E-81B53A628B02}">
      <dgm:prSet/>
      <dgm:spPr/>
      <dgm:t>
        <a:bodyPr/>
        <a:lstStyle/>
        <a:p>
          <a:r>
            <a:rPr lang="en-US" dirty="0"/>
            <a:t> Stage of Enlargement (Manifest Abscess)</a:t>
          </a:r>
        </a:p>
      </dgm:t>
    </dgm:pt>
    <dgm:pt modelId="{1EBB3C2D-7477-4561-BF8F-94D7D5E11C78}" cxnId="{3BA41C6A-A520-4029-9F5D-94ADE14F758D}" type="parTrans">
      <dgm:prSet/>
      <dgm:spPr/>
      <dgm:t>
        <a:bodyPr/>
        <a:lstStyle/>
        <a:p>
          <a:endParaRPr lang="en-US"/>
        </a:p>
      </dgm:t>
    </dgm:pt>
    <dgm:pt modelId="{1CBE2F01-BE2A-43BE-AA9F-6B61EBDB379E}" cxnId="{3BA41C6A-A520-4029-9F5D-94ADE14F758D}" type="sibTrans">
      <dgm:prSet/>
      <dgm:spPr/>
      <dgm:t>
        <a:bodyPr/>
        <a:lstStyle/>
        <a:p>
          <a:endParaRPr lang="en-US"/>
        </a:p>
      </dgm:t>
    </dgm:pt>
    <dgm:pt modelId="{8DD77B4C-F39C-46A3-92A5-4722C5F51342}">
      <dgm:prSet/>
      <dgm:spPr/>
      <dgm:t>
        <a:bodyPr/>
        <a:lstStyle/>
        <a:p>
          <a:r>
            <a:rPr lang="en-US" dirty="0"/>
            <a:t> Stage of Termination (Rupture of Abscess)</a:t>
          </a:r>
        </a:p>
      </dgm:t>
    </dgm:pt>
    <dgm:pt modelId="{F2E73797-36DC-42E8-A273-50BCA5C12234}" cxnId="{F27A6646-BE35-49C5-B6A5-D9764F669A2B}" type="parTrans">
      <dgm:prSet/>
      <dgm:spPr/>
      <dgm:t>
        <a:bodyPr/>
        <a:lstStyle/>
        <a:p>
          <a:endParaRPr lang="en-US"/>
        </a:p>
      </dgm:t>
    </dgm:pt>
    <dgm:pt modelId="{7C57D06F-D09A-447C-8A4B-94BFEDD9B56E}" cxnId="{F27A6646-BE35-49C5-B6A5-D9764F669A2B}" type="sibTrans">
      <dgm:prSet/>
      <dgm:spPr/>
      <dgm:t>
        <a:bodyPr/>
        <a:lstStyle/>
        <a:p>
          <a:endParaRPr lang="en-US"/>
        </a:p>
      </dgm:t>
    </dgm:pt>
    <dgm:pt modelId="{39548819-6ECB-446E-AAED-7542920A9F93}" type="pres">
      <dgm:prSet presAssocID="{FAFFAA35-8566-4D66-987A-9F0A599275B8}" presName="CompostProcess" presStyleCnt="0">
        <dgm:presLayoutVars>
          <dgm:dir/>
          <dgm:resizeHandles val="exact"/>
        </dgm:presLayoutVars>
      </dgm:prSet>
      <dgm:spPr/>
    </dgm:pt>
    <dgm:pt modelId="{D3D9C836-D6CB-46B5-B8B1-6D861281D6A6}" type="pres">
      <dgm:prSet presAssocID="{FAFFAA35-8566-4D66-987A-9F0A599275B8}" presName="arrow" presStyleLbl="bgShp" presStyleIdx="0" presStyleCnt="1"/>
      <dgm:spPr/>
    </dgm:pt>
    <dgm:pt modelId="{D7BEC05A-B134-4347-8EA3-7B289EB2B76A}" type="pres">
      <dgm:prSet presAssocID="{FAFFAA35-8566-4D66-987A-9F0A599275B8}" presName="linearProcess" presStyleCnt="0"/>
      <dgm:spPr/>
    </dgm:pt>
    <dgm:pt modelId="{27D5BB89-114C-43E4-B4B0-956B5E02808B}" type="pres">
      <dgm:prSet presAssocID="{799DC4F3-205C-4196-B3D8-37EF5EB0762B}" presName="textNode" presStyleLbl="node1" presStyleIdx="0" presStyleCnt="4">
        <dgm:presLayoutVars>
          <dgm:bulletEnabled val="1"/>
        </dgm:presLayoutVars>
      </dgm:prSet>
      <dgm:spPr/>
    </dgm:pt>
    <dgm:pt modelId="{7B948EFB-2FA1-4093-99B1-551589EA87B3}" type="pres">
      <dgm:prSet presAssocID="{EA34B84D-AF2F-4417-AAE4-4638BE495AD2}" presName="sibTrans" presStyleCnt="0"/>
      <dgm:spPr/>
    </dgm:pt>
    <dgm:pt modelId="{7475CADD-15D7-4353-9582-5C6DD4CED42C}" type="pres">
      <dgm:prSet presAssocID="{DE612D64-A8F3-4903-925A-5A65158A020B}" presName="textNode" presStyleLbl="node1" presStyleIdx="1" presStyleCnt="4">
        <dgm:presLayoutVars>
          <dgm:bulletEnabled val="1"/>
        </dgm:presLayoutVars>
      </dgm:prSet>
      <dgm:spPr/>
    </dgm:pt>
    <dgm:pt modelId="{F2AEECB1-14E0-4851-B5D7-844199E3A309}" type="pres">
      <dgm:prSet presAssocID="{45D61534-F0F5-4944-BA0C-C0321385C44E}" presName="sibTrans" presStyleCnt="0"/>
      <dgm:spPr/>
    </dgm:pt>
    <dgm:pt modelId="{F5305DA3-5268-4660-93CA-E28A47B70E34}" type="pres">
      <dgm:prSet presAssocID="{B80BA291-69DB-43C2-897E-81B53A628B02}" presName="textNode" presStyleLbl="node1" presStyleIdx="2" presStyleCnt="4">
        <dgm:presLayoutVars>
          <dgm:bulletEnabled val="1"/>
        </dgm:presLayoutVars>
      </dgm:prSet>
      <dgm:spPr/>
    </dgm:pt>
    <dgm:pt modelId="{7A29DF79-06C2-4DE3-AD31-B5504CCAE9A5}" type="pres">
      <dgm:prSet presAssocID="{1CBE2F01-BE2A-43BE-AA9F-6B61EBDB379E}" presName="sibTrans" presStyleCnt="0"/>
      <dgm:spPr/>
    </dgm:pt>
    <dgm:pt modelId="{46903705-B33F-4D3B-AE0B-D42D30D772D7}" type="pres">
      <dgm:prSet presAssocID="{8DD77B4C-F39C-46A3-92A5-4722C5F5134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B23AE00-9B4A-42CD-BE34-D6CE3E1F996F}" type="presOf" srcId="{8DD77B4C-F39C-46A3-92A5-4722C5F51342}" destId="{46903705-B33F-4D3B-AE0B-D42D30D772D7}" srcOrd="0" destOrd="0" presId="urn:microsoft.com/office/officeart/2005/8/layout/hProcess9"/>
    <dgm:cxn modelId="{8702531B-08CE-41C3-8CAF-E4EBC16509B1}" type="presOf" srcId="{799DC4F3-205C-4196-B3D8-37EF5EB0762B}" destId="{27D5BB89-114C-43E4-B4B0-956B5E02808B}" srcOrd="0" destOrd="0" presId="urn:microsoft.com/office/officeart/2005/8/layout/hProcess9"/>
    <dgm:cxn modelId="{AAA1501F-EE41-47C1-9754-07ACFC90D7FC}" srcId="{FAFFAA35-8566-4D66-987A-9F0A599275B8}" destId="{799DC4F3-205C-4196-B3D8-37EF5EB0762B}" srcOrd="0" destOrd="0" parTransId="{28754B78-B6B8-41E7-880B-F2B0D3790FFC}" sibTransId="{EA34B84D-AF2F-4417-AAE4-4638BE495AD2}"/>
    <dgm:cxn modelId="{B931AB2F-4166-40A4-BEB5-4120A6C17BD6}" type="presOf" srcId="{B80BA291-69DB-43C2-897E-81B53A628B02}" destId="{F5305DA3-5268-4660-93CA-E28A47B70E34}" srcOrd="0" destOrd="0" presId="urn:microsoft.com/office/officeart/2005/8/layout/hProcess9"/>
    <dgm:cxn modelId="{07DCF638-E028-4D65-9152-71EA0FD4A938}" srcId="{FAFFAA35-8566-4D66-987A-9F0A599275B8}" destId="{DE612D64-A8F3-4903-925A-5A65158A020B}" srcOrd="1" destOrd="0" parTransId="{F17FF788-2F1D-43E0-BDC2-68F2EE18F2C4}" sibTransId="{45D61534-F0F5-4944-BA0C-C0321385C44E}"/>
    <dgm:cxn modelId="{F27A6646-BE35-49C5-B6A5-D9764F669A2B}" srcId="{FAFFAA35-8566-4D66-987A-9F0A599275B8}" destId="{8DD77B4C-F39C-46A3-92A5-4722C5F51342}" srcOrd="3" destOrd="0" parTransId="{F2E73797-36DC-42E8-A273-50BCA5C12234}" sibTransId="{7C57D06F-D09A-447C-8A4B-94BFEDD9B56E}"/>
    <dgm:cxn modelId="{B9840F68-4C4E-4CFD-AB9C-753E82CA76AE}" type="presOf" srcId="{FAFFAA35-8566-4D66-987A-9F0A599275B8}" destId="{39548819-6ECB-446E-AAED-7542920A9F93}" srcOrd="0" destOrd="0" presId="urn:microsoft.com/office/officeart/2005/8/layout/hProcess9"/>
    <dgm:cxn modelId="{3BA41C6A-A520-4029-9F5D-94ADE14F758D}" srcId="{FAFFAA35-8566-4D66-987A-9F0A599275B8}" destId="{B80BA291-69DB-43C2-897E-81B53A628B02}" srcOrd="2" destOrd="0" parTransId="{1EBB3C2D-7477-4561-BF8F-94D7D5E11C78}" sibTransId="{1CBE2F01-BE2A-43BE-AA9F-6B61EBDB379E}"/>
    <dgm:cxn modelId="{A43C7358-7F65-430A-87D7-9030FA141AED}" type="presOf" srcId="{DE612D64-A8F3-4903-925A-5A65158A020B}" destId="{7475CADD-15D7-4353-9582-5C6DD4CED42C}" srcOrd="0" destOrd="0" presId="urn:microsoft.com/office/officeart/2005/8/layout/hProcess9"/>
    <dgm:cxn modelId="{6FF4D712-93B6-428A-BDCF-EF285576BE91}" type="presParOf" srcId="{39548819-6ECB-446E-AAED-7542920A9F93}" destId="{D3D9C836-D6CB-46B5-B8B1-6D861281D6A6}" srcOrd="0" destOrd="0" presId="urn:microsoft.com/office/officeart/2005/8/layout/hProcess9"/>
    <dgm:cxn modelId="{82124216-AAC1-4067-8B5E-A00FB2316D82}" type="presParOf" srcId="{39548819-6ECB-446E-AAED-7542920A9F93}" destId="{D7BEC05A-B134-4347-8EA3-7B289EB2B76A}" srcOrd="1" destOrd="0" presId="urn:microsoft.com/office/officeart/2005/8/layout/hProcess9"/>
    <dgm:cxn modelId="{A7E690EB-89D0-4D80-8DC4-84B2E26F3D69}" type="presParOf" srcId="{D7BEC05A-B134-4347-8EA3-7B289EB2B76A}" destId="{27D5BB89-114C-43E4-B4B0-956B5E02808B}" srcOrd="0" destOrd="0" presId="urn:microsoft.com/office/officeart/2005/8/layout/hProcess9"/>
    <dgm:cxn modelId="{71A7C092-1C4F-46AA-8BDD-BB74088AD507}" type="presParOf" srcId="{D7BEC05A-B134-4347-8EA3-7B289EB2B76A}" destId="{7B948EFB-2FA1-4093-99B1-551589EA87B3}" srcOrd="1" destOrd="0" presId="urn:microsoft.com/office/officeart/2005/8/layout/hProcess9"/>
    <dgm:cxn modelId="{0E6D65C4-6EA5-4DDC-AAFB-E6D912FF814B}" type="presParOf" srcId="{D7BEC05A-B134-4347-8EA3-7B289EB2B76A}" destId="{7475CADD-15D7-4353-9582-5C6DD4CED42C}" srcOrd="2" destOrd="0" presId="urn:microsoft.com/office/officeart/2005/8/layout/hProcess9"/>
    <dgm:cxn modelId="{87578032-B32E-4A58-9FFD-71926417EF2B}" type="presParOf" srcId="{D7BEC05A-B134-4347-8EA3-7B289EB2B76A}" destId="{F2AEECB1-14E0-4851-B5D7-844199E3A309}" srcOrd="3" destOrd="0" presId="urn:microsoft.com/office/officeart/2005/8/layout/hProcess9"/>
    <dgm:cxn modelId="{4A6A89CB-2E76-4362-9358-43C36747DEF3}" type="presParOf" srcId="{D7BEC05A-B134-4347-8EA3-7B289EB2B76A}" destId="{F5305DA3-5268-4660-93CA-E28A47B70E34}" srcOrd="4" destOrd="0" presId="urn:microsoft.com/office/officeart/2005/8/layout/hProcess9"/>
    <dgm:cxn modelId="{F3291F7D-B9D1-45A1-852B-0CF923FFEA28}" type="presParOf" srcId="{D7BEC05A-B134-4347-8EA3-7B289EB2B76A}" destId="{7A29DF79-06C2-4DE3-AD31-B5504CCAE9A5}" srcOrd="5" destOrd="0" presId="urn:microsoft.com/office/officeart/2005/8/layout/hProcess9"/>
    <dgm:cxn modelId="{48288F3B-23B2-4771-A227-B7B2735B0F69}" type="presParOf" srcId="{D7BEC05A-B134-4347-8EA3-7B289EB2B76A}" destId="{46903705-B33F-4D3B-AE0B-D42D30D772D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A0AB94-9B58-4E46-9A27-00A53152CAD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5BD3B2-C9D5-4712-950B-422E2FF5DE7E}">
      <dgm:prSet/>
      <dgm:spPr/>
      <dgm:t>
        <a:bodyPr/>
        <a:lstStyle/>
        <a:p>
          <a:r>
            <a:rPr lang="en-US"/>
            <a:t>Formation of perisinus abscess.</a:t>
          </a:r>
        </a:p>
      </dgm:t>
    </dgm:pt>
    <dgm:pt modelId="{443CD297-28DF-40D3-BB8F-D7204E2DA80C}" cxnId="{1B63F7B8-61F6-4FFE-AF2F-84DCC7BE2AFF}" type="parTrans">
      <dgm:prSet/>
      <dgm:spPr/>
      <dgm:t>
        <a:bodyPr/>
        <a:lstStyle/>
        <a:p>
          <a:endParaRPr lang="en-US"/>
        </a:p>
      </dgm:t>
    </dgm:pt>
    <dgm:pt modelId="{F9C443DC-C01C-412F-A92C-493326219DF6}" cxnId="{1B63F7B8-61F6-4FFE-AF2F-84DCC7BE2AFF}" type="sibTrans">
      <dgm:prSet/>
      <dgm:spPr/>
      <dgm:t>
        <a:bodyPr/>
        <a:lstStyle/>
        <a:p>
          <a:endParaRPr lang="en-US"/>
        </a:p>
      </dgm:t>
    </dgm:pt>
    <dgm:pt modelId="{F0360B6B-BDEA-4C8D-8F49-0A7E0BFCDCB5}">
      <dgm:prSet/>
      <dgm:spPr/>
      <dgm:t>
        <a:bodyPr/>
        <a:lstStyle/>
        <a:p>
          <a:r>
            <a:rPr lang="en-US"/>
            <a:t>Endophlebitis and mural thrombus formation.</a:t>
          </a:r>
        </a:p>
      </dgm:t>
    </dgm:pt>
    <dgm:pt modelId="{EACEE6DE-F256-4FDA-B820-90276DBA77B3}" cxnId="{AB1A18A0-01AD-47C6-90E6-594F7B7CF7ED}" type="parTrans">
      <dgm:prSet/>
      <dgm:spPr/>
      <dgm:t>
        <a:bodyPr/>
        <a:lstStyle/>
        <a:p>
          <a:endParaRPr lang="en-US"/>
        </a:p>
      </dgm:t>
    </dgm:pt>
    <dgm:pt modelId="{251B7127-EDD9-490F-8220-37A3A28D77FF}" cxnId="{AB1A18A0-01AD-47C6-90E6-594F7B7CF7ED}" type="sibTrans">
      <dgm:prSet/>
      <dgm:spPr/>
      <dgm:t>
        <a:bodyPr/>
        <a:lstStyle/>
        <a:p>
          <a:endParaRPr lang="en-US"/>
        </a:p>
      </dgm:t>
    </dgm:pt>
    <dgm:pt modelId="{9BA26E08-4C61-4022-8E91-7D6573C14C40}">
      <dgm:prSet/>
      <dgm:spPr/>
      <dgm:t>
        <a:bodyPr/>
        <a:lstStyle/>
        <a:p>
          <a:r>
            <a:rPr lang="en-US"/>
            <a:t>Obliteration of sinus lumen and intrasinus abscess.</a:t>
          </a:r>
        </a:p>
      </dgm:t>
    </dgm:pt>
    <dgm:pt modelId="{7EA292C5-F9D7-47D4-9440-6D8B617A015F}" cxnId="{1C7F26C6-35B0-4E45-971F-17CC1E35F718}" type="parTrans">
      <dgm:prSet/>
      <dgm:spPr/>
      <dgm:t>
        <a:bodyPr/>
        <a:lstStyle/>
        <a:p>
          <a:endParaRPr lang="en-US"/>
        </a:p>
      </dgm:t>
    </dgm:pt>
    <dgm:pt modelId="{520BDC40-3E8A-4FB7-A5FE-3AEFC55F8CE7}" cxnId="{1C7F26C6-35B0-4E45-971F-17CC1E35F718}" type="sibTrans">
      <dgm:prSet/>
      <dgm:spPr/>
      <dgm:t>
        <a:bodyPr/>
        <a:lstStyle/>
        <a:p>
          <a:endParaRPr lang="en-US"/>
        </a:p>
      </dgm:t>
    </dgm:pt>
    <dgm:pt modelId="{5ED57F93-7494-4A90-BFFF-3A0F368B9AB9}">
      <dgm:prSet/>
      <dgm:spPr/>
      <dgm:t>
        <a:bodyPr/>
        <a:lstStyle/>
        <a:p>
          <a:r>
            <a:rPr lang="en-US"/>
            <a:t>Extension of thrombus.</a:t>
          </a:r>
        </a:p>
      </dgm:t>
    </dgm:pt>
    <dgm:pt modelId="{9B6CB92C-4D96-4F4B-A9FD-0EC62037E067}" cxnId="{763034A1-D942-4449-9BBE-12B5CD6D603D}" type="parTrans">
      <dgm:prSet/>
      <dgm:spPr/>
      <dgm:t>
        <a:bodyPr/>
        <a:lstStyle/>
        <a:p>
          <a:endParaRPr lang="en-US"/>
        </a:p>
      </dgm:t>
    </dgm:pt>
    <dgm:pt modelId="{F9BC1818-477D-4C76-AE96-276F351112B3}" cxnId="{763034A1-D942-4449-9BBE-12B5CD6D603D}" type="sibTrans">
      <dgm:prSet/>
      <dgm:spPr/>
      <dgm:t>
        <a:bodyPr/>
        <a:lstStyle/>
        <a:p>
          <a:endParaRPr lang="en-US"/>
        </a:p>
      </dgm:t>
    </dgm:pt>
    <dgm:pt modelId="{F33DDED8-E58D-4E34-8097-BEC622D5A371}" type="pres">
      <dgm:prSet presAssocID="{1EA0AB94-9B58-4E46-9A27-00A53152CAD7}" presName="CompostProcess" presStyleCnt="0">
        <dgm:presLayoutVars>
          <dgm:dir/>
          <dgm:resizeHandles val="exact"/>
        </dgm:presLayoutVars>
      </dgm:prSet>
      <dgm:spPr/>
    </dgm:pt>
    <dgm:pt modelId="{2945BCEF-A0B6-4C98-821C-C83570D14F1B}" type="pres">
      <dgm:prSet presAssocID="{1EA0AB94-9B58-4E46-9A27-00A53152CAD7}" presName="arrow" presStyleLbl="bgShp" presStyleIdx="0" presStyleCnt="1"/>
      <dgm:spPr/>
    </dgm:pt>
    <dgm:pt modelId="{ADCCA8E8-F99F-4B8E-8CA5-91357125EC98}" type="pres">
      <dgm:prSet presAssocID="{1EA0AB94-9B58-4E46-9A27-00A53152CAD7}" presName="linearProcess" presStyleCnt="0"/>
      <dgm:spPr/>
    </dgm:pt>
    <dgm:pt modelId="{1CE6F588-CDE9-48BE-8E1B-7C94A515BA98}" type="pres">
      <dgm:prSet presAssocID="{3D5BD3B2-C9D5-4712-950B-422E2FF5DE7E}" presName="textNode" presStyleLbl="node1" presStyleIdx="0" presStyleCnt="4">
        <dgm:presLayoutVars>
          <dgm:bulletEnabled val="1"/>
        </dgm:presLayoutVars>
      </dgm:prSet>
      <dgm:spPr/>
    </dgm:pt>
    <dgm:pt modelId="{D26CE5F2-885A-431D-9B5D-3712DB693F1E}" type="pres">
      <dgm:prSet presAssocID="{F9C443DC-C01C-412F-A92C-493326219DF6}" presName="sibTrans" presStyleCnt="0"/>
      <dgm:spPr/>
    </dgm:pt>
    <dgm:pt modelId="{E58E0EAE-3795-4E3C-B119-41ACCC552BF4}" type="pres">
      <dgm:prSet presAssocID="{F0360B6B-BDEA-4C8D-8F49-0A7E0BFCDCB5}" presName="textNode" presStyleLbl="node1" presStyleIdx="1" presStyleCnt="4">
        <dgm:presLayoutVars>
          <dgm:bulletEnabled val="1"/>
        </dgm:presLayoutVars>
      </dgm:prSet>
      <dgm:spPr/>
    </dgm:pt>
    <dgm:pt modelId="{1AD561E0-D192-4FDF-934D-C242B846F858}" type="pres">
      <dgm:prSet presAssocID="{251B7127-EDD9-490F-8220-37A3A28D77FF}" presName="sibTrans" presStyleCnt="0"/>
      <dgm:spPr/>
    </dgm:pt>
    <dgm:pt modelId="{44DB5AC5-47E3-4E64-B233-3C87C1B347B9}" type="pres">
      <dgm:prSet presAssocID="{9BA26E08-4C61-4022-8E91-7D6573C14C40}" presName="textNode" presStyleLbl="node1" presStyleIdx="2" presStyleCnt="4">
        <dgm:presLayoutVars>
          <dgm:bulletEnabled val="1"/>
        </dgm:presLayoutVars>
      </dgm:prSet>
      <dgm:spPr/>
    </dgm:pt>
    <dgm:pt modelId="{8C6AED99-4A0F-45E4-BF13-199CC5782763}" type="pres">
      <dgm:prSet presAssocID="{520BDC40-3E8A-4FB7-A5FE-3AEFC55F8CE7}" presName="sibTrans" presStyleCnt="0"/>
      <dgm:spPr/>
    </dgm:pt>
    <dgm:pt modelId="{62001DD6-B192-49F2-8F6E-89CF01933042}" type="pres">
      <dgm:prSet presAssocID="{5ED57F93-7494-4A90-BFFF-3A0F368B9AB9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0F70408-BDE9-43C5-8F49-7FD517D0BEA1}" type="presOf" srcId="{F0360B6B-BDEA-4C8D-8F49-0A7E0BFCDCB5}" destId="{E58E0EAE-3795-4E3C-B119-41ACCC552BF4}" srcOrd="0" destOrd="0" presId="urn:microsoft.com/office/officeart/2005/8/layout/hProcess9"/>
    <dgm:cxn modelId="{55D15E48-1A00-4261-A9E6-6B79F03D45F1}" type="presOf" srcId="{3D5BD3B2-C9D5-4712-950B-422E2FF5DE7E}" destId="{1CE6F588-CDE9-48BE-8E1B-7C94A515BA98}" srcOrd="0" destOrd="0" presId="urn:microsoft.com/office/officeart/2005/8/layout/hProcess9"/>
    <dgm:cxn modelId="{A3496A6A-AABD-44E7-AC5A-DCBF5200B946}" type="presOf" srcId="{5ED57F93-7494-4A90-BFFF-3A0F368B9AB9}" destId="{62001DD6-B192-49F2-8F6E-89CF01933042}" srcOrd="0" destOrd="0" presId="urn:microsoft.com/office/officeart/2005/8/layout/hProcess9"/>
    <dgm:cxn modelId="{7854659C-8C07-4930-A92A-33A27163C819}" type="presOf" srcId="{1EA0AB94-9B58-4E46-9A27-00A53152CAD7}" destId="{F33DDED8-E58D-4E34-8097-BEC622D5A371}" srcOrd="0" destOrd="0" presId="urn:microsoft.com/office/officeart/2005/8/layout/hProcess9"/>
    <dgm:cxn modelId="{AB1A18A0-01AD-47C6-90E6-594F7B7CF7ED}" srcId="{1EA0AB94-9B58-4E46-9A27-00A53152CAD7}" destId="{F0360B6B-BDEA-4C8D-8F49-0A7E0BFCDCB5}" srcOrd="1" destOrd="0" parTransId="{EACEE6DE-F256-4FDA-B820-90276DBA77B3}" sibTransId="{251B7127-EDD9-490F-8220-37A3A28D77FF}"/>
    <dgm:cxn modelId="{763034A1-D942-4449-9BBE-12B5CD6D603D}" srcId="{1EA0AB94-9B58-4E46-9A27-00A53152CAD7}" destId="{5ED57F93-7494-4A90-BFFF-3A0F368B9AB9}" srcOrd="3" destOrd="0" parTransId="{9B6CB92C-4D96-4F4B-A9FD-0EC62037E067}" sibTransId="{F9BC1818-477D-4C76-AE96-276F351112B3}"/>
    <dgm:cxn modelId="{1B63F7B8-61F6-4FFE-AF2F-84DCC7BE2AFF}" srcId="{1EA0AB94-9B58-4E46-9A27-00A53152CAD7}" destId="{3D5BD3B2-C9D5-4712-950B-422E2FF5DE7E}" srcOrd="0" destOrd="0" parTransId="{443CD297-28DF-40D3-BB8F-D7204E2DA80C}" sibTransId="{F9C443DC-C01C-412F-A92C-493326219DF6}"/>
    <dgm:cxn modelId="{1C7F26C6-35B0-4E45-971F-17CC1E35F718}" srcId="{1EA0AB94-9B58-4E46-9A27-00A53152CAD7}" destId="{9BA26E08-4C61-4022-8E91-7D6573C14C40}" srcOrd="2" destOrd="0" parTransId="{7EA292C5-F9D7-47D4-9440-6D8B617A015F}" sibTransId="{520BDC40-3E8A-4FB7-A5FE-3AEFC55F8CE7}"/>
    <dgm:cxn modelId="{FB2BC7F0-4A7B-47D8-84CA-BB5DD06EFD44}" type="presOf" srcId="{9BA26E08-4C61-4022-8E91-7D6573C14C40}" destId="{44DB5AC5-47E3-4E64-B233-3C87C1B347B9}" srcOrd="0" destOrd="0" presId="urn:microsoft.com/office/officeart/2005/8/layout/hProcess9"/>
    <dgm:cxn modelId="{185A80AC-0ED5-4CF2-B4D2-9EC74DB468FD}" type="presParOf" srcId="{F33DDED8-E58D-4E34-8097-BEC622D5A371}" destId="{2945BCEF-A0B6-4C98-821C-C83570D14F1B}" srcOrd="0" destOrd="0" presId="urn:microsoft.com/office/officeart/2005/8/layout/hProcess9"/>
    <dgm:cxn modelId="{088EB6CA-21F0-421C-9A43-637F0A2BEB4C}" type="presParOf" srcId="{F33DDED8-E58D-4E34-8097-BEC622D5A371}" destId="{ADCCA8E8-F99F-4B8E-8CA5-91357125EC98}" srcOrd="1" destOrd="0" presId="urn:microsoft.com/office/officeart/2005/8/layout/hProcess9"/>
    <dgm:cxn modelId="{F0E9EDEF-6595-49B9-868D-B9ADB4A0BDB7}" type="presParOf" srcId="{ADCCA8E8-F99F-4B8E-8CA5-91357125EC98}" destId="{1CE6F588-CDE9-48BE-8E1B-7C94A515BA98}" srcOrd="0" destOrd="0" presId="urn:microsoft.com/office/officeart/2005/8/layout/hProcess9"/>
    <dgm:cxn modelId="{87E37465-5F10-4256-81F6-875087412583}" type="presParOf" srcId="{ADCCA8E8-F99F-4B8E-8CA5-91357125EC98}" destId="{D26CE5F2-885A-431D-9B5D-3712DB693F1E}" srcOrd="1" destOrd="0" presId="urn:microsoft.com/office/officeart/2005/8/layout/hProcess9"/>
    <dgm:cxn modelId="{945C9C7C-92E3-41C1-96C8-9F35367CA109}" type="presParOf" srcId="{ADCCA8E8-F99F-4B8E-8CA5-91357125EC98}" destId="{E58E0EAE-3795-4E3C-B119-41ACCC552BF4}" srcOrd="2" destOrd="0" presId="urn:microsoft.com/office/officeart/2005/8/layout/hProcess9"/>
    <dgm:cxn modelId="{5899B78F-F2DE-4510-92F4-B5497C409498}" type="presParOf" srcId="{ADCCA8E8-F99F-4B8E-8CA5-91357125EC98}" destId="{1AD561E0-D192-4FDF-934D-C242B846F858}" srcOrd="3" destOrd="0" presId="urn:microsoft.com/office/officeart/2005/8/layout/hProcess9"/>
    <dgm:cxn modelId="{BB03E19A-DECF-4EE0-A182-E3278CCA87F1}" type="presParOf" srcId="{ADCCA8E8-F99F-4B8E-8CA5-91357125EC98}" destId="{44DB5AC5-47E3-4E64-B233-3C87C1B347B9}" srcOrd="4" destOrd="0" presId="urn:microsoft.com/office/officeart/2005/8/layout/hProcess9"/>
    <dgm:cxn modelId="{79D802A9-342E-45B2-9CAD-2222F1F4478D}" type="presParOf" srcId="{ADCCA8E8-F99F-4B8E-8CA5-91357125EC98}" destId="{8C6AED99-4A0F-45E4-BF13-199CC5782763}" srcOrd="5" destOrd="0" presId="urn:microsoft.com/office/officeart/2005/8/layout/hProcess9"/>
    <dgm:cxn modelId="{7A77F25B-7D3B-4B7A-882B-BC45387B0B88}" type="presParOf" srcId="{ADCCA8E8-F99F-4B8E-8CA5-91357125EC98}" destId="{62001DD6-B192-49F2-8F6E-89CF0193304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03FE16-8B99-4970-AE02-BC83B1B710F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971707-2A51-4A3D-8739-26467A13FEC1}">
      <dgm:prSet phldrT="[Text]"/>
      <dgm:spPr/>
      <dgm:t>
        <a:bodyPr/>
        <a:lstStyle/>
        <a:p>
          <a:r>
            <a:rPr lang="en-US" dirty="0"/>
            <a:t>History</a:t>
          </a:r>
        </a:p>
      </dgm:t>
    </dgm:pt>
    <dgm:pt modelId="{AC5C9076-6AC3-4844-A0CA-B20D754CF9E3}" cxnId="{300FE757-88FF-4DFD-9793-62B2635E0509}" type="parTrans">
      <dgm:prSet/>
      <dgm:spPr/>
      <dgm:t>
        <a:bodyPr/>
        <a:lstStyle/>
        <a:p>
          <a:endParaRPr lang="en-US"/>
        </a:p>
      </dgm:t>
    </dgm:pt>
    <dgm:pt modelId="{DB72010D-99C6-46C9-9AC7-9FEE8DEDAC93}" cxnId="{300FE757-88FF-4DFD-9793-62B2635E0509}" type="sibTrans">
      <dgm:prSet/>
      <dgm:spPr/>
      <dgm:t>
        <a:bodyPr/>
        <a:lstStyle/>
        <a:p>
          <a:endParaRPr lang="en-US"/>
        </a:p>
      </dgm:t>
    </dgm:pt>
    <dgm:pt modelId="{B0072D89-80E2-4081-B829-595A8A16EBFA}">
      <dgm:prSet phldrT="[Text]"/>
      <dgm:spPr/>
      <dgm:t>
        <a:bodyPr/>
        <a:lstStyle/>
        <a:p>
          <a:r>
            <a:rPr lang="en-US" dirty="0"/>
            <a:t>H/O Chronic </a:t>
          </a:r>
          <a:r>
            <a:rPr lang="en-US" dirty="0" err="1"/>
            <a:t>Otitis</a:t>
          </a:r>
          <a:r>
            <a:rPr lang="en-US" dirty="0"/>
            <a:t> Media</a:t>
          </a:r>
        </a:p>
      </dgm:t>
    </dgm:pt>
    <dgm:pt modelId="{725983BC-D43A-486D-8037-70184BA0DA00}" cxnId="{3FB79D43-E02A-4508-B3EE-220742D1D6BD}" type="parTrans">
      <dgm:prSet/>
      <dgm:spPr/>
      <dgm:t>
        <a:bodyPr/>
        <a:lstStyle/>
        <a:p>
          <a:endParaRPr lang="en-US"/>
        </a:p>
      </dgm:t>
    </dgm:pt>
    <dgm:pt modelId="{C1C41118-EBFB-45D3-A90A-19D0D14CBBBF}" cxnId="{3FB79D43-E02A-4508-B3EE-220742D1D6BD}" type="sibTrans">
      <dgm:prSet/>
      <dgm:spPr/>
      <dgm:t>
        <a:bodyPr/>
        <a:lstStyle/>
        <a:p>
          <a:endParaRPr lang="en-US"/>
        </a:p>
      </dgm:t>
    </dgm:pt>
    <dgm:pt modelId="{0C81C56F-14A0-421F-9F0E-305D6382008D}">
      <dgm:prSet phldrT="[Text]"/>
      <dgm:spPr/>
      <dgm:t>
        <a:bodyPr/>
        <a:lstStyle/>
        <a:p>
          <a:r>
            <a:rPr lang="en-US" dirty="0"/>
            <a:t>Fever, Nausea ,Vomiting</a:t>
          </a:r>
        </a:p>
      </dgm:t>
    </dgm:pt>
    <dgm:pt modelId="{EDBE7F54-080B-4D80-A265-CBD6B680707B}" cxnId="{770FAE2B-39F7-42DA-91AC-8FCF78BC090C}" type="parTrans">
      <dgm:prSet/>
      <dgm:spPr/>
      <dgm:t>
        <a:bodyPr/>
        <a:lstStyle/>
        <a:p>
          <a:endParaRPr lang="en-US"/>
        </a:p>
      </dgm:t>
    </dgm:pt>
    <dgm:pt modelId="{9B4B6BDF-2BE6-48BE-A6AC-01F0DDEECDBB}" cxnId="{770FAE2B-39F7-42DA-91AC-8FCF78BC090C}" type="sibTrans">
      <dgm:prSet/>
      <dgm:spPr/>
      <dgm:t>
        <a:bodyPr/>
        <a:lstStyle/>
        <a:p>
          <a:endParaRPr lang="en-US"/>
        </a:p>
      </dgm:t>
    </dgm:pt>
    <dgm:pt modelId="{A69492D1-6DBE-42E0-8ACF-7E4D4619B5FE}">
      <dgm:prSet phldrT="[Text]"/>
      <dgm:spPr/>
      <dgm:t>
        <a:bodyPr/>
        <a:lstStyle/>
        <a:p>
          <a:r>
            <a:rPr lang="en-US" dirty="0"/>
            <a:t>Severe Headache</a:t>
          </a:r>
        </a:p>
      </dgm:t>
    </dgm:pt>
    <dgm:pt modelId="{F43C4162-8851-4C3D-90F0-47411C9D9125}" cxnId="{93F7868B-6DBB-41F7-9426-12443D3158CB}" type="parTrans">
      <dgm:prSet/>
      <dgm:spPr/>
      <dgm:t>
        <a:bodyPr/>
        <a:lstStyle/>
        <a:p>
          <a:endParaRPr lang="en-US"/>
        </a:p>
      </dgm:t>
    </dgm:pt>
    <dgm:pt modelId="{0FB4F52B-7A52-4B92-84FB-E71876268379}" cxnId="{93F7868B-6DBB-41F7-9426-12443D3158CB}" type="sibTrans">
      <dgm:prSet/>
      <dgm:spPr/>
      <dgm:t>
        <a:bodyPr/>
        <a:lstStyle/>
        <a:p>
          <a:endParaRPr lang="en-US"/>
        </a:p>
      </dgm:t>
    </dgm:pt>
    <dgm:pt modelId="{E1E4A8C1-4575-4B59-96AD-D2467A0C5B5B}">
      <dgm:prSet phldrT="[Text]"/>
      <dgm:spPr/>
      <dgm:t>
        <a:bodyPr/>
        <a:lstStyle/>
        <a:p>
          <a:r>
            <a:rPr lang="en-US" dirty="0"/>
            <a:t>Vertigo</a:t>
          </a:r>
        </a:p>
      </dgm:t>
    </dgm:pt>
    <dgm:pt modelId="{D7BBB5FF-6083-46A6-BF41-D02E6753C05B}" cxnId="{0BAC1BDA-1740-4380-BC65-49851760AA37}" type="parTrans">
      <dgm:prSet/>
      <dgm:spPr/>
      <dgm:t>
        <a:bodyPr/>
        <a:lstStyle/>
        <a:p>
          <a:endParaRPr lang="en-US"/>
        </a:p>
      </dgm:t>
    </dgm:pt>
    <dgm:pt modelId="{5FDD0E28-64F1-4AA1-A97F-E0F8AD764235}" cxnId="{0BAC1BDA-1740-4380-BC65-49851760AA37}" type="sibTrans">
      <dgm:prSet/>
      <dgm:spPr/>
      <dgm:t>
        <a:bodyPr/>
        <a:lstStyle/>
        <a:p>
          <a:endParaRPr lang="en-US"/>
        </a:p>
      </dgm:t>
    </dgm:pt>
    <dgm:pt modelId="{199D049D-B9A9-494F-9AAE-B8DF88E791B3}">
      <dgm:prSet phldrT="[Text]"/>
      <dgm:spPr/>
      <dgm:t>
        <a:bodyPr/>
        <a:lstStyle/>
        <a:p>
          <a:r>
            <a:rPr lang="en-US" dirty="0"/>
            <a:t>Otalgia</a:t>
          </a:r>
        </a:p>
      </dgm:t>
    </dgm:pt>
    <dgm:pt modelId="{BA3EA62A-2F6A-4298-851C-509E06352283}" cxnId="{39C72A70-C56A-401B-AA51-B252B6D6E658}" type="parTrans">
      <dgm:prSet/>
      <dgm:spPr/>
      <dgm:t>
        <a:bodyPr/>
        <a:lstStyle/>
        <a:p>
          <a:endParaRPr lang="en-US"/>
        </a:p>
      </dgm:t>
    </dgm:pt>
    <dgm:pt modelId="{BF042D71-7B32-427B-BD94-AD59DCA1EA3D}" cxnId="{39C72A70-C56A-401B-AA51-B252B6D6E658}" type="sibTrans">
      <dgm:prSet/>
      <dgm:spPr/>
      <dgm:t>
        <a:bodyPr/>
        <a:lstStyle/>
        <a:p>
          <a:endParaRPr lang="en-US"/>
        </a:p>
      </dgm:t>
    </dgm:pt>
    <dgm:pt modelId="{F6C10BAC-0E28-4DA5-8B52-A0F2B484930D}">
      <dgm:prSet phldrT="[Text]"/>
      <dgm:spPr/>
      <dgm:t>
        <a:bodyPr/>
        <a:lstStyle/>
        <a:p>
          <a:r>
            <a:rPr lang="en-US" dirty="0"/>
            <a:t>Retro-orbital Pain</a:t>
          </a:r>
        </a:p>
      </dgm:t>
    </dgm:pt>
    <dgm:pt modelId="{A1AD3636-A3B6-4A40-AC3F-AF93C1499E78}" cxnId="{4818C3B5-FF11-4D33-8A74-A6FB76C94290}" type="parTrans">
      <dgm:prSet/>
      <dgm:spPr/>
      <dgm:t>
        <a:bodyPr/>
        <a:lstStyle/>
        <a:p>
          <a:endParaRPr lang="en-US"/>
        </a:p>
      </dgm:t>
    </dgm:pt>
    <dgm:pt modelId="{B8BD8C1E-4EAE-4516-BEDA-B26EC34BB050}" cxnId="{4818C3B5-FF11-4D33-8A74-A6FB76C94290}" type="sibTrans">
      <dgm:prSet/>
      <dgm:spPr/>
      <dgm:t>
        <a:bodyPr/>
        <a:lstStyle/>
        <a:p>
          <a:endParaRPr lang="en-US"/>
        </a:p>
      </dgm:t>
    </dgm:pt>
    <dgm:pt modelId="{CCE01A1E-ECAF-4516-BFB4-B2D4A76E55FD}">
      <dgm:prSet phldrT="[Text]"/>
      <dgm:spPr/>
      <dgm:t>
        <a:bodyPr/>
        <a:lstStyle/>
        <a:p>
          <a:r>
            <a:rPr lang="en-US" dirty="0"/>
            <a:t>Irritability Neck Rigidity</a:t>
          </a:r>
        </a:p>
      </dgm:t>
    </dgm:pt>
    <dgm:pt modelId="{DECD9656-5553-404A-9C8A-7573101DCDB6}" cxnId="{FE1FB889-9B47-4677-B7D6-A2AA2B6E4828}" type="parTrans">
      <dgm:prSet/>
      <dgm:spPr/>
      <dgm:t>
        <a:bodyPr/>
        <a:lstStyle/>
        <a:p>
          <a:endParaRPr lang="en-US"/>
        </a:p>
      </dgm:t>
    </dgm:pt>
    <dgm:pt modelId="{977EAE9B-4676-453E-836E-9788E7B9D73A}" cxnId="{FE1FB889-9B47-4677-B7D6-A2AA2B6E4828}" type="sibTrans">
      <dgm:prSet/>
      <dgm:spPr/>
      <dgm:t>
        <a:bodyPr/>
        <a:lstStyle/>
        <a:p>
          <a:endParaRPr lang="en-US"/>
        </a:p>
      </dgm:t>
    </dgm:pt>
    <dgm:pt modelId="{120BE581-5551-442E-BD84-A5267374A0DA}">
      <dgm:prSet phldrT="[Text]"/>
      <dgm:spPr/>
      <dgm:t>
        <a:bodyPr/>
        <a:lstStyle/>
        <a:p>
          <a:r>
            <a:rPr lang="en-US" dirty="0" err="1"/>
            <a:t>Diplopia</a:t>
          </a:r>
          <a:endParaRPr lang="en-US" dirty="0"/>
        </a:p>
      </dgm:t>
    </dgm:pt>
    <dgm:pt modelId="{89DFC9B4-DBA6-4E73-B838-3F0978DB5860}" cxnId="{C2EEB2F1-8653-4730-B376-F68F5DE914BF}" type="parTrans">
      <dgm:prSet/>
      <dgm:spPr/>
      <dgm:t>
        <a:bodyPr/>
        <a:lstStyle/>
        <a:p>
          <a:endParaRPr lang="en-US"/>
        </a:p>
      </dgm:t>
    </dgm:pt>
    <dgm:pt modelId="{CE43403C-A1D4-4D42-9618-C31D0A07C495}" cxnId="{C2EEB2F1-8653-4730-B376-F68F5DE914BF}" type="sibTrans">
      <dgm:prSet/>
      <dgm:spPr/>
      <dgm:t>
        <a:bodyPr/>
        <a:lstStyle/>
        <a:p>
          <a:endParaRPr lang="en-US"/>
        </a:p>
      </dgm:t>
    </dgm:pt>
    <dgm:pt modelId="{B60C8702-FB6D-431B-8A7A-1385A02C83E0}">
      <dgm:prSet phldrT="[Text]"/>
      <dgm:spPr/>
      <dgm:t>
        <a:bodyPr/>
        <a:lstStyle/>
        <a:p>
          <a:r>
            <a:rPr lang="en-US" dirty="0"/>
            <a:t>Facial Weakness</a:t>
          </a:r>
        </a:p>
      </dgm:t>
    </dgm:pt>
    <dgm:pt modelId="{9334809B-1091-4C4C-9D8D-047650DCD196}" cxnId="{89FA29E1-BC5B-4CE3-A22D-74F815852E9B}" type="parTrans">
      <dgm:prSet/>
      <dgm:spPr/>
    </dgm:pt>
    <dgm:pt modelId="{4327B858-9334-4D0A-851A-B7F225EDE0A2}" cxnId="{89FA29E1-BC5B-4CE3-A22D-74F815852E9B}" type="sibTrans">
      <dgm:prSet/>
      <dgm:spPr/>
    </dgm:pt>
    <dgm:pt modelId="{84D44270-ED87-4284-AA75-2EDEF3416305}" type="pres">
      <dgm:prSet presAssocID="{1703FE16-8B99-4970-AE02-BC83B1B710FF}" presName="Name0" presStyleCnt="0">
        <dgm:presLayoutVars>
          <dgm:dir/>
          <dgm:animLvl val="lvl"/>
          <dgm:resizeHandles val="exact"/>
        </dgm:presLayoutVars>
      </dgm:prSet>
      <dgm:spPr/>
    </dgm:pt>
    <dgm:pt modelId="{370207EE-4372-4A53-BE7A-DA09F914F5DA}" type="pres">
      <dgm:prSet presAssocID="{83971707-2A51-4A3D-8739-26467A13FEC1}" presName="composite" presStyleCnt="0"/>
      <dgm:spPr/>
    </dgm:pt>
    <dgm:pt modelId="{563677E5-4CAB-4B2C-94D2-E157275E4273}" type="pres">
      <dgm:prSet presAssocID="{83971707-2A51-4A3D-8739-26467A13FEC1}" presName="parTx" presStyleLbl="alignNode1" presStyleIdx="0" presStyleCnt="1" custLinFactNeighborX="-140">
        <dgm:presLayoutVars>
          <dgm:chMax val="0"/>
          <dgm:chPref val="0"/>
          <dgm:bulletEnabled val="1"/>
        </dgm:presLayoutVars>
      </dgm:prSet>
      <dgm:spPr/>
    </dgm:pt>
    <dgm:pt modelId="{A07EB7D9-B7D0-40B4-AA99-D914DC4D22F2}" type="pres">
      <dgm:prSet presAssocID="{83971707-2A51-4A3D-8739-26467A13FEC1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C7A9B807-214D-4CDB-AF56-7A10C27011F7}" type="presOf" srcId="{CCE01A1E-ECAF-4516-BFB4-B2D4A76E55FD}" destId="{A07EB7D9-B7D0-40B4-AA99-D914DC4D22F2}" srcOrd="0" destOrd="6" presId="urn:microsoft.com/office/officeart/2005/8/layout/hList1"/>
    <dgm:cxn modelId="{DCF04014-7EF2-4BDB-9483-55A54991798D}" type="presOf" srcId="{0C81C56F-14A0-421F-9F0E-305D6382008D}" destId="{A07EB7D9-B7D0-40B4-AA99-D914DC4D22F2}" srcOrd="0" destOrd="2" presId="urn:microsoft.com/office/officeart/2005/8/layout/hList1"/>
    <dgm:cxn modelId="{C679671F-9D5D-46CE-9341-B9697A61F878}" type="presOf" srcId="{A69492D1-6DBE-42E0-8ACF-7E4D4619B5FE}" destId="{A07EB7D9-B7D0-40B4-AA99-D914DC4D22F2}" srcOrd="0" destOrd="1" presId="urn:microsoft.com/office/officeart/2005/8/layout/hList1"/>
    <dgm:cxn modelId="{770FAE2B-39F7-42DA-91AC-8FCF78BC090C}" srcId="{83971707-2A51-4A3D-8739-26467A13FEC1}" destId="{0C81C56F-14A0-421F-9F0E-305D6382008D}" srcOrd="2" destOrd="0" parTransId="{EDBE7F54-080B-4D80-A265-CBD6B680707B}" sibTransId="{9B4B6BDF-2BE6-48BE-A6AC-01F0DDEECDBB}"/>
    <dgm:cxn modelId="{A9BBA738-7F6C-4613-90A0-4E3B2BEB7290}" type="presOf" srcId="{120BE581-5551-442E-BD84-A5267374A0DA}" destId="{A07EB7D9-B7D0-40B4-AA99-D914DC4D22F2}" srcOrd="0" destOrd="7" presId="urn:microsoft.com/office/officeart/2005/8/layout/hList1"/>
    <dgm:cxn modelId="{3FB79D43-E02A-4508-B3EE-220742D1D6BD}" srcId="{83971707-2A51-4A3D-8739-26467A13FEC1}" destId="{B0072D89-80E2-4081-B829-595A8A16EBFA}" srcOrd="0" destOrd="0" parTransId="{725983BC-D43A-486D-8037-70184BA0DA00}" sibTransId="{C1C41118-EBFB-45D3-A90A-19D0D14CBBBF}"/>
    <dgm:cxn modelId="{39C72A70-C56A-401B-AA51-B252B6D6E658}" srcId="{83971707-2A51-4A3D-8739-26467A13FEC1}" destId="{199D049D-B9A9-494F-9AAE-B8DF88E791B3}" srcOrd="4" destOrd="0" parTransId="{BA3EA62A-2F6A-4298-851C-509E06352283}" sibTransId="{BF042D71-7B32-427B-BD94-AD59DCA1EA3D}"/>
    <dgm:cxn modelId="{FCF47D50-3101-46BC-8131-7CFA3E03FA8B}" type="presOf" srcId="{F6C10BAC-0E28-4DA5-8B52-A0F2B484930D}" destId="{A07EB7D9-B7D0-40B4-AA99-D914DC4D22F2}" srcOrd="0" destOrd="8" presId="urn:microsoft.com/office/officeart/2005/8/layout/hList1"/>
    <dgm:cxn modelId="{300FE757-88FF-4DFD-9793-62B2635E0509}" srcId="{1703FE16-8B99-4970-AE02-BC83B1B710FF}" destId="{83971707-2A51-4A3D-8739-26467A13FEC1}" srcOrd="0" destOrd="0" parTransId="{AC5C9076-6AC3-4844-A0CA-B20D754CF9E3}" sibTransId="{DB72010D-99C6-46C9-9AC7-9FEE8DEDAC93}"/>
    <dgm:cxn modelId="{A4DBB97D-A365-48ED-8B6C-E735FBCE38EB}" type="presOf" srcId="{199D049D-B9A9-494F-9AAE-B8DF88E791B3}" destId="{A07EB7D9-B7D0-40B4-AA99-D914DC4D22F2}" srcOrd="0" destOrd="4" presId="urn:microsoft.com/office/officeart/2005/8/layout/hList1"/>
    <dgm:cxn modelId="{FE1FB889-9B47-4677-B7D6-A2AA2B6E4828}" srcId="{83971707-2A51-4A3D-8739-26467A13FEC1}" destId="{CCE01A1E-ECAF-4516-BFB4-B2D4A76E55FD}" srcOrd="6" destOrd="0" parTransId="{DECD9656-5553-404A-9C8A-7573101DCDB6}" sibTransId="{977EAE9B-4676-453E-836E-9788E7B9D73A}"/>
    <dgm:cxn modelId="{93F7868B-6DBB-41F7-9426-12443D3158CB}" srcId="{83971707-2A51-4A3D-8739-26467A13FEC1}" destId="{A69492D1-6DBE-42E0-8ACF-7E4D4619B5FE}" srcOrd="1" destOrd="0" parTransId="{F43C4162-8851-4C3D-90F0-47411C9D9125}" sibTransId="{0FB4F52B-7A52-4B92-84FB-E71876268379}"/>
    <dgm:cxn modelId="{D29E3E9A-0189-4B5A-A6BB-EE7E89A5DF89}" type="presOf" srcId="{E1E4A8C1-4575-4B59-96AD-D2467A0C5B5B}" destId="{A07EB7D9-B7D0-40B4-AA99-D914DC4D22F2}" srcOrd="0" destOrd="3" presId="urn:microsoft.com/office/officeart/2005/8/layout/hList1"/>
    <dgm:cxn modelId="{4818C3B5-FF11-4D33-8A74-A6FB76C94290}" srcId="{83971707-2A51-4A3D-8739-26467A13FEC1}" destId="{F6C10BAC-0E28-4DA5-8B52-A0F2B484930D}" srcOrd="8" destOrd="0" parTransId="{A1AD3636-A3B6-4A40-AC3F-AF93C1499E78}" sibTransId="{B8BD8C1E-4EAE-4516-BEDA-B26EC34BB050}"/>
    <dgm:cxn modelId="{A93A2DD1-F9FC-450C-ADF2-A73092AB3168}" type="presOf" srcId="{B60C8702-FB6D-431B-8A7A-1385A02C83E0}" destId="{A07EB7D9-B7D0-40B4-AA99-D914DC4D22F2}" srcOrd="0" destOrd="5" presId="urn:microsoft.com/office/officeart/2005/8/layout/hList1"/>
    <dgm:cxn modelId="{0BAC1BDA-1740-4380-BC65-49851760AA37}" srcId="{83971707-2A51-4A3D-8739-26467A13FEC1}" destId="{E1E4A8C1-4575-4B59-96AD-D2467A0C5B5B}" srcOrd="3" destOrd="0" parTransId="{D7BBB5FF-6083-46A6-BF41-D02E6753C05B}" sibTransId="{5FDD0E28-64F1-4AA1-A97F-E0F8AD764235}"/>
    <dgm:cxn modelId="{89FA29E1-BC5B-4CE3-A22D-74F815852E9B}" srcId="{83971707-2A51-4A3D-8739-26467A13FEC1}" destId="{B60C8702-FB6D-431B-8A7A-1385A02C83E0}" srcOrd="5" destOrd="0" parTransId="{9334809B-1091-4C4C-9D8D-047650DCD196}" sibTransId="{4327B858-9334-4D0A-851A-B7F225EDE0A2}"/>
    <dgm:cxn modelId="{C2EEB2F1-8653-4730-B376-F68F5DE914BF}" srcId="{83971707-2A51-4A3D-8739-26467A13FEC1}" destId="{120BE581-5551-442E-BD84-A5267374A0DA}" srcOrd="7" destOrd="0" parTransId="{89DFC9B4-DBA6-4E73-B838-3F0978DB5860}" sibTransId="{CE43403C-A1D4-4D42-9618-C31D0A07C495}"/>
    <dgm:cxn modelId="{F1706FF4-8424-46D3-9404-CC5E9C7C230A}" type="presOf" srcId="{83971707-2A51-4A3D-8739-26467A13FEC1}" destId="{563677E5-4CAB-4B2C-94D2-E157275E4273}" srcOrd="0" destOrd="0" presId="urn:microsoft.com/office/officeart/2005/8/layout/hList1"/>
    <dgm:cxn modelId="{0C2DF9FA-C94B-4416-A393-75732294020A}" type="presOf" srcId="{B0072D89-80E2-4081-B829-595A8A16EBFA}" destId="{A07EB7D9-B7D0-40B4-AA99-D914DC4D22F2}" srcOrd="0" destOrd="0" presId="urn:microsoft.com/office/officeart/2005/8/layout/hList1"/>
    <dgm:cxn modelId="{3AE697FD-1730-4DD1-A3F6-EF9BCB587DF6}" type="presOf" srcId="{1703FE16-8B99-4970-AE02-BC83B1B710FF}" destId="{84D44270-ED87-4284-AA75-2EDEF3416305}" srcOrd="0" destOrd="0" presId="urn:microsoft.com/office/officeart/2005/8/layout/hList1"/>
    <dgm:cxn modelId="{4A95CEDF-6ABB-4642-B5A8-2ABE75D17D38}" type="presParOf" srcId="{84D44270-ED87-4284-AA75-2EDEF3416305}" destId="{370207EE-4372-4A53-BE7A-DA09F914F5DA}" srcOrd="0" destOrd="0" presId="urn:microsoft.com/office/officeart/2005/8/layout/hList1"/>
    <dgm:cxn modelId="{1D1071EE-5671-4F4A-A5A8-C29BA21FA579}" type="presParOf" srcId="{370207EE-4372-4A53-BE7A-DA09F914F5DA}" destId="{563677E5-4CAB-4B2C-94D2-E157275E4273}" srcOrd="0" destOrd="0" presId="urn:microsoft.com/office/officeart/2005/8/layout/hList1"/>
    <dgm:cxn modelId="{BC858C1F-6ED9-457C-8091-7DED6934E030}" type="presParOf" srcId="{370207EE-4372-4A53-BE7A-DA09F914F5DA}" destId="{A07EB7D9-B7D0-40B4-AA99-D914DC4D22F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6D888D-8380-4B18-9486-5BE6B74DAE9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B9E806-7FFD-49DE-B757-228CE62900A5}">
      <dgm:prSet phldrT="[Text]"/>
      <dgm:spPr/>
      <dgm:t>
        <a:bodyPr/>
        <a:lstStyle/>
        <a:p>
          <a:r>
            <a:rPr lang="en-US" b="1" dirty="0"/>
            <a:t>Vitals</a:t>
          </a:r>
        </a:p>
      </dgm:t>
    </dgm:pt>
    <dgm:pt modelId="{B48C6B3F-0FA1-4EA3-B487-82F9AE79A730}" cxnId="{1103AD8D-162B-4F73-BA82-EC6105AC6C9B}" type="parTrans">
      <dgm:prSet/>
      <dgm:spPr/>
      <dgm:t>
        <a:bodyPr/>
        <a:lstStyle/>
        <a:p>
          <a:endParaRPr lang="en-US"/>
        </a:p>
      </dgm:t>
    </dgm:pt>
    <dgm:pt modelId="{D56FD755-8B22-4C82-BB49-64A526C50A6D}" cxnId="{1103AD8D-162B-4F73-BA82-EC6105AC6C9B}" type="sibTrans">
      <dgm:prSet/>
      <dgm:spPr/>
      <dgm:t>
        <a:bodyPr/>
        <a:lstStyle/>
        <a:p>
          <a:endParaRPr lang="en-US"/>
        </a:p>
      </dgm:t>
    </dgm:pt>
    <dgm:pt modelId="{2685BC94-5137-4513-86A8-FC08871523B7}">
      <dgm:prSet phldrT="[Text]"/>
      <dgm:spPr/>
      <dgm:t>
        <a:bodyPr/>
        <a:lstStyle/>
        <a:p>
          <a:r>
            <a:rPr lang="en-US" dirty="0"/>
            <a:t>High grade Fever</a:t>
          </a:r>
        </a:p>
      </dgm:t>
    </dgm:pt>
    <dgm:pt modelId="{8C971BB4-71A1-49FF-93ED-96AB54A1857F}" cxnId="{455F0BB0-238F-4F57-BF0C-3CAE98C63DBC}" type="parTrans">
      <dgm:prSet/>
      <dgm:spPr/>
      <dgm:t>
        <a:bodyPr/>
        <a:lstStyle/>
        <a:p>
          <a:endParaRPr lang="en-US"/>
        </a:p>
      </dgm:t>
    </dgm:pt>
    <dgm:pt modelId="{A5768EA9-8E26-4B71-976E-975808CE5755}" cxnId="{455F0BB0-238F-4F57-BF0C-3CAE98C63DBC}" type="sibTrans">
      <dgm:prSet/>
      <dgm:spPr/>
      <dgm:t>
        <a:bodyPr/>
        <a:lstStyle/>
        <a:p>
          <a:endParaRPr lang="en-US"/>
        </a:p>
      </dgm:t>
    </dgm:pt>
    <dgm:pt modelId="{213827CD-B89A-41D8-BCAE-4AB08138A777}">
      <dgm:prSet phldrT="[Text]"/>
      <dgm:spPr/>
      <dgm:t>
        <a:bodyPr/>
        <a:lstStyle/>
        <a:p>
          <a:r>
            <a:rPr lang="en-US" b="1" dirty="0"/>
            <a:t>Neurological Examination</a:t>
          </a:r>
        </a:p>
      </dgm:t>
    </dgm:pt>
    <dgm:pt modelId="{71E24335-D890-4611-97E0-65FD7B985F19}" cxnId="{A4086C74-7F88-4718-94AF-F5D248761688}" type="parTrans">
      <dgm:prSet/>
      <dgm:spPr/>
      <dgm:t>
        <a:bodyPr/>
        <a:lstStyle/>
        <a:p>
          <a:endParaRPr lang="en-US"/>
        </a:p>
      </dgm:t>
    </dgm:pt>
    <dgm:pt modelId="{848DD3BB-62AA-4276-B145-F4AF6B3948A2}" cxnId="{A4086C74-7F88-4718-94AF-F5D248761688}" type="sibTrans">
      <dgm:prSet/>
      <dgm:spPr/>
      <dgm:t>
        <a:bodyPr/>
        <a:lstStyle/>
        <a:p>
          <a:endParaRPr lang="en-US"/>
        </a:p>
      </dgm:t>
    </dgm:pt>
    <dgm:pt modelId="{4D465664-15CC-4EAD-9E29-07957F812419}">
      <dgm:prSet phldrT="[Text]"/>
      <dgm:spPr/>
      <dgm:t>
        <a:bodyPr/>
        <a:lstStyle/>
        <a:p>
          <a:r>
            <a:rPr lang="en-US" dirty="0"/>
            <a:t>Mental status</a:t>
          </a:r>
        </a:p>
      </dgm:t>
    </dgm:pt>
    <dgm:pt modelId="{D201F152-8F18-4852-981D-03FD4DE9AD37}" cxnId="{2CEA3C85-2837-430F-947F-2867F2FFF5D4}" type="parTrans">
      <dgm:prSet/>
      <dgm:spPr/>
      <dgm:t>
        <a:bodyPr/>
        <a:lstStyle/>
        <a:p>
          <a:endParaRPr lang="en-US"/>
        </a:p>
      </dgm:t>
    </dgm:pt>
    <dgm:pt modelId="{3004D74E-6EE4-4D22-B104-BE35A7CF8C85}" cxnId="{2CEA3C85-2837-430F-947F-2867F2FFF5D4}" type="sibTrans">
      <dgm:prSet/>
      <dgm:spPr/>
      <dgm:t>
        <a:bodyPr/>
        <a:lstStyle/>
        <a:p>
          <a:endParaRPr lang="en-US"/>
        </a:p>
      </dgm:t>
    </dgm:pt>
    <dgm:pt modelId="{09DA75D3-3447-408E-9295-602570F91E95}">
      <dgm:prSet phldrT="[Text]"/>
      <dgm:spPr/>
      <dgm:t>
        <a:bodyPr/>
        <a:lstStyle/>
        <a:p>
          <a:r>
            <a:rPr lang="en-US" b="1" dirty="0"/>
            <a:t>Ear Examination</a:t>
          </a:r>
        </a:p>
      </dgm:t>
    </dgm:pt>
    <dgm:pt modelId="{7B83A2F2-28F2-4858-AD16-A034D4A21274}" cxnId="{EDC02AC2-ACCE-4C63-8E1E-ADB8FBEA3B14}" type="parTrans">
      <dgm:prSet/>
      <dgm:spPr/>
      <dgm:t>
        <a:bodyPr/>
        <a:lstStyle/>
        <a:p>
          <a:endParaRPr lang="en-US"/>
        </a:p>
      </dgm:t>
    </dgm:pt>
    <dgm:pt modelId="{FE0B66F0-46FB-4D67-9F95-5C2975315B6D}" cxnId="{EDC02AC2-ACCE-4C63-8E1E-ADB8FBEA3B14}" type="sibTrans">
      <dgm:prSet/>
      <dgm:spPr/>
      <dgm:t>
        <a:bodyPr/>
        <a:lstStyle/>
        <a:p>
          <a:endParaRPr lang="en-US"/>
        </a:p>
      </dgm:t>
    </dgm:pt>
    <dgm:pt modelId="{0ADB6C18-7970-4467-9082-B9A80C1BEC7C}">
      <dgm:prSet phldrT="[Text]"/>
      <dgm:spPr/>
      <dgm:t>
        <a:bodyPr/>
        <a:lstStyle/>
        <a:p>
          <a:r>
            <a:rPr lang="en-US" dirty="0"/>
            <a:t>Comparison of color shape size and position of </a:t>
          </a:r>
          <a:r>
            <a:rPr lang="en-US" dirty="0" err="1"/>
            <a:t>pinna</a:t>
          </a:r>
          <a:endParaRPr lang="en-US" dirty="0"/>
        </a:p>
      </dgm:t>
    </dgm:pt>
    <dgm:pt modelId="{000A4C1C-755A-46A5-B38D-D19A95CDCE43}" cxnId="{239FC920-30C4-4046-B418-3E5C8FCE79F0}" type="parTrans">
      <dgm:prSet/>
      <dgm:spPr/>
      <dgm:t>
        <a:bodyPr/>
        <a:lstStyle/>
        <a:p>
          <a:endParaRPr lang="en-US"/>
        </a:p>
      </dgm:t>
    </dgm:pt>
    <dgm:pt modelId="{76FDE3B1-121C-4DD2-BD32-2AAAC6E822B7}" cxnId="{239FC920-30C4-4046-B418-3E5C8FCE79F0}" type="sibTrans">
      <dgm:prSet/>
      <dgm:spPr/>
      <dgm:t>
        <a:bodyPr/>
        <a:lstStyle/>
        <a:p>
          <a:endParaRPr lang="en-US"/>
        </a:p>
      </dgm:t>
    </dgm:pt>
    <dgm:pt modelId="{1FEA49C1-3030-4B0A-AF31-012C49AC132F}">
      <dgm:prSet/>
      <dgm:spPr/>
      <dgm:t>
        <a:bodyPr/>
        <a:lstStyle/>
        <a:p>
          <a:r>
            <a:rPr lang="en-US" dirty="0"/>
            <a:t>Sensory &amp; motor function of extremities</a:t>
          </a:r>
        </a:p>
      </dgm:t>
    </dgm:pt>
    <dgm:pt modelId="{8515D8E6-5C90-45E7-8B8A-3270FCF4A9B5}" cxnId="{006B26F0-8230-40B1-9AAC-A67BFEAA39F2}" type="parTrans">
      <dgm:prSet/>
      <dgm:spPr/>
      <dgm:t>
        <a:bodyPr/>
        <a:lstStyle/>
        <a:p>
          <a:endParaRPr lang="en-US"/>
        </a:p>
      </dgm:t>
    </dgm:pt>
    <dgm:pt modelId="{85F193BA-26EF-43AE-95AC-3EE9C8CD55F6}" cxnId="{006B26F0-8230-40B1-9AAC-A67BFEAA39F2}" type="sibTrans">
      <dgm:prSet/>
      <dgm:spPr/>
      <dgm:t>
        <a:bodyPr/>
        <a:lstStyle/>
        <a:p>
          <a:endParaRPr lang="en-US"/>
        </a:p>
      </dgm:t>
    </dgm:pt>
    <dgm:pt modelId="{78704278-E6E4-42B6-8924-EB6966BB9ADA}">
      <dgm:prSet/>
      <dgm:spPr/>
      <dgm:t>
        <a:bodyPr/>
        <a:lstStyle/>
        <a:p>
          <a:r>
            <a:rPr lang="en-US" dirty="0"/>
            <a:t>Complete cranial nerve evaluation</a:t>
          </a:r>
        </a:p>
      </dgm:t>
    </dgm:pt>
    <dgm:pt modelId="{E43C91B0-1436-402C-A86E-1261B995FB6D}" cxnId="{3085D01F-0607-4542-A419-B3C37DB7D49F}" type="parTrans">
      <dgm:prSet/>
      <dgm:spPr/>
      <dgm:t>
        <a:bodyPr/>
        <a:lstStyle/>
        <a:p>
          <a:endParaRPr lang="en-US"/>
        </a:p>
      </dgm:t>
    </dgm:pt>
    <dgm:pt modelId="{205039AB-FC2F-4EFD-8787-AC06F8F50B06}" cxnId="{3085D01F-0607-4542-A419-B3C37DB7D49F}" type="sibTrans">
      <dgm:prSet/>
      <dgm:spPr/>
      <dgm:t>
        <a:bodyPr/>
        <a:lstStyle/>
        <a:p>
          <a:endParaRPr lang="en-US"/>
        </a:p>
      </dgm:t>
    </dgm:pt>
    <dgm:pt modelId="{79023EA7-68D0-4C1C-B229-900D47FD16C5}">
      <dgm:prSet/>
      <dgm:spPr/>
      <dgm:t>
        <a:bodyPr/>
        <a:lstStyle/>
        <a:p>
          <a:r>
            <a:rPr lang="en-US" dirty="0" err="1"/>
            <a:t>Nystagmus</a:t>
          </a:r>
          <a:endParaRPr lang="en-US" dirty="0"/>
        </a:p>
      </dgm:t>
    </dgm:pt>
    <dgm:pt modelId="{7131C99C-9A91-4908-A7E2-351F81C81F79}" cxnId="{56D5CC54-A48B-4CE5-B21A-2703B4E56876}" type="parTrans">
      <dgm:prSet/>
      <dgm:spPr/>
      <dgm:t>
        <a:bodyPr/>
        <a:lstStyle/>
        <a:p>
          <a:endParaRPr lang="en-US"/>
        </a:p>
      </dgm:t>
    </dgm:pt>
    <dgm:pt modelId="{0CD6DF70-4C66-4226-89F3-5ADEBDE3F5AE}" cxnId="{56D5CC54-A48B-4CE5-B21A-2703B4E56876}" type="sibTrans">
      <dgm:prSet/>
      <dgm:spPr/>
      <dgm:t>
        <a:bodyPr/>
        <a:lstStyle/>
        <a:p>
          <a:endParaRPr lang="en-US"/>
        </a:p>
      </dgm:t>
    </dgm:pt>
    <dgm:pt modelId="{2F53257A-686A-47F3-B593-034AF54787B4}">
      <dgm:prSet/>
      <dgm:spPr/>
      <dgm:t>
        <a:bodyPr/>
        <a:lstStyle/>
        <a:p>
          <a:r>
            <a:rPr lang="en-US" dirty="0" err="1"/>
            <a:t>Cerebellar</a:t>
          </a:r>
          <a:r>
            <a:rPr lang="en-US" dirty="0"/>
            <a:t> function test</a:t>
          </a:r>
        </a:p>
      </dgm:t>
    </dgm:pt>
    <dgm:pt modelId="{4CF89220-796D-4515-B194-7216A9930096}" cxnId="{3997AC14-7D67-48E7-830A-048AB27E0090}" type="parTrans">
      <dgm:prSet/>
      <dgm:spPr/>
      <dgm:t>
        <a:bodyPr/>
        <a:lstStyle/>
        <a:p>
          <a:endParaRPr lang="en-US"/>
        </a:p>
      </dgm:t>
    </dgm:pt>
    <dgm:pt modelId="{353B7426-9723-4ABF-B419-EFA27FFA7DD2}" cxnId="{3997AC14-7D67-48E7-830A-048AB27E0090}" type="sibTrans">
      <dgm:prSet/>
      <dgm:spPr/>
      <dgm:t>
        <a:bodyPr/>
        <a:lstStyle/>
        <a:p>
          <a:endParaRPr lang="en-US"/>
        </a:p>
      </dgm:t>
    </dgm:pt>
    <dgm:pt modelId="{6A118C3E-87A9-4726-8AFE-029C6A0EE455}">
      <dgm:prSet/>
      <dgm:spPr/>
      <dgm:t>
        <a:bodyPr/>
        <a:lstStyle/>
        <a:p>
          <a:r>
            <a:rPr lang="en-US" dirty="0"/>
            <a:t>Optic disc Evaluation</a:t>
          </a:r>
        </a:p>
      </dgm:t>
    </dgm:pt>
    <dgm:pt modelId="{EB03F7FC-5810-4B34-A7F3-04870F287EE2}" cxnId="{75F33B12-E2CC-445A-8286-C526B1AB0299}" type="parTrans">
      <dgm:prSet/>
      <dgm:spPr/>
      <dgm:t>
        <a:bodyPr/>
        <a:lstStyle/>
        <a:p>
          <a:endParaRPr lang="en-US"/>
        </a:p>
      </dgm:t>
    </dgm:pt>
    <dgm:pt modelId="{30175423-98DE-4499-AA50-7F30CA81BF0E}" cxnId="{75F33B12-E2CC-445A-8286-C526B1AB0299}" type="sibTrans">
      <dgm:prSet/>
      <dgm:spPr/>
      <dgm:t>
        <a:bodyPr/>
        <a:lstStyle/>
        <a:p>
          <a:endParaRPr lang="en-US"/>
        </a:p>
      </dgm:t>
    </dgm:pt>
    <dgm:pt modelId="{2DA6275C-8BF5-4428-B426-CF9003289F58}">
      <dgm:prSet/>
      <dgm:spPr/>
      <dgm:t>
        <a:bodyPr/>
        <a:lstStyle/>
        <a:p>
          <a:r>
            <a:rPr lang="en-US" dirty="0" err="1"/>
            <a:t>Nuchal</a:t>
          </a:r>
          <a:r>
            <a:rPr lang="en-US" dirty="0"/>
            <a:t> Rigidity</a:t>
          </a:r>
        </a:p>
      </dgm:t>
    </dgm:pt>
    <dgm:pt modelId="{D359D886-64A2-439B-A5B1-CC53D90CB504}" cxnId="{BBE0C34C-5F17-4209-9B23-17CE33F4AD0D}" type="parTrans">
      <dgm:prSet/>
      <dgm:spPr/>
      <dgm:t>
        <a:bodyPr/>
        <a:lstStyle/>
        <a:p>
          <a:endParaRPr lang="en-US"/>
        </a:p>
      </dgm:t>
    </dgm:pt>
    <dgm:pt modelId="{1527DBA8-6D1F-40E2-B2B2-BA7A42FA72A7}" cxnId="{BBE0C34C-5F17-4209-9B23-17CE33F4AD0D}" type="sibTrans">
      <dgm:prSet/>
      <dgm:spPr/>
      <dgm:t>
        <a:bodyPr/>
        <a:lstStyle/>
        <a:p>
          <a:endParaRPr lang="en-US"/>
        </a:p>
      </dgm:t>
    </dgm:pt>
    <dgm:pt modelId="{7B9A6489-A149-4E52-AF34-B89FD54BD00D}">
      <dgm:prSet/>
      <dgm:spPr/>
      <dgm:t>
        <a:bodyPr/>
        <a:lstStyle/>
        <a:p>
          <a:r>
            <a:rPr lang="en-US" dirty="0"/>
            <a:t>Regions adjacent to auricles</a:t>
          </a:r>
        </a:p>
      </dgm:t>
    </dgm:pt>
    <dgm:pt modelId="{BC876B8C-D979-4D8D-AD9B-1D0C96B2C051}" cxnId="{8C5CAA67-9462-48EA-8AC9-07003E8940F4}" type="parTrans">
      <dgm:prSet/>
      <dgm:spPr/>
      <dgm:t>
        <a:bodyPr/>
        <a:lstStyle/>
        <a:p>
          <a:endParaRPr lang="en-US"/>
        </a:p>
      </dgm:t>
    </dgm:pt>
    <dgm:pt modelId="{00E06133-084B-403D-8D4D-7A9C6EF2D405}" cxnId="{8C5CAA67-9462-48EA-8AC9-07003E8940F4}" type="sibTrans">
      <dgm:prSet/>
      <dgm:spPr/>
      <dgm:t>
        <a:bodyPr/>
        <a:lstStyle/>
        <a:p>
          <a:endParaRPr lang="en-US"/>
        </a:p>
      </dgm:t>
    </dgm:pt>
    <dgm:pt modelId="{64D74323-6E3E-4672-96DD-FD56863D8CFB}">
      <dgm:prSet/>
      <dgm:spPr/>
      <dgm:t>
        <a:bodyPr/>
        <a:lstStyle/>
        <a:p>
          <a:r>
            <a:rPr lang="en-US" dirty="0"/>
            <a:t>EAC and TM EUM</a:t>
          </a:r>
        </a:p>
      </dgm:t>
    </dgm:pt>
    <dgm:pt modelId="{5A32A631-365D-4EEA-B71F-8CE38FC5C3AF}" cxnId="{6A102AB8-925A-4A3B-8940-041C4C7992BE}" type="parTrans">
      <dgm:prSet/>
      <dgm:spPr/>
      <dgm:t>
        <a:bodyPr/>
        <a:lstStyle/>
        <a:p>
          <a:endParaRPr lang="en-US"/>
        </a:p>
      </dgm:t>
    </dgm:pt>
    <dgm:pt modelId="{46773C7E-BD1A-4D6D-9AB2-88E9ABA531C5}" cxnId="{6A102AB8-925A-4A3B-8940-041C4C7992BE}" type="sibTrans">
      <dgm:prSet/>
      <dgm:spPr/>
      <dgm:t>
        <a:bodyPr/>
        <a:lstStyle/>
        <a:p>
          <a:endParaRPr lang="en-US"/>
        </a:p>
      </dgm:t>
    </dgm:pt>
    <dgm:pt modelId="{697C698E-FDCA-4541-B6BE-9904C43BB348}">
      <dgm:prSet/>
      <dgm:spPr/>
      <dgm:t>
        <a:bodyPr/>
        <a:lstStyle/>
        <a:p>
          <a:r>
            <a:rPr lang="en-US" dirty="0"/>
            <a:t>Pneumatic </a:t>
          </a:r>
          <a:r>
            <a:rPr lang="en-US" dirty="0" err="1"/>
            <a:t>otoscopy</a:t>
          </a:r>
          <a:endParaRPr lang="en-US" dirty="0"/>
        </a:p>
      </dgm:t>
    </dgm:pt>
    <dgm:pt modelId="{58C7AB17-D28F-430F-B5E4-EB7FB2DE8C9B}" cxnId="{E8543653-B8CA-4C1D-AE83-3747A17B4804}" type="parTrans">
      <dgm:prSet/>
      <dgm:spPr/>
      <dgm:t>
        <a:bodyPr/>
        <a:lstStyle/>
        <a:p>
          <a:endParaRPr lang="en-US"/>
        </a:p>
      </dgm:t>
    </dgm:pt>
    <dgm:pt modelId="{FE0819D2-4286-4DA6-B5A3-5ADC5BF010E7}" cxnId="{E8543653-B8CA-4C1D-AE83-3747A17B4804}" type="sibTrans">
      <dgm:prSet/>
      <dgm:spPr/>
      <dgm:t>
        <a:bodyPr/>
        <a:lstStyle/>
        <a:p>
          <a:endParaRPr lang="en-US"/>
        </a:p>
      </dgm:t>
    </dgm:pt>
    <dgm:pt modelId="{A4AE38EA-BE9C-46F6-BFC4-A5ABB4620F98}" type="pres">
      <dgm:prSet presAssocID="{566D888D-8380-4B18-9486-5BE6B74DAE99}" presName="Name0" presStyleCnt="0">
        <dgm:presLayoutVars>
          <dgm:dir/>
          <dgm:animLvl val="lvl"/>
          <dgm:resizeHandles val="exact"/>
        </dgm:presLayoutVars>
      </dgm:prSet>
      <dgm:spPr/>
    </dgm:pt>
    <dgm:pt modelId="{67E9049B-D3AA-4920-AE5C-9388ED37F281}" type="pres">
      <dgm:prSet presAssocID="{DCB9E806-7FFD-49DE-B757-228CE62900A5}" presName="composite" presStyleCnt="0"/>
      <dgm:spPr/>
    </dgm:pt>
    <dgm:pt modelId="{1B518D2B-FD6E-4369-A404-C69EB00BD9C5}" type="pres">
      <dgm:prSet presAssocID="{DCB9E806-7FFD-49DE-B757-228CE62900A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B3047BE-0182-4BA9-8EA2-E40C1BABF6E7}" type="pres">
      <dgm:prSet presAssocID="{DCB9E806-7FFD-49DE-B757-228CE62900A5}" presName="desTx" presStyleLbl="alignAccFollowNode1" presStyleIdx="0" presStyleCnt="3">
        <dgm:presLayoutVars>
          <dgm:bulletEnabled val="1"/>
        </dgm:presLayoutVars>
      </dgm:prSet>
      <dgm:spPr/>
    </dgm:pt>
    <dgm:pt modelId="{3AB5CC97-BF8D-483C-ADA2-811246D95CAF}" type="pres">
      <dgm:prSet presAssocID="{D56FD755-8B22-4C82-BB49-64A526C50A6D}" presName="space" presStyleCnt="0"/>
      <dgm:spPr/>
    </dgm:pt>
    <dgm:pt modelId="{1AFE1656-509C-456F-98A3-7BC85B730ADC}" type="pres">
      <dgm:prSet presAssocID="{213827CD-B89A-41D8-BCAE-4AB08138A777}" presName="composite" presStyleCnt="0"/>
      <dgm:spPr/>
    </dgm:pt>
    <dgm:pt modelId="{D00E9387-1EF7-4FD0-9906-B83D93D5EA78}" type="pres">
      <dgm:prSet presAssocID="{213827CD-B89A-41D8-BCAE-4AB08138A77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E7F7CA3-1A42-483D-A253-E983FE827FB5}" type="pres">
      <dgm:prSet presAssocID="{213827CD-B89A-41D8-BCAE-4AB08138A777}" presName="desTx" presStyleLbl="alignAccFollowNode1" presStyleIdx="1" presStyleCnt="3">
        <dgm:presLayoutVars>
          <dgm:bulletEnabled val="1"/>
        </dgm:presLayoutVars>
      </dgm:prSet>
      <dgm:spPr/>
    </dgm:pt>
    <dgm:pt modelId="{50488DA6-D157-48FB-BB79-467EE7B794F6}" type="pres">
      <dgm:prSet presAssocID="{848DD3BB-62AA-4276-B145-F4AF6B3948A2}" presName="space" presStyleCnt="0"/>
      <dgm:spPr/>
    </dgm:pt>
    <dgm:pt modelId="{BA023B9C-67A6-43AA-AC8A-8F524EF2657B}" type="pres">
      <dgm:prSet presAssocID="{09DA75D3-3447-408E-9295-602570F91E95}" presName="composite" presStyleCnt="0"/>
      <dgm:spPr/>
    </dgm:pt>
    <dgm:pt modelId="{DA33DE19-FEF7-47FE-92A9-BE989AFFA776}" type="pres">
      <dgm:prSet presAssocID="{09DA75D3-3447-408E-9295-602570F91E9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1AB5713-9DDE-42FB-9469-096B58E8CF3B}" type="pres">
      <dgm:prSet presAssocID="{09DA75D3-3447-408E-9295-602570F91E9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2530403-A3D6-4AE0-8C51-5C5220CB6BEC}" type="presOf" srcId="{2DA6275C-8BF5-4428-B426-CF9003289F58}" destId="{1E7F7CA3-1A42-483D-A253-E983FE827FB5}" srcOrd="0" destOrd="6" presId="urn:microsoft.com/office/officeart/2005/8/layout/hList1"/>
    <dgm:cxn modelId="{1606AB04-1474-4224-B109-C5A92D6CA2CA}" type="presOf" srcId="{7B9A6489-A149-4E52-AF34-B89FD54BD00D}" destId="{81AB5713-9DDE-42FB-9469-096B58E8CF3B}" srcOrd="0" destOrd="1" presId="urn:microsoft.com/office/officeart/2005/8/layout/hList1"/>
    <dgm:cxn modelId="{F0CE8A08-0461-4F11-9BAC-2C313344A2EE}" type="presOf" srcId="{79023EA7-68D0-4C1C-B229-900D47FD16C5}" destId="{1E7F7CA3-1A42-483D-A253-E983FE827FB5}" srcOrd="0" destOrd="3" presId="urn:microsoft.com/office/officeart/2005/8/layout/hList1"/>
    <dgm:cxn modelId="{75F33B12-E2CC-445A-8286-C526B1AB0299}" srcId="{213827CD-B89A-41D8-BCAE-4AB08138A777}" destId="{6A118C3E-87A9-4726-8AFE-029C6A0EE455}" srcOrd="5" destOrd="0" parTransId="{EB03F7FC-5810-4B34-A7F3-04870F287EE2}" sibTransId="{30175423-98DE-4499-AA50-7F30CA81BF0E}"/>
    <dgm:cxn modelId="{3997AC14-7D67-48E7-830A-048AB27E0090}" srcId="{213827CD-B89A-41D8-BCAE-4AB08138A777}" destId="{2F53257A-686A-47F3-B593-034AF54787B4}" srcOrd="4" destOrd="0" parTransId="{4CF89220-796D-4515-B194-7216A9930096}" sibTransId="{353B7426-9723-4ABF-B419-EFA27FFA7DD2}"/>
    <dgm:cxn modelId="{3085D01F-0607-4542-A419-B3C37DB7D49F}" srcId="{213827CD-B89A-41D8-BCAE-4AB08138A777}" destId="{78704278-E6E4-42B6-8924-EB6966BB9ADA}" srcOrd="2" destOrd="0" parTransId="{E43C91B0-1436-402C-A86E-1261B995FB6D}" sibTransId="{205039AB-FC2F-4EFD-8787-AC06F8F50B06}"/>
    <dgm:cxn modelId="{239FC920-30C4-4046-B418-3E5C8FCE79F0}" srcId="{09DA75D3-3447-408E-9295-602570F91E95}" destId="{0ADB6C18-7970-4467-9082-B9A80C1BEC7C}" srcOrd="0" destOrd="0" parTransId="{000A4C1C-755A-46A5-B38D-D19A95CDCE43}" sibTransId="{76FDE3B1-121C-4DD2-BD32-2AAAC6E822B7}"/>
    <dgm:cxn modelId="{31BC252A-0C84-4DA1-AAB7-A562416B219C}" type="presOf" srcId="{697C698E-FDCA-4541-B6BE-9904C43BB348}" destId="{81AB5713-9DDE-42FB-9469-096B58E8CF3B}" srcOrd="0" destOrd="3" presId="urn:microsoft.com/office/officeart/2005/8/layout/hList1"/>
    <dgm:cxn modelId="{8C5CAA67-9462-48EA-8AC9-07003E8940F4}" srcId="{09DA75D3-3447-408E-9295-602570F91E95}" destId="{7B9A6489-A149-4E52-AF34-B89FD54BD00D}" srcOrd="1" destOrd="0" parTransId="{BC876B8C-D979-4D8D-AD9B-1D0C96B2C051}" sibTransId="{00E06133-084B-403D-8D4D-7A9C6EF2D405}"/>
    <dgm:cxn modelId="{BBE0C34C-5F17-4209-9B23-17CE33F4AD0D}" srcId="{213827CD-B89A-41D8-BCAE-4AB08138A777}" destId="{2DA6275C-8BF5-4428-B426-CF9003289F58}" srcOrd="6" destOrd="0" parTransId="{D359D886-64A2-439B-A5B1-CC53D90CB504}" sibTransId="{1527DBA8-6D1F-40E2-B2B2-BA7A42FA72A7}"/>
    <dgm:cxn modelId="{5E5DA051-67BB-4318-B4EE-49F49A08DD2A}" type="presOf" srcId="{78704278-E6E4-42B6-8924-EB6966BB9ADA}" destId="{1E7F7CA3-1A42-483D-A253-E983FE827FB5}" srcOrd="0" destOrd="2" presId="urn:microsoft.com/office/officeart/2005/8/layout/hList1"/>
    <dgm:cxn modelId="{E8543653-B8CA-4C1D-AE83-3747A17B4804}" srcId="{09DA75D3-3447-408E-9295-602570F91E95}" destId="{697C698E-FDCA-4541-B6BE-9904C43BB348}" srcOrd="3" destOrd="0" parTransId="{58C7AB17-D28F-430F-B5E4-EB7FB2DE8C9B}" sibTransId="{FE0819D2-4286-4DA6-B5A3-5ADC5BF010E7}"/>
    <dgm:cxn modelId="{A4086C74-7F88-4718-94AF-F5D248761688}" srcId="{566D888D-8380-4B18-9486-5BE6B74DAE99}" destId="{213827CD-B89A-41D8-BCAE-4AB08138A777}" srcOrd="1" destOrd="0" parTransId="{71E24335-D890-4611-97E0-65FD7B985F19}" sibTransId="{848DD3BB-62AA-4276-B145-F4AF6B3948A2}"/>
    <dgm:cxn modelId="{56D5CC54-A48B-4CE5-B21A-2703B4E56876}" srcId="{213827CD-B89A-41D8-BCAE-4AB08138A777}" destId="{79023EA7-68D0-4C1C-B229-900D47FD16C5}" srcOrd="3" destOrd="0" parTransId="{7131C99C-9A91-4908-A7E2-351F81C81F79}" sibTransId="{0CD6DF70-4C66-4226-89F3-5ADEBDE3F5AE}"/>
    <dgm:cxn modelId="{400DBE84-C68B-4655-8369-989564C89E41}" type="presOf" srcId="{1FEA49C1-3030-4B0A-AF31-012C49AC132F}" destId="{1E7F7CA3-1A42-483D-A253-E983FE827FB5}" srcOrd="0" destOrd="1" presId="urn:microsoft.com/office/officeart/2005/8/layout/hList1"/>
    <dgm:cxn modelId="{2CEA3C85-2837-430F-947F-2867F2FFF5D4}" srcId="{213827CD-B89A-41D8-BCAE-4AB08138A777}" destId="{4D465664-15CC-4EAD-9E29-07957F812419}" srcOrd="0" destOrd="0" parTransId="{D201F152-8F18-4852-981D-03FD4DE9AD37}" sibTransId="{3004D74E-6EE4-4D22-B104-BE35A7CF8C85}"/>
    <dgm:cxn modelId="{1103AD8D-162B-4F73-BA82-EC6105AC6C9B}" srcId="{566D888D-8380-4B18-9486-5BE6B74DAE99}" destId="{DCB9E806-7FFD-49DE-B757-228CE62900A5}" srcOrd="0" destOrd="0" parTransId="{B48C6B3F-0FA1-4EA3-B487-82F9AE79A730}" sibTransId="{D56FD755-8B22-4C82-BB49-64A526C50A6D}"/>
    <dgm:cxn modelId="{E6E509A4-A376-43A1-A11F-CFBA3E8137B1}" type="presOf" srcId="{64D74323-6E3E-4672-96DD-FD56863D8CFB}" destId="{81AB5713-9DDE-42FB-9469-096B58E8CF3B}" srcOrd="0" destOrd="2" presId="urn:microsoft.com/office/officeart/2005/8/layout/hList1"/>
    <dgm:cxn modelId="{D09143A9-8720-45BA-B6AD-CBCAEC8F6B28}" type="presOf" srcId="{2685BC94-5137-4513-86A8-FC08871523B7}" destId="{2B3047BE-0182-4BA9-8EA2-E40C1BABF6E7}" srcOrd="0" destOrd="0" presId="urn:microsoft.com/office/officeart/2005/8/layout/hList1"/>
    <dgm:cxn modelId="{455F0BB0-238F-4F57-BF0C-3CAE98C63DBC}" srcId="{DCB9E806-7FFD-49DE-B757-228CE62900A5}" destId="{2685BC94-5137-4513-86A8-FC08871523B7}" srcOrd="0" destOrd="0" parTransId="{8C971BB4-71A1-49FF-93ED-96AB54A1857F}" sibTransId="{A5768EA9-8E26-4B71-976E-975808CE5755}"/>
    <dgm:cxn modelId="{EFDF2EB6-5D85-4E63-BB77-AF13AC434632}" type="presOf" srcId="{2F53257A-686A-47F3-B593-034AF54787B4}" destId="{1E7F7CA3-1A42-483D-A253-E983FE827FB5}" srcOrd="0" destOrd="4" presId="urn:microsoft.com/office/officeart/2005/8/layout/hList1"/>
    <dgm:cxn modelId="{6A102AB8-925A-4A3B-8940-041C4C7992BE}" srcId="{09DA75D3-3447-408E-9295-602570F91E95}" destId="{64D74323-6E3E-4672-96DD-FD56863D8CFB}" srcOrd="2" destOrd="0" parTransId="{5A32A631-365D-4EEA-B71F-8CE38FC5C3AF}" sibTransId="{46773C7E-BD1A-4D6D-9AB2-88E9ABA531C5}"/>
    <dgm:cxn modelId="{EDC02AC2-ACCE-4C63-8E1E-ADB8FBEA3B14}" srcId="{566D888D-8380-4B18-9486-5BE6B74DAE99}" destId="{09DA75D3-3447-408E-9295-602570F91E95}" srcOrd="2" destOrd="0" parTransId="{7B83A2F2-28F2-4858-AD16-A034D4A21274}" sibTransId="{FE0B66F0-46FB-4D67-9F95-5C2975315B6D}"/>
    <dgm:cxn modelId="{EF88B4C6-7CAE-4154-A040-C37372D6CA51}" type="presOf" srcId="{566D888D-8380-4B18-9486-5BE6B74DAE99}" destId="{A4AE38EA-BE9C-46F6-BFC4-A5ABB4620F98}" srcOrd="0" destOrd="0" presId="urn:microsoft.com/office/officeart/2005/8/layout/hList1"/>
    <dgm:cxn modelId="{150DF4CB-4DC4-4253-A233-7D341B011A6E}" type="presOf" srcId="{0ADB6C18-7970-4467-9082-B9A80C1BEC7C}" destId="{81AB5713-9DDE-42FB-9469-096B58E8CF3B}" srcOrd="0" destOrd="0" presId="urn:microsoft.com/office/officeart/2005/8/layout/hList1"/>
    <dgm:cxn modelId="{774248E9-AD1E-4552-A1B0-DC2D8A046134}" type="presOf" srcId="{09DA75D3-3447-408E-9295-602570F91E95}" destId="{DA33DE19-FEF7-47FE-92A9-BE989AFFA776}" srcOrd="0" destOrd="0" presId="urn:microsoft.com/office/officeart/2005/8/layout/hList1"/>
    <dgm:cxn modelId="{2B335BEB-B81A-4DF0-9122-F35469DF86AB}" type="presOf" srcId="{4D465664-15CC-4EAD-9E29-07957F812419}" destId="{1E7F7CA3-1A42-483D-A253-E983FE827FB5}" srcOrd="0" destOrd="0" presId="urn:microsoft.com/office/officeart/2005/8/layout/hList1"/>
    <dgm:cxn modelId="{006B26F0-8230-40B1-9AAC-A67BFEAA39F2}" srcId="{213827CD-B89A-41D8-BCAE-4AB08138A777}" destId="{1FEA49C1-3030-4B0A-AF31-012C49AC132F}" srcOrd="1" destOrd="0" parTransId="{8515D8E6-5C90-45E7-8B8A-3270FCF4A9B5}" sibTransId="{85F193BA-26EF-43AE-95AC-3EE9C8CD55F6}"/>
    <dgm:cxn modelId="{E9C45FFC-0FAC-46D1-864A-6CEE80290583}" type="presOf" srcId="{6A118C3E-87A9-4726-8AFE-029C6A0EE455}" destId="{1E7F7CA3-1A42-483D-A253-E983FE827FB5}" srcOrd="0" destOrd="5" presId="urn:microsoft.com/office/officeart/2005/8/layout/hList1"/>
    <dgm:cxn modelId="{A287CDFC-D430-4478-92F3-5FC3B5B0A12F}" type="presOf" srcId="{213827CD-B89A-41D8-BCAE-4AB08138A777}" destId="{D00E9387-1EF7-4FD0-9906-B83D93D5EA78}" srcOrd="0" destOrd="0" presId="urn:microsoft.com/office/officeart/2005/8/layout/hList1"/>
    <dgm:cxn modelId="{918D36FF-4E56-43BF-8618-D563102F00CC}" type="presOf" srcId="{DCB9E806-7FFD-49DE-B757-228CE62900A5}" destId="{1B518D2B-FD6E-4369-A404-C69EB00BD9C5}" srcOrd="0" destOrd="0" presId="urn:microsoft.com/office/officeart/2005/8/layout/hList1"/>
    <dgm:cxn modelId="{58E33892-E4A2-4FF2-B37E-F0CCCA44BFC0}" type="presParOf" srcId="{A4AE38EA-BE9C-46F6-BFC4-A5ABB4620F98}" destId="{67E9049B-D3AA-4920-AE5C-9388ED37F281}" srcOrd="0" destOrd="0" presId="urn:microsoft.com/office/officeart/2005/8/layout/hList1"/>
    <dgm:cxn modelId="{0111715B-71D1-45F4-9ADC-CDB42736E71C}" type="presParOf" srcId="{67E9049B-D3AA-4920-AE5C-9388ED37F281}" destId="{1B518D2B-FD6E-4369-A404-C69EB00BD9C5}" srcOrd="0" destOrd="0" presId="urn:microsoft.com/office/officeart/2005/8/layout/hList1"/>
    <dgm:cxn modelId="{B8CBF312-B0F9-4C0E-B2C0-5092BB65AE1F}" type="presParOf" srcId="{67E9049B-D3AA-4920-AE5C-9388ED37F281}" destId="{2B3047BE-0182-4BA9-8EA2-E40C1BABF6E7}" srcOrd="1" destOrd="0" presId="urn:microsoft.com/office/officeart/2005/8/layout/hList1"/>
    <dgm:cxn modelId="{AEDC3D1A-66A8-4D11-9588-9DB793931F70}" type="presParOf" srcId="{A4AE38EA-BE9C-46F6-BFC4-A5ABB4620F98}" destId="{3AB5CC97-BF8D-483C-ADA2-811246D95CAF}" srcOrd="1" destOrd="0" presId="urn:microsoft.com/office/officeart/2005/8/layout/hList1"/>
    <dgm:cxn modelId="{82CD99C4-A9A6-4CF6-944B-DEFB33D33F0E}" type="presParOf" srcId="{A4AE38EA-BE9C-46F6-BFC4-A5ABB4620F98}" destId="{1AFE1656-509C-456F-98A3-7BC85B730ADC}" srcOrd="2" destOrd="0" presId="urn:microsoft.com/office/officeart/2005/8/layout/hList1"/>
    <dgm:cxn modelId="{66B0E5C0-88FE-4983-AF1D-AC9529FB7FEE}" type="presParOf" srcId="{1AFE1656-509C-456F-98A3-7BC85B730ADC}" destId="{D00E9387-1EF7-4FD0-9906-B83D93D5EA78}" srcOrd="0" destOrd="0" presId="urn:microsoft.com/office/officeart/2005/8/layout/hList1"/>
    <dgm:cxn modelId="{A430F816-D651-4E0D-96EB-739F26018B5B}" type="presParOf" srcId="{1AFE1656-509C-456F-98A3-7BC85B730ADC}" destId="{1E7F7CA3-1A42-483D-A253-E983FE827FB5}" srcOrd="1" destOrd="0" presId="urn:microsoft.com/office/officeart/2005/8/layout/hList1"/>
    <dgm:cxn modelId="{7BC502DD-04B7-4433-A26F-A04802E6BAB4}" type="presParOf" srcId="{A4AE38EA-BE9C-46F6-BFC4-A5ABB4620F98}" destId="{50488DA6-D157-48FB-BB79-467EE7B794F6}" srcOrd="3" destOrd="0" presId="urn:microsoft.com/office/officeart/2005/8/layout/hList1"/>
    <dgm:cxn modelId="{4E10354C-8030-49CB-95BA-B2A345D092B7}" type="presParOf" srcId="{A4AE38EA-BE9C-46F6-BFC4-A5ABB4620F98}" destId="{BA023B9C-67A6-43AA-AC8A-8F524EF2657B}" srcOrd="4" destOrd="0" presId="urn:microsoft.com/office/officeart/2005/8/layout/hList1"/>
    <dgm:cxn modelId="{561646B2-DA2B-45CD-9090-A7BF92620206}" type="presParOf" srcId="{BA023B9C-67A6-43AA-AC8A-8F524EF2657B}" destId="{DA33DE19-FEF7-47FE-92A9-BE989AFFA776}" srcOrd="0" destOrd="0" presId="urn:microsoft.com/office/officeart/2005/8/layout/hList1"/>
    <dgm:cxn modelId="{E4474C1B-DE38-46B5-BDF7-F2345EC79622}" type="presParOf" srcId="{BA023B9C-67A6-43AA-AC8A-8F524EF2657B}" destId="{81AB5713-9DDE-42FB-9469-096B58E8CF3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527DAA-6184-4970-A70D-DC79F692A64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D504DF-56EF-4D8F-B328-95253424F263}">
      <dgm:prSet phldrT="[Text]"/>
      <dgm:spPr/>
      <dgm:t>
        <a:bodyPr/>
        <a:lstStyle/>
        <a:p>
          <a:r>
            <a:rPr lang="en-US" b="1" dirty="0"/>
            <a:t>Diagnosis</a:t>
          </a:r>
        </a:p>
      </dgm:t>
    </dgm:pt>
    <dgm:pt modelId="{1D214CF9-C0AC-4672-9170-11F855DFD0BD}" cxnId="{DD97BC23-C7BD-4805-900F-18837A9600CA}" type="parTrans">
      <dgm:prSet/>
      <dgm:spPr/>
      <dgm:t>
        <a:bodyPr/>
        <a:lstStyle/>
        <a:p>
          <a:endParaRPr lang="en-US"/>
        </a:p>
      </dgm:t>
    </dgm:pt>
    <dgm:pt modelId="{38FB06E5-BB5C-4C62-A4AC-D39B438C2144}" cxnId="{DD97BC23-C7BD-4805-900F-18837A9600CA}" type="sibTrans">
      <dgm:prSet/>
      <dgm:spPr/>
      <dgm:t>
        <a:bodyPr/>
        <a:lstStyle/>
        <a:p>
          <a:endParaRPr lang="en-US"/>
        </a:p>
      </dgm:t>
    </dgm:pt>
    <dgm:pt modelId="{E5AD9C32-D2A0-44A9-A810-966BECF3DA24}">
      <dgm:prSet phldrT="[Text]"/>
      <dgm:spPr/>
      <dgm:t>
        <a:bodyPr/>
        <a:lstStyle/>
        <a:p>
          <a:r>
            <a:rPr lang="en-US" dirty="0"/>
            <a:t>Imaging Techniques</a:t>
          </a:r>
        </a:p>
      </dgm:t>
    </dgm:pt>
    <dgm:pt modelId="{1EE74FAA-58CF-445A-91FC-F601B5AFF388}" cxnId="{FE99D5B3-CB05-4F43-B2D6-229816D67154}" type="parTrans">
      <dgm:prSet/>
      <dgm:spPr/>
      <dgm:t>
        <a:bodyPr/>
        <a:lstStyle/>
        <a:p>
          <a:endParaRPr lang="en-US"/>
        </a:p>
      </dgm:t>
    </dgm:pt>
    <dgm:pt modelId="{D5B7104E-7270-45F6-B4D4-21F89988D496}" cxnId="{FE99D5B3-CB05-4F43-B2D6-229816D67154}" type="sibTrans">
      <dgm:prSet/>
      <dgm:spPr/>
      <dgm:t>
        <a:bodyPr/>
        <a:lstStyle/>
        <a:p>
          <a:endParaRPr lang="en-US"/>
        </a:p>
      </dgm:t>
    </dgm:pt>
    <dgm:pt modelId="{1892A704-6251-41C0-B90D-407B12468814}">
      <dgm:prSet phldrT="[Text]"/>
      <dgm:spPr/>
      <dgm:t>
        <a:bodyPr/>
        <a:lstStyle/>
        <a:p>
          <a:r>
            <a:rPr lang="en-US" dirty="0"/>
            <a:t>CT Scan</a:t>
          </a:r>
        </a:p>
      </dgm:t>
    </dgm:pt>
    <dgm:pt modelId="{E6E6BD59-B10A-49F9-8CE4-C52C24CF6FAA}" cxnId="{2B3824BC-4CD6-415B-952B-966C9FDB56D8}" type="parTrans">
      <dgm:prSet/>
      <dgm:spPr/>
      <dgm:t>
        <a:bodyPr/>
        <a:lstStyle/>
        <a:p>
          <a:endParaRPr lang="en-US"/>
        </a:p>
      </dgm:t>
    </dgm:pt>
    <dgm:pt modelId="{DB8A1812-CDE8-446E-8FD1-77D097FF4B72}" cxnId="{2B3824BC-4CD6-415B-952B-966C9FDB56D8}" type="sibTrans">
      <dgm:prSet/>
      <dgm:spPr/>
      <dgm:t>
        <a:bodyPr/>
        <a:lstStyle/>
        <a:p>
          <a:endParaRPr lang="en-US"/>
        </a:p>
      </dgm:t>
    </dgm:pt>
    <dgm:pt modelId="{73009B40-008C-4EA7-8506-B6B20E102A53}">
      <dgm:prSet phldrT="[Text]"/>
      <dgm:spPr/>
      <dgm:t>
        <a:bodyPr/>
        <a:lstStyle/>
        <a:p>
          <a:r>
            <a:rPr lang="en-US" dirty="0"/>
            <a:t>MRI with Gadolinium Contrast</a:t>
          </a:r>
        </a:p>
      </dgm:t>
    </dgm:pt>
    <dgm:pt modelId="{7547726C-FFDA-4308-9F5E-5E41C740650D}" cxnId="{A923CDE0-99D5-4376-B255-5A95B6D059B7}" type="parTrans">
      <dgm:prSet/>
      <dgm:spPr/>
      <dgm:t>
        <a:bodyPr/>
        <a:lstStyle/>
        <a:p>
          <a:endParaRPr lang="en-US"/>
        </a:p>
      </dgm:t>
    </dgm:pt>
    <dgm:pt modelId="{76F15BB9-C382-4A32-A06C-91C559D26FB5}" cxnId="{A923CDE0-99D5-4376-B255-5A95B6D059B7}" type="sibTrans">
      <dgm:prSet/>
      <dgm:spPr/>
      <dgm:t>
        <a:bodyPr/>
        <a:lstStyle/>
        <a:p>
          <a:endParaRPr lang="en-US"/>
        </a:p>
      </dgm:t>
    </dgm:pt>
    <dgm:pt modelId="{127B519E-F2CC-45FB-BE69-04443E000491}">
      <dgm:prSet phldrT="[Text]"/>
      <dgm:spPr/>
      <dgm:t>
        <a:bodyPr/>
        <a:lstStyle/>
        <a:p>
          <a:r>
            <a:rPr lang="en-US" dirty="0"/>
            <a:t>Lumbar Puncture</a:t>
          </a:r>
        </a:p>
      </dgm:t>
    </dgm:pt>
    <dgm:pt modelId="{0006DE02-47D2-441B-B2DE-FB3889F0234C}" cxnId="{B400534D-CCF1-45E4-B5B3-B8A33804E5A9}" type="parTrans">
      <dgm:prSet/>
      <dgm:spPr/>
      <dgm:t>
        <a:bodyPr/>
        <a:lstStyle/>
        <a:p>
          <a:endParaRPr lang="en-US"/>
        </a:p>
      </dgm:t>
    </dgm:pt>
    <dgm:pt modelId="{E6576B32-616D-4AF7-9083-72F66E33EB05}" cxnId="{B400534D-CCF1-45E4-B5B3-B8A33804E5A9}" type="sibTrans">
      <dgm:prSet/>
      <dgm:spPr/>
      <dgm:t>
        <a:bodyPr/>
        <a:lstStyle/>
        <a:p>
          <a:endParaRPr lang="en-US"/>
        </a:p>
      </dgm:t>
    </dgm:pt>
    <dgm:pt modelId="{F7E83794-4F80-409C-8CCA-52697D079176}">
      <dgm:prSet phldrT="[Text]"/>
      <dgm:spPr/>
      <dgm:t>
        <a:bodyPr/>
        <a:lstStyle/>
        <a:p>
          <a:r>
            <a:rPr lang="en-US" dirty="0"/>
            <a:t>Contraindicated in  raised CSF with brain abscess and subdural </a:t>
          </a:r>
          <a:r>
            <a:rPr lang="en-US" dirty="0" err="1"/>
            <a:t>empyema</a:t>
          </a:r>
          <a:endParaRPr lang="en-US" dirty="0"/>
        </a:p>
      </dgm:t>
    </dgm:pt>
    <dgm:pt modelId="{ED654402-B24A-4B02-A5ED-880A589D8488}" cxnId="{17FD63BE-E073-4C98-AC94-CB022CFD885B}" type="parTrans">
      <dgm:prSet/>
      <dgm:spPr/>
      <dgm:t>
        <a:bodyPr/>
        <a:lstStyle/>
        <a:p>
          <a:endParaRPr lang="en-US"/>
        </a:p>
      </dgm:t>
    </dgm:pt>
    <dgm:pt modelId="{E6FE0622-95C1-4B4D-B2E5-172FDD87A152}" cxnId="{17FD63BE-E073-4C98-AC94-CB022CFD885B}" type="sibTrans">
      <dgm:prSet/>
      <dgm:spPr/>
      <dgm:t>
        <a:bodyPr/>
        <a:lstStyle/>
        <a:p>
          <a:endParaRPr lang="en-US"/>
        </a:p>
      </dgm:t>
    </dgm:pt>
    <dgm:pt modelId="{4F1D1572-9DD8-4466-BE18-5C71AAEAEC2D}" type="pres">
      <dgm:prSet presAssocID="{E8527DAA-6184-4970-A70D-DC79F692A64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45EA18F-8B9F-472F-AB3F-2DE2FBF8F579}" type="pres">
      <dgm:prSet presAssocID="{E8527DAA-6184-4970-A70D-DC79F692A646}" presName="hierFlow" presStyleCnt="0"/>
      <dgm:spPr/>
    </dgm:pt>
    <dgm:pt modelId="{DFFCCDCB-35DC-4937-854B-962BCC19578F}" type="pres">
      <dgm:prSet presAssocID="{E8527DAA-6184-4970-A70D-DC79F692A64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DEC28B6-9D15-485A-8C6E-D979CF16B47E}" type="pres">
      <dgm:prSet presAssocID="{21D504DF-56EF-4D8F-B328-95253424F263}" presName="Name14" presStyleCnt="0"/>
      <dgm:spPr/>
    </dgm:pt>
    <dgm:pt modelId="{030E89D7-1EEF-4087-86E7-92418DA6598E}" type="pres">
      <dgm:prSet presAssocID="{21D504DF-56EF-4D8F-B328-95253424F263}" presName="level1Shape" presStyleLbl="node0" presStyleIdx="0" presStyleCnt="1">
        <dgm:presLayoutVars>
          <dgm:chPref val="3"/>
        </dgm:presLayoutVars>
      </dgm:prSet>
      <dgm:spPr/>
    </dgm:pt>
    <dgm:pt modelId="{A3E53188-A4AB-4536-A91F-F81BEA9BE812}" type="pres">
      <dgm:prSet presAssocID="{21D504DF-56EF-4D8F-B328-95253424F263}" presName="hierChild2" presStyleCnt="0"/>
      <dgm:spPr/>
    </dgm:pt>
    <dgm:pt modelId="{68722B19-3682-4F6E-9B27-862B4369CD81}" type="pres">
      <dgm:prSet presAssocID="{1EE74FAA-58CF-445A-91FC-F601B5AFF388}" presName="Name19" presStyleLbl="parChTrans1D2" presStyleIdx="0" presStyleCnt="2"/>
      <dgm:spPr/>
    </dgm:pt>
    <dgm:pt modelId="{536DAAC6-6F7B-4B3A-BA3C-E14F167E40BC}" type="pres">
      <dgm:prSet presAssocID="{E5AD9C32-D2A0-44A9-A810-966BECF3DA24}" presName="Name21" presStyleCnt="0"/>
      <dgm:spPr/>
    </dgm:pt>
    <dgm:pt modelId="{D7E5EF67-F423-4527-9289-8AA675462BBF}" type="pres">
      <dgm:prSet presAssocID="{E5AD9C32-D2A0-44A9-A810-966BECF3DA24}" presName="level2Shape" presStyleLbl="node2" presStyleIdx="0" presStyleCnt="2"/>
      <dgm:spPr/>
    </dgm:pt>
    <dgm:pt modelId="{AC4FC814-F8FB-481F-99CD-501D76F0DD89}" type="pres">
      <dgm:prSet presAssocID="{E5AD9C32-D2A0-44A9-A810-966BECF3DA24}" presName="hierChild3" presStyleCnt="0"/>
      <dgm:spPr/>
    </dgm:pt>
    <dgm:pt modelId="{00E99A58-AA7C-48A2-B805-DC7635D92C00}" type="pres">
      <dgm:prSet presAssocID="{E6E6BD59-B10A-49F9-8CE4-C52C24CF6FAA}" presName="Name19" presStyleLbl="parChTrans1D3" presStyleIdx="0" presStyleCnt="3"/>
      <dgm:spPr/>
    </dgm:pt>
    <dgm:pt modelId="{C907711E-72BA-4319-B40D-E1CB1DE07B7E}" type="pres">
      <dgm:prSet presAssocID="{1892A704-6251-41C0-B90D-407B12468814}" presName="Name21" presStyleCnt="0"/>
      <dgm:spPr/>
    </dgm:pt>
    <dgm:pt modelId="{F3117A14-EEF4-498F-A3D4-B295D3CAF311}" type="pres">
      <dgm:prSet presAssocID="{1892A704-6251-41C0-B90D-407B12468814}" presName="level2Shape" presStyleLbl="node3" presStyleIdx="0" presStyleCnt="3"/>
      <dgm:spPr/>
    </dgm:pt>
    <dgm:pt modelId="{21DF017C-5E21-42A4-83EA-222F285C0EFA}" type="pres">
      <dgm:prSet presAssocID="{1892A704-6251-41C0-B90D-407B12468814}" presName="hierChild3" presStyleCnt="0"/>
      <dgm:spPr/>
    </dgm:pt>
    <dgm:pt modelId="{32CA155D-A5FB-4507-88EA-09ECD66DAD13}" type="pres">
      <dgm:prSet presAssocID="{7547726C-FFDA-4308-9F5E-5E41C740650D}" presName="Name19" presStyleLbl="parChTrans1D3" presStyleIdx="1" presStyleCnt="3"/>
      <dgm:spPr/>
    </dgm:pt>
    <dgm:pt modelId="{1D214CBA-B416-4A39-A653-AF5E2B5D3B13}" type="pres">
      <dgm:prSet presAssocID="{73009B40-008C-4EA7-8506-B6B20E102A53}" presName="Name21" presStyleCnt="0"/>
      <dgm:spPr/>
    </dgm:pt>
    <dgm:pt modelId="{4D03402D-6CEB-474F-9AF2-3DD63A02E198}" type="pres">
      <dgm:prSet presAssocID="{73009B40-008C-4EA7-8506-B6B20E102A53}" presName="level2Shape" presStyleLbl="node3" presStyleIdx="1" presStyleCnt="3"/>
      <dgm:spPr/>
    </dgm:pt>
    <dgm:pt modelId="{39A051D2-1003-4BBE-9D0B-AC438A448FCF}" type="pres">
      <dgm:prSet presAssocID="{73009B40-008C-4EA7-8506-B6B20E102A53}" presName="hierChild3" presStyleCnt="0"/>
      <dgm:spPr/>
    </dgm:pt>
    <dgm:pt modelId="{34DCE432-78ED-4610-B12D-B64622D40087}" type="pres">
      <dgm:prSet presAssocID="{0006DE02-47D2-441B-B2DE-FB3889F0234C}" presName="Name19" presStyleLbl="parChTrans1D2" presStyleIdx="1" presStyleCnt="2"/>
      <dgm:spPr/>
    </dgm:pt>
    <dgm:pt modelId="{7DE13413-7ABC-41AE-9ACD-2690ECF6D7A5}" type="pres">
      <dgm:prSet presAssocID="{127B519E-F2CC-45FB-BE69-04443E000491}" presName="Name21" presStyleCnt="0"/>
      <dgm:spPr/>
    </dgm:pt>
    <dgm:pt modelId="{A13B9047-EA74-4971-A012-E472B728C1A2}" type="pres">
      <dgm:prSet presAssocID="{127B519E-F2CC-45FB-BE69-04443E000491}" presName="level2Shape" presStyleLbl="node2" presStyleIdx="1" presStyleCnt="2"/>
      <dgm:spPr/>
    </dgm:pt>
    <dgm:pt modelId="{5A1B7ECA-DF9B-49BD-886B-E8EA3BC84833}" type="pres">
      <dgm:prSet presAssocID="{127B519E-F2CC-45FB-BE69-04443E000491}" presName="hierChild3" presStyleCnt="0"/>
      <dgm:spPr/>
    </dgm:pt>
    <dgm:pt modelId="{A818604C-95A6-4D0A-9FDF-1B4DE7E30ADE}" type="pres">
      <dgm:prSet presAssocID="{ED654402-B24A-4B02-A5ED-880A589D8488}" presName="Name19" presStyleLbl="parChTrans1D3" presStyleIdx="2" presStyleCnt="3"/>
      <dgm:spPr/>
    </dgm:pt>
    <dgm:pt modelId="{BC62013F-905F-4E6E-B43B-5196C1C8E7E9}" type="pres">
      <dgm:prSet presAssocID="{F7E83794-4F80-409C-8CCA-52697D079176}" presName="Name21" presStyleCnt="0"/>
      <dgm:spPr/>
    </dgm:pt>
    <dgm:pt modelId="{ED9ED6BA-280B-49C7-BD76-0EF22BAC42C4}" type="pres">
      <dgm:prSet presAssocID="{F7E83794-4F80-409C-8CCA-52697D079176}" presName="level2Shape" presStyleLbl="node3" presStyleIdx="2" presStyleCnt="3"/>
      <dgm:spPr/>
    </dgm:pt>
    <dgm:pt modelId="{F427CC5F-B12A-47F9-9CC8-C4B8B29C4FF9}" type="pres">
      <dgm:prSet presAssocID="{F7E83794-4F80-409C-8CCA-52697D079176}" presName="hierChild3" presStyleCnt="0"/>
      <dgm:spPr/>
    </dgm:pt>
    <dgm:pt modelId="{8176F15B-16FC-4725-8736-4EDD2B3ED2F6}" type="pres">
      <dgm:prSet presAssocID="{E8527DAA-6184-4970-A70D-DC79F692A646}" presName="bgShapesFlow" presStyleCnt="0"/>
      <dgm:spPr/>
    </dgm:pt>
  </dgm:ptLst>
  <dgm:cxnLst>
    <dgm:cxn modelId="{507EC50E-A0A4-4120-9795-9D4500B53505}" type="presOf" srcId="{E5AD9C32-D2A0-44A9-A810-966BECF3DA24}" destId="{D7E5EF67-F423-4527-9289-8AA675462BBF}" srcOrd="0" destOrd="0" presId="urn:microsoft.com/office/officeart/2005/8/layout/hierarchy6"/>
    <dgm:cxn modelId="{12254322-D8E9-456C-BD57-6A8D378F98CD}" type="presOf" srcId="{0006DE02-47D2-441B-B2DE-FB3889F0234C}" destId="{34DCE432-78ED-4610-B12D-B64622D40087}" srcOrd="0" destOrd="0" presId="urn:microsoft.com/office/officeart/2005/8/layout/hierarchy6"/>
    <dgm:cxn modelId="{DD97BC23-C7BD-4805-900F-18837A9600CA}" srcId="{E8527DAA-6184-4970-A70D-DC79F692A646}" destId="{21D504DF-56EF-4D8F-B328-95253424F263}" srcOrd="0" destOrd="0" parTransId="{1D214CF9-C0AC-4672-9170-11F855DFD0BD}" sibTransId="{38FB06E5-BB5C-4C62-A4AC-D39B438C2144}"/>
    <dgm:cxn modelId="{FF9E7C2D-194C-46DE-B915-CE5F85A200D2}" type="presOf" srcId="{1EE74FAA-58CF-445A-91FC-F601B5AFF388}" destId="{68722B19-3682-4F6E-9B27-862B4369CD81}" srcOrd="0" destOrd="0" presId="urn:microsoft.com/office/officeart/2005/8/layout/hierarchy6"/>
    <dgm:cxn modelId="{99B6DD37-B4EE-43F7-912F-CC3AAAD30D8A}" type="presOf" srcId="{E6E6BD59-B10A-49F9-8CE4-C52C24CF6FAA}" destId="{00E99A58-AA7C-48A2-B805-DC7635D92C00}" srcOrd="0" destOrd="0" presId="urn:microsoft.com/office/officeart/2005/8/layout/hierarchy6"/>
    <dgm:cxn modelId="{B400534D-CCF1-45E4-B5B3-B8A33804E5A9}" srcId="{21D504DF-56EF-4D8F-B328-95253424F263}" destId="{127B519E-F2CC-45FB-BE69-04443E000491}" srcOrd="1" destOrd="0" parTransId="{0006DE02-47D2-441B-B2DE-FB3889F0234C}" sibTransId="{E6576B32-616D-4AF7-9083-72F66E33EB05}"/>
    <dgm:cxn modelId="{4DF81F70-D236-4107-84EE-EF411F5D58CC}" type="presOf" srcId="{F7E83794-4F80-409C-8CCA-52697D079176}" destId="{ED9ED6BA-280B-49C7-BD76-0EF22BAC42C4}" srcOrd="0" destOrd="0" presId="urn:microsoft.com/office/officeart/2005/8/layout/hierarchy6"/>
    <dgm:cxn modelId="{C67F2C52-9624-4BE0-AA98-2A6D07215573}" type="presOf" srcId="{ED654402-B24A-4B02-A5ED-880A589D8488}" destId="{A818604C-95A6-4D0A-9FDF-1B4DE7E30ADE}" srcOrd="0" destOrd="0" presId="urn:microsoft.com/office/officeart/2005/8/layout/hierarchy6"/>
    <dgm:cxn modelId="{11D12C7B-7895-4D50-9B6D-8C0CC6BF7ECC}" type="presOf" srcId="{127B519E-F2CC-45FB-BE69-04443E000491}" destId="{A13B9047-EA74-4971-A012-E472B728C1A2}" srcOrd="0" destOrd="0" presId="urn:microsoft.com/office/officeart/2005/8/layout/hierarchy6"/>
    <dgm:cxn modelId="{755BF0AE-0845-48D9-B98C-07D0E57CDA8E}" type="presOf" srcId="{1892A704-6251-41C0-B90D-407B12468814}" destId="{F3117A14-EEF4-498F-A3D4-B295D3CAF311}" srcOrd="0" destOrd="0" presId="urn:microsoft.com/office/officeart/2005/8/layout/hierarchy6"/>
    <dgm:cxn modelId="{6100E0B0-A640-40DE-9BA7-EF6854EEA6E1}" type="presOf" srcId="{73009B40-008C-4EA7-8506-B6B20E102A53}" destId="{4D03402D-6CEB-474F-9AF2-3DD63A02E198}" srcOrd="0" destOrd="0" presId="urn:microsoft.com/office/officeart/2005/8/layout/hierarchy6"/>
    <dgm:cxn modelId="{FE99D5B3-CB05-4F43-B2D6-229816D67154}" srcId="{21D504DF-56EF-4D8F-B328-95253424F263}" destId="{E5AD9C32-D2A0-44A9-A810-966BECF3DA24}" srcOrd="0" destOrd="0" parTransId="{1EE74FAA-58CF-445A-91FC-F601B5AFF388}" sibTransId="{D5B7104E-7270-45F6-B4D4-21F89988D496}"/>
    <dgm:cxn modelId="{2B3824BC-4CD6-415B-952B-966C9FDB56D8}" srcId="{E5AD9C32-D2A0-44A9-A810-966BECF3DA24}" destId="{1892A704-6251-41C0-B90D-407B12468814}" srcOrd="0" destOrd="0" parTransId="{E6E6BD59-B10A-49F9-8CE4-C52C24CF6FAA}" sibTransId="{DB8A1812-CDE8-446E-8FD1-77D097FF4B72}"/>
    <dgm:cxn modelId="{17FD63BE-E073-4C98-AC94-CB022CFD885B}" srcId="{127B519E-F2CC-45FB-BE69-04443E000491}" destId="{F7E83794-4F80-409C-8CCA-52697D079176}" srcOrd="0" destOrd="0" parTransId="{ED654402-B24A-4B02-A5ED-880A589D8488}" sibTransId="{E6FE0622-95C1-4B4D-B2E5-172FDD87A152}"/>
    <dgm:cxn modelId="{484C53C7-39A6-4026-BFFD-D5E5B7B41B10}" type="presOf" srcId="{E8527DAA-6184-4970-A70D-DC79F692A646}" destId="{4F1D1572-9DD8-4466-BE18-5C71AAEAEC2D}" srcOrd="0" destOrd="0" presId="urn:microsoft.com/office/officeart/2005/8/layout/hierarchy6"/>
    <dgm:cxn modelId="{FCD560D1-6BB5-4693-86C7-EFE6B65E9253}" type="presOf" srcId="{7547726C-FFDA-4308-9F5E-5E41C740650D}" destId="{32CA155D-A5FB-4507-88EA-09ECD66DAD13}" srcOrd="0" destOrd="0" presId="urn:microsoft.com/office/officeart/2005/8/layout/hierarchy6"/>
    <dgm:cxn modelId="{A923CDE0-99D5-4376-B255-5A95B6D059B7}" srcId="{E5AD9C32-D2A0-44A9-A810-966BECF3DA24}" destId="{73009B40-008C-4EA7-8506-B6B20E102A53}" srcOrd="1" destOrd="0" parTransId="{7547726C-FFDA-4308-9F5E-5E41C740650D}" sibTransId="{76F15BB9-C382-4A32-A06C-91C559D26FB5}"/>
    <dgm:cxn modelId="{FEAF4AF9-AF98-4DEE-AE73-6476E4DAF13E}" type="presOf" srcId="{21D504DF-56EF-4D8F-B328-95253424F263}" destId="{030E89D7-1EEF-4087-86E7-92418DA6598E}" srcOrd="0" destOrd="0" presId="urn:microsoft.com/office/officeart/2005/8/layout/hierarchy6"/>
    <dgm:cxn modelId="{8425B90D-24B4-4BF3-BE0E-DCE6BD28647B}" type="presParOf" srcId="{4F1D1572-9DD8-4466-BE18-5C71AAEAEC2D}" destId="{445EA18F-8B9F-472F-AB3F-2DE2FBF8F579}" srcOrd="0" destOrd="0" presId="urn:microsoft.com/office/officeart/2005/8/layout/hierarchy6"/>
    <dgm:cxn modelId="{941D39D3-79E3-4DAF-A2A9-3FD7BF94C918}" type="presParOf" srcId="{445EA18F-8B9F-472F-AB3F-2DE2FBF8F579}" destId="{DFFCCDCB-35DC-4937-854B-962BCC19578F}" srcOrd="0" destOrd="0" presId="urn:microsoft.com/office/officeart/2005/8/layout/hierarchy6"/>
    <dgm:cxn modelId="{35D7FBB4-BD1F-4D22-AB60-9E511D719BA9}" type="presParOf" srcId="{DFFCCDCB-35DC-4937-854B-962BCC19578F}" destId="{ADEC28B6-9D15-485A-8C6E-D979CF16B47E}" srcOrd="0" destOrd="0" presId="urn:microsoft.com/office/officeart/2005/8/layout/hierarchy6"/>
    <dgm:cxn modelId="{C9FED87D-8F6C-4B29-91DD-CEF97A3680B0}" type="presParOf" srcId="{ADEC28B6-9D15-485A-8C6E-D979CF16B47E}" destId="{030E89D7-1EEF-4087-86E7-92418DA6598E}" srcOrd="0" destOrd="0" presId="urn:microsoft.com/office/officeart/2005/8/layout/hierarchy6"/>
    <dgm:cxn modelId="{578A617A-030D-476C-8D50-803D6407FDB2}" type="presParOf" srcId="{ADEC28B6-9D15-485A-8C6E-D979CF16B47E}" destId="{A3E53188-A4AB-4536-A91F-F81BEA9BE812}" srcOrd="1" destOrd="0" presId="urn:microsoft.com/office/officeart/2005/8/layout/hierarchy6"/>
    <dgm:cxn modelId="{18C1583C-FF88-4106-992A-C5A08B48D10B}" type="presParOf" srcId="{A3E53188-A4AB-4536-A91F-F81BEA9BE812}" destId="{68722B19-3682-4F6E-9B27-862B4369CD81}" srcOrd="0" destOrd="0" presId="urn:microsoft.com/office/officeart/2005/8/layout/hierarchy6"/>
    <dgm:cxn modelId="{80A5455C-D7CB-4861-8E1F-A4CE35EF015F}" type="presParOf" srcId="{A3E53188-A4AB-4536-A91F-F81BEA9BE812}" destId="{536DAAC6-6F7B-4B3A-BA3C-E14F167E40BC}" srcOrd="1" destOrd="0" presId="urn:microsoft.com/office/officeart/2005/8/layout/hierarchy6"/>
    <dgm:cxn modelId="{55A0EDE0-3B12-445C-AEF6-71A64747B887}" type="presParOf" srcId="{536DAAC6-6F7B-4B3A-BA3C-E14F167E40BC}" destId="{D7E5EF67-F423-4527-9289-8AA675462BBF}" srcOrd="0" destOrd="0" presId="urn:microsoft.com/office/officeart/2005/8/layout/hierarchy6"/>
    <dgm:cxn modelId="{CF48271B-5683-4753-8E81-4FEE3AD5A4F2}" type="presParOf" srcId="{536DAAC6-6F7B-4B3A-BA3C-E14F167E40BC}" destId="{AC4FC814-F8FB-481F-99CD-501D76F0DD89}" srcOrd="1" destOrd="0" presId="urn:microsoft.com/office/officeart/2005/8/layout/hierarchy6"/>
    <dgm:cxn modelId="{1E46E42F-85F1-4F84-8BD0-58901FF33BE6}" type="presParOf" srcId="{AC4FC814-F8FB-481F-99CD-501D76F0DD89}" destId="{00E99A58-AA7C-48A2-B805-DC7635D92C00}" srcOrd="0" destOrd="0" presId="urn:microsoft.com/office/officeart/2005/8/layout/hierarchy6"/>
    <dgm:cxn modelId="{D707EA98-6C74-468E-A8AC-1DE776089830}" type="presParOf" srcId="{AC4FC814-F8FB-481F-99CD-501D76F0DD89}" destId="{C907711E-72BA-4319-B40D-E1CB1DE07B7E}" srcOrd="1" destOrd="0" presId="urn:microsoft.com/office/officeart/2005/8/layout/hierarchy6"/>
    <dgm:cxn modelId="{DDE9E460-45BD-4932-A605-48FEB0A04106}" type="presParOf" srcId="{C907711E-72BA-4319-B40D-E1CB1DE07B7E}" destId="{F3117A14-EEF4-498F-A3D4-B295D3CAF311}" srcOrd="0" destOrd="0" presId="urn:microsoft.com/office/officeart/2005/8/layout/hierarchy6"/>
    <dgm:cxn modelId="{731F85CE-D886-4711-A25C-1872615B41C2}" type="presParOf" srcId="{C907711E-72BA-4319-B40D-E1CB1DE07B7E}" destId="{21DF017C-5E21-42A4-83EA-222F285C0EFA}" srcOrd="1" destOrd="0" presId="urn:microsoft.com/office/officeart/2005/8/layout/hierarchy6"/>
    <dgm:cxn modelId="{017B02E4-AF8E-4830-B337-4D4BB2C84929}" type="presParOf" srcId="{AC4FC814-F8FB-481F-99CD-501D76F0DD89}" destId="{32CA155D-A5FB-4507-88EA-09ECD66DAD13}" srcOrd="2" destOrd="0" presId="urn:microsoft.com/office/officeart/2005/8/layout/hierarchy6"/>
    <dgm:cxn modelId="{B249283B-4C9A-4730-9B16-61A056A2071C}" type="presParOf" srcId="{AC4FC814-F8FB-481F-99CD-501D76F0DD89}" destId="{1D214CBA-B416-4A39-A653-AF5E2B5D3B13}" srcOrd="3" destOrd="0" presId="urn:microsoft.com/office/officeart/2005/8/layout/hierarchy6"/>
    <dgm:cxn modelId="{6B8D8AF0-CFB5-4946-AC6C-A95CDDA709A1}" type="presParOf" srcId="{1D214CBA-B416-4A39-A653-AF5E2B5D3B13}" destId="{4D03402D-6CEB-474F-9AF2-3DD63A02E198}" srcOrd="0" destOrd="0" presId="urn:microsoft.com/office/officeart/2005/8/layout/hierarchy6"/>
    <dgm:cxn modelId="{2D7C7AB4-6728-46D1-B16E-CCF896F60E5A}" type="presParOf" srcId="{1D214CBA-B416-4A39-A653-AF5E2B5D3B13}" destId="{39A051D2-1003-4BBE-9D0B-AC438A448FCF}" srcOrd="1" destOrd="0" presId="urn:microsoft.com/office/officeart/2005/8/layout/hierarchy6"/>
    <dgm:cxn modelId="{A9B33E6F-2AD0-4213-8E7D-AB42FDF84A3A}" type="presParOf" srcId="{A3E53188-A4AB-4536-A91F-F81BEA9BE812}" destId="{34DCE432-78ED-4610-B12D-B64622D40087}" srcOrd="2" destOrd="0" presId="urn:microsoft.com/office/officeart/2005/8/layout/hierarchy6"/>
    <dgm:cxn modelId="{FDE6B924-D47A-4427-BF5D-BBF70536518C}" type="presParOf" srcId="{A3E53188-A4AB-4536-A91F-F81BEA9BE812}" destId="{7DE13413-7ABC-41AE-9ACD-2690ECF6D7A5}" srcOrd="3" destOrd="0" presId="urn:microsoft.com/office/officeart/2005/8/layout/hierarchy6"/>
    <dgm:cxn modelId="{15ECB0CD-240D-46A9-8DE7-B46ED9F7C2C1}" type="presParOf" srcId="{7DE13413-7ABC-41AE-9ACD-2690ECF6D7A5}" destId="{A13B9047-EA74-4971-A012-E472B728C1A2}" srcOrd="0" destOrd="0" presId="urn:microsoft.com/office/officeart/2005/8/layout/hierarchy6"/>
    <dgm:cxn modelId="{9DDDDAB2-1AB4-4FC6-B46D-0FC094C804AD}" type="presParOf" srcId="{7DE13413-7ABC-41AE-9ACD-2690ECF6D7A5}" destId="{5A1B7ECA-DF9B-49BD-886B-E8EA3BC84833}" srcOrd="1" destOrd="0" presId="urn:microsoft.com/office/officeart/2005/8/layout/hierarchy6"/>
    <dgm:cxn modelId="{9F2B916F-42B3-411D-ABE2-A25917236BBE}" type="presParOf" srcId="{5A1B7ECA-DF9B-49BD-886B-E8EA3BC84833}" destId="{A818604C-95A6-4D0A-9FDF-1B4DE7E30ADE}" srcOrd="0" destOrd="0" presId="urn:microsoft.com/office/officeart/2005/8/layout/hierarchy6"/>
    <dgm:cxn modelId="{98F487CE-88C4-4D1F-9BBA-D4650DDC3112}" type="presParOf" srcId="{5A1B7ECA-DF9B-49BD-886B-E8EA3BC84833}" destId="{BC62013F-905F-4E6E-B43B-5196C1C8E7E9}" srcOrd="1" destOrd="0" presId="urn:microsoft.com/office/officeart/2005/8/layout/hierarchy6"/>
    <dgm:cxn modelId="{D9D94C0F-EDAA-4155-8498-B23120715D55}" type="presParOf" srcId="{BC62013F-905F-4E6E-B43B-5196C1C8E7E9}" destId="{ED9ED6BA-280B-49C7-BD76-0EF22BAC42C4}" srcOrd="0" destOrd="0" presId="urn:microsoft.com/office/officeart/2005/8/layout/hierarchy6"/>
    <dgm:cxn modelId="{0D601B2B-2861-4F9C-A4FD-6F2CCFB43807}" type="presParOf" srcId="{BC62013F-905F-4E6E-B43B-5196C1C8E7E9}" destId="{F427CC5F-B12A-47F9-9CC8-C4B8B29C4FF9}" srcOrd="1" destOrd="0" presId="urn:microsoft.com/office/officeart/2005/8/layout/hierarchy6"/>
    <dgm:cxn modelId="{9A032ED8-695A-4E9D-9225-31AEC3A1D642}" type="presParOf" srcId="{4F1D1572-9DD8-4466-BE18-5C71AAEAEC2D}" destId="{8176F15B-16FC-4725-8736-4EDD2B3ED2F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152065-D09B-488C-A923-A02916F9185F}" type="doc">
      <dgm:prSet loTypeId="urn:microsoft.com/office/officeart/2005/8/layout/hierarchy3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A3DE2B4F-033B-4680-8A33-4CD308E1E7EA}">
      <dgm:prSet phldrT="[Text]"/>
      <dgm:spPr/>
      <dgm:t>
        <a:bodyPr/>
        <a:lstStyle/>
        <a:p>
          <a:r>
            <a:rPr lang="en-US" b="1" dirty="0"/>
            <a:t>Complications from COM and </a:t>
          </a:r>
          <a:r>
            <a:rPr lang="en-US" b="1" dirty="0" err="1"/>
            <a:t>mastoiditis</a:t>
          </a:r>
          <a:endParaRPr lang="en-US" dirty="0"/>
        </a:p>
      </dgm:t>
    </dgm:pt>
    <dgm:pt modelId="{75F9499A-A6E9-4EC2-816B-869B9E9F6D51}" cxnId="{76F499A5-708A-4813-BEBC-C15D49EFF957}" type="parTrans">
      <dgm:prSet/>
      <dgm:spPr/>
      <dgm:t>
        <a:bodyPr/>
        <a:lstStyle/>
        <a:p>
          <a:endParaRPr lang="en-US"/>
        </a:p>
      </dgm:t>
    </dgm:pt>
    <dgm:pt modelId="{B31374AC-4FA7-4547-B20D-5CE6B46A0505}" cxnId="{76F499A5-708A-4813-BEBC-C15D49EFF957}" type="sibTrans">
      <dgm:prSet/>
      <dgm:spPr/>
      <dgm:t>
        <a:bodyPr/>
        <a:lstStyle/>
        <a:p>
          <a:endParaRPr lang="en-US"/>
        </a:p>
      </dgm:t>
    </dgm:pt>
    <dgm:pt modelId="{B99F90DC-3607-4DA0-8E33-1F4293653A33}">
      <dgm:prSet phldrT="[Text]"/>
      <dgm:spPr/>
      <dgm:t>
        <a:bodyPr/>
        <a:lstStyle/>
        <a:p>
          <a:r>
            <a:rPr lang="en-US" dirty="0"/>
            <a:t>Broad spectrum antibiotic therapy</a:t>
          </a:r>
        </a:p>
      </dgm:t>
    </dgm:pt>
    <dgm:pt modelId="{DC916CF4-E34F-487D-B695-D4C5354D1D85}" cxnId="{93BAE61D-9DBC-44D5-A78F-044B0A4BAA6E}" type="parTrans">
      <dgm:prSet/>
      <dgm:spPr/>
      <dgm:t>
        <a:bodyPr/>
        <a:lstStyle/>
        <a:p>
          <a:endParaRPr lang="en-US"/>
        </a:p>
      </dgm:t>
    </dgm:pt>
    <dgm:pt modelId="{CA4F72A0-0F44-4A23-AE9A-5F172ABF2D1F}" cxnId="{93BAE61D-9DBC-44D5-A78F-044B0A4BAA6E}" type="sibTrans">
      <dgm:prSet/>
      <dgm:spPr/>
      <dgm:t>
        <a:bodyPr/>
        <a:lstStyle/>
        <a:p>
          <a:endParaRPr lang="en-US"/>
        </a:p>
      </dgm:t>
    </dgm:pt>
    <dgm:pt modelId="{AD6302D6-5073-4476-88B0-EB64F5EE9253}">
      <dgm:prSet phldrT="[Text]"/>
      <dgm:spPr/>
      <dgm:t>
        <a:bodyPr/>
        <a:lstStyle/>
        <a:p>
          <a:r>
            <a:rPr lang="en-US" dirty="0"/>
            <a:t>Neurosurgical Evaluation</a:t>
          </a:r>
        </a:p>
      </dgm:t>
    </dgm:pt>
    <dgm:pt modelId="{D2623BFB-D13F-4A64-B7DC-4AF3E327E852}" cxnId="{C5761385-E1FA-48BF-AE8B-70C14E3E68AB}" type="parTrans">
      <dgm:prSet/>
      <dgm:spPr/>
      <dgm:t>
        <a:bodyPr/>
        <a:lstStyle/>
        <a:p>
          <a:endParaRPr lang="en-US"/>
        </a:p>
      </dgm:t>
    </dgm:pt>
    <dgm:pt modelId="{DAC5697F-71FE-4977-9063-5302739753C8}" cxnId="{C5761385-E1FA-48BF-AE8B-70C14E3E68AB}" type="sibTrans">
      <dgm:prSet/>
      <dgm:spPr/>
      <dgm:t>
        <a:bodyPr/>
        <a:lstStyle/>
        <a:p>
          <a:endParaRPr lang="en-US"/>
        </a:p>
      </dgm:t>
    </dgm:pt>
    <dgm:pt modelId="{C2EB7872-D653-42E9-8BED-F51402C305AC}">
      <dgm:prSet/>
      <dgm:spPr/>
      <dgm:t>
        <a:bodyPr/>
        <a:lstStyle/>
        <a:p>
          <a:r>
            <a:rPr lang="en-US" dirty="0" err="1"/>
            <a:t>Mastoidectomy</a:t>
          </a:r>
          <a:endParaRPr lang="en-US" dirty="0"/>
        </a:p>
      </dgm:t>
    </dgm:pt>
    <dgm:pt modelId="{4C3FE708-9D4C-4B9A-8BBD-80C8129292BB}" cxnId="{B110BE35-2A14-41D2-B3D0-3E8A42BFB43D}" type="parTrans">
      <dgm:prSet/>
      <dgm:spPr/>
      <dgm:t>
        <a:bodyPr/>
        <a:lstStyle/>
        <a:p>
          <a:endParaRPr lang="en-US"/>
        </a:p>
      </dgm:t>
    </dgm:pt>
    <dgm:pt modelId="{AE9F70D5-265B-4DFA-B3E1-E33D32D631CD}" cxnId="{B110BE35-2A14-41D2-B3D0-3E8A42BFB43D}" type="sibTrans">
      <dgm:prSet/>
      <dgm:spPr/>
      <dgm:t>
        <a:bodyPr/>
        <a:lstStyle/>
        <a:p>
          <a:endParaRPr lang="en-US"/>
        </a:p>
      </dgm:t>
    </dgm:pt>
    <dgm:pt modelId="{F9FF7F30-F51A-4839-ACCF-533D876A50F6}" type="pres">
      <dgm:prSet presAssocID="{57152065-D09B-488C-A923-A02916F918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873027-2F32-4477-8CAE-D7734803832C}" type="pres">
      <dgm:prSet presAssocID="{A3DE2B4F-033B-4680-8A33-4CD308E1E7EA}" presName="root" presStyleCnt="0"/>
      <dgm:spPr/>
    </dgm:pt>
    <dgm:pt modelId="{6A9D695F-685F-4903-BEFC-A8E7FE77F816}" type="pres">
      <dgm:prSet presAssocID="{A3DE2B4F-033B-4680-8A33-4CD308E1E7EA}" presName="rootComposite" presStyleCnt="0"/>
      <dgm:spPr/>
    </dgm:pt>
    <dgm:pt modelId="{7A92FC22-5D93-4D83-8ABB-31DEEAD04438}" type="pres">
      <dgm:prSet presAssocID="{A3DE2B4F-033B-4680-8A33-4CD308E1E7EA}" presName="rootText" presStyleLbl="node1" presStyleIdx="0" presStyleCnt="1"/>
      <dgm:spPr/>
    </dgm:pt>
    <dgm:pt modelId="{DE375B27-EEBC-40F4-A991-C0C65EE9A5EF}" type="pres">
      <dgm:prSet presAssocID="{A3DE2B4F-033B-4680-8A33-4CD308E1E7EA}" presName="rootConnector" presStyleLbl="node1" presStyleIdx="0" presStyleCnt="1"/>
      <dgm:spPr/>
    </dgm:pt>
    <dgm:pt modelId="{E15E493A-F239-470C-80D2-3BE4FEAAD81A}" type="pres">
      <dgm:prSet presAssocID="{A3DE2B4F-033B-4680-8A33-4CD308E1E7EA}" presName="childShape" presStyleCnt="0"/>
      <dgm:spPr/>
    </dgm:pt>
    <dgm:pt modelId="{4D38EB56-0020-46FD-9401-A6BD09E1533A}" type="pres">
      <dgm:prSet presAssocID="{DC916CF4-E34F-487D-B695-D4C5354D1D85}" presName="Name13" presStyleLbl="parChTrans1D2" presStyleIdx="0" presStyleCnt="3"/>
      <dgm:spPr/>
    </dgm:pt>
    <dgm:pt modelId="{3EE86E20-9498-4ECD-B6AB-DCAB98DD6E1C}" type="pres">
      <dgm:prSet presAssocID="{B99F90DC-3607-4DA0-8E33-1F4293653A33}" presName="childText" presStyleLbl="bgAcc1" presStyleIdx="0" presStyleCnt="3">
        <dgm:presLayoutVars>
          <dgm:bulletEnabled val="1"/>
        </dgm:presLayoutVars>
      </dgm:prSet>
      <dgm:spPr/>
    </dgm:pt>
    <dgm:pt modelId="{8391ABFE-E716-4680-A3B9-52D4FB33F78F}" type="pres">
      <dgm:prSet presAssocID="{D2623BFB-D13F-4A64-B7DC-4AF3E327E852}" presName="Name13" presStyleLbl="parChTrans1D2" presStyleIdx="1" presStyleCnt="3"/>
      <dgm:spPr/>
    </dgm:pt>
    <dgm:pt modelId="{D7F7E140-FE66-476A-9F16-C3F6FF57176A}" type="pres">
      <dgm:prSet presAssocID="{AD6302D6-5073-4476-88B0-EB64F5EE9253}" presName="childText" presStyleLbl="bgAcc1" presStyleIdx="1" presStyleCnt="3">
        <dgm:presLayoutVars>
          <dgm:bulletEnabled val="1"/>
        </dgm:presLayoutVars>
      </dgm:prSet>
      <dgm:spPr/>
    </dgm:pt>
    <dgm:pt modelId="{4C840671-9154-40A4-A20D-61FD642EDB43}" type="pres">
      <dgm:prSet presAssocID="{4C3FE708-9D4C-4B9A-8BBD-80C8129292BB}" presName="Name13" presStyleLbl="parChTrans1D2" presStyleIdx="2" presStyleCnt="3"/>
      <dgm:spPr/>
    </dgm:pt>
    <dgm:pt modelId="{9C8B6620-C9E5-4D5A-8892-9DD9433B9694}" type="pres">
      <dgm:prSet presAssocID="{C2EB7872-D653-42E9-8BED-F51402C305AC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93BAE61D-9DBC-44D5-A78F-044B0A4BAA6E}" srcId="{A3DE2B4F-033B-4680-8A33-4CD308E1E7EA}" destId="{B99F90DC-3607-4DA0-8E33-1F4293653A33}" srcOrd="0" destOrd="0" parTransId="{DC916CF4-E34F-487D-B695-D4C5354D1D85}" sibTransId="{CA4F72A0-0F44-4A23-AE9A-5F172ABF2D1F}"/>
    <dgm:cxn modelId="{2B2AC32C-8941-476D-8304-2315B0232E70}" type="presOf" srcId="{57152065-D09B-488C-A923-A02916F9185F}" destId="{F9FF7F30-F51A-4839-ACCF-533D876A50F6}" srcOrd="0" destOrd="0" presId="urn:microsoft.com/office/officeart/2005/8/layout/hierarchy3"/>
    <dgm:cxn modelId="{B110BE35-2A14-41D2-B3D0-3E8A42BFB43D}" srcId="{A3DE2B4F-033B-4680-8A33-4CD308E1E7EA}" destId="{C2EB7872-D653-42E9-8BED-F51402C305AC}" srcOrd="2" destOrd="0" parTransId="{4C3FE708-9D4C-4B9A-8BBD-80C8129292BB}" sibTransId="{AE9F70D5-265B-4DFA-B3E1-E33D32D631CD}"/>
    <dgm:cxn modelId="{8B89844E-CBF0-438E-BFBD-C19C1384A074}" type="presOf" srcId="{4C3FE708-9D4C-4B9A-8BBD-80C8129292BB}" destId="{4C840671-9154-40A4-A20D-61FD642EDB43}" srcOrd="0" destOrd="0" presId="urn:microsoft.com/office/officeart/2005/8/layout/hierarchy3"/>
    <dgm:cxn modelId="{4207B281-A51C-4545-BA8C-18723663206B}" type="presOf" srcId="{AD6302D6-5073-4476-88B0-EB64F5EE9253}" destId="{D7F7E140-FE66-476A-9F16-C3F6FF57176A}" srcOrd="0" destOrd="0" presId="urn:microsoft.com/office/officeart/2005/8/layout/hierarchy3"/>
    <dgm:cxn modelId="{C5761385-E1FA-48BF-AE8B-70C14E3E68AB}" srcId="{A3DE2B4F-033B-4680-8A33-4CD308E1E7EA}" destId="{AD6302D6-5073-4476-88B0-EB64F5EE9253}" srcOrd="1" destOrd="0" parTransId="{D2623BFB-D13F-4A64-B7DC-4AF3E327E852}" sibTransId="{DAC5697F-71FE-4977-9063-5302739753C8}"/>
    <dgm:cxn modelId="{CA060395-D5DE-4EFD-92A9-8900A52B0F69}" type="presOf" srcId="{A3DE2B4F-033B-4680-8A33-4CD308E1E7EA}" destId="{7A92FC22-5D93-4D83-8ABB-31DEEAD04438}" srcOrd="0" destOrd="0" presId="urn:microsoft.com/office/officeart/2005/8/layout/hierarchy3"/>
    <dgm:cxn modelId="{76F499A5-708A-4813-BEBC-C15D49EFF957}" srcId="{57152065-D09B-488C-A923-A02916F9185F}" destId="{A3DE2B4F-033B-4680-8A33-4CD308E1E7EA}" srcOrd="0" destOrd="0" parTransId="{75F9499A-A6E9-4EC2-816B-869B9E9F6D51}" sibTransId="{B31374AC-4FA7-4547-B20D-5CE6B46A0505}"/>
    <dgm:cxn modelId="{D481CAB1-6EF7-49F2-8A85-FAAD958B115D}" type="presOf" srcId="{A3DE2B4F-033B-4680-8A33-4CD308E1E7EA}" destId="{DE375B27-EEBC-40F4-A991-C0C65EE9A5EF}" srcOrd="1" destOrd="0" presId="urn:microsoft.com/office/officeart/2005/8/layout/hierarchy3"/>
    <dgm:cxn modelId="{E99394CB-160A-426E-917D-B494A586AF9E}" type="presOf" srcId="{B99F90DC-3607-4DA0-8E33-1F4293653A33}" destId="{3EE86E20-9498-4ECD-B6AB-DCAB98DD6E1C}" srcOrd="0" destOrd="0" presId="urn:microsoft.com/office/officeart/2005/8/layout/hierarchy3"/>
    <dgm:cxn modelId="{CAAD1ACF-D405-43DF-A20B-FF2A1A0CBFF7}" type="presOf" srcId="{D2623BFB-D13F-4A64-B7DC-4AF3E327E852}" destId="{8391ABFE-E716-4680-A3B9-52D4FB33F78F}" srcOrd="0" destOrd="0" presId="urn:microsoft.com/office/officeart/2005/8/layout/hierarchy3"/>
    <dgm:cxn modelId="{AA82F6D2-8961-4304-99B7-3AAC4A5C9437}" type="presOf" srcId="{C2EB7872-D653-42E9-8BED-F51402C305AC}" destId="{9C8B6620-C9E5-4D5A-8892-9DD9433B9694}" srcOrd="0" destOrd="0" presId="urn:microsoft.com/office/officeart/2005/8/layout/hierarchy3"/>
    <dgm:cxn modelId="{B840F8DE-F2DB-4730-A4A0-2DC07D4CBFD4}" type="presOf" srcId="{DC916CF4-E34F-487D-B695-D4C5354D1D85}" destId="{4D38EB56-0020-46FD-9401-A6BD09E1533A}" srcOrd="0" destOrd="0" presId="urn:microsoft.com/office/officeart/2005/8/layout/hierarchy3"/>
    <dgm:cxn modelId="{B259ED01-3BFB-4A79-9FE8-C7BC7562AD3F}" type="presParOf" srcId="{F9FF7F30-F51A-4839-ACCF-533D876A50F6}" destId="{2B873027-2F32-4477-8CAE-D7734803832C}" srcOrd="0" destOrd="0" presId="urn:microsoft.com/office/officeart/2005/8/layout/hierarchy3"/>
    <dgm:cxn modelId="{7FA95E81-1C95-45A0-BB0A-89344F9FF101}" type="presParOf" srcId="{2B873027-2F32-4477-8CAE-D7734803832C}" destId="{6A9D695F-685F-4903-BEFC-A8E7FE77F816}" srcOrd="0" destOrd="0" presId="urn:microsoft.com/office/officeart/2005/8/layout/hierarchy3"/>
    <dgm:cxn modelId="{A40641D0-C1B8-4510-829B-5B2D164E31D2}" type="presParOf" srcId="{6A9D695F-685F-4903-BEFC-A8E7FE77F816}" destId="{7A92FC22-5D93-4D83-8ABB-31DEEAD04438}" srcOrd="0" destOrd="0" presId="urn:microsoft.com/office/officeart/2005/8/layout/hierarchy3"/>
    <dgm:cxn modelId="{67066DB7-6316-4DE9-9CD3-D8C7F06A72C4}" type="presParOf" srcId="{6A9D695F-685F-4903-BEFC-A8E7FE77F816}" destId="{DE375B27-EEBC-40F4-A991-C0C65EE9A5EF}" srcOrd="1" destOrd="0" presId="urn:microsoft.com/office/officeart/2005/8/layout/hierarchy3"/>
    <dgm:cxn modelId="{F76BE82B-F19C-4EAD-AAD2-50120A495F9F}" type="presParOf" srcId="{2B873027-2F32-4477-8CAE-D7734803832C}" destId="{E15E493A-F239-470C-80D2-3BE4FEAAD81A}" srcOrd="1" destOrd="0" presId="urn:microsoft.com/office/officeart/2005/8/layout/hierarchy3"/>
    <dgm:cxn modelId="{1F68572C-754B-48D6-B697-491834F1C96D}" type="presParOf" srcId="{E15E493A-F239-470C-80D2-3BE4FEAAD81A}" destId="{4D38EB56-0020-46FD-9401-A6BD09E1533A}" srcOrd="0" destOrd="0" presId="urn:microsoft.com/office/officeart/2005/8/layout/hierarchy3"/>
    <dgm:cxn modelId="{E9B38B97-7248-46E6-8CB9-6AE3A92D8243}" type="presParOf" srcId="{E15E493A-F239-470C-80D2-3BE4FEAAD81A}" destId="{3EE86E20-9498-4ECD-B6AB-DCAB98DD6E1C}" srcOrd="1" destOrd="0" presId="urn:microsoft.com/office/officeart/2005/8/layout/hierarchy3"/>
    <dgm:cxn modelId="{16C10EFA-3A8D-47D6-97E8-F5B510052EEF}" type="presParOf" srcId="{E15E493A-F239-470C-80D2-3BE4FEAAD81A}" destId="{8391ABFE-E716-4680-A3B9-52D4FB33F78F}" srcOrd="2" destOrd="0" presId="urn:microsoft.com/office/officeart/2005/8/layout/hierarchy3"/>
    <dgm:cxn modelId="{E15AB324-5BF4-409C-9323-A968A0911946}" type="presParOf" srcId="{E15E493A-F239-470C-80D2-3BE4FEAAD81A}" destId="{D7F7E140-FE66-476A-9F16-C3F6FF57176A}" srcOrd="3" destOrd="0" presId="urn:microsoft.com/office/officeart/2005/8/layout/hierarchy3"/>
    <dgm:cxn modelId="{491B9F8A-0A92-494B-8353-7A209E1A3F5B}" type="presParOf" srcId="{E15E493A-F239-470C-80D2-3BE4FEAAD81A}" destId="{4C840671-9154-40A4-A20D-61FD642EDB43}" srcOrd="4" destOrd="0" presId="urn:microsoft.com/office/officeart/2005/8/layout/hierarchy3"/>
    <dgm:cxn modelId="{723BF6C8-1A76-4E13-98A8-9BCD7F686B6F}" type="presParOf" srcId="{E15E493A-F239-470C-80D2-3BE4FEAAD81A}" destId="{9C8B6620-C9E5-4D5A-8892-9DD9433B969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1678D7-99FE-4E35-AEB4-CB02E7FE222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C4D1EC-9741-4A3D-A797-B74467AB23F7}">
      <dgm:prSet phldrT="[Text]"/>
      <dgm:spPr/>
      <dgm:t>
        <a:bodyPr/>
        <a:lstStyle/>
        <a:p>
          <a:r>
            <a:rPr lang="en-US" dirty="0" err="1"/>
            <a:t>Mastoiditis</a:t>
          </a:r>
          <a:endParaRPr lang="en-US" dirty="0"/>
        </a:p>
      </dgm:t>
    </dgm:pt>
    <dgm:pt modelId="{CF6ECBA0-ACD8-4FA7-AC37-CB615BD0BC35}" cxnId="{6BDCD954-6688-4A58-BBF8-330D9F91DE51}" type="parTrans">
      <dgm:prSet/>
      <dgm:spPr/>
      <dgm:t>
        <a:bodyPr/>
        <a:lstStyle/>
        <a:p>
          <a:endParaRPr lang="en-US"/>
        </a:p>
      </dgm:t>
    </dgm:pt>
    <dgm:pt modelId="{CEC96351-9E13-4953-B2B1-BF77FB90FADC}" cxnId="{6BDCD954-6688-4A58-BBF8-330D9F91DE51}" type="sibTrans">
      <dgm:prSet/>
      <dgm:spPr/>
      <dgm:t>
        <a:bodyPr/>
        <a:lstStyle/>
        <a:p>
          <a:endParaRPr lang="en-US"/>
        </a:p>
      </dgm:t>
    </dgm:pt>
    <dgm:pt modelId="{687B290E-6096-4D87-8AF1-B24A59831081}">
      <dgm:prSet phldrT="[Text]"/>
      <dgm:spPr/>
      <dgm:t>
        <a:bodyPr/>
        <a:lstStyle/>
        <a:p>
          <a:r>
            <a:rPr lang="en-US" dirty="0" err="1"/>
            <a:t>Postauricular</a:t>
          </a:r>
          <a:r>
            <a:rPr lang="en-US" dirty="0"/>
            <a:t> abscess</a:t>
          </a:r>
        </a:p>
      </dgm:t>
    </dgm:pt>
    <dgm:pt modelId="{2866ED64-763F-47CE-8DF4-5C2A2658106A}" cxnId="{8A77E3C2-F2C2-40ED-AD5A-09AC9BE26F3A}" type="parTrans">
      <dgm:prSet/>
      <dgm:spPr/>
      <dgm:t>
        <a:bodyPr/>
        <a:lstStyle/>
        <a:p>
          <a:endParaRPr lang="en-US"/>
        </a:p>
      </dgm:t>
    </dgm:pt>
    <dgm:pt modelId="{0594DF14-1E43-4376-BC2D-C0D5838A33BF}" cxnId="{8A77E3C2-F2C2-40ED-AD5A-09AC9BE26F3A}" type="sibTrans">
      <dgm:prSet/>
      <dgm:spPr/>
      <dgm:t>
        <a:bodyPr/>
        <a:lstStyle/>
        <a:p>
          <a:endParaRPr lang="en-US"/>
        </a:p>
      </dgm:t>
    </dgm:pt>
    <dgm:pt modelId="{CB435EA8-E9B1-4BE2-8543-64678CD0BD81}">
      <dgm:prSet phldrT="[Text]"/>
      <dgm:spPr/>
      <dgm:t>
        <a:bodyPr/>
        <a:lstStyle/>
        <a:p>
          <a:r>
            <a:rPr lang="en-US" dirty="0" err="1"/>
            <a:t>Bezold</a:t>
          </a:r>
          <a:r>
            <a:rPr lang="en-US" dirty="0"/>
            <a:t> Abscess</a:t>
          </a:r>
        </a:p>
      </dgm:t>
    </dgm:pt>
    <dgm:pt modelId="{8F16F0E8-0BDC-4D86-AA80-C47D4E5612D7}" cxnId="{AC6465DB-6FA8-409A-8F56-FE85EDD73D0D}" type="parTrans">
      <dgm:prSet/>
      <dgm:spPr/>
      <dgm:t>
        <a:bodyPr/>
        <a:lstStyle/>
        <a:p>
          <a:endParaRPr lang="en-US"/>
        </a:p>
      </dgm:t>
    </dgm:pt>
    <dgm:pt modelId="{DAADCDF9-319A-49F7-A912-7D1C2991384D}" cxnId="{AC6465DB-6FA8-409A-8F56-FE85EDD73D0D}" type="sibTrans">
      <dgm:prSet/>
      <dgm:spPr/>
      <dgm:t>
        <a:bodyPr/>
        <a:lstStyle/>
        <a:p>
          <a:endParaRPr lang="en-US"/>
        </a:p>
      </dgm:t>
    </dgm:pt>
    <dgm:pt modelId="{A2191F93-6D9A-46F5-A230-196F4724BB7A}">
      <dgm:prSet phldrT="[Text]"/>
      <dgm:spPr/>
      <dgm:t>
        <a:bodyPr/>
        <a:lstStyle/>
        <a:p>
          <a:r>
            <a:rPr lang="en-US" dirty="0"/>
            <a:t>Temporal Abscess</a:t>
          </a:r>
        </a:p>
      </dgm:t>
    </dgm:pt>
    <dgm:pt modelId="{FC561D76-BD23-4B86-B8B9-1287D5762678}" cxnId="{A0476274-D773-4D30-B0DF-BDF32B7079F7}" type="parTrans">
      <dgm:prSet/>
      <dgm:spPr/>
      <dgm:t>
        <a:bodyPr/>
        <a:lstStyle/>
        <a:p>
          <a:endParaRPr lang="en-US"/>
        </a:p>
      </dgm:t>
    </dgm:pt>
    <dgm:pt modelId="{5C1C8181-A53C-4776-AF3B-4BCE1579DE2E}" cxnId="{A0476274-D773-4D30-B0DF-BDF32B7079F7}" type="sibTrans">
      <dgm:prSet/>
      <dgm:spPr/>
      <dgm:t>
        <a:bodyPr/>
        <a:lstStyle/>
        <a:p>
          <a:endParaRPr lang="en-US"/>
        </a:p>
      </dgm:t>
    </dgm:pt>
    <dgm:pt modelId="{040C2D8F-370C-4A10-ACF6-6727A8BE860A}">
      <dgm:prSet phldrT="[Text]"/>
      <dgm:spPr/>
      <dgm:t>
        <a:bodyPr/>
        <a:lstStyle/>
        <a:p>
          <a:r>
            <a:rPr lang="en-US" dirty="0" err="1"/>
            <a:t>Petrous</a:t>
          </a:r>
          <a:r>
            <a:rPr lang="en-US" dirty="0"/>
            <a:t> </a:t>
          </a:r>
          <a:r>
            <a:rPr lang="en-US" dirty="0" err="1"/>
            <a:t>apicitiis</a:t>
          </a:r>
          <a:endParaRPr lang="en-US" dirty="0"/>
        </a:p>
      </dgm:t>
    </dgm:pt>
    <dgm:pt modelId="{CFDB4F48-1BED-457A-9337-DB9673575A22}" cxnId="{371D6CDE-818E-4B14-94D2-744CA02950F6}" type="parTrans">
      <dgm:prSet/>
      <dgm:spPr/>
      <dgm:t>
        <a:bodyPr/>
        <a:lstStyle/>
        <a:p>
          <a:endParaRPr lang="en-US"/>
        </a:p>
      </dgm:t>
    </dgm:pt>
    <dgm:pt modelId="{8E657825-69F8-4EB0-B274-06456F392690}" cxnId="{371D6CDE-818E-4B14-94D2-744CA02950F6}" type="sibTrans">
      <dgm:prSet/>
      <dgm:spPr/>
      <dgm:t>
        <a:bodyPr/>
        <a:lstStyle/>
        <a:p>
          <a:endParaRPr lang="en-US"/>
        </a:p>
      </dgm:t>
    </dgm:pt>
    <dgm:pt modelId="{B3231039-8B9D-4042-8654-2F7A29071BF3}">
      <dgm:prSet/>
      <dgm:spPr/>
      <dgm:t>
        <a:bodyPr/>
        <a:lstStyle/>
        <a:p>
          <a:r>
            <a:rPr lang="en-US" dirty="0"/>
            <a:t>Labyrinthine Fistula</a:t>
          </a:r>
        </a:p>
      </dgm:t>
    </dgm:pt>
    <dgm:pt modelId="{15AD469B-F50D-4026-9722-0148121CD4CE}" cxnId="{71B9A931-40DA-4869-98BD-BE5CA4819D52}" type="parTrans">
      <dgm:prSet/>
      <dgm:spPr/>
      <dgm:t>
        <a:bodyPr/>
        <a:lstStyle/>
        <a:p>
          <a:endParaRPr lang="en-US"/>
        </a:p>
      </dgm:t>
    </dgm:pt>
    <dgm:pt modelId="{2BD80DC0-2D17-465A-A75D-4EAB101B2AFA}" cxnId="{71B9A931-40DA-4869-98BD-BE5CA4819D52}" type="sibTrans">
      <dgm:prSet/>
      <dgm:spPr/>
      <dgm:t>
        <a:bodyPr/>
        <a:lstStyle/>
        <a:p>
          <a:endParaRPr lang="en-US"/>
        </a:p>
      </dgm:t>
    </dgm:pt>
    <dgm:pt modelId="{4D1ACFEB-9B01-4E03-8C21-98E9EC0FD85C}">
      <dgm:prSet/>
      <dgm:spPr/>
      <dgm:t>
        <a:bodyPr/>
        <a:lstStyle/>
        <a:p>
          <a:r>
            <a:rPr lang="en-US" dirty="0"/>
            <a:t>Facial Nerve </a:t>
          </a:r>
          <a:r>
            <a:rPr lang="en-US" dirty="0" err="1"/>
            <a:t>Paralysi</a:t>
          </a:r>
          <a:endParaRPr lang="en-US" dirty="0"/>
        </a:p>
      </dgm:t>
    </dgm:pt>
    <dgm:pt modelId="{7B0FFA3C-070F-4A6D-845B-A353E6733CBC}" cxnId="{13120A15-BA18-487A-95F9-B357F13124CA}" type="parTrans">
      <dgm:prSet/>
      <dgm:spPr/>
      <dgm:t>
        <a:bodyPr/>
        <a:lstStyle/>
        <a:p>
          <a:endParaRPr lang="en-US"/>
        </a:p>
      </dgm:t>
    </dgm:pt>
    <dgm:pt modelId="{CB059B6A-23C4-40F9-899D-CA6383239969}" cxnId="{13120A15-BA18-487A-95F9-B357F13124CA}" type="sibTrans">
      <dgm:prSet/>
      <dgm:spPr/>
      <dgm:t>
        <a:bodyPr/>
        <a:lstStyle/>
        <a:p>
          <a:endParaRPr lang="en-US"/>
        </a:p>
      </dgm:t>
    </dgm:pt>
    <dgm:pt modelId="{987D4278-E54A-413D-BC31-2FB0C671D51F}">
      <dgm:prSet/>
      <dgm:spPr/>
      <dgm:t>
        <a:bodyPr/>
        <a:lstStyle/>
        <a:p>
          <a:r>
            <a:rPr lang="en-US" dirty="0"/>
            <a:t>Acute </a:t>
          </a:r>
          <a:r>
            <a:rPr lang="en-US" dirty="0" err="1"/>
            <a:t>Suppurative</a:t>
          </a:r>
          <a:r>
            <a:rPr lang="en-US" dirty="0"/>
            <a:t> </a:t>
          </a:r>
          <a:r>
            <a:rPr lang="en-US" dirty="0" err="1"/>
            <a:t>Labyrinthis</a:t>
          </a:r>
          <a:endParaRPr lang="en-US" dirty="0"/>
        </a:p>
      </dgm:t>
    </dgm:pt>
    <dgm:pt modelId="{C292D808-038B-42A2-8B49-0A7930048E00}" cxnId="{EB26F071-C7B6-4756-A58E-8976E2A880D2}" type="parTrans">
      <dgm:prSet/>
      <dgm:spPr/>
      <dgm:t>
        <a:bodyPr/>
        <a:lstStyle/>
        <a:p>
          <a:endParaRPr lang="en-US"/>
        </a:p>
      </dgm:t>
    </dgm:pt>
    <dgm:pt modelId="{9ED78AD1-D319-4522-AF3C-C9783E9CD2AC}" cxnId="{EB26F071-C7B6-4756-A58E-8976E2A880D2}" type="sibTrans">
      <dgm:prSet/>
      <dgm:spPr/>
      <dgm:t>
        <a:bodyPr/>
        <a:lstStyle/>
        <a:p>
          <a:endParaRPr lang="en-US"/>
        </a:p>
      </dgm:t>
    </dgm:pt>
    <dgm:pt modelId="{32FCA3B6-685D-4118-800D-3DE8D77E4F7D}" type="pres">
      <dgm:prSet presAssocID="{A41678D7-99FE-4E35-AEB4-CB02E7FE222E}" presName="diagram" presStyleCnt="0">
        <dgm:presLayoutVars>
          <dgm:dir/>
          <dgm:resizeHandles val="exact"/>
        </dgm:presLayoutVars>
      </dgm:prSet>
      <dgm:spPr/>
    </dgm:pt>
    <dgm:pt modelId="{39B55713-7DCA-42F9-BB1A-F22C28BD3430}" type="pres">
      <dgm:prSet presAssocID="{5BC4D1EC-9741-4A3D-A797-B74467AB23F7}" presName="node" presStyleLbl="node1" presStyleIdx="0" presStyleCnt="8">
        <dgm:presLayoutVars>
          <dgm:bulletEnabled val="1"/>
        </dgm:presLayoutVars>
      </dgm:prSet>
      <dgm:spPr/>
    </dgm:pt>
    <dgm:pt modelId="{9A7B795D-F0B9-48A4-8F47-56621F243258}" type="pres">
      <dgm:prSet presAssocID="{CEC96351-9E13-4953-B2B1-BF77FB90FADC}" presName="sibTrans" presStyleCnt="0"/>
      <dgm:spPr/>
    </dgm:pt>
    <dgm:pt modelId="{4BB5BD23-6188-4388-81F6-D00FC3FA7A95}" type="pres">
      <dgm:prSet presAssocID="{687B290E-6096-4D87-8AF1-B24A59831081}" presName="node" presStyleLbl="node1" presStyleIdx="1" presStyleCnt="8">
        <dgm:presLayoutVars>
          <dgm:bulletEnabled val="1"/>
        </dgm:presLayoutVars>
      </dgm:prSet>
      <dgm:spPr/>
    </dgm:pt>
    <dgm:pt modelId="{CD2DE968-F041-445B-910C-1A2B9105095C}" type="pres">
      <dgm:prSet presAssocID="{0594DF14-1E43-4376-BC2D-C0D5838A33BF}" presName="sibTrans" presStyleCnt="0"/>
      <dgm:spPr/>
    </dgm:pt>
    <dgm:pt modelId="{4715BCD2-FD21-4F26-9234-6FDF07DC0DAF}" type="pres">
      <dgm:prSet presAssocID="{CB435EA8-E9B1-4BE2-8543-64678CD0BD81}" presName="node" presStyleLbl="node1" presStyleIdx="2" presStyleCnt="8">
        <dgm:presLayoutVars>
          <dgm:bulletEnabled val="1"/>
        </dgm:presLayoutVars>
      </dgm:prSet>
      <dgm:spPr/>
    </dgm:pt>
    <dgm:pt modelId="{4F75DBF1-9933-4004-857C-4F777470B3E0}" type="pres">
      <dgm:prSet presAssocID="{DAADCDF9-319A-49F7-A912-7D1C2991384D}" presName="sibTrans" presStyleCnt="0"/>
      <dgm:spPr/>
    </dgm:pt>
    <dgm:pt modelId="{FFBDEE69-1FCD-41AB-A4EB-3BE52BC6F5F1}" type="pres">
      <dgm:prSet presAssocID="{A2191F93-6D9A-46F5-A230-196F4724BB7A}" presName="node" presStyleLbl="node1" presStyleIdx="3" presStyleCnt="8">
        <dgm:presLayoutVars>
          <dgm:bulletEnabled val="1"/>
        </dgm:presLayoutVars>
      </dgm:prSet>
      <dgm:spPr/>
    </dgm:pt>
    <dgm:pt modelId="{7476823C-66AB-4612-A283-CC45AEDA5B4A}" type="pres">
      <dgm:prSet presAssocID="{5C1C8181-A53C-4776-AF3B-4BCE1579DE2E}" presName="sibTrans" presStyleCnt="0"/>
      <dgm:spPr/>
    </dgm:pt>
    <dgm:pt modelId="{A8B652E7-921D-43A0-BAD2-10C329A6514F}" type="pres">
      <dgm:prSet presAssocID="{040C2D8F-370C-4A10-ACF6-6727A8BE860A}" presName="node" presStyleLbl="node1" presStyleIdx="4" presStyleCnt="8">
        <dgm:presLayoutVars>
          <dgm:bulletEnabled val="1"/>
        </dgm:presLayoutVars>
      </dgm:prSet>
      <dgm:spPr/>
    </dgm:pt>
    <dgm:pt modelId="{4F96119B-3380-412D-B443-31B36A6721A5}" type="pres">
      <dgm:prSet presAssocID="{8E657825-69F8-4EB0-B274-06456F392690}" presName="sibTrans" presStyleCnt="0"/>
      <dgm:spPr/>
    </dgm:pt>
    <dgm:pt modelId="{CAEB340A-D3EC-4F46-8C78-CCDDDF6F5E4B}" type="pres">
      <dgm:prSet presAssocID="{B3231039-8B9D-4042-8654-2F7A29071BF3}" presName="node" presStyleLbl="node1" presStyleIdx="5" presStyleCnt="8">
        <dgm:presLayoutVars>
          <dgm:bulletEnabled val="1"/>
        </dgm:presLayoutVars>
      </dgm:prSet>
      <dgm:spPr/>
    </dgm:pt>
    <dgm:pt modelId="{40053AF4-F2AC-47D1-B40B-CA0C3DF5696C}" type="pres">
      <dgm:prSet presAssocID="{2BD80DC0-2D17-465A-A75D-4EAB101B2AFA}" presName="sibTrans" presStyleCnt="0"/>
      <dgm:spPr/>
    </dgm:pt>
    <dgm:pt modelId="{0CF8AA06-D362-4B8E-B7D5-C786B4E876A6}" type="pres">
      <dgm:prSet presAssocID="{4D1ACFEB-9B01-4E03-8C21-98E9EC0FD85C}" presName="node" presStyleLbl="node1" presStyleIdx="6" presStyleCnt="8">
        <dgm:presLayoutVars>
          <dgm:bulletEnabled val="1"/>
        </dgm:presLayoutVars>
      </dgm:prSet>
      <dgm:spPr/>
    </dgm:pt>
    <dgm:pt modelId="{38E321CE-CDAF-4AF4-9E02-5BC72E6A1CB1}" type="pres">
      <dgm:prSet presAssocID="{CB059B6A-23C4-40F9-899D-CA6383239969}" presName="sibTrans" presStyleCnt="0"/>
      <dgm:spPr/>
    </dgm:pt>
    <dgm:pt modelId="{4885FDE9-37A1-4409-AB0F-271CD37EEA92}" type="pres">
      <dgm:prSet presAssocID="{987D4278-E54A-413D-BC31-2FB0C671D51F}" presName="node" presStyleLbl="node1" presStyleIdx="7" presStyleCnt="8">
        <dgm:presLayoutVars>
          <dgm:bulletEnabled val="1"/>
        </dgm:presLayoutVars>
      </dgm:prSet>
      <dgm:spPr/>
    </dgm:pt>
  </dgm:ptLst>
  <dgm:cxnLst>
    <dgm:cxn modelId="{13120A15-BA18-487A-95F9-B357F13124CA}" srcId="{A41678D7-99FE-4E35-AEB4-CB02E7FE222E}" destId="{4D1ACFEB-9B01-4E03-8C21-98E9EC0FD85C}" srcOrd="6" destOrd="0" parTransId="{7B0FFA3C-070F-4A6D-845B-A353E6733CBC}" sibTransId="{CB059B6A-23C4-40F9-899D-CA6383239969}"/>
    <dgm:cxn modelId="{921C111F-9BCF-4696-A631-B2EA07A57A84}" type="presOf" srcId="{987D4278-E54A-413D-BC31-2FB0C671D51F}" destId="{4885FDE9-37A1-4409-AB0F-271CD37EEA92}" srcOrd="0" destOrd="0" presId="urn:microsoft.com/office/officeart/2005/8/layout/default"/>
    <dgm:cxn modelId="{8D66B420-4E8B-4D9F-885E-93C4C21B97A8}" type="presOf" srcId="{687B290E-6096-4D87-8AF1-B24A59831081}" destId="{4BB5BD23-6188-4388-81F6-D00FC3FA7A95}" srcOrd="0" destOrd="0" presId="urn:microsoft.com/office/officeart/2005/8/layout/default"/>
    <dgm:cxn modelId="{D0163221-1316-4C29-904A-1136C801590C}" type="presOf" srcId="{CB435EA8-E9B1-4BE2-8543-64678CD0BD81}" destId="{4715BCD2-FD21-4F26-9234-6FDF07DC0DAF}" srcOrd="0" destOrd="0" presId="urn:microsoft.com/office/officeart/2005/8/layout/default"/>
    <dgm:cxn modelId="{71B9A931-40DA-4869-98BD-BE5CA4819D52}" srcId="{A41678D7-99FE-4E35-AEB4-CB02E7FE222E}" destId="{B3231039-8B9D-4042-8654-2F7A29071BF3}" srcOrd="5" destOrd="0" parTransId="{15AD469B-F50D-4026-9722-0148121CD4CE}" sibTransId="{2BD80DC0-2D17-465A-A75D-4EAB101B2AFA}"/>
    <dgm:cxn modelId="{0A1EA832-59C6-4D07-8F25-942B6F6703B4}" type="presOf" srcId="{A2191F93-6D9A-46F5-A230-196F4724BB7A}" destId="{FFBDEE69-1FCD-41AB-A4EB-3BE52BC6F5F1}" srcOrd="0" destOrd="0" presId="urn:microsoft.com/office/officeart/2005/8/layout/default"/>
    <dgm:cxn modelId="{77497C47-3283-4EDD-840C-9BB2423B0056}" type="presOf" srcId="{B3231039-8B9D-4042-8654-2F7A29071BF3}" destId="{CAEB340A-D3EC-4F46-8C78-CCDDDF6F5E4B}" srcOrd="0" destOrd="0" presId="urn:microsoft.com/office/officeart/2005/8/layout/default"/>
    <dgm:cxn modelId="{5F6D976F-BA95-44BD-85A1-99CAD8621B00}" type="presOf" srcId="{A41678D7-99FE-4E35-AEB4-CB02E7FE222E}" destId="{32FCA3B6-685D-4118-800D-3DE8D77E4F7D}" srcOrd="0" destOrd="0" presId="urn:microsoft.com/office/officeart/2005/8/layout/default"/>
    <dgm:cxn modelId="{EB26F071-C7B6-4756-A58E-8976E2A880D2}" srcId="{A41678D7-99FE-4E35-AEB4-CB02E7FE222E}" destId="{987D4278-E54A-413D-BC31-2FB0C671D51F}" srcOrd="7" destOrd="0" parTransId="{C292D808-038B-42A2-8B49-0A7930048E00}" sibTransId="{9ED78AD1-D319-4522-AF3C-C9783E9CD2AC}"/>
    <dgm:cxn modelId="{A0476274-D773-4D30-B0DF-BDF32B7079F7}" srcId="{A41678D7-99FE-4E35-AEB4-CB02E7FE222E}" destId="{A2191F93-6D9A-46F5-A230-196F4724BB7A}" srcOrd="3" destOrd="0" parTransId="{FC561D76-BD23-4B86-B8B9-1287D5762678}" sibTransId="{5C1C8181-A53C-4776-AF3B-4BCE1579DE2E}"/>
    <dgm:cxn modelId="{6BDCD954-6688-4A58-BBF8-330D9F91DE51}" srcId="{A41678D7-99FE-4E35-AEB4-CB02E7FE222E}" destId="{5BC4D1EC-9741-4A3D-A797-B74467AB23F7}" srcOrd="0" destOrd="0" parTransId="{CF6ECBA0-ACD8-4FA7-AC37-CB615BD0BC35}" sibTransId="{CEC96351-9E13-4953-B2B1-BF77FB90FADC}"/>
    <dgm:cxn modelId="{2E772F7E-7757-4583-BD29-14D601704B43}" type="presOf" srcId="{4D1ACFEB-9B01-4E03-8C21-98E9EC0FD85C}" destId="{0CF8AA06-D362-4B8E-B7D5-C786B4E876A6}" srcOrd="0" destOrd="0" presId="urn:microsoft.com/office/officeart/2005/8/layout/default"/>
    <dgm:cxn modelId="{245DADAD-837E-48D9-B6D7-52795D4F6AC8}" type="presOf" srcId="{040C2D8F-370C-4A10-ACF6-6727A8BE860A}" destId="{A8B652E7-921D-43A0-BAD2-10C329A6514F}" srcOrd="0" destOrd="0" presId="urn:microsoft.com/office/officeart/2005/8/layout/default"/>
    <dgm:cxn modelId="{8A77E3C2-F2C2-40ED-AD5A-09AC9BE26F3A}" srcId="{A41678D7-99FE-4E35-AEB4-CB02E7FE222E}" destId="{687B290E-6096-4D87-8AF1-B24A59831081}" srcOrd="1" destOrd="0" parTransId="{2866ED64-763F-47CE-8DF4-5C2A2658106A}" sibTransId="{0594DF14-1E43-4376-BC2D-C0D5838A33BF}"/>
    <dgm:cxn modelId="{AC6465DB-6FA8-409A-8F56-FE85EDD73D0D}" srcId="{A41678D7-99FE-4E35-AEB4-CB02E7FE222E}" destId="{CB435EA8-E9B1-4BE2-8543-64678CD0BD81}" srcOrd="2" destOrd="0" parTransId="{8F16F0E8-0BDC-4D86-AA80-C47D4E5612D7}" sibTransId="{DAADCDF9-319A-49F7-A912-7D1C2991384D}"/>
    <dgm:cxn modelId="{371D6CDE-818E-4B14-94D2-744CA02950F6}" srcId="{A41678D7-99FE-4E35-AEB4-CB02E7FE222E}" destId="{040C2D8F-370C-4A10-ACF6-6727A8BE860A}" srcOrd="4" destOrd="0" parTransId="{CFDB4F48-1BED-457A-9337-DB9673575A22}" sibTransId="{8E657825-69F8-4EB0-B274-06456F392690}"/>
    <dgm:cxn modelId="{E4EE6AF6-F6DC-4E26-9003-509E11C5F972}" type="presOf" srcId="{5BC4D1EC-9741-4A3D-A797-B74467AB23F7}" destId="{39B55713-7DCA-42F9-BB1A-F22C28BD3430}" srcOrd="0" destOrd="0" presId="urn:microsoft.com/office/officeart/2005/8/layout/default"/>
    <dgm:cxn modelId="{E869AF64-5965-442B-8614-5BDB6CD44F9B}" type="presParOf" srcId="{32FCA3B6-685D-4118-800D-3DE8D77E4F7D}" destId="{39B55713-7DCA-42F9-BB1A-F22C28BD3430}" srcOrd="0" destOrd="0" presId="urn:microsoft.com/office/officeart/2005/8/layout/default"/>
    <dgm:cxn modelId="{1038F725-EDC4-4F00-B1C8-A449B5669E0E}" type="presParOf" srcId="{32FCA3B6-685D-4118-800D-3DE8D77E4F7D}" destId="{9A7B795D-F0B9-48A4-8F47-56621F243258}" srcOrd="1" destOrd="0" presId="urn:microsoft.com/office/officeart/2005/8/layout/default"/>
    <dgm:cxn modelId="{3BB8B4E6-5F92-42DF-A5AE-580CEB491D77}" type="presParOf" srcId="{32FCA3B6-685D-4118-800D-3DE8D77E4F7D}" destId="{4BB5BD23-6188-4388-81F6-D00FC3FA7A95}" srcOrd="2" destOrd="0" presId="urn:microsoft.com/office/officeart/2005/8/layout/default"/>
    <dgm:cxn modelId="{3B6F4B0D-3A1F-4180-8D0B-A609C2372F50}" type="presParOf" srcId="{32FCA3B6-685D-4118-800D-3DE8D77E4F7D}" destId="{CD2DE968-F041-445B-910C-1A2B9105095C}" srcOrd="3" destOrd="0" presId="urn:microsoft.com/office/officeart/2005/8/layout/default"/>
    <dgm:cxn modelId="{EB6BBC7C-02F5-4141-A705-91912CBA2672}" type="presParOf" srcId="{32FCA3B6-685D-4118-800D-3DE8D77E4F7D}" destId="{4715BCD2-FD21-4F26-9234-6FDF07DC0DAF}" srcOrd="4" destOrd="0" presId="urn:microsoft.com/office/officeart/2005/8/layout/default"/>
    <dgm:cxn modelId="{A7C56805-C194-4147-A1B2-D18FCAA4BE48}" type="presParOf" srcId="{32FCA3B6-685D-4118-800D-3DE8D77E4F7D}" destId="{4F75DBF1-9933-4004-857C-4F777470B3E0}" srcOrd="5" destOrd="0" presId="urn:microsoft.com/office/officeart/2005/8/layout/default"/>
    <dgm:cxn modelId="{B654D75A-7483-4971-8E38-3054DFE68F2B}" type="presParOf" srcId="{32FCA3B6-685D-4118-800D-3DE8D77E4F7D}" destId="{FFBDEE69-1FCD-41AB-A4EB-3BE52BC6F5F1}" srcOrd="6" destOrd="0" presId="urn:microsoft.com/office/officeart/2005/8/layout/default"/>
    <dgm:cxn modelId="{85620C1C-E6E7-423D-9747-5E1CE4D273A2}" type="presParOf" srcId="{32FCA3B6-685D-4118-800D-3DE8D77E4F7D}" destId="{7476823C-66AB-4612-A283-CC45AEDA5B4A}" srcOrd="7" destOrd="0" presId="urn:microsoft.com/office/officeart/2005/8/layout/default"/>
    <dgm:cxn modelId="{C53AC936-98DF-4FED-994A-BA2F1CCD6ECD}" type="presParOf" srcId="{32FCA3B6-685D-4118-800D-3DE8D77E4F7D}" destId="{A8B652E7-921D-43A0-BAD2-10C329A6514F}" srcOrd="8" destOrd="0" presId="urn:microsoft.com/office/officeart/2005/8/layout/default"/>
    <dgm:cxn modelId="{BBB0051E-BE60-4E88-A991-4BDF1AE922ED}" type="presParOf" srcId="{32FCA3B6-685D-4118-800D-3DE8D77E4F7D}" destId="{4F96119B-3380-412D-B443-31B36A6721A5}" srcOrd="9" destOrd="0" presId="urn:microsoft.com/office/officeart/2005/8/layout/default"/>
    <dgm:cxn modelId="{DBA9E6E1-A159-4B3E-8752-4676D867085C}" type="presParOf" srcId="{32FCA3B6-685D-4118-800D-3DE8D77E4F7D}" destId="{CAEB340A-D3EC-4F46-8C78-CCDDDF6F5E4B}" srcOrd="10" destOrd="0" presId="urn:microsoft.com/office/officeart/2005/8/layout/default"/>
    <dgm:cxn modelId="{FBFF373B-9398-4CED-BF25-0CF905AB819D}" type="presParOf" srcId="{32FCA3B6-685D-4118-800D-3DE8D77E4F7D}" destId="{40053AF4-F2AC-47D1-B40B-CA0C3DF5696C}" srcOrd="11" destOrd="0" presId="urn:microsoft.com/office/officeart/2005/8/layout/default"/>
    <dgm:cxn modelId="{9300BDCE-CBF9-4D6B-B2D4-67C2FB279FC3}" type="presParOf" srcId="{32FCA3B6-685D-4118-800D-3DE8D77E4F7D}" destId="{0CF8AA06-D362-4B8E-B7D5-C786B4E876A6}" srcOrd="12" destOrd="0" presId="urn:microsoft.com/office/officeart/2005/8/layout/default"/>
    <dgm:cxn modelId="{9934C0C8-9D17-48CF-8BC8-0468E7EEDEA3}" type="presParOf" srcId="{32FCA3B6-685D-4118-800D-3DE8D77E4F7D}" destId="{38E321CE-CDAF-4AF4-9E02-5BC72E6A1CB1}" srcOrd="13" destOrd="0" presId="urn:microsoft.com/office/officeart/2005/8/layout/default"/>
    <dgm:cxn modelId="{F39464E1-5BE5-4161-BDF6-EB847AA81CD9}" type="presParOf" srcId="{32FCA3B6-685D-4118-800D-3DE8D77E4F7D}" destId="{4885FDE9-37A1-4409-AB0F-271CD37EEA9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6D478D-A115-429A-A936-68C5EF6ADF1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925AE4-5296-4ED8-967F-515DE4B61E98}">
      <dgm:prSet phldrT="[Text]"/>
      <dgm:spPr/>
      <dgm:t>
        <a:bodyPr/>
        <a:lstStyle/>
        <a:p>
          <a:r>
            <a:rPr lang="en-US" dirty="0"/>
            <a:t>Symptoms</a:t>
          </a:r>
        </a:p>
      </dgm:t>
    </dgm:pt>
    <dgm:pt modelId="{72855847-BE63-4253-96A5-1D352C6675FB}" cxnId="{00C5D733-F9D8-4211-B3EB-9D70ED51E461}" type="parTrans">
      <dgm:prSet/>
      <dgm:spPr/>
      <dgm:t>
        <a:bodyPr/>
        <a:lstStyle/>
        <a:p>
          <a:endParaRPr lang="en-US"/>
        </a:p>
      </dgm:t>
    </dgm:pt>
    <dgm:pt modelId="{DB71A2D2-FFEF-4F18-8576-123BEFD30D6E}" cxnId="{00C5D733-F9D8-4211-B3EB-9D70ED51E461}" type="sibTrans">
      <dgm:prSet/>
      <dgm:spPr/>
      <dgm:t>
        <a:bodyPr/>
        <a:lstStyle/>
        <a:p>
          <a:endParaRPr lang="en-US"/>
        </a:p>
      </dgm:t>
    </dgm:pt>
    <dgm:pt modelId="{32FCBA33-E4B8-4D42-A007-904ED370E654}">
      <dgm:prSet phldrT="[Text]"/>
      <dgm:spPr/>
      <dgm:t>
        <a:bodyPr/>
        <a:lstStyle/>
        <a:p>
          <a:r>
            <a:rPr lang="en-US" dirty="0" err="1"/>
            <a:t>Retroauricular</a:t>
          </a:r>
          <a:r>
            <a:rPr lang="en-US" dirty="0"/>
            <a:t> Pain</a:t>
          </a:r>
        </a:p>
      </dgm:t>
    </dgm:pt>
    <dgm:pt modelId="{E6C2B617-9F79-4BAC-AF88-7C1DE7E102AD}" cxnId="{72E86425-00E4-48A9-BCBC-62A055EDC75D}" type="parTrans">
      <dgm:prSet/>
      <dgm:spPr/>
      <dgm:t>
        <a:bodyPr/>
        <a:lstStyle/>
        <a:p>
          <a:endParaRPr lang="en-US"/>
        </a:p>
      </dgm:t>
    </dgm:pt>
    <dgm:pt modelId="{C513F684-3B52-430E-BFC6-A3695A57D226}" cxnId="{72E86425-00E4-48A9-BCBC-62A055EDC75D}" type="sibTrans">
      <dgm:prSet/>
      <dgm:spPr/>
      <dgm:t>
        <a:bodyPr/>
        <a:lstStyle/>
        <a:p>
          <a:endParaRPr lang="en-US"/>
        </a:p>
      </dgm:t>
    </dgm:pt>
    <dgm:pt modelId="{C49B4D17-16A9-420E-B41C-8133DA1B09E2}">
      <dgm:prSet phldrT="[Text]"/>
      <dgm:spPr/>
      <dgm:t>
        <a:bodyPr/>
        <a:lstStyle/>
        <a:p>
          <a:r>
            <a:rPr lang="en-US" dirty="0"/>
            <a:t>Signs</a:t>
          </a:r>
        </a:p>
      </dgm:t>
    </dgm:pt>
    <dgm:pt modelId="{57071846-EDA1-481D-B6AB-E10561DFE373}" cxnId="{F4ADED11-91E8-4A32-B642-49F38B9A1F5D}" type="parTrans">
      <dgm:prSet/>
      <dgm:spPr/>
      <dgm:t>
        <a:bodyPr/>
        <a:lstStyle/>
        <a:p>
          <a:endParaRPr lang="en-US"/>
        </a:p>
      </dgm:t>
    </dgm:pt>
    <dgm:pt modelId="{BB1FB322-A796-40E8-897C-BD95B1B3FCB4}" cxnId="{F4ADED11-91E8-4A32-B642-49F38B9A1F5D}" type="sibTrans">
      <dgm:prSet/>
      <dgm:spPr/>
      <dgm:t>
        <a:bodyPr/>
        <a:lstStyle/>
        <a:p>
          <a:endParaRPr lang="en-US"/>
        </a:p>
      </dgm:t>
    </dgm:pt>
    <dgm:pt modelId="{3EDF6860-3D8B-457F-8772-0BAB7F1558B4}">
      <dgm:prSet phldrT="[Text]"/>
      <dgm:spPr/>
      <dgm:t>
        <a:bodyPr/>
        <a:lstStyle/>
        <a:p>
          <a:r>
            <a:rPr lang="en-US" dirty="0"/>
            <a:t>Mastoid Tenderness and </a:t>
          </a:r>
          <a:r>
            <a:rPr lang="en-US" dirty="0" err="1"/>
            <a:t>erythema</a:t>
          </a:r>
          <a:r>
            <a:rPr lang="en-US" dirty="0"/>
            <a:t> and swelling</a:t>
          </a:r>
        </a:p>
      </dgm:t>
    </dgm:pt>
    <dgm:pt modelId="{BDCBCE68-D21B-4004-9214-8416FA4BD4FE}" cxnId="{AFDCB771-15E5-42A7-884F-1419E2EA9D27}" type="parTrans">
      <dgm:prSet/>
      <dgm:spPr/>
      <dgm:t>
        <a:bodyPr/>
        <a:lstStyle/>
        <a:p>
          <a:endParaRPr lang="en-US"/>
        </a:p>
      </dgm:t>
    </dgm:pt>
    <dgm:pt modelId="{7D3D9BC1-767F-4859-BE98-AB1EC2D3F8A8}" cxnId="{AFDCB771-15E5-42A7-884F-1419E2EA9D27}" type="sibTrans">
      <dgm:prSet/>
      <dgm:spPr/>
      <dgm:t>
        <a:bodyPr/>
        <a:lstStyle/>
        <a:p>
          <a:endParaRPr lang="en-US"/>
        </a:p>
      </dgm:t>
    </dgm:pt>
    <dgm:pt modelId="{E02076BA-542B-489C-B3E5-D4F2CF7C0664}">
      <dgm:prSet phldrT="[Text]"/>
      <dgm:spPr/>
      <dgm:t>
        <a:bodyPr/>
        <a:lstStyle/>
        <a:p>
          <a:r>
            <a:rPr lang="en-US" dirty="0"/>
            <a:t>Fever</a:t>
          </a:r>
        </a:p>
      </dgm:t>
    </dgm:pt>
    <dgm:pt modelId="{56E90534-E696-4A96-95FD-88B6F05D7DE6}" cxnId="{5B00F5EE-8CCA-461A-8207-B22FF467430E}" type="parTrans">
      <dgm:prSet/>
      <dgm:spPr/>
      <dgm:t>
        <a:bodyPr/>
        <a:lstStyle/>
        <a:p>
          <a:endParaRPr lang="en-US"/>
        </a:p>
      </dgm:t>
    </dgm:pt>
    <dgm:pt modelId="{5EB68644-FE4B-4DB2-8562-410154D979AF}" cxnId="{5B00F5EE-8CCA-461A-8207-B22FF467430E}" type="sibTrans">
      <dgm:prSet/>
      <dgm:spPr/>
      <dgm:t>
        <a:bodyPr/>
        <a:lstStyle/>
        <a:p>
          <a:endParaRPr lang="en-US"/>
        </a:p>
      </dgm:t>
    </dgm:pt>
    <dgm:pt modelId="{ED478DA3-B17F-4E5E-9EE8-20A6C41EBFA2}">
      <dgm:prSet phldrT="[Text]"/>
      <dgm:spPr/>
      <dgm:t>
        <a:bodyPr/>
        <a:lstStyle/>
        <a:p>
          <a:r>
            <a:rPr lang="en-US" dirty="0"/>
            <a:t>Profuse </a:t>
          </a:r>
          <a:r>
            <a:rPr lang="en-US" dirty="0" err="1"/>
            <a:t>Otorrhea</a:t>
          </a:r>
          <a:r>
            <a:rPr lang="en-US" dirty="0"/>
            <a:t> &gt; 2 weeks</a:t>
          </a:r>
        </a:p>
      </dgm:t>
    </dgm:pt>
    <dgm:pt modelId="{42D41C56-71BF-4CC9-90BC-007CEE0BB666}" cxnId="{AE4A95CF-4958-4944-A324-23618FF70EBA}" type="parTrans">
      <dgm:prSet/>
      <dgm:spPr/>
      <dgm:t>
        <a:bodyPr/>
        <a:lstStyle/>
        <a:p>
          <a:endParaRPr lang="en-US"/>
        </a:p>
      </dgm:t>
    </dgm:pt>
    <dgm:pt modelId="{9D12861D-6165-4BD4-B2B1-FF728345AD89}" cxnId="{AE4A95CF-4958-4944-A324-23618FF70EBA}" type="sibTrans">
      <dgm:prSet/>
      <dgm:spPr/>
      <dgm:t>
        <a:bodyPr/>
        <a:lstStyle/>
        <a:p>
          <a:endParaRPr lang="en-US"/>
        </a:p>
      </dgm:t>
    </dgm:pt>
    <dgm:pt modelId="{03929A46-AC98-42A3-B830-BCCD51E00749}">
      <dgm:prSet phldrT="[Text]"/>
      <dgm:spPr/>
      <dgm:t>
        <a:bodyPr/>
        <a:lstStyle/>
        <a:p>
          <a:r>
            <a:rPr lang="en-US" dirty="0"/>
            <a:t>Mastoid reservoir sign</a:t>
          </a:r>
        </a:p>
      </dgm:t>
    </dgm:pt>
    <dgm:pt modelId="{6B7B1275-C122-4229-8556-3D42B0C8EE81}" cxnId="{56AC37C4-F2C1-456C-A74C-43804A5B0ED9}" type="parTrans">
      <dgm:prSet/>
      <dgm:spPr/>
      <dgm:t>
        <a:bodyPr/>
        <a:lstStyle/>
        <a:p>
          <a:endParaRPr lang="en-US"/>
        </a:p>
      </dgm:t>
    </dgm:pt>
    <dgm:pt modelId="{56936A09-02FA-4F20-B0C3-9F6B13F4DFA4}" cxnId="{56AC37C4-F2C1-456C-A74C-43804A5B0ED9}" type="sibTrans">
      <dgm:prSet/>
      <dgm:spPr/>
      <dgm:t>
        <a:bodyPr/>
        <a:lstStyle/>
        <a:p>
          <a:endParaRPr lang="en-US"/>
        </a:p>
      </dgm:t>
    </dgm:pt>
    <dgm:pt modelId="{7FC27AA8-56BF-43C2-BCE6-145D699499A9}">
      <dgm:prSet phldrT="[Text]"/>
      <dgm:spPr/>
      <dgm:t>
        <a:bodyPr/>
        <a:lstStyle/>
        <a:p>
          <a:r>
            <a:rPr lang="en-US" dirty="0"/>
            <a:t>Sagging of </a:t>
          </a:r>
          <a:r>
            <a:rPr lang="en-US" dirty="0" err="1"/>
            <a:t>Posterosuperior</a:t>
          </a:r>
          <a:r>
            <a:rPr lang="en-US" dirty="0"/>
            <a:t> </a:t>
          </a:r>
          <a:r>
            <a:rPr lang="en-US" dirty="0" err="1"/>
            <a:t>meatal</a:t>
          </a:r>
          <a:r>
            <a:rPr lang="en-US" dirty="0"/>
            <a:t> wall</a:t>
          </a:r>
        </a:p>
      </dgm:t>
    </dgm:pt>
    <dgm:pt modelId="{2E72D508-F841-4A30-AF4B-8F3BC41DA9D1}" cxnId="{CD273A10-62FA-4117-9BEF-3DB1D3DDE066}" type="parTrans">
      <dgm:prSet/>
      <dgm:spPr/>
      <dgm:t>
        <a:bodyPr/>
        <a:lstStyle/>
        <a:p>
          <a:endParaRPr lang="en-US"/>
        </a:p>
      </dgm:t>
    </dgm:pt>
    <dgm:pt modelId="{EF8ED50A-F924-46FB-A5D8-00986FF81755}" cxnId="{CD273A10-62FA-4117-9BEF-3DB1D3DDE066}" type="sibTrans">
      <dgm:prSet/>
      <dgm:spPr/>
      <dgm:t>
        <a:bodyPr/>
        <a:lstStyle/>
        <a:p>
          <a:endParaRPr lang="en-US"/>
        </a:p>
      </dgm:t>
    </dgm:pt>
    <dgm:pt modelId="{1B255565-59AE-4DA7-94DD-000F448098AE}">
      <dgm:prSet phldrT="[Text]"/>
      <dgm:spPr/>
      <dgm:t>
        <a:bodyPr/>
        <a:lstStyle/>
        <a:p>
          <a:r>
            <a:rPr lang="en-US" dirty="0"/>
            <a:t>CHL</a:t>
          </a:r>
        </a:p>
      </dgm:t>
    </dgm:pt>
    <dgm:pt modelId="{88E4EAA2-E345-47A7-AD1A-F0F6226B0CC2}" cxnId="{2E62ECCB-5A97-4614-A383-91BAB7984054}" type="parTrans">
      <dgm:prSet/>
      <dgm:spPr/>
      <dgm:t>
        <a:bodyPr/>
        <a:lstStyle/>
        <a:p>
          <a:endParaRPr lang="en-US"/>
        </a:p>
      </dgm:t>
    </dgm:pt>
    <dgm:pt modelId="{423BBDFA-C13E-491B-B450-E524F56DCCB8}" cxnId="{2E62ECCB-5A97-4614-A383-91BAB7984054}" type="sibTrans">
      <dgm:prSet/>
      <dgm:spPr/>
      <dgm:t>
        <a:bodyPr/>
        <a:lstStyle/>
        <a:p>
          <a:endParaRPr lang="en-US"/>
        </a:p>
      </dgm:t>
    </dgm:pt>
    <dgm:pt modelId="{627C6A00-8E32-45AE-B8AA-0A6CE34F02DB}">
      <dgm:prSet phldrT="[Text]"/>
      <dgm:spPr/>
      <dgm:t>
        <a:bodyPr/>
        <a:lstStyle/>
        <a:p>
          <a:r>
            <a:rPr lang="en-US" dirty="0"/>
            <a:t>Deafness</a:t>
          </a:r>
        </a:p>
      </dgm:t>
    </dgm:pt>
    <dgm:pt modelId="{DA3DC8D1-26C9-486E-8830-2DF59C41D6D4}" cxnId="{CF002160-498F-4337-B318-04F65FB38573}" type="parTrans">
      <dgm:prSet/>
      <dgm:spPr/>
      <dgm:t>
        <a:bodyPr/>
        <a:lstStyle/>
        <a:p>
          <a:endParaRPr lang="en-US"/>
        </a:p>
      </dgm:t>
    </dgm:pt>
    <dgm:pt modelId="{EA4E4019-F334-40C4-85E1-EE48C5F0340A}" cxnId="{CF002160-498F-4337-B318-04F65FB38573}" type="sibTrans">
      <dgm:prSet/>
      <dgm:spPr/>
      <dgm:t>
        <a:bodyPr/>
        <a:lstStyle/>
        <a:p>
          <a:endParaRPr lang="en-US"/>
        </a:p>
      </dgm:t>
    </dgm:pt>
    <dgm:pt modelId="{718B2174-7646-4061-87EC-B1B5014DB4AE}" type="pres">
      <dgm:prSet presAssocID="{046D478D-A115-429A-A936-68C5EF6ADF1D}" presName="Name0" presStyleCnt="0">
        <dgm:presLayoutVars>
          <dgm:dir/>
          <dgm:animLvl val="lvl"/>
          <dgm:resizeHandles val="exact"/>
        </dgm:presLayoutVars>
      </dgm:prSet>
      <dgm:spPr/>
    </dgm:pt>
    <dgm:pt modelId="{642852C7-E822-46A2-B6EA-7D4CF9140AFD}" type="pres">
      <dgm:prSet presAssocID="{53925AE4-5296-4ED8-967F-515DE4B61E98}" presName="composite" presStyleCnt="0"/>
      <dgm:spPr/>
    </dgm:pt>
    <dgm:pt modelId="{16A69C82-369B-44CA-AE87-221983BAD250}" type="pres">
      <dgm:prSet presAssocID="{53925AE4-5296-4ED8-967F-515DE4B61E9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B6F6211-AB20-4A31-A270-3F1B5BF9F3DB}" type="pres">
      <dgm:prSet presAssocID="{53925AE4-5296-4ED8-967F-515DE4B61E98}" presName="desTx" presStyleLbl="alignAccFollowNode1" presStyleIdx="0" presStyleCnt="2">
        <dgm:presLayoutVars>
          <dgm:bulletEnabled val="1"/>
        </dgm:presLayoutVars>
      </dgm:prSet>
      <dgm:spPr/>
    </dgm:pt>
    <dgm:pt modelId="{E935AF04-36A5-407F-A621-25BB5FFD9375}" type="pres">
      <dgm:prSet presAssocID="{DB71A2D2-FFEF-4F18-8576-123BEFD30D6E}" presName="space" presStyleCnt="0"/>
      <dgm:spPr/>
    </dgm:pt>
    <dgm:pt modelId="{D2D61790-D02C-4A7E-8C72-395750ECD480}" type="pres">
      <dgm:prSet presAssocID="{C49B4D17-16A9-420E-B41C-8133DA1B09E2}" presName="composite" presStyleCnt="0"/>
      <dgm:spPr/>
    </dgm:pt>
    <dgm:pt modelId="{AD0FF6D0-89E5-441A-AB65-EA75B54F1BFB}" type="pres">
      <dgm:prSet presAssocID="{C49B4D17-16A9-420E-B41C-8133DA1B09E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914AD00-155A-4D11-A4B1-2AD7383BE99C}" type="pres">
      <dgm:prSet presAssocID="{C49B4D17-16A9-420E-B41C-8133DA1B09E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87D1C10-7C5D-4439-A835-A228919B9E02}" type="presOf" srcId="{03929A46-AC98-42A3-B830-BCCD51E00749}" destId="{7914AD00-155A-4D11-A4B1-2AD7383BE99C}" srcOrd="0" destOrd="1" presId="urn:microsoft.com/office/officeart/2005/8/layout/hList1"/>
    <dgm:cxn modelId="{CD273A10-62FA-4117-9BEF-3DB1D3DDE066}" srcId="{C49B4D17-16A9-420E-B41C-8133DA1B09E2}" destId="{7FC27AA8-56BF-43C2-BCE6-145D699499A9}" srcOrd="2" destOrd="0" parTransId="{2E72D508-F841-4A30-AF4B-8F3BC41DA9D1}" sibTransId="{EF8ED50A-F924-46FB-A5D8-00986FF81755}"/>
    <dgm:cxn modelId="{F4ADED11-91E8-4A32-B642-49F38B9A1F5D}" srcId="{046D478D-A115-429A-A936-68C5EF6ADF1D}" destId="{C49B4D17-16A9-420E-B41C-8133DA1B09E2}" srcOrd="1" destOrd="0" parTransId="{57071846-EDA1-481D-B6AB-E10561DFE373}" sibTransId="{BB1FB322-A796-40E8-897C-BD95B1B3FCB4}"/>
    <dgm:cxn modelId="{770C0622-1F6E-4BB8-9FCB-9B3753B54663}" type="presOf" srcId="{627C6A00-8E32-45AE-B8AA-0A6CE34F02DB}" destId="{2B6F6211-AB20-4A31-A270-3F1B5BF9F3DB}" srcOrd="0" destOrd="3" presId="urn:microsoft.com/office/officeart/2005/8/layout/hList1"/>
    <dgm:cxn modelId="{72E86425-00E4-48A9-BCBC-62A055EDC75D}" srcId="{53925AE4-5296-4ED8-967F-515DE4B61E98}" destId="{32FCBA33-E4B8-4D42-A007-904ED370E654}" srcOrd="0" destOrd="0" parTransId="{E6C2B617-9F79-4BAC-AF88-7C1DE7E102AD}" sibTransId="{C513F684-3B52-430E-BFC6-A3695A57D226}"/>
    <dgm:cxn modelId="{C804D22E-531E-47B3-AE4C-661140BF3D3A}" type="presOf" srcId="{1B255565-59AE-4DA7-94DD-000F448098AE}" destId="{7914AD00-155A-4D11-A4B1-2AD7383BE99C}" srcOrd="0" destOrd="3" presId="urn:microsoft.com/office/officeart/2005/8/layout/hList1"/>
    <dgm:cxn modelId="{00C5D733-F9D8-4211-B3EB-9D70ED51E461}" srcId="{046D478D-A115-429A-A936-68C5EF6ADF1D}" destId="{53925AE4-5296-4ED8-967F-515DE4B61E98}" srcOrd="0" destOrd="0" parTransId="{72855847-BE63-4253-96A5-1D352C6675FB}" sibTransId="{DB71A2D2-FFEF-4F18-8576-123BEFD30D6E}"/>
    <dgm:cxn modelId="{CF002160-498F-4337-B318-04F65FB38573}" srcId="{53925AE4-5296-4ED8-967F-515DE4B61E98}" destId="{627C6A00-8E32-45AE-B8AA-0A6CE34F02DB}" srcOrd="3" destOrd="0" parTransId="{DA3DC8D1-26C9-486E-8830-2DF59C41D6D4}" sibTransId="{EA4E4019-F334-40C4-85E1-EE48C5F0340A}"/>
    <dgm:cxn modelId="{05F15241-9D04-4853-BC56-DDAFAC7DDCE5}" type="presOf" srcId="{046D478D-A115-429A-A936-68C5EF6ADF1D}" destId="{718B2174-7646-4061-87EC-B1B5014DB4AE}" srcOrd="0" destOrd="0" presId="urn:microsoft.com/office/officeart/2005/8/layout/hList1"/>
    <dgm:cxn modelId="{680D5048-1E54-4A7B-9077-6B227FF9967F}" type="presOf" srcId="{32FCBA33-E4B8-4D42-A007-904ED370E654}" destId="{2B6F6211-AB20-4A31-A270-3F1B5BF9F3DB}" srcOrd="0" destOrd="0" presId="urn:microsoft.com/office/officeart/2005/8/layout/hList1"/>
    <dgm:cxn modelId="{AFDCB771-15E5-42A7-884F-1419E2EA9D27}" srcId="{C49B4D17-16A9-420E-B41C-8133DA1B09E2}" destId="{3EDF6860-3D8B-457F-8772-0BAB7F1558B4}" srcOrd="0" destOrd="0" parTransId="{BDCBCE68-D21B-4004-9214-8416FA4BD4FE}" sibTransId="{7D3D9BC1-767F-4859-BE98-AB1EC2D3F8A8}"/>
    <dgm:cxn modelId="{0B4E9283-5116-4249-BE09-7C431181F194}" type="presOf" srcId="{7FC27AA8-56BF-43C2-BCE6-145D699499A9}" destId="{7914AD00-155A-4D11-A4B1-2AD7383BE99C}" srcOrd="0" destOrd="2" presId="urn:microsoft.com/office/officeart/2005/8/layout/hList1"/>
    <dgm:cxn modelId="{34F2BB99-26DB-4F17-BF55-E53BA024141F}" type="presOf" srcId="{C49B4D17-16A9-420E-B41C-8133DA1B09E2}" destId="{AD0FF6D0-89E5-441A-AB65-EA75B54F1BFB}" srcOrd="0" destOrd="0" presId="urn:microsoft.com/office/officeart/2005/8/layout/hList1"/>
    <dgm:cxn modelId="{DE49BCA3-FA27-41D8-9C15-308782590255}" type="presOf" srcId="{53925AE4-5296-4ED8-967F-515DE4B61E98}" destId="{16A69C82-369B-44CA-AE87-221983BAD250}" srcOrd="0" destOrd="0" presId="urn:microsoft.com/office/officeart/2005/8/layout/hList1"/>
    <dgm:cxn modelId="{A10617A5-6B91-42A4-88EE-E403EDC23704}" type="presOf" srcId="{ED478DA3-B17F-4E5E-9EE8-20A6C41EBFA2}" destId="{2B6F6211-AB20-4A31-A270-3F1B5BF9F3DB}" srcOrd="0" destOrd="2" presId="urn:microsoft.com/office/officeart/2005/8/layout/hList1"/>
    <dgm:cxn modelId="{56AC37C4-F2C1-456C-A74C-43804A5B0ED9}" srcId="{C49B4D17-16A9-420E-B41C-8133DA1B09E2}" destId="{03929A46-AC98-42A3-B830-BCCD51E00749}" srcOrd="1" destOrd="0" parTransId="{6B7B1275-C122-4229-8556-3D42B0C8EE81}" sibTransId="{56936A09-02FA-4F20-B0C3-9F6B13F4DFA4}"/>
    <dgm:cxn modelId="{2E62ECCB-5A97-4614-A383-91BAB7984054}" srcId="{C49B4D17-16A9-420E-B41C-8133DA1B09E2}" destId="{1B255565-59AE-4DA7-94DD-000F448098AE}" srcOrd="3" destOrd="0" parTransId="{88E4EAA2-E345-47A7-AD1A-F0F6226B0CC2}" sibTransId="{423BBDFA-C13E-491B-B450-E524F56DCCB8}"/>
    <dgm:cxn modelId="{3D307ECE-D288-445F-BACD-9C453AEB6149}" type="presOf" srcId="{3EDF6860-3D8B-457F-8772-0BAB7F1558B4}" destId="{7914AD00-155A-4D11-A4B1-2AD7383BE99C}" srcOrd="0" destOrd="0" presId="urn:microsoft.com/office/officeart/2005/8/layout/hList1"/>
    <dgm:cxn modelId="{AE4A95CF-4958-4944-A324-23618FF70EBA}" srcId="{53925AE4-5296-4ED8-967F-515DE4B61E98}" destId="{ED478DA3-B17F-4E5E-9EE8-20A6C41EBFA2}" srcOrd="2" destOrd="0" parTransId="{42D41C56-71BF-4CC9-90BC-007CEE0BB666}" sibTransId="{9D12861D-6165-4BD4-B2B1-FF728345AD89}"/>
    <dgm:cxn modelId="{8B7B5FEE-1044-482E-9362-40609C4AF74E}" type="presOf" srcId="{E02076BA-542B-489C-B3E5-D4F2CF7C0664}" destId="{2B6F6211-AB20-4A31-A270-3F1B5BF9F3DB}" srcOrd="0" destOrd="1" presId="urn:microsoft.com/office/officeart/2005/8/layout/hList1"/>
    <dgm:cxn modelId="{5B00F5EE-8CCA-461A-8207-B22FF467430E}" srcId="{53925AE4-5296-4ED8-967F-515DE4B61E98}" destId="{E02076BA-542B-489C-B3E5-D4F2CF7C0664}" srcOrd="1" destOrd="0" parTransId="{56E90534-E696-4A96-95FD-88B6F05D7DE6}" sibTransId="{5EB68644-FE4B-4DB2-8562-410154D979AF}"/>
    <dgm:cxn modelId="{01B947B2-C2FB-448F-9E08-C9A7C842C47B}" type="presParOf" srcId="{718B2174-7646-4061-87EC-B1B5014DB4AE}" destId="{642852C7-E822-46A2-B6EA-7D4CF9140AFD}" srcOrd="0" destOrd="0" presId="urn:microsoft.com/office/officeart/2005/8/layout/hList1"/>
    <dgm:cxn modelId="{E8DE9898-ED37-4E13-90C3-3D70C22B8344}" type="presParOf" srcId="{642852C7-E822-46A2-B6EA-7D4CF9140AFD}" destId="{16A69C82-369B-44CA-AE87-221983BAD250}" srcOrd="0" destOrd="0" presId="urn:microsoft.com/office/officeart/2005/8/layout/hList1"/>
    <dgm:cxn modelId="{E20AF753-E805-4858-9ADE-2762235978A1}" type="presParOf" srcId="{642852C7-E822-46A2-B6EA-7D4CF9140AFD}" destId="{2B6F6211-AB20-4A31-A270-3F1B5BF9F3DB}" srcOrd="1" destOrd="0" presId="urn:microsoft.com/office/officeart/2005/8/layout/hList1"/>
    <dgm:cxn modelId="{0C2B5066-CE47-46EA-92C9-A341A50895F4}" type="presParOf" srcId="{718B2174-7646-4061-87EC-B1B5014DB4AE}" destId="{E935AF04-36A5-407F-A621-25BB5FFD9375}" srcOrd="1" destOrd="0" presId="urn:microsoft.com/office/officeart/2005/8/layout/hList1"/>
    <dgm:cxn modelId="{ED2EFB4A-3D0D-4486-A7C5-9B403579140E}" type="presParOf" srcId="{718B2174-7646-4061-87EC-B1B5014DB4AE}" destId="{D2D61790-D02C-4A7E-8C72-395750ECD480}" srcOrd="2" destOrd="0" presId="urn:microsoft.com/office/officeart/2005/8/layout/hList1"/>
    <dgm:cxn modelId="{1FE3FA48-9DFB-48DA-A293-36353E1FDBC7}" type="presParOf" srcId="{D2D61790-D02C-4A7E-8C72-395750ECD480}" destId="{AD0FF6D0-89E5-441A-AB65-EA75B54F1BFB}" srcOrd="0" destOrd="0" presId="urn:microsoft.com/office/officeart/2005/8/layout/hList1"/>
    <dgm:cxn modelId="{42D0578A-02E0-4340-8307-1024E0DE3EF0}" type="presParOf" srcId="{D2D61790-D02C-4A7E-8C72-395750ECD480}" destId="{7914AD00-155A-4D11-A4B1-2AD7383BE9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12E9BD-C290-473A-9645-9131DA7EDFC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5E113D-CD44-4CC9-9731-5ECFE84D1F6B}">
      <dgm:prSet phldrT="[Text]"/>
      <dgm:spPr/>
      <dgm:t>
        <a:bodyPr/>
        <a:lstStyle/>
        <a:p>
          <a:r>
            <a:rPr lang="en-US" dirty="0"/>
            <a:t>CBC</a:t>
          </a:r>
        </a:p>
        <a:p>
          <a:r>
            <a:rPr lang="en-US" dirty="0"/>
            <a:t>PMLs</a:t>
          </a:r>
        </a:p>
      </dgm:t>
    </dgm:pt>
    <dgm:pt modelId="{A77C5D27-F325-471B-A93C-025BFAC6D29F}" cxnId="{5306D30F-0EB1-42C4-83B7-87927A2E740D}" type="parTrans">
      <dgm:prSet/>
      <dgm:spPr/>
      <dgm:t>
        <a:bodyPr/>
        <a:lstStyle/>
        <a:p>
          <a:endParaRPr lang="en-US"/>
        </a:p>
      </dgm:t>
    </dgm:pt>
    <dgm:pt modelId="{BD33BAF8-6B37-43B1-98D2-B0643319FCF4}" cxnId="{5306D30F-0EB1-42C4-83B7-87927A2E740D}" type="sibTrans">
      <dgm:prSet/>
      <dgm:spPr/>
      <dgm:t>
        <a:bodyPr/>
        <a:lstStyle/>
        <a:p>
          <a:endParaRPr lang="en-US"/>
        </a:p>
      </dgm:t>
    </dgm:pt>
    <dgm:pt modelId="{91C45663-6B6E-43EB-8D9D-0D96B8DC55AD}">
      <dgm:prSet phldrT="[Text]"/>
      <dgm:spPr/>
      <dgm:t>
        <a:bodyPr/>
        <a:lstStyle/>
        <a:p>
          <a:r>
            <a:rPr lang="en-US" dirty="0"/>
            <a:t>ESR</a:t>
          </a:r>
        </a:p>
        <a:p>
          <a:r>
            <a:rPr lang="en-US" dirty="0"/>
            <a:t>Raised</a:t>
          </a:r>
        </a:p>
      </dgm:t>
    </dgm:pt>
    <dgm:pt modelId="{7A40E4EE-D3C9-4610-9DEF-BAF9EB79EE9B}" cxnId="{31CB84D4-4CBB-42BC-8486-6C68212AE777}" type="parTrans">
      <dgm:prSet/>
      <dgm:spPr/>
      <dgm:t>
        <a:bodyPr/>
        <a:lstStyle/>
        <a:p>
          <a:endParaRPr lang="en-US"/>
        </a:p>
      </dgm:t>
    </dgm:pt>
    <dgm:pt modelId="{976FB5C2-3D95-425B-8621-1E34D6C4E33C}" cxnId="{31CB84D4-4CBB-42BC-8486-6C68212AE777}" type="sibTrans">
      <dgm:prSet/>
      <dgm:spPr/>
      <dgm:t>
        <a:bodyPr/>
        <a:lstStyle/>
        <a:p>
          <a:endParaRPr lang="en-US"/>
        </a:p>
      </dgm:t>
    </dgm:pt>
    <dgm:pt modelId="{E0EF0104-4C36-4C6D-B6FD-D356785B0EF2}">
      <dgm:prSet phldrT="[Text]"/>
      <dgm:spPr/>
      <dgm:t>
        <a:bodyPr/>
        <a:lstStyle/>
        <a:p>
          <a:r>
            <a:rPr lang="en-US" dirty="0"/>
            <a:t>CT Scan Temporal Bone</a:t>
          </a:r>
        </a:p>
        <a:p>
          <a:r>
            <a:rPr lang="en-US" dirty="0"/>
            <a:t>Clouding of air cells</a:t>
          </a:r>
        </a:p>
        <a:p>
          <a:r>
            <a:rPr lang="en-US" dirty="0"/>
            <a:t>Indistinct bony partitions</a:t>
          </a:r>
        </a:p>
        <a:p>
          <a:endParaRPr lang="en-US" dirty="0"/>
        </a:p>
      </dgm:t>
    </dgm:pt>
    <dgm:pt modelId="{03326CF8-4A1F-416B-9894-8C5EFE23B901}" cxnId="{32EDA742-6044-42D5-8AEB-BA819794FD6A}" type="parTrans">
      <dgm:prSet/>
      <dgm:spPr/>
      <dgm:t>
        <a:bodyPr/>
        <a:lstStyle/>
        <a:p>
          <a:endParaRPr lang="en-US"/>
        </a:p>
      </dgm:t>
    </dgm:pt>
    <dgm:pt modelId="{0C858262-CADB-4B16-A4E0-7301CE45C3EA}" cxnId="{32EDA742-6044-42D5-8AEB-BA819794FD6A}" type="sibTrans">
      <dgm:prSet/>
      <dgm:spPr/>
      <dgm:t>
        <a:bodyPr/>
        <a:lstStyle/>
        <a:p>
          <a:endParaRPr lang="en-US"/>
        </a:p>
      </dgm:t>
    </dgm:pt>
    <dgm:pt modelId="{F2A5A081-AFE2-4C04-976A-EF19857D729A}">
      <dgm:prSet phldrT="[Text]"/>
      <dgm:spPr/>
      <dgm:t>
        <a:bodyPr/>
        <a:lstStyle/>
        <a:p>
          <a:r>
            <a:rPr lang="en-US" dirty="0"/>
            <a:t>Ear Swab</a:t>
          </a:r>
        </a:p>
        <a:p>
          <a:r>
            <a:rPr lang="en-US" dirty="0"/>
            <a:t>Culture Sensitivity</a:t>
          </a:r>
        </a:p>
      </dgm:t>
    </dgm:pt>
    <dgm:pt modelId="{57923AAD-B40A-462B-8311-C26EFFB0E375}" cxnId="{B0B1BC66-2849-48A9-B564-A2B06E6669C0}" type="parTrans">
      <dgm:prSet/>
      <dgm:spPr/>
      <dgm:t>
        <a:bodyPr/>
        <a:lstStyle/>
        <a:p>
          <a:endParaRPr lang="en-US"/>
        </a:p>
      </dgm:t>
    </dgm:pt>
    <dgm:pt modelId="{D3E6E692-7CED-43A0-9943-AF711F37A363}" cxnId="{B0B1BC66-2849-48A9-B564-A2B06E6669C0}" type="sibTrans">
      <dgm:prSet/>
      <dgm:spPr/>
      <dgm:t>
        <a:bodyPr/>
        <a:lstStyle/>
        <a:p>
          <a:endParaRPr lang="en-US"/>
        </a:p>
      </dgm:t>
    </dgm:pt>
    <dgm:pt modelId="{CC3421E0-569C-44F3-9E7F-09E94D6B1435}" type="pres">
      <dgm:prSet presAssocID="{B112E9BD-C290-473A-9645-9131DA7EDFCB}" presName="diagram" presStyleCnt="0">
        <dgm:presLayoutVars>
          <dgm:dir/>
          <dgm:resizeHandles val="exact"/>
        </dgm:presLayoutVars>
      </dgm:prSet>
      <dgm:spPr/>
    </dgm:pt>
    <dgm:pt modelId="{5E01D47C-C08A-4ABE-BB0E-67FFABF3F63D}" type="pres">
      <dgm:prSet presAssocID="{9E5E113D-CD44-4CC9-9731-5ECFE84D1F6B}" presName="node" presStyleLbl="node1" presStyleIdx="0" presStyleCnt="4">
        <dgm:presLayoutVars>
          <dgm:bulletEnabled val="1"/>
        </dgm:presLayoutVars>
      </dgm:prSet>
      <dgm:spPr/>
    </dgm:pt>
    <dgm:pt modelId="{0CBDF338-EA84-4279-A109-9A539C9F3C77}" type="pres">
      <dgm:prSet presAssocID="{BD33BAF8-6B37-43B1-98D2-B0643319FCF4}" presName="sibTrans" presStyleCnt="0"/>
      <dgm:spPr/>
    </dgm:pt>
    <dgm:pt modelId="{889FFB4B-76A0-43A6-992D-B4AEEAA403C2}" type="pres">
      <dgm:prSet presAssocID="{91C45663-6B6E-43EB-8D9D-0D96B8DC55AD}" presName="node" presStyleLbl="node1" presStyleIdx="1" presStyleCnt="4">
        <dgm:presLayoutVars>
          <dgm:bulletEnabled val="1"/>
        </dgm:presLayoutVars>
      </dgm:prSet>
      <dgm:spPr/>
    </dgm:pt>
    <dgm:pt modelId="{722FBA80-4F97-4D3A-966A-26F9B7166FA5}" type="pres">
      <dgm:prSet presAssocID="{976FB5C2-3D95-425B-8621-1E34D6C4E33C}" presName="sibTrans" presStyleCnt="0"/>
      <dgm:spPr/>
    </dgm:pt>
    <dgm:pt modelId="{E7C3702C-2B29-4BF7-9868-3547205264B3}" type="pres">
      <dgm:prSet presAssocID="{E0EF0104-4C36-4C6D-B6FD-D356785B0EF2}" presName="node" presStyleLbl="node1" presStyleIdx="2" presStyleCnt="4">
        <dgm:presLayoutVars>
          <dgm:bulletEnabled val="1"/>
        </dgm:presLayoutVars>
      </dgm:prSet>
      <dgm:spPr/>
    </dgm:pt>
    <dgm:pt modelId="{7CFAC0E1-87F7-4F39-A599-D3405C93209E}" type="pres">
      <dgm:prSet presAssocID="{0C858262-CADB-4B16-A4E0-7301CE45C3EA}" presName="sibTrans" presStyleCnt="0"/>
      <dgm:spPr/>
    </dgm:pt>
    <dgm:pt modelId="{88A4CADC-A592-4EFC-A4A1-2148EE35C90C}" type="pres">
      <dgm:prSet presAssocID="{F2A5A081-AFE2-4C04-976A-EF19857D729A}" presName="node" presStyleLbl="node1" presStyleIdx="3" presStyleCnt="4">
        <dgm:presLayoutVars>
          <dgm:bulletEnabled val="1"/>
        </dgm:presLayoutVars>
      </dgm:prSet>
      <dgm:spPr/>
    </dgm:pt>
  </dgm:ptLst>
  <dgm:cxnLst>
    <dgm:cxn modelId="{41B87B02-9A44-474F-ABEE-D7C674A58A2B}" type="presOf" srcId="{9E5E113D-CD44-4CC9-9731-5ECFE84D1F6B}" destId="{5E01D47C-C08A-4ABE-BB0E-67FFABF3F63D}" srcOrd="0" destOrd="0" presId="urn:microsoft.com/office/officeart/2005/8/layout/default"/>
    <dgm:cxn modelId="{5306D30F-0EB1-42C4-83B7-87927A2E740D}" srcId="{B112E9BD-C290-473A-9645-9131DA7EDFCB}" destId="{9E5E113D-CD44-4CC9-9731-5ECFE84D1F6B}" srcOrd="0" destOrd="0" parTransId="{A77C5D27-F325-471B-A93C-025BFAC6D29F}" sibTransId="{BD33BAF8-6B37-43B1-98D2-B0643319FCF4}"/>
    <dgm:cxn modelId="{7822B760-038F-4C5E-A565-8AEF7CD074DA}" type="presOf" srcId="{91C45663-6B6E-43EB-8D9D-0D96B8DC55AD}" destId="{889FFB4B-76A0-43A6-992D-B4AEEAA403C2}" srcOrd="0" destOrd="0" presId="urn:microsoft.com/office/officeart/2005/8/layout/default"/>
    <dgm:cxn modelId="{32EDA742-6044-42D5-8AEB-BA819794FD6A}" srcId="{B112E9BD-C290-473A-9645-9131DA7EDFCB}" destId="{E0EF0104-4C36-4C6D-B6FD-D356785B0EF2}" srcOrd="2" destOrd="0" parTransId="{03326CF8-4A1F-416B-9894-8C5EFE23B901}" sibTransId="{0C858262-CADB-4B16-A4E0-7301CE45C3EA}"/>
    <dgm:cxn modelId="{B0B1BC66-2849-48A9-B564-A2B06E6669C0}" srcId="{B112E9BD-C290-473A-9645-9131DA7EDFCB}" destId="{F2A5A081-AFE2-4C04-976A-EF19857D729A}" srcOrd="3" destOrd="0" parTransId="{57923AAD-B40A-462B-8311-C26EFFB0E375}" sibTransId="{D3E6E692-7CED-43A0-9943-AF711F37A363}"/>
    <dgm:cxn modelId="{31CB84D4-4CBB-42BC-8486-6C68212AE777}" srcId="{B112E9BD-C290-473A-9645-9131DA7EDFCB}" destId="{91C45663-6B6E-43EB-8D9D-0D96B8DC55AD}" srcOrd="1" destOrd="0" parTransId="{7A40E4EE-D3C9-4610-9DEF-BAF9EB79EE9B}" sibTransId="{976FB5C2-3D95-425B-8621-1E34D6C4E33C}"/>
    <dgm:cxn modelId="{30A23BD6-60D7-4594-85AF-71FDC3ADDB55}" type="presOf" srcId="{E0EF0104-4C36-4C6D-B6FD-D356785B0EF2}" destId="{E7C3702C-2B29-4BF7-9868-3547205264B3}" srcOrd="0" destOrd="0" presId="urn:microsoft.com/office/officeart/2005/8/layout/default"/>
    <dgm:cxn modelId="{E578DAE3-55AB-45C6-BD5C-6001212F0A47}" type="presOf" srcId="{F2A5A081-AFE2-4C04-976A-EF19857D729A}" destId="{88A4CADC-A592-4EFC-A4A1-2148EE35C90C}" srcOrd="0" destOrd="0" presId="urn:microsoft.com/office/officeart/2005/8/layout/default"/>
    <dgm:cxn modelId="{FD47DBEE-754F-4A1A-9042-2E2CD27527A6}" type="presOf" srcId="{B112E9BD-C290-473A-9645-9131DA7EDFCB}" destId="{CC3421E0-569C-44F3-9E7F-09E94D6B1435}" srcOrd="0" destOrd="0" presId="urn:microsoft.com/office/officeart/2005/8/layout/default"/>
    <dgm:cxn modelId="{9CFAEA11-9D91-4B2B-B549-42DCDF4CAF75}" type="presParOf" srcId="{CC3421E0-569C-44F3-9E7F-09E94D6B1435}" destId="{5E01D47C-C08A-4ABE-BB0E-67FFABF3F63D}" srcOrd="0" destOrd="0" presId="urn:microsoft.com/office/officeart/2005/8/layout/default"/>
    <dgm:cxn modelId="{63E648AD-F0D7-4BD3-AF8E-BD46932764AC}" type="presParOf" srcId="{CC3421E0-569C-44F3-9E7F-09E94D6B1435}" destId="{0CBDF338-EA84-4279-A109-9A539C9F3C77}" srcOrd="1" destOrd="0" presId="urn:microsoft.com/office/officeart/2005/8/layout/default"/>
    <dgm:cxn modelId="{1A4827A8-FA53-48E5-857D-3F08247459E4}" type="presParOf" srcId="{CC3421E0-569C-44F3-9E7F-09E94D6B1435}" destId="{889FFB4B-76A0-43A6-992D-B4AEEAA403C2}" srcOrd="2" destOrd="0" presId="urn:microsoft.com/office/officeart/2005/8/layout/default"/>
    <dgm:cxn modelId="{7D16DEAD-1D67-47B4-A37F-8714B65CF61A}" type="presParOf" srcId="{CC3421E0-569C-44F3-9E7F-09E94D6B1435}" destId="{722FBA80-4F97-4D3A-966A-26F9B7166FA5}" srcOrd="3" destOrd="0" presId="urn:microsoft.com/office/officeart/2005/8/layout/default"/>
    <dgm:cxn modelId="{E1091EFE-78DC-4270-841C-10901FB34243}" type="presParOf" srcId="{CC3421E0-569C-44F3-9E7F-09E94D6B1435}" destId="{E7C3702C-2B29-4BF7-9868-3547205264B3}" srcOrd="4" destOrd="0" presId="urn:microsoft.com/office/officeart/2005/8/layout/default"/>
    <dgm:cxn modelId="{664CDF69-59FC-4B31-A65B-55BAE10C49B2}" type="presParOf" srcId="{CC3421E0-569C-44F3-9E7F-09E94D6B1435}" destId="{7CFAC0E1-87F7-4F39-A599-D3405C93209E}" srcOrd="5" destOrd="0" presId="urn:microsoft.com/office/officeart/2005/8/layout/default"/>
    <dgm:cxn modelId="{90579AFA-8D00-4607-983B-0C438ABA7808}" type="presParOf" srcId="{CC3421E0-569C-44F3-9E7F-09E94D6B1435}" destId="{88A4CADC-A592-4EFC-A4A1-2148EE35C90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664AC2-A647-4651-A647-6C6D4965497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A9DE0-23DB-40BB-8B55-8DE6B4C91309}">
      <dgm:prSet phldrT="[Text]"/>
      <dgm:spPr/>
      <dgm:t>
        <a:bodyPr/>
        <a:lstStyle/>
        <a:p>
          <a:r>
            <a:rPr lang="en-US" dirty="0"/>
            <a:t>History</a:t>
          </a:r>
        </a:p>
      </dgm:t>
    </dgm:pt>
    <dgm:pt modelId="{0F14595F-7A91-48A4-B32A-B8ACC2C05AD5}" cxnId="{33394E3A-6A06-4F06-8D6B-F36F8C75BB5E}" type="parTrans">
      <dgm:prSet/>
      <dgm:spPr/>
      <dgm:t>
        <a:bodyPr/>
        <a:lstStyle/>
        <a:p>
          <a:endParaRPr lang="en-US"/>
        </a:p>
      </dgm:t>
    </dgm:pt>
    <dgm:pt modelId="{48E08669-14BB-4FB9-88E9-36882C2CABFF}" cxnId="{33394E3A-6A06-4F06-8D6B-F36F8C75BB5E}" type="sibTrans">
      <dgm:prSet/>
      <dgm:spPr/>
      <dgm:t>
        <a:bodyPr/>
        <a:lstStyle/>
        <a:p>
          <a:endParaRPr lang="en-US"/>
        </a:p>
      </dgm:t>
    </dgm:pt>
    <dgm:pt modelId="{CCD03AD5-69C8-41DF-BC62-E3C1B59C8971}">
      <dgm:prSet phldrT="[Text]"/>
      <dgm:spPr/>
      <dgm:t>
        <a:bodyPr/>
        <a:lstStyle/>
        <a:p>
          <a:r>
            <a:rPr lang="en-US" dirty="0"/>
            <a:t>Chronic auricular and post auricular pain</a:t>
          </a:r>
        </a:p>
      </dgm:t>
    </dgm:pt>
    <dgm:pt modelId="{2893CC0E-F4CF-47AB-8B44-28057B007927}" cxnId="{9257C436-FE63-41D8-91C3-06F3468501C5}" type="parTrans">
      <dgm:prSet/>
      <dgm:spPr/>
      <dgm:t>
        <a:bodyPr/>
        <a:lstStyle/>
        <a:p>
          <a:endParaRPr lang="en-US"/>
        </a:p>
      </dgm:t>
    </dgm:pt>
    <dgm:pt modelId="{E9014693-4604-4FE5-8AAB-7E9274799558}" cxnId="{9257C436-FE63-41D8-91C3-06F3468501C5}" type="sibTrans">
      <dgm:prSet/>
      <dgm:spPr/>
      <dgm:t>
        <a:bodyPr/>
        <a:lstStyle/>
        <a:p>
          <a:endParaRPr lang="en-US"/>
        </a:p>
      </dgm:t>
    </dgm:pt>
    <dgm:pt modelId="{C551F775-6B9A-4E66-ADB7-3702EBDB31DF}">
      <dgm:prSet phldrT="[Text]"/>
      <dgm:spPr/>
      <dgm:t>
        <a:bodyPr/>
        <a:lstStyle/>
        <a:p>
          <a:r>
            <a:rPr lang="en-US" dirty="0"/>
            <a:t>Examination</a:t>
          </a:r>
        </a:p>
      </dgm:t>
    </dgm:pt>
    <dgm:pt modelId="{FAB750BD-63C7-4200-AA5D-E4CF5E34AAE8}" cxnId="{064FF672-7CA9-45C8-8B3A-04243304F7FA}" type="parTrans">
      <dgm:prSet/>
      <dgm:spPr/>
      <dgm:t>
        <a:bodyPr/>
        <a:lstStyle/>
        <a:p>
          <a:endParaRPr lang="en-US"/>
        </a:p>
      </dgm:t>
    </dgm:pt>
    <dgm:pt modelId="{5A4D7A7D-03EA-4AA5-8AD5-79613B4F074B}" cxnId="{064FF672-7CA9-45C8-8B3A-04243304F7FA}" type="sibTrans">
      <dgm:prSet/>
      <dgm:spPr/>
      <dgm:t>
        <a:bodyPr/>
        <a:lstStyle/>
        <a:p>
          <a:endParaRPr lang="en-US"/>
        </a:p>
      </dgm:t>
    </dgm:pt>
    <dgm:pt modelId="{C193F477-1D4A-4F04-A8A1-BAAC12D361BE}">
      <dgm:prSet phldrT="[Text]"/>
      <dgm:spPr/>
      <dgm:t>
        <a:bodyPr/>
        <a:lstStyle/>
        <a:p>
          <a:r>
            <a:rPr lang="en-US" dirty="0"/>
            <a:t>Tenderness of mastoid cortex</a:t>
          </a:r>
        </a:p>
      </dgm:t>
    </dgm:pt>
    <dgm:pt modelId="{9B3BB1A2-95DD-4E9D-86EF-91A8CE0D06A6}" cxnId="{45EA950C-92FD-41FD-8B8D-9AB9C26159E7}" type="parTrans">
      <dgm:prSet/>
      <dgm:spPr/>
      <dgm:t>
        <a:bodyPr/>
        <a:lstStyle/>
        <a:p>
          <a:endParaRPr lang="en-US"/>
        </a:p>
      </dgm:t>
    </dgm:pt>
    <dgm:pt modelId="{72026DF9-9E94-4579-9775-8B9169C91E54}" cxnId="{45EA950C-92FD-41FD-8B8D-9AB9C26159E7}" type="sibTrans">
      <dgm:prSet/>
      <dgm:spPr/>
      <dgm:t>
        <a:bodyPr/>
        <a:lstStyle/>
        <a:p>
          <a:endParaRPr lang="en-US"/>
        </a:p>
      </dgm:t>
    </dgm:pt>
    <dgm:pt modelId="{2507B28C-7165-4AEA-B37E-12676BC12475}">
      <dgm:prSet phldrT="[Text]"/>
      <dgm:spPr/>
      <dgm:t>
        <a:bodyPr/>
        <a:lstStyle/>
        <a:p>
          <a:r>
            <a:rPr lang="en-US" dirty="0"/>
            <a:t>CHL on </a:t>
          </a:r>
          <a:r>
            <a:rPr lang="en-US" dirty="0" err="1"/>
            <a:t>Audiometry</a:t>
          </a:r>
          <a:endParaRPr lang="en-US" dirty="0"/>
        </a:p>
      </dgm:t>
    </dgm:pt>
    <dgm:pt modelId="{EA40DD6C-28BD-41A3-8D38-C5E649A026DE}" cxnId="{FBBD4B98-5CFA-40B8-99B5-D14DE922028F}" type="parTrans">
      <dgm:prSet/>
      <dgm:spPr/>
      <dgm:t>
        <a:bodyPr/>
        <a:lstStyle/>
        <a:p>
          <a:endParaRPr lang="en-US"/>
        </a:p>
      </dgm:t>
    </dgm:pt>
    <dgm:pt modelId="{3D2CA1AC-2236-4D02-A933-B0C5C5656BB9}" cxnId="{FBBD4B98-5CFA-40B8-99B5-D14DE922028F}" type="sibTrans">
      <dgm:prSet/>
      <dgm:spPr/>
      <dgm:t>
        <a:bodyPr/>
        <a:lstStyle/>
        <a:p>
          <a:endParaRPr lang="en-US"/>
        </a:p>
      </dgm:t>
    </dgm:pt>
    <dgm:pt modelId="{B3FEA8DB-8F6B-4DD6-A6D2-D8564787A146}">
      <dgm:prSet phldrT="[Text]"/>
      <dgm:spPr/>
      <dgm:t>
        <a:bodyPr/>
        <a:lstStyle/>
        <a:p>
          <a:r>
            <a:rPr lang="en-US" dirty="0"/>
            <a:t>CT Scan</a:t>
          </a:r>
        </a:p>
      </dgm:t>
    </dgm:pt>
    <dgm:pt modelId="{5666B1E0-89E2-4256-ADF9-D1A7B2100EA7}" cxnId="{7762570C-222F-426F-B40D-B7425C353158}" type="parTrans">
      <dgm:prSet/>
      <dgm:spPr/>
      <dgm:t>
        <a:bodyPr/>
        <a:lstStyle/>
        <a:p>
          <a:endParaRPr lang="en-US"/>
        </a:p>
      </dgm:t>
    </dgm:pt>
    <dgm:pt modelId="{F9AE8C48-9CCD-4EEB-A2A8-BB37E9BD334D}" cxnId="{7762570C-222F-426F-B40D-B7425C353158}" type="sibTrans">
      <dgm:prSet/>
      <dgm:spPr/>
      <dgm:t>
        <a:bodyPr/>
        <a:lstStyle/>
        <a:p>
          <a:endParaRPr lang="en-US"/>
        </a:p>
      </dgm:t>
    </dgm:pt>
    <dgm:pt modelId="{3F352652-B541-4122-BBA3-5B4C980A8B5D}">
      <dgm:prSet phldrT="[Text]"/>
      <dgm:spPr/>
      <dgm:t>
        <a:bodyPr/>
        <a:lstStyle/>
        <a:p>
          <a:r>
            <a:rPr lang="en-US" dirty="0"/>
            <a:t>Localized area of </a:t>
          </a:r>
          <a:r>
            <a:rPr lang="en-US" dirty="0" err="1"/>
            <a:t>opaciﬁcation</a:t>
          </a:r>
          <a:r>
            <a:rPr lang="en-US" dirty="0"/>
            <a:t> in an otherwise normal mastoid.</a:t>
          </a:r>
        </a:p>
      </dgm:t>
    </dgm:pt>
    <dgm:pt modelId="{3A8A91B0-48EE-4FC1-B46A-D98053879703}" cxnId="{FB0E0585-FFEB-4007-BB2D-AF069B1AC6D4}" type="parTrans">
      <dgm:prSet/>
      <dgm:spPr/>
      <dgm:t>
        <a:bodyPr/>
        <a:lstStyle/>
        <a:p>
          <a:endParaRPr lang="en-US"/>
        </a:p>
      </dgm:t>
    </dgm:pt>
    <dgm:pt modelId="{5E11CFF7-3250-4558-9139-FA22677FAABF}" cxnId="{FB0E0585-FFEB-4007-BB2D-AF069B1AC6D4}" type="sibTrans">
      <dgm:prSet/>
      <dgm:spPr/>
      <dgm:t>
        <a:bodyPr/>
        <a:lstStyle/>
        <a:p>
          <a:endParaRPr lang="en-US"/>
        </a:p>
      </dgm:t>
    </dgm:pt>
    <dgm:pt modelId="{3F566E74-BB86-4FBF-B0FA-F423B8C29CEB}">
      <dgm:prSet phldrT="[Text]"/>
      <dgm:spPr/>
      <dgm:t>
        <a:bodyPr/>
        <a:lstStyle/>
        <a:p>
          <a:r>
            <a:rPr lang="en-US" dirty="0"/>
            <a:t>Deafness</a:t>
          </a:r>
        </a:p>
      </dgm:t>
    </dgm:pt>
    <dgm:pt modelId="{7D42A6C1-509C-41F5-945C-3442B96580EA}" cxnId="{8E1D58F6-9EF4-43BA-ADD9-1D84400B68CD}" type="parTrans">
      <dgm:prSet/>
      <dgm:spPr/>
      <dgm:t>
        <a:bodyPr/>
        <a:lstStyle/>
        <a:p>
          <a:endParaRPr lang="en-US"/>
        </a:p>
      </dgm:t>
    </dgm:pt>
    <dgm:pt modelId="{FC8BC197-1A1A-4073-AF03-6D9FFC04753F}" cxnId="{8E1D58F6-9EF4-43BA-ADD9-1D84400B68CD}" type="sibTrans">
      <dgm:prSet/>
      <dgm:spPr/>
      <dgm:t>
        <a:bodyPr/>
        <a:lstStyle/>
        <a:p>
          <a:endParaRPr lang="en-US"/>
        </a:p>
      </dgm:t>
    </dgm:pt>
    <dgm:pt modelId="{8E093734-CCB1-4C8C-BAF4-6AFEDD736453}" type="pres">
      <dgm:prSet presAssocID="{A4664AC2-A647-4651-A647-6C6D4965497B}" presName="Name0" presStyleCnt="0">
        <dgm:presLayoutVars>
          <dgm:dir/>
          <dgm:animLvl val="lvl"/>
          <dgm:resizeHandles val="exact"/>
        </dgm:presLayoutVars>
      </dgm:prSet>
      <dgm:spPr/>
    </dgm:pt>
    <dgm:pt modelId="{54C277E1-2ACF-4A59-A04A-32127D889710}" type="pres">
      <dgm:prSet presAssocID="{EC7A9DE0-23DB-40BB-8B55-8DE6B4C91309}" presName="composite" presStyleCnt="0"/>
      <dgm:spPr/>
    </dgm:pt>
    <dgm:pt modelId="{F7D421C3-8E94-4794-A6AD-F30A83FF5116}" type="pres">
      <dgm:prSet presAssocID="{EC7A9DE0-23DB-40BB-8B55-8DE6B4C9130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7A0F139-7C5B-4BF0-87A2-74C4778A9F9F}" type="pres">
      <dgm:prSet presAssocID="{EC7A9DE0-23DB-40BB-8B55-8DE6B4C91309}" presName="desTx" presStyleLbl="alignAccFollowNode1" presStyleIdx="0" presStyleCnt="3">
        <dgm:presLayoutVars>
          <dgm:bulletEnabled val="1"/>
        </dgm:presLayoutVars>
      </dgm:prSet>
      <dgm:spPr/>
    </dgm:pt>
    <dgm:pt modelId="{7ED7D94C-1EC5-4A9F-AC38-010534AF50DB}" type="pres">
      <dgm:prSet presAssocID="{48E08669-14BB-4FB9-88E9-36882C2CABFF}" presName="space" presStyleCnt="0"/>
      <dgm:spPr/>
    </dgm:pt>
    <dgm:pt modelId="{C900EEA4-CE39-4D7C-A5D6-960548105255}" type="pres">
      <dgm:prSet presAssocID="{C551F775-6B9A-4E66-ADB7-3702EBDB31DF}" presName="composite" presStyleCnt="0"/>
      <dgm:spPr/>
    </dgm:pt>
    <dgm:pt modelId="{7FF7B1A6-C00E-46C8-BF6A-CA7567535778}" type="pres">
      <dgm:prSet presAssocID="{C551F775-6B9A-4E66-ADB7-3702EBDB31D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FC66253-EB7D-4D28-B12B-EEE4A8427470}" type="pres">
      <dgm:prSet presAssocID="{C551F775-6B9A-4E66-ADB7-3702EBDB31DF}" presName="desTx" presStyleLbl="alignAccFollowNode1" presStyleIdx="1" presStyleCnt="3">
        <dgm:presLayoutVars>
          <dgm:bulletEnabled val="1"/>
        </dgm:presLayoutVars>
      </dgm:prSet>
      <dgm:spPr/>
    </dgm:pt>
    <dgm:pt modelId="{4168A51B-22CF-4B45-86C0-7A638CB2E52B}" type="pres">
      <dgm:prSet presAssocID="{5A4D7A7D-03EA-4AA5-8AD5-79613B4F074B}" presName="space" presStyleCnt="0"/>
      <dgm:spPr/>
    </dgm:pt>
    <dgm:pt modelId="{410C103F-3FF2-4F4A-9670-8C17767C7430}" type="pres">
      <dgm:prSet presAssocID="{B3FEA8DB-8F6B-4DD6-A6D2-D8564787A146}" presName="composite" presStyleCnt="0"/>
      <dgm:spPr/>
    </dgm:pt>
    <dgm:pt modelId="{111F9023-8E57-4D42-9792-7D25ECCB35E4}" type="pres">
      <dgm:prSet presAssocID="{B3FEA8DB-8F6B-4DD6-A6D2-D8564787A14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53E5D74-C16F-4F4A-AB55-4F2DF78C4E31}" type="pres">
      <dgm:prSet presAssocID="{B3FEA8DB-8F6B-4DD6-A6D2-D8564787A14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A680206-AB32-4743-80EA-ACA3ECAABF74}" type="presOf" srcId="{CCD03AD5-69C8-41DF-BC62-E3C1B59C8971}" destId="{F7A0F139-7C5B-4BF0-87A2-74C4778A9F9F}" srcOrd="0" destOrd="0" presId="urn:microsoft.com/office/officeart/2005/8/layout/hList1"/>
    <dgm:cxn modelId="{4921010C-B48F-4BAD-B0C0-EFD40C42CE1D}" type="presOf" srcId="{B3FEA8DB-8F6B-4DD6-A6D2-D8564787A146}" destId="{111F9023-8E57-4D42-9792-7D25ECCB35E4}" srcOrd="0" destOrd="0" presId="urn:microsoft.com/office/officeart/2005/8/layout/hList1"/>
    <dgm:cxn modelId="{7762570C-222F-426F-B40D-B7425C353158}" srcId="{A4664AC2-A647-4651-A647-6C6D4965497B}" destId="{B3FEA8DB-8F6B-4DD6-A6D2-D8564787A146}" srcOrd="2" destOrd="0" parTransId="{5666B1E0-89E2-4256-ADF9-D1A7B2100EA7}" sibTransId="{F9AE8C48-9CCD-4EEB-A2A8-BB37E9BD334D}"/>
    <dgm:cxn modelId="{45EA950C-92FD-41FD-8B8D-9AB9C26159E7}" srcId="{C551F775-6B9A-4E66-ADB7-3702EBDB31DF}" destId="{C193F477-1D4A-4F04-A8A1-BAAC12D361BE}" srcOrd="0" destOrd="0" parTransId="{9B3BB1A2-95DD-4E9D-86EF-91A8CE0D06A6}" sibTransId="{72026DF9-9E94-4579-9775-8B9169C91E54}"/>
    <dgm:cxn modelId="{C489C830-C72C-49B0-B1B4-76741D01133E}" type="presOf" srcId="{2507B28C-7165-4AEA-B37E-12676BC12475}" destId="{7FC66253-EB7D-4D28-B12B-EEE4A8427470}" srcOrd="0" destOrd="1" presId="urn:microsoft.com/office/officeart/2005/8/layout/hList1"/>
    <dgm:cxn modelId="{9257C436-FE63-41D8-91C3-06F3468501C5}" srcId="{EC7A9DE0-23DB-40BB-8B55-8DE6B4C91309}" destId="{CCD03AD5-69C8-41DF-BC62-E3C1B59C8971}" srcOrd="0" destOrd="0" parTransId="{2893CC0E-F4CF-47AB-8B44-28057B007927}" sibTransId="{E9014693-4604-4FE5-8AAB-7E9274799558}"/>
    <dgm:cxn modelId="{33394E3A-6A06-4F06-8D6B-F36F8C75BB5E}" srcId="{A4664AC2-A647-4651-A647-6C6D4965497B}" destId="{EC7A9DE0-23DB-40BB-8B55-8DE6B4C91309}" srcOrd="0" destOrd="0" parTransId="{0F14595F-7A91-48A4-B32A-B8ACC2C05AD5}" sibTransId="{48E08669-14BB-4FB9-88E9-36882C2CABFF}"/>
    <dgm:cxn modelId="{5B64EF65-68CC-4A7B-B599-CB5AA60EAE65}" type="presOf" srcId="{C193F477-1D4A-4F04-A8A1-BAAC12D361BE}" destId="{7FC66253-EB7D-4D28-B12B-EEE4A8427470}" srcOrd="0" destOrd="0" presId="urn:microsoft.com/office/officeart/2005/8/layout/hList1"/>
    <dgm:cxn modelId="{064FF672-7CA9-45C8-8B3A-04243304F7FA}" srcId="{A4664AC2-A647-4651-A647-6C6D4965497B}" destId="{C551F775-6B9A-4E66-ADB7-3702EBDB31DF}" srcOrd="1" destOrd="0" parTransId="{FAB750BD-63C7-4200-AA5D-E4CF5E34AAE8}" sibTransId="{5A4D7A7D-03EA-4AA5-8AD5-79613B4F074B}"/>
    <dgm:cxn modelId="{2CD07679-7867-4EFC-BDB0-1C8D68F41D4E}" type="presOf" srcId="{A4664AC2-A647-4651-A647-6C6D4965497B}" destId="{8E093734-CCB1-4C8C-BAF4-6AFEDD736453}" srcOrd="0" destOrd="0" presId="urn:microsoft.com/office/officeart/2005/8/layout/hList1"/>
    <dgm:cxn modelId="{FB0E0585-FFEB-4007-BB2D-AF069B1AC6D4}" srcId="{B3FEA8DB-8F6B-4DD6-A6D2-D8564787A146}" destId="{3F352652-B541-4122-BBA3-5B4C980A8B5D}" srcOrd="0" destOrd="0" parTransId="{3A8A91B0-48EE-4FC1-B46A-D98053879703}" sibTransId="{5E11CFF7-3250-4558-9139-FA22677FAABF}"/>
    <dgm:cxn modelId="{6263AC91-C2D1-43A6-B815-52156BB1926C}" type="presOf" srcId="{3F566E74-BB86-4FBF-B0FA-F423B8C29CEB}" destId="{F7A0F139-7C5B-4BF0-87A2-74C4778A9F9F}" srcOrd="0" destOrd="1" presId="urn:microsoft.com/office/officeart/2005/8/layout/hList1"/>
    <dgm:cxn modelId="{FBBD4B98-5CFA-40B8-99B5-D14DE922028F}" srcId="{C551F775-6B9A-4E66-ADB7-3702EBDB31DF}" destId="{2507B28C-7165-4AEA-B37E-12676BC12475}" srcOrd="1" destOrd="0" parTransId="{EA40DD6C-28BD-41A3-8D38-C5E649A026DE}" sibTransId="{3D2CA1AC-2236-4D02-A933-B0C5C5656BB9}"/>
    <dgm:cxn modelId="{B16C6CA7-0B40-4472-949D-11E2EC841B12}" type="presOf" srcId="{EC7A9DE0-23DB-40BB-8B55-8DE6B4C91309}" destId="{F7D421C3-8E94-4794-A6AD-F30A83FF5116}" srcOrd="0" destOrd="0" presId="urn:microsoft.com/office/officeart/2005/8/layout/hList1"/>
    <dgm:cxn modelId="{16AC1AAB-3F72-416A-862F-170CDB0D22E5}" type="presOf" srcId="{3F352652-B541-4122-BBA3-5B4C980A8B5D}" destId="{E53E5D74-C16F-4F4A-AB55-4F2DF78C4E31}" srcOrd="0" destOrd="0" presId="urn:microsoft.com/office/officeart/2005/8/layout/hList1"/>
    <dgm:cxn modelId="{3D9072F3-D9B8-46AA-8378-8E7146D0DF28}" type="presOf" srcId="{C551F775-6B9A-4E66-ADB7-3702EBDB31DF}" destId="{7FF7B1A6-C00E-46C8-BF6A-CA7567535778}" srcOrd="0" destOrd="0" presId="urn:microsoft.com/office/officeart/2005/8/layout/hList1"/>
    <dgm:cxn modelId="{8E1D58F6-9EF4-43BA-ADD9-1D84400B68CD}" srcId="{EC7A9DE0-23DB-40BB-8B55-8DE6B4C91309}" destId="{3F566E74-BB86-4FBF-B0FA-F423B8C29CEB}" srcOrd="1" destOrd="0" parTransId="{7D42A6C1-509C-41F5-945C-3442B96580EA}" sibTransId="{FC8BC197-1A1A-4073-AF03-6D9FFC04753F}"/>
    <dgm:cxn modelId="{02000CB0-46D5-42CA-A67F-2F57C3407954}" type="presParOf" srcId="{8E093734-CCB1-4C8C-BAF4-6AFEDD736453}" destId="{54C277E1-2ACF-4A59-A04A-32127D889710}" srcOrd="0" destOrd="0" presId="urn:microsoft.com/office/officeart/2005/8/layout/hList1"/>
    <dgm:cxn modelId="{D08D9CB4-FB6F-4029-8306-FCF7CC9CC34F}" type="presParOf" srcId="{54C277E1-2ACF-4A59-A04A-32127D889710}" destId="{F7D421C3-8E94-4794-A6AD-F30A83FF5116}" srcOrd="0" destOrd="0" presId="urn:microsoft.com/office/officeart/2005/8/layout/hList1"/>
    <dgm:cxn modelId="{F36CDB8F-81E0-4510-BDAC-3375CA47C423}" type="presParOf" srcId="{54C277E1-2ACF-4A59-A04A-32127D889710}" destId="{F7A0F139-7C5B-4BF0-87A2-74C4778A9F9F}" srcOrd="1" destOrd="0" presId="urn:microsoft.com/office/officeart/2005/8/layout/hList1"/>
    <dgm:cxn modelId="{71DBE9AD-541C-4BBC-933F-279976C9C64F}" type="presParOf" srcId="{8E093734-CCB1-4C8C-BAF4-6AFEDD736453}" destId="{7ED7D94C-1EC5-4A9F-AC38-010534AF50DB}" srcOrd="1" destOrd="0" presId="urn:microsoft.com/office/officeart/2005/8/layout/hList1"/>
    <dgm:cxn modelId="{261FF949-4652-45A5-9D22-53B0FBBDFC91}" type="presParOf" srcId="{8E093734-CCB1-4C8C-BAF4-6AFEDD736453}" destId="{C900EEA4-CE39-4D7C-A5D6-960548105255}" srcOrd="2" destOrd="0" presId="urn:microsoft.com/office/officeart/2005/8/layout/hList1"/>
    <dgm:cxn modelId="{09D1DFD3-BBC8-4C23-8AC0-871CD11C8387}" type="presParOf" srcId="{C900EEA4-CE39-4D7C-A5D6-960548105255}" destId="{7FF7B1A6-C00E-46C8-BF6A-CA7567535778}" srcOrd="0" destOrd="0" presId="urn:microsoft.com/office/officeart/2005/8/layout/hList1"/>
    <dgm:cxn modelId="{DF39C4CF-F605-4534-A408-ABF537A287DE}" type="presParOf" srcId="{C900EEA4-CE39-4D7C-A5D6-960548105255}" destId="{7FC66253-EB7D-4D28-B12B-EEE4A8427470}" srcOrd="1" destOrd="0" presId="urn:microsoft.com/office/officeart/2005/8/layout/hList1"/>
    <dgm:cxn modelId="{FA757612-A17F-4317-A814-E908A5562DF9}" type="presParOf" srcId="{8E093734-CCB1-4C8C-BAF4-6AFEDD736453}" destId="{4168A51B-22CF-4B45-86C0-7A638CB2E52B}" srcOrd="3" destOrd="0" presId="urn:microsoft.com/office/officeart/2005/8/layout/hList1"/>
    <dgm:cxn modelId="{3C1D2BC8-7720-4427-BE4F-B5B91734F4E8}" type="presParOf" srcId="{8E093734-CCB1-4C8C-BAF4-6AFEDD736453}" destId="{410C103F-3FF2-4F4A-9670-8C17767C7430}" srcOrd="4" destOrd="0" presId="urn:microsoft.com/office/officeart/2005/8/layout/hList1"/>
    <dgm:cxn modelId="{93DA5444-4F9D-4484-89FD-FC05E8BFDAC1}" type="presParOf" srcId="{410C103F-3FF2-4F4A-9670-8C17767C7430}" destId="{111F9023-8E57-4D42-9792-7D25ECCB35E4}" srcOrd="0" destOrd="0" presId="urn:microsoft.com/office/officeart/2005/8/layout/hList1"/>
    <dgm:cxn modelId="{E1C9095F-520C-4612-9EE9-D7AA28428F6C}" type="presParOf" srcId="{410C103F-3FF2-4F4A-9670-8C17767C7430}" destId="{E53E5D74-C16F-4F4A-AB55-4F2DF78C4E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15600" cy="4206240"/>
        <a:chOff x="0" y="0"/>
        <a:chExt cx="10515600" cy="4206240"/>
      </a:xfrm>
    </dsp:grpSpPr>
    <dsp:sp modelId="{2457FFEA-10C0-4231-B3DC-FEA6ABE31C73}">
      <dsp:nvSpPr>
        <dsp:cNvPr id="3" name="Shape 2"/>
        <dsp:cNvSpPr/>
      </dsp:nvSpPr>
      <dsp:spPr bwMode="white">
        <a:xfrm>
          <a:off x="0" y="72549"/>
          <a:ext cx="10515600" cy="4206240"/>
        </a:xfrm>
        <a:prstGeom prst="leftRightRibb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72549"/>
        <a:ext cx="10515600" cy="4206240"/>
      </dsp:txXfrm>
    </dsp:sp>
    <dsp:sp modelId="{D8801CDF-A3B1-488E-8E00-EB79FB2FEC1F}">
      <dsp:nvSpPr>
        <dsp:cNvPr id="4" name="Rectangles 3"/>
        <dsp:cNvSpPr/>
      </dsp:nvSpPr>
      <dsp:spPr bwMode="white">
        <a:xfrm>
          <a:off x="1261872" y="808641"/>
          <a:ext cx="3470148" cy="2061058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lIns="0" tIns="113792" rIns="0" bIns="121920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Extracranial</a:t>
          </a:r>
          <a:endParaRPr lang="en-US" dirty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Incidence: 32%</a:t>
          </a:r>
          <a:endParaRPr lang="en-US" dirty="0"/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/>
            <a:t>M/C: </a:t>
          </a:r>
          <a:r>
            <a:rPr lang="en-US" dirty="0" err="1"/>
            <a:t>Postaural</a:t>
          </a:r>
          <a:r>
            <a:rPr lang="en-US" dirty="0"/>
            <a:t> Abscess</a:t>
          </a:r>
        </a:p>
      </dsp:txBody>
      <dsp:txXfrm>
        <a:off x="1261872" y="808641"/>
        <a:ext cx="3470148" cy="2061058"/>
      </dsp:txXfrm>
    </dsp:sp>
    <dsp:sp modelId="{96508964-55A3-49AC-B269-7E8686FFAE98}">
      <dsp:nvSpPr>
        <dsp:cNvPr id="5" name="Rectangles 4"/>
        <dsp:cNvSpPr/>
      </dsp:nvSpPr>
      <dsp:spPr bwMode="white">
        <a:xfrm>
          <a:off x="5257800" y="1481639"/>
          <a:ext cx="4101084" cy="2061058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lIns="0" tIns="113792" rIns="0" bIns="121920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Intracranial</a:t>
          </a:r>
          <a:endParaRPr lang="en-US" dirty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Incidence 56%</a:t>
          </a:r>
          <a:endParaRPr lang="en-US" dirty="0"/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/>
            <a:t>M/C: Brain Abscess</a:t>
          </a:r>
        </a:p>
      </dsp:txBody>
      <dsp:txXfrm>
        <a:off x="5257800" y="1481639"/>
        <a:ext cx="4101084" cy="20610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934200" cy="4191000"/>
        <a:chOff x="0" y="0"/>
        <a:chExt cx="6934200" cy="4191000"/>
      </a:xfrm>
    </dsp:grpSpPr>
    <dsp:sp modelId="{3FA35C0C-E971-4BF0-ADD5-28D038F690AA}">
      <dsp:nvSpPr>
        <dsp:cNvPr id="3" name="Rectangles 2"/>
        <dsp:cNvSpPr/>
      </dsp:nvSpPr>
      <dsp:spPr bwMode="white">
        <a:xfrm>
          <a:off x="0" y="338455"/>
          <a:ext cx="3240280" cy="12954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70688" tIns="97536" rIns="170688" bIns="97536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Examination</a:t>
          </a:r>
        </a:p>
      </dsp:txBody>
      <dsp:txXfrm>
        <a:off x="0" y="338455"/>
        <a:ext cx="3240280" cy="1295400"/>
      </dsp:txXfrm>
    </dsp:sp>
    <dsp:sp modelId="{710949D4-C6C3-41CF-A880-A44012F28B6F}">
      <dsp:nvSpPr>
        <dsp:cNvPr id="4" name="Rectangles 3"/>
        <dsp:cNvSpPr/>
      </dsp:nvSpPr>
      <dsp:spPr bwMode="white">
        <a:xfrm>
          <a:off x="0" y="1633855"/>
          <a:ext cx="3240280" cy="2218690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28016" tIns="128016" rIns="170688" bIns="192024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>
              <a:solidFill>
                <a:schemeClr val="dk1"/>
              </a:solidFill>
            </a:rPr>
            <a:t>Erythema</a:t>
          </a:r>
          <a:r>
            <a:rPr lang="en-US" dirty="0">
              <a:solidFill>
                <a:schemeClr val="dk1"/>
              </a:solidFill>
            </a:rPr>
            <a:t> and post auricular swelling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>
              <a:solidFill>
                <a:schemeClr val="dk1"/>
              </a:solidFill>
            </a:rPr>
            <a:t>Pinna</a:t>
          </a:r>
          <a:r>
            <a:rPr lang="en-US" dirty="0">
              <a:solidFill>
                <a:schemeClr val="dk1"/>
              </a:solidFill>
            </a:rPr>
            <a:t> displaced downward and laterally</a:t>
          </a:r>
          <a:endParaRPr>
            <a:solidFill>
              <a:schemeClr val="dk1"/>
            </a:solidFill>
          </a:endParaRPr>
        </a:p>
      </dsp:txBody>
      <dsp:txXfrm>
        <a:off x="0" y="1633855"/>
        <a:ext cx="3240280" cy="2218690"/>
      </dsp:txXfrm>
    </dsp:sp>
    <dsp:sp modelId="{38BC82B2-5B58-46E9-8DF5-2B11BDB4E3F8}">
      <dsp:nvSpPr>
        <dsp:cNvPr id="5" name="Rectangles 4"/>
        <dsp:cNvSpPr/>
      </dsp:nvSpPr>
      <dsp:spPr bwMode="white">
        <a:xfrm>
          <a:off x="3693920" y="338455"/>
          <a:ext cx="3240280" cy="12954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70688" tIns="97536" rIns="170688" bIns="97536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Investigations (For Presence of air &amp; Abscess)</a:t>
          </a:r>
        </a:p>
      </dsp:txBody>
      <dsp:txXfrm>
        <a:off x="3693920" y="338455"/>
        <a:ext cx="3240280" cy="1295400"/>
      </dsp:txXfrm>
    </dsp:sp>
    <dsp:sp modelId="{B176E820-4821-43F1-BF5F-F22CEB37C061}">
      <dsp:nvSpPr>
        <dsp:cNvPr id="6" name="Rectangles 5"/>
        <dsp:cNvSpPr/>
      </dsp:nvSpPr>
      <dsp:spPr bwMode="white">
        <a:xfrm>
          <a:off x="3693920" y="1633855"/>
          <a:ext cx="3240280" cy="2218690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28016" tIns="128016" rIns="170688" bIns="192024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CT scan 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USG </a:t>
          </a:r>
          <a:endParaRPr>
            <a:solidFill>
              <a:schemeClr val="dk1"/>
            </a:solidFill>
          </a:endParaRPr>
        </a:p>
      </dsp:txBody>
      <dsp:txXfrm>
        <a:off x="3693920" y="1633855"/>
        <a:ext cx="3240280" cy="22186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915400" cy="5334000"/>
        <a:chOff x="0" y="0"/>
        <a:chExt cx="8915400" cy="5334000"/>
      </a:xfrm>
    </dsp:grpSpPr>
    <dsp:sp modelId="{FD5F2069-DEAE-487E-BBEF-5A61ACC82CD3}">
      <dsp:nvSpPr>
        <dsp:cNvPr id="3" name="Rectangles 2"/>
        <dsp:cNvSpPr/>
      </dsp:nvSpPr>
      <dsp:spPr bwMode="white">
        <a:xfrm>
          <a:off x="0" y="163610"/>
          <a:ext cx="2718110" cy="9504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34696" tIns="134112" rIns="234696" bIns="134112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History</a:t>
          </a:r>
        </a:p>
      </dsp:txBody>
      <dsp:txXfrm>
        <a:off x="0" y="163610"/>
        <a:ext cx="2718110" cy="950400"/>
      </dsp:txXfrm>
    </dsp:sp>
    <dsp:sp modelId="{43B23DA9-A70B-442D-B081-256F46ED66CC}">
      <dsp:nvSpPr>
        <dsp:cNvPr id="4" name="Rectangles 3"/>
        <dsp:cNvSpPr/>
      </dsp:nvSpPr>
      <dsp:spPr bwMode="white">
        <a:xfrm>
          <a:off x="0" y="1114010"/>
          <a:ext cx="2718110" cy="4056380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76022" tIns="176022" rIns="234696" bIns="264033" anchor="t"/>
        <a:lstStyle>
          <a:lvl1pPr algn="l">
            <a:defRPr sz="3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Sudden onset swelling in neck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H/O Purulent </a:t>
          </a:r>
          <a:r>
            <a:rPr lang="en-US" dirty="0" err="1">
              <a:solidFill>
                <a:schemeClr val="dk1"/>
              </a:solidFill>
            </a:rPr>
            <a:t>Otorrhea</a:t>
          </a:r>
          <a:endParaRPr lang="en-US" dirty="0">
            <a:solidFill>
              <a:schemeClr val="dk1"/>
            </a:solidFill>
          </a:endParaRPr>
        </a:p>
      </dsp:txBody>
      <dsp:txXfrm>
        <a:off x="0" y="1114010"/>
        <a:ext cx="2718110" cy="4056380"/>
      </dsp:txXfrm>
    </dsp:sp>
    <dsp:sp modelId="{97B3F8A0-3EC4-402A-8FBF-26FB9DB96C73}">
      <dsp:nvSpPr>
        <dsp:cNvPr id="5" name="Rectangles 4"/>
        <dsp:cNvSpPr/>
      </dsp:nvSpPr>
      <dsp:spPr bwMode="white">
        <a:xfrm>
          <a:off x="3098645" y="163610"/>
          <a:ext cx="2718110" cy="9504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34696" tIns="134112" rIns="234696" bIns="134112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Examination</a:t>
          </a:r>
        </a:p>
      </dsp:txBody>
      <dsp:txXfrm>
        <a:off x="3098645" y="163610"/>
        <a:ext cx="2718110" cy="950400"/>
      </dsp:txXfrm>
    </dsp:sp>
    <dsp:sp modelId="{ED6325D1-190F-433F-90A6-8880B0291BF3}">
      <dsp:nvSpPr>
        <dsp:cNvPr id="6" name="Rectangles 5"/>
        <dsp:cNvSpPr/>
      </dsp:nvSpPr>
      <dsp:spPr bwMode="white">
        <a:xfrm>
          <a:off x="3098645" y="1114010"/>
          <a:ext cx="2718110" cy="4056380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76022" tIns="176022" rIns="234696" bIns="264033" anchor="t"/>
        <a:lstStyle>
          <a:lvl1pPr algn="l">
            <a:defRPr sz="3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Tender swelling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Fever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>
              <a:solidFill>
                <a:schemeClr val="dk1"/>
              </a:solidFill>
            </a:rPr>
            <a:t>Torticollis</a:t>
          </a:r>
          <a:endParaRPr lang="en-US" dirty="0">
            <a:solidFill>
              <a:schemeClr val="dk1"/>
            </a:solidFill>
          </a:endParaRPr>
        </a:p>
      </dsp:txBody>
      <dsp:txXfrm>
        <a:off x="3098645" y="1114010"/>
        <a:ext cx="2718110" cy="4056380"/>
      </dsp:txXfrm>
    </dsp:sp>
    <dsp:sp modelId="{D698678C-4902-4521-BC7D-DF8DA35C6608}">
      <dsp:nvSpPr>
        <dsp:cNvPr id="7" name="Rectangles 6"/>
        <dsp:cNvSpPr/>
      </dsp:nvSpPr>
      <dsp:spPr bwMode="white">
        <a:xfrm>
          <a:off x="6197290" y="163610"/>
          <a:ext cx="2718110" cy="9504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34696" tIns="134112" rIns="234696" bIns="134112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Investigation</a:t>
          </a:r>
        </a:p>
      </dsp:txBody>
      <dsp:txXfrm>
        <a:off x="6197290" y="163610"/>
        <a:ext cx="2718110" cy="950400"/>
      </dsp:txXfrm>
    </dsp:sp>
    <dsp:sp modelId="{83E3567A-8325-4D55-8BE5-28F52BE171CB}">
      <dsp:nvSpPr>
        <dsp:cNvPr id="8" name="Rectangles 7"/>
        <dsp:cNvSpPr/>
      </dsp:nvSpPr>
      <dsp:spPr bwMode="white">
        <a:xfrm>
          <a:off x="6197290" y="1114010"/>
          <a:ext cx="2718110" cy="4056380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76022" tIns="176022" rIns="234696" bIns="264033" anchor="t"/>
        <a:lstStyle>
          <a:lvl1pPr algn="l">
            <a:defRPr sz="3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CT mastoid and neck</a:t>
          </a:r>
          <a:endParaRPr>
            <a:solidFill>
              <a:schemeClr val="dk1"/>
            </a:solidFill>
          </a:endParaRPr>
        </a:p>
      </dsp:txBody>
      <dsp:txXfrm>
        <a:off x="6197290" y="1114010"/>
        <a:ext cx="2718110" cy="40563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15600" cy="4351338"/>
        <a:chOff x="0" y="0"/>
        <a:chExt cx="10515600" cy="4351338"/>
      </a:xfrm>
    </dsp:grpSpPr>
    <dsp:sp modelId="{D3D9C836-D6CB-46B5-B8B1-6D861281D6A6}">
      <dsp:nvSpPr>
        <dsp:cNvPr id="3" name="Right Arrow 2"/>
        <dsp:cNvSpPr/>
      </dsp:nvSpPr>
      <dsp:spPr bwMode="white">
        <a:xfrm>
          <a:off x="788670" y="0"/>
          <a:ext cx="8938260" cy="4351338"/>
        </a:xfrm>
        <a:prstGeom prst="rightArrow">
          <a:avLst/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788670" y="0"/>
        <a:ext cx="8938260" cy="4351338"/>
      </dsp:txXfrm>
    </dsp:sp>
    <dsp:sp modelId="{27D5BB89-114C-43E4-B4B0-956B5E02808B}">
      <dsp:nvSpPr>
        <dsp:cNvPr id="4" name="Rounded Rectangle 3"/>
        <dsp:cNvSpPr/>
      </dsp:nvSpPr>
      <dsp:spPr bwMode="white">
        <a:xfrm>
          <a:off x="0" y="1305401"/>
          <a:ext cx="2336800" cy="174053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Stage of Invasion (Initial Encephalitis)</a:t>
          </a:r>
        </a:p>
      </dsp:txBody>
      <dsp:txXfrm>
        <a:off x="0" y="1305401"/>
        <a:ext cx="2336800" cy="1740535"/>
      </dsp:txXfrm>
    </dsp:sp>
    <dsp:sp modelId="{7475CADD-15D7-4353-9582-5C6DD4CED42C}">
      <dsp:nvSpPr>
        <dsp:cNvPr id="5" name="Rounded Rectangle 4"/>
        <dsp:cNvSpPr/>
      </dsp:nvSpPr>
      <dsp:spPr bwMode="white">
        <a:xfrm>
          <a:off x="2726267" y="1305401"/>
          <a:ext cx="2336800" cy="174053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Stage of Localization (Latent Abscess)</a:t>
          </a:r>
        </a:p>
      </dsp:txBody>
      <dsp:txXfrm>
        <a:off x="2726267" y="1305401"/>
        <a:ext cx="2336800" cy="1740535"/>
      </dsp:txXfrm>
    </dsp:sp>
    <dsp:sp modelId="{F5305DA3-5268-4660-93CA-E28A47B70E34}">
      <dsp:nvSpPr>
        <dsp:cNvPr id="6" name="Rounded Rectangle 5"/>
        <dsp:cNvSpPr/>
      </dsp:nvSpPr>
      <dsp:spPr bwMode="white">
        <a:xfrm>
          <a:off x="5452533" y="1305401"/>
          <a:ext cx="2336800" cy="174053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 Stage of Enlargement (Manifest Abscess)</a:t>
          </a:r>
        </a:p>
      </dsp:txBody>
      <dsp:txXfrm>
        <a:off x="5452533" y="1305401"/>
        <a:ext cx="2336800" cy="1740535"/>
      </dsp:txXfrm>
    </dsp:sp>
    <dsp:sp modelId="{46903705-B33F-4D3B-AE0B-D42D30D772D7}">
      <dsp:nvSpPr>
        <dsp:cNvPr id="7" name="Rounded Rectangle 6"/>
        <dsp:cNvSpPr/>
      </dsp:nvSpPr>
      <dsp:spPr bwMode="white">
        <a:xfrm>
          <a:off x="8178800" y="1305401"/>
          <a:ext cx="2336800" cy="174053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 Stage of Termination (Rupture of Abscess)</a:t>
          </a:r>
        </a:p>
      </dsp:txBody>
      <dsp:txXfrm>
        <a:off x="8178800" y="1305401"/>
        <a:ext cx="2336800" cy="17405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15600" cy="4351338"/>
        <a:chOff x="0" y="0"/>
        <a:chExt cx="10515600" cy="4351338"/>
      </a:xfrm>
    </dsp:grpSpPr>
    <dsp:sp modelId="{2945BCEF-A0B6-4C98-821C-C83570D14F1B}">
      <dsp:nvSpPr>
        <dsp:cNvPr id="3" name="Right Arrow 2"/>
        <dsp:cNvSpPr/>
      </dsp:nvSpPr>
      <dsp:spPr bwMode="white">
        <a:xfrm>
          <a:off x="788670" y="0"/>
          <a:ext cx="8938260" cy="4351338"/>
        </a:xfrm>
        <a:prstGeom prst="rightArrow">
          <a:avLst/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788670" y="0"/>
        <a:ext cx="8938260" cy="4351338"/>
      </dsp:txXfrm>
    </dsp:sp>
    <dsp:sp modelId="{1CE6F588-CDE9-48BE-8E1B-7C94A515BA98}">
      <dsp:nvSpPr>
        <dsp:cNvPr id="4" name="Rounded Rectangle 3"/>
        <dsp:cNvSpPr/>
      </dsp:nvSpPr>
      <dsp:spPr bwMode="white">
        <a:xfrm>
          <a:off x="0" y="1305401"/>
          <a:ext cx="2336800" cy="174053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Formation of perisinus abscess.</a:t>
          </a:r>
        </a:p>
      </dsp:txBody>
      <dsp:txXfrm>
        <a:off x="0" y="1305401"/>
        <a:ext cx="2336800" cy="1740535"/>
      </dsp:txXfrm>
    </dsp:sp>
    <dsp:sp modelId="{E58E0EAE-3795-4E3C-B119-41ACCC552BF4}">
      <dsp:nvSpPr>
        <dsp:cNvPr id="5" name="Rounded Rectangle 4"/>
        <dsp:cNvSpPr/>
      </dsp:nvSpPr>
      <dsp:spPr bwMode="white">
        <a:xfrm>
          <a:off x="2726267" y="1305401"/>
          <a:ext cx="2336800" cy="174053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Endophlebitis and mural thrombus formation.</a:t>
          </a:r>
        </a:p>
      </dsp:txBody>
      <dsp:txXfrm>
        <a:off x="2726267" y="1305401"/>
        <a:ext cx="2336800" cy="1740535"/>
      </dsp:txXfrm>
    </dsp:sp>
    <dsp:sp modelId="{44DB5AC5-47E3-4E64-B233-3C87C1B347B9}">
      <dsp:nvSpPr>
        <dsp:cNvPr id="6" name="Rounded Rectangle 5"/>
        <dsp:cNvSpPr/>
      </dsp:nvSpPr>
      <dsp:spPr bwMode="white">
        <a:xfrm>
          <a:off x="5452533" y="1305401"/>
          <a:ext cx="2336800" cy="174053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Obliteration of sinus lumen and intrasinus abscess.</a:t>
          </a:r>
        </a:p>
      </dsp:txBody>
      <dsp:txXfrm>
        <a:off x="5452533" y="1305401"/>
        <a:ext cx="2336800" cy="1740535"/>
      </dsp:txXfrm>
    </dsp:sp>
    <dsp:sp modelId="{62001DD6-B192-49F2-8F6E-89CF01933042}">
      <dsp:nvSpPr>
        <dsp:cNvPr id="7" name="Rounded Rectangle 6"/>
        <dsp:cNvSpPr/>
      </dsp:nvSpPr>
      <dsp:spPr bwMode="white">
        <a:xfrm>
          <a:off x="8178800" y="1305401"/>
          <a:ext cx="2336800" cy="174053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Extension of thrombus.</a:t>
          </a:r>
        </a:p>
      </dsp:txBody>
      <dsp:txXfrm>
        <a:off x="8178800" y="1305401"/>
        <a:ext cx="2336800" cy="1740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347735" cy="4845978"/>
        <a:chOff x="0" y="0"/>
        <a:chExt cx="7347735" cy="4845978"/>
      </a:xfrm>
    </dsp:grpSpPr>
    <dsp:sp modelId="{563677E5-4CAB-4B2C-94D2-E157275E4273}">
      <dsp:nvSpPr>
        <dsp:cNvPr id="3" name="Rectangles 2"/>
        <dsp:cNvSpPr/>
      </dsp:nvSpPr>
      <dsp:spPr bwMode="white">
        <a:xfrm>
          <a:off x="0" y="3162"/>
          <a:ext cx="7347735" cy="6912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70688" tIns="97536" rIns="170688" bIns="97536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History</a:t>
          </a:r>
        </a:p>
      </dsp:txBody>
      <dsp:txXfrm>
        <a:off x="0" y="3162"/>
        <a:ext cx="7347735" cy="691200"/>
      </dsp:txXfrm>
    </dsp:sp>
    <dsp:sp modelId="{A07EB7D9-B7D0-40B4-AA99-D914DC4D22F2}">
      <dsp:nvSpPr>
        <dsp:cNvPr id="4" name="Rectangles 3"/>
        <dsp:cNvSpPr/>
      </dsp:nvSpPr>
      <dsp:spPr bwMode="white">
        <a:xfrm>
          <a:off x="0" y="694362"/>
          <a:ext cx="7347735" cy="4148455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28016" tIns="128016" rIns="170688" bIns="192024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H/O Chronic </a:t>
          </a:r>
          <a:r>
            <a:rPr lang="en-US" dirty="0" err="1">
              <a:solidFill>
                <a:schemeClr val="dk1"/>
              </a:solidFill>
            </a:rPr>
            <a:t>Otitis</a:t>
          </a:r>
          <a:r>
            <a:rPr lang="en-US" dirty="0">
              <a:solidFill>
                <a:schemeClr val="dk1"/>
              </a:solidFill>
            </a:rPr>
            <a:t> Media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Severe Headache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Fever, Nausea ,Vomiting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Vertigo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Otalgia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Facial Weakness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Irritability Neck Rigidity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>
              <a:solidFill>
                <a:schemeClr val="dk1"/>
              </a:solidFill>
            </a:rPr>
            <a:t>Diplopia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Retro-orbital Pain</a:t>
          </a:r>
          <a:endParaRPr>
            <a:solidFill>
              <a:schemeClr val="dk1"/>
            </a:solidFill>
          </a:endParaRPr>
        </a:p>
      </dsp:txBody>
      <dsp:txXfrm>
        <a:off x="0" y="694362"/>
        <a:ext cx="7347735" cy="4148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9780998" cy="4956693"/>
        <a:chOff x="0" y="0"/>
        <a:chExt cx="9780998" cy="4956693"/>
      </a:xfrm>
    </dsp:grpSpPr>
    <dsp:sp modelId="{1B518D2B-FD6E-4369-A404-C69EB00BD9C5}">
      <dsp:nvSpPr>
        <dsp:cNvPr id="3" name="Rectangles 2"/>
        <dsp:cNvSpPr/>
      </dsp:nvSpPr>
      <dsp:spPr bwMode="white">
        <a:xfrm>
          <a:off x="0" y="154246"/>
          <a:ext cx="2982012" cy="81407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49352" tIns="85344" rIns="149352" bIns="85344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/>
            <a:t>Vitals</a:t>
          </a:r>
        </a:p>
      </dsp:txBody>
      <dsp:txXfrm>
        <a:off x="0" y="154246"/>
        <a:ext cx="2982012" cy="814070"/>
      </dsp:txXfrm>
    </dsp:sp>
    <dsp:sp modelId="{2B3047BE-0182-4BA9-8EA2-E40C1BABF6E7}">
      <dsp:nvSpPr>
        <dsp:cNvPr id="4" name="Rectangles 3"/>
        <dsp:cNvSpPr/>
      </dsp:nvSpPr>
      <dsp:spPr bwMode="white">
        <a:xfrm>
          <a:off x="0" y="968316"/>
          <a:ext cx="2982012" cy="3834130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12014" tIns="112014" rIns="149352" bIns="168021" anchor="t"/>
        <a:lstStyle>
          <a:lvl1pPr algn="l">
            <a:defRPr sz="21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High grade Fever</a:t>
          </a:r>
          <a:endParaRPr>
            <a:solidFill>
              <a:schemeClr val="dk1"/>
            </a:solidFill>
          </a:endParaRPr>
        </a:p>
      </dsp:txBody>
      <dsp:txXfrm>
        <a:off x="0" y="968316"/>
        <a:ext cx="2982012" cy="3834130"/>
      </dsp:txXfrm>
    </dsp:sp>
    <dsp:sp modelId="{D00E9387-1EF7-4FD0-9906-B83D93D5EA78}">
      <dsp:nvSpPr>
        <dsp:cNvPr id="5" name="Rectangles 4"/>
        <dsp:cNvSpPr/>
      </dsp:nvSpPr>
      <dsp:spPr bwMode="white">
        <a:xfrm>
          <a:off x="3399493" y="154246"/>
          <a:ext cx="2982012" cy="81407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49352" tIns="85344" rIns="149352" bIns="85344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/>
            <a:t>Neurological Examination</a:t>
          </a:r>
        </a:p>
      </dsp:txBody>
      <dsp:txXfrm>
        <a:off x="3399493" y="154246"/>
        <a:ext cx="2982012" cy="814070"/>
      </dsp:txXfrm>
    </dsp:sp>
    <dsp:sp modelId="{1E7F7CA3-1A42-483D-A253-E983FE827FB5}">
      <dsp:nvSpPr>
        <dsp:cNvPr id="6" name="Rectangles 5"/>
        <dsp:cNvSpPr/>
      </dsp:nvSpPr>
      <dsp:spPr bwMode="white">
        <a:xfrm>
          <a:off x="3399493" y="968316"/>
          <a:ext cx="2982012" cy="3834130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12014" tIns="112014" rIns="149352" bIns="168021" anchor="t"/>
        <a:lstStyle>
          <a:lvl1pPr algn="l">
            <a:defRPr sz="21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Mental status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Sensory &amp; motor function of extremities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Complete cranial nerve evaluation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>
              <a:solidFill>
                <a:schemeClr val="dk1"/>
              </a:solidFill>
            </a:rPr>
            <a:t>Nystagmus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>
              <a:solidFill>
                <a:schemeClr val="dk1"/>
              </a:solidFill>
            </a:rPr>
            <a:t>Cerebellar</a:t>
          </a:r>
          <a:r>
            <a:rPr lang="en-US" dirty="0">
              <a:solidFill>
                <a:schemeClr val="dk1"/>
              </a:solidFill>
            </a:rPr>
            <a:t> function test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Optic disc Evaluation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>
              <a:solidFill>
                <a:schemeClr val="dk1"/>
              </a:solidFill>
            </a:rPr>
            <a:t>Nuchal</a:t>
          </a:r>
          <a:r>
            <a:rPr lang="en-US" dirty="0">
              <a:solidFill>
                <a:schemeClr val="dk1"/>
              </a:solidFill>
            </a:rPr>
            <a:t> Rigidity</a:t>
          </a:r>
          <a:endParaRPr>
            <a:solidFill>
              <a:schemeClr val="dk1"/>
            </a:solidFill>
          </a:endParaRPr>
        </a:p>
      </dsp:txBody>
      <dsp:txXfrm>
        <a:off x="3399493" y="968316"/>
        <a:ext cx="2982012" cy="3834130"/>
      </dsp:txXfrm>
    </dsp:sp>
    <dsp:sp modelId="{DA33DE19-FEF7-47FE-92A9-BE989AFFA776}">
      <dsp:nvSpPr>
        <dsp:cNvPr id="7" name="Rectangles 6"/>
        <dsp:cNvSpPr/>
      </dsp:nvSpPr>
      <dsp:spPr bwMode="white">
        <a:xfrm>
          <a:off x="6798986" y="154246"/>
          <a:ext cx="2982012" cy="81407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49352" tIns="85344" rIns="149352" bIns="85344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/>
            <a:t>Ear Examination</a:t>
          </a:r>
        </a:p>
      </dsp:txBody>
      <dsp:txXfrm>
        <a:off x="6798986" y="154246"/>
        <a:ext cx="2982012" cy="814070"/>
      </dsp:txXfrm>
    </dsp:sp>
    <dsp:sp modelId="{81AB5713-9DDE-42FB-9469-096B58E8CF3B}">
      <dsp:nvSpPr>
        <dsp:cNvPr id="8" name="Rectangles 7"/>
        <dsp:cNvSpPr/>
      </dsp:nvSpPr>
      <dsp:spPr bwMode="white">
        <a:xfrm>
          <a:off x="6798986" y="968316"/>
          <a:ext cx="2982012" cy="3834130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12014" tIns="112014" rIns="149352" bIns="168021" anchor="t"/>
        <a:lstStyle>
          <a:lvl1pPr algn="l">
            <a:defRPr sz="21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Comparison of color shape size and position of </a:t>
          </a:r>
          <a:r>
            <a:rPr lang="en-US" dirty="0" err="1">
              <a:solidFill>
                <a:schemeClr val="dk1"/>
              </a:solidFill>
            </a:rPr>
            <a:t>pinna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Regions adjacent to auricles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EAC and TM EUM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Pneumatic </a:t>
          </a:r>
          <a:r>
            <a:rPr lang="en-US" dirty="0" err="1">
              <a:solidFill>
                <a:schemeClr val="dk1"/>
              </a:solidFill>
            </a:rPr>
            <a:t>otoscopy</a:t>
          </a:r>
          <a:endParaRPr lang="en-US" dirty="0">
            <a:solidFill>
              <a:schemeClr val="dk1"/>
            </a:solidFill>
          </a:endParaRPr>
        </a:p>
      </dsp:txBody>
      <dsp:txXfrm>
        <a:off x="6798986" y="968316"/>
        <a:ext cx="2982012" cy="38341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077200" cy="5943600"/>
        <a:chOff x="0" y="0"/>
        <a:chExt cx="8077200" cy="5943600"/>
      </a:xfrm>
    </dsp:grpSpPr>
    <dsp:sp modelId="{030E89D7-1EEF-4087-86E7-92418DA6598E}">
      <dsp:nvSpPr>
        <dsp:cNvPr id="3" name="Rounded Rectangle 2"/>
        <dsp:cNvSpPr/>
      </dsp:nvSpPr>
      <dsp:spPr bwMode="white">
        <a:xfrm>
          <a:off x="3645958" y="0"/>
          <a:ext cx="2243667" cy="149578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/>
            <a:t>Diagnosis</a:t>
          </a:r>
        </a:p>
      </dsp:txBody>
      <dsp:txXfrm>
        <a:off x="3645958" y="0"/>
        <a:ext cx="2243667" cy="1495785"/>
      </dsp:txXfrm>
    </dsp:sp>
    <dsp:sp modelId="{68722B19-3682-4F6E-9B27-862B4369CD81}">
      <dsp:nvSpPr>
        <dsp:cNvPr id="4" name="Freeform 3"/>
        <dsp:cNvSpPr/>
      </dsp:nvSpPr>
      <dsp:spPr bwMode="white">
        <a:xfrm>
          <a:off x="2580217" y="1495785"/>
          <a:ext cx="2187575" cy="598314"/>
        </a:xfrm>
        <a:custGeom>
          <a:avLst/>
          <a:gdLst/>
          <a:ahLst/>
          <a:cxnLst/>
          <a:pathLst>
            <a:path w="3445" h="942">
              <a:moveTo>
                <a:pt x="3445" y="0"/>
              </a:moveTo>
              <a:lnTo>
                <a:pt x="3445" y="471"/>
              </a:lnTo>
              <a:lnTo>
                <a:pt x="0" y="471"/>
              </a:lnTo>
              <a:lnTo>
                <a:pt x="0" y="94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580217" y="1495785"/>
        <a:ext cx="2187575" cy="598314"/>
      </dsp:txXfrm>
    </dsp:sp>
    <dsp:sp modelId="{D7E5EF67-F423-4527-9289-8AA675462BBF}">
      <dsp:nvSpPr>
        <dsp:cNvPr id="5" name="Rounded Rectangle 4"/>
        <dsp:cNvSpPr/>
      </dsp:nvSpPr>
      <dsp:spPr bwMode="white">
        <a:xfrm>
          <a:off x="1458383" y="2094099"/>
          <a:ext cx="2243667" cy="149578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Imaging Techniques</a:t>
          </a:r>
        </a:p>
      </dsp:txBody>
      <dsp:txXfrm>
        <a:off x="1458383" y="2094099"/>
        <a:ext cx="2243667" cy="1495785"/>
      </dsp:txXfrm>
    </dsp:sp>
    <dsp:sp modelId="{00E99A58-AA7C-48A2-B805-DC7635D92C00}">
      <dsp:nvSpPr>
        <dsp:cNvPr id="6" name="Freeform 5"/>
        <dsp:cNvSpPr/>
      </dsp:nvSpPr>
      <dsp:spPr bwMode="white">
        <a:xfrm>
          <a:off x="1121833" y="3589885"/>
          <a:ext cx="1458383" cy="598314"/>
        </a:xfrm>
        <a:custGeom>
          <a:avLst/>
          <a:gdLst/>
          <a:ahLst/>
          <a:cxnLst/>
          <a:pathLst>
            <a:path w="2297" h="942">
              <a:moveTo>
                <a:pt x="2297" y="0"/>
              </a:moveTo>
              <a:lnTo>
                <a:pt x="2297" y="471"/>
              </a:lnTo>
              <a:lnTo>
                <a:pt x="0" y="471"/>
              </a:lnTo>
              <a:lnTo>
                <a:pt x="0" y="942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121833" y="3589885"/>
        <a:ext cx="1458383" cy="598314"/>
      </dsp:txXfrm>
    </dsp:sp>
    <dsp:sp modelId="{F3117A14-EEF4-498F-A3D4-B295D3CAF311}">
      <dsp:nvSpPr>
        <dsp:cNvPr id="7" name="Rounded Rectangle 6"/>
        <dsp:cNvSpPr/>
      </dsp:nvSpPr>
      <dsp:spPr bwMode="white">
        <a:xfrm>
          <a:off x="0" y="4188199"/>
          <a:ext cx="2243667" cy="149578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CT Scan</a:t>
          </a:r>
        </a:p>
      </dsp:txBody>
      <dsp:txXfrm>
        <a:off x="0" y="4188199"/>
        <a:ext cx="2243667" cy="1495785"/>
      </dsp:txXfrm>
    </dsp:sp>
    <dsp:sp modelId="{32CA155D-A5FB-4507-88EA-09ECD66DAD13}">
      <dsp:nvSpPr>
        <dsp:cNvPr id="8" name="Freeform 7"/>
        <dsp:cNvSpPr/>
      </dsp:nvSpPr>
      <dsp:spPr bwMode="white">
        <a:xfrm>
          <a:off x="2580217" y="3589885"/>
          <a:ext cx="1458383" cy="598314"/>
        </a:xfrm>
        <a:custGeom>
          <a:avLst/>
          <a:gdLst/>
          <a:ahLst/>
          <a:cxnLst/>
          <a:pathLst>
            <a:path w="2297" h="942">
              <a:moveTo>
                <a:pt x="0" y="0"/>
              </a:moveTo>
              <a:lnTo>
                <a:pt x="0" y="471"/>
              </a:lnTo>
              <a:lnTo>
                <a:pt x="2297" y="471"/>
              </a:lnTo>
              <a:lnTo>
                <a:pt x="2297" y="942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580217" y="3589885"/>
        <a:ext cx="1458383" cy="598314"/>
      </dsp:txXfrm>
    </dsp:sp>
    <dsp:sp modelId="{4D03402D-6CEB-474F-9AF2-3DD63A02E198}">
      <dsp:nvSpPr>
        <dsp:cNvPr id="9" name="Rounded Rectangle 8"/>
        <dsp:cNvSpPr/>
      </dsp:nvSpPr>
      <dsp:spPr bwMode="white">
        <a:xfrm>
          <a:off x="2916767" y="4188199"/>
          <a:ext cx="2243667" cy="149578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MRI with Gadolinium Contrast</a:t>
          </a:r>
        </a:p>
      </dsp:txBody>
      <dsp:txXfrm>
        <a:off x="2916767" y="4188199"/>
        <a:ext cx="2243667" cy="1495785"/>
      </dsp:txXfrm>
    </dsp:sp>
    <dsp:sp modelId="{34DCE432-78ED-4610-B12D-B64622D40087}">
      <dsp:nvSpPr>
        <dsp:cNvPr id="10" name="Freeform 9"/>
        <dsp:cNvSpPr/>
      </dsp:nvSpPr>
      <dsp:spPr bwMode="white">
        <a:xfrm>
          <a:off x="4767792" y="1495785"/>
          <a:ext cx="2187575" cy="598314"/>
        </a:xfrm>
        <a:custGeom>
          <a:avLst/>
          <a:gdLst/>
          <a:ahLst/>
          <a:cxnLst/>
          <a:pathLst>
            <a:path w="3445" h="942">
              <a:moveTo>
                <a:pt x="0" y="0"/>
              </a:moveTo>
              <a:lnTo>
                <a:pt x="0" y="471"/>
              </a:lnTo>
              <a:lnTo>
                <a:pt x="3445" y="471"/>
              </a:lnTo>
              <a:lnTo>
                <a:pt x="3445" y="94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767792" y="1495785"/>
        <a:ext cx="2187575" cy="598314"/>
      </dsp:txXfrm>
    </dsp:sp>
    <dsp:sp modelId="{A13B9047-EA74-4971-A012-E472B728C1A2}">
      <dsp:nvSpPr>
        <dsp:cNvPr id="11" name="Rounded Rectangle 10"/>
        <dsp:cNvSpPr/>
      </dsp:nvSpPr>
      <dsp:spPr bwMode="white">
        <a:xfrm>
          <a:off x="5833533" y="2094099"/>
          <a:ext cx="2243667" cy="149578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Lumbar Puncture</a:t>
          </a:r>
        </a:p>
      </dsp:txBody>
      <dsp:txXfrm>
        <a:off x="5833533" y="2094099"/>
        <a:ext cx="2243667" cy="1495785"/>
      </dsp:txXfrm>
    </dsp:sp>
    <dsp:sp modelId="{A818604C-95A6-4D0A-9FDF-1B4DE7E30ADE}">
      <dsp:nvSpPr>
        <dsp:cNvPr id="12" name="Freeform 11"/>
        <dsp:cNvSpPr/>
      </dsp:nvSpPr>
      <dsp:spPr bwMode="white">
        <a:xfrm>
          <a:off x="6955367" y="3589885"/>
          <a:ext cx="0" cy="598314"/>
        </a:xfrm>
        <a:custGeom>
          <a:avLst/>
          <a:gdLst/>
          <a:ahLst/>
          <a:cxnLst/>
          <a:pathLst>
            <a:path h="942">
              <a:moveTo>
                <a:pt x="0" y="0"/>
              </a:moveTo>
              <a:lnTo>
                <a:pt x="0" y="942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6955367" y="3589885"/>
        <a:ext cx="0" cy="598314"/>
      </dsp:txXfrm>
    </dsp:sp>
    <dsp:sp modelId="{ED9ED6BA-280B-49C7-BD76-0EF22BAC42C4}">
      <dsp:nvSpPr>
        <dsp:cNvPr id="13" name="Rounded Rectangle 12"/>
        <dsp:cNvSpPr/>
      </dsp:nvSpPr>
      <dsp:spPr bwMode="white">
        <a:xfrm>
          <a:off x="5833533" y="4188199"/>
          <a:ext cx="2243667" cy="149578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Contraindicated in  raised CSF with brain abscess and subdural </a:t>
          </a:r>
          <a:r>
            <a:rPr lang="en-US" dirty="0" err="1"/>
            <a:t>empyema</a:t>
          </a:r>
          <a:endParaRPr lang="en-US" dirty="0"/>
        </a:p>
      </dsp:txBody>
      <dsp:txXfrm>
        <a:off x="5833533" y="4188199"/>
        <a:ext cx="2243667" cy="14957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305800" cy="5287963"/>
        <a:chOff x="0" y="0"/>
        <a:chExt cx="8305800" cy="5287963"/>
      </a:xfrm>
    </dsp:grpSpPr>
    <dsp:sp modelId="{7A92FC22-5D93-4D83-8ABB-31DEEAD04438}">
      <dsp:nvSpPr>
        <dsp:cNvPr id="3" name="Rounded Rectangle 2"/>
        <dsp:cNvSpPr/>
      </dsp:nvSpPr>
      <dsp:spPr bwMode="white">
        <a:xfrm>
          <a:off x="3039645" y="0"/>
          <a:ext cx="2226511" cy="1113255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40005" tIns="26670" rIns="40005" bIns="2667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solidFill>
                <a:schemeClr val="dk1"/>
              </a:solidFill>
            </a:rPr>
            <a:t>Complications from COM and </a:t>
          </a:r>
          <a:r>
            <a:rPr lang="en-US" b="1" dirty="0" err="1">
              <a:solidFill>
                <a:schemeClr val="dk1"/>
              </a:solidFill>
            </a:rPr>
            <a:t>mastoiditis</a:t>
          </a:r>
          <a:endParaRPr lang="en-US" dirty="0">
            <a:solidFill>
              <a:schemeClr val="dk1"/>
            </a:solidFill>
          </a:endParaRPr>
        </a:p>
      </dsp:txBody>
      <dsp:txXfrm>
        <a:off x="3039645" y="0"/>
        <a:ext cx="2226511" cy="1113255"/>
      </dsp:txXfrm>
    </dsp:sp>
    <dsp:sp modelId="{4D38EB56-0020-46FD-9401-A6BD09E1533A}">
      <dsp:nvSpPr>
        <dsp:cNvPr id="5" name="Freeform 4"/>
        <dsp:cNvSpPr/>
      </dsp:nvSpPr>
      <dsp:spPr bwMode="white">
        <a:xfrm>
          <a:off x="3262296" y="1113255"/>
          <a:ext cx="222651" cy="834942"/>
        </a:xfrm>
        <a:custGeom>
          <a:avLst/>
          <a:gdLst/>
          <a:ahLst/>
          <a:cxnLst/>
          <a:pathLst>
            <a:path w="351" h="1315">
              <a:moveTo>
                <a:pt x="0" y="0"/>
              </a:moveTo>
              <a:lnTo>
                <a:pt x="0" y="1315"/>
              </a:lnTo>
              <a:lnTo>
                <a:pt x="351" y="1315"/>
              </a:lnTo>
            </a:path>
          </a:pathLst>
        </a:custGeom>
      </dsp:spPr>
      <dsp:style>
        <a:lnRef idx="2">
          <a:schemeClr val="accent5">
            <a:shade val="60000"/>
          </a:schemeClr>
        </a:lnRef>
        <a:fillRef idx="0">
          <a:schemeClr val="accent5"/>
        </a:fillRef>
        <a:effectRef idx="0">
          <a:scrgbClr r="0" g="0" b="0"/>
        </a:effectRef>
        <a:fontRef idx="minor"/>
      </dsp:style>
      <dsp:txXfrm>
        <a:off x="3262296" y="1113255"/>
        <a:ext cx="222651" cy="834942"/>
      </dsp:txXfrm>
    </dsp:sp>
    <dsp:sp modelId="{3EE86E20-9498-4ECD-B6AB-DCAB98DD6E1C}">
      <dsp:nvSpPr>
        <dsp:cNvPr id="6" name="Rounded Rectangle 5"/>
        <dsp:cNvSpPr/>
      </dsp:nvSpPr>
      <dsp:spPr bwMode="white">
        <a:xfrm>
          <a:off x="3484947" y="1391569"/>
          <a:ext cx="1781209" cy="1113255"/>
        </a:xfrm>
        <a:prstGeom prst="roundRect">
          <a:avLst>
            <a:gd name="adj" fmla="val 10000"/>
          </a:avLst>
        </a:prstGeom>
      </dsp:spPr>
      <dsp:style>
        <a:lnRef idx="2">
          <a:schemeClr val="accent5"/>
        </a:lnRef>
        <a:fillRef idx="1">
          <a:schemeClr val="accent5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Broad spectrum antibiotic therapy</a:t>
          </a:r>
          <a:endParaRPr>
            <a:solidFill>
              <a:schemeClr val="dk1"/>
            </a:solidFill>
          </a:endParaRPr>
        </a:p>
      </dsp:txBody>
      <dsp:txXfrm>
        <a:off x="3484947" y="1391569"/>
        <a:ext cx="1781209" cy="1113255"/>
      </dsp:txXfrm>
    </dsp:sp>
    <dsp:sp modelId="{8391ABFE-E716-4680-A3B9-52D4FB33F78F}">
      <dsp:nvSpPr>
        <dsp:cNvPr id="7" name="Freeform 6"/>
        <dsp:cNvSpPr/>
      </dsp:nvSpPr>
      <dsp:spPr bwMode="white">
        <a:xfrm>
          <a:off x="3262296" y="1113255"/>
          <a:ext cx="222651" cy="2226511"/>
        </a:xfrm>
        <a:custGeom>
          <a:avLst/>
          <a:gdLst/>
          <a:ahLst/>
          <a:cxnLst/>
          <a:pathLst>
            <a:path w="351" h="3506">
              <a:moveTo>
                <a:pt x="0" y="0"/>
              </a:moveTo>
              <a:lnTo>
                <a:pt x="0" y="3506"/>
              </a:lnTo>
              <a:lnTo>
                <a:pt x="351" y="3506"/>
              </a:lnTo>
            </a:path>
          </a:pathLst>
        </a:custGeom>
      </dsp:spPr>
      <dsp:style>
        <a:lnRef idx="2">
          <a:schemeClr val="accent5">
            <a:shade val="60000"/>
          </a:schemeClr>
        </a:lnRef>
        <a:fillRef idx="0">
          <a:schemeClr val="accent5"/>
        </a:fillRef>
        <a:effectRef idx="0">
          <a:scrgbClr r="0" g="0" b="0"/>
        </a:effectRef>
        <a:fontRef idx="minor"/>
      </dsp:style>
      <dsp:txXfrm>
        <a:off x="3262296" y="1113255"/>
        <a:ext cx="222651" cy="2226511"/>
      </dsp:txXfrm>
    </dsp:sp>
    <dsp:sp modelId="{D7F7E140-FE66-476A-9F16-C3F6FF57176A}">
      <dsp:nvSpPr>
        <dsp:cNvPr id="8" name="Rounded Rectangle 7"/>
        <dsp:cNvSpPr/>
      </dsp:nvSpPr>
      <dsp:spPr bwMode="white">
        <a:xfrm>
          <a:off x="3484947" y="2783138"/>
          <a:ext cx="1781209" cy="1113255"/>
        </a:xfrm>
        <a:prstGeom prst="roundRect">
          <a:avLst>
            <a:gd name="adj" fmla="val 10000"/>
          </a:avLst>
        </a:prstGeom>
      </dsp:spPr>
      <dsp:style>
        <a:lnRef idx="2">
          <a:schemeClr val="accent5"/>
        </a:lnRef>
        <a:fillRef idx="1">
          <a:schemeClr val="accent5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Neurosurgical Evaluation</a:t>
          </a:r>
          <a:endParaRPr>
            <a:solidFill>
              <a:schemeClr val="dk1"/>
            </a:solidFill>
          </a:endParaRPr>
        </a:p>
      </dsp:txBody>
      <dsp:txXfrm>
        <a:off x="3484947" y="2783138"/>
        <a:ext cx="1781209" cy="1113255"/>
      </dsp:txXfrm>
    </dsp:sp>
    <dsp:sp modelId="{4C840671-9154-40A4-A20D-61FD642EDB43}">
      <dsp:nvSpPr>
        <dsp:cNvPr id="9" name="Freeform 8"/>
        <dsp:cNvSpPr/>
      </dsp:nvSpPr>
      <dsp:spPr bwMode="white">
        <a:xfrm>
          <a:off x="3262296" y="1113255"/>
          <a:ext cx="222651" cy="3618080"/>
        </a:xfrm>
        <a:custGeom>
          <a:avLst/>
          <a:gdLst/>
          <a:ahLst/>
          <a:cxnLst/>
          <a:pathLst>
            <a:path w="351" h="5698">
              <a:moveTo>
                <a:pt x="0" y="0"/>
              </a:moveTo>
              <a:lnTo>
                <a:pt x="0" y="5698"/>
              </a:lnTo>
              <a:lnTo>
                <a:pt x="351" y="5698"/>
              </a:lnTo>
            </a:path>
          </a:pathLst>
        </a:custGeom>
      </dsp:spPr>
      <dsp:style>
        <a:lnRef idx="2">
          <a:schemeClr val="accent5">
            <a:shade val="60000"/>
          </a:schemeClr>
        </a:lnRef>
        <a:fillRef idx="0">
          <a:schemeClr val="accent5"/>
        </a:fillRef>
        <a:effectRef idx="0">
          <a:scrgbClr r="0" g="0" b="0"/>
        </a:effectRef>
        <a:fontRef idx="minor"/>
      </dsp:style>
      <dsp:txXfrm>
        <a:off x="3262296" y="1113255"/>
        <a:ext cx="222651" cy="3618080"/>
      </dsp:txXfrm>
    </dsp:sp>
    <dsp:sp modelId="{9C8B6620-C9E5-4D5A-8892-9DD9433B9694}">
      <dsp:nvSpPr>
        <dsp:cNvPr id="10" name="Rounded Rectangle 9"/>
        <dsp:cNvSpPr/>
      </dsp:nvSpPr>
      <dsp:spPr bwMode="white">
        <a:xfrm>
          <a:off x="3484947" y="4174708"/>
          <a:ext cx="1781209" cy="1113255"/>
        </a:xfrm>
        <a:prstGeom prst="roundRect">
          <a:avLst>
            <a:gd name="adj" fmla="val 10000"/>
          </a:avLst>
        </a:prstGeom>
      </dsp:spPr>
      <dsp:style>
        <a:lnRef idx="2">
          <a:schemeClr val="accent5"/>
        </a:lnRef>
        <a:fillRef idx="1">
          <a:schemeClr val="accent5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solidFill>
                <a:schemeClr val="dk1"/>
              </a:solidFill>
            </a:rPr>
            <a:t>Mastoidectomy</a:t>
          </a:r>
          <a:endParaRPr lang="en-US" dirty="0">
            <a:solidFill>
              <a:schemeClr val="dk1"/>
            </a:solidFill>
          </a:endParaRPr>
        </a:p>
      </dsp:txBody>
      <dsp:txXfrm>
        <a:off x="3484947" y="4174708"/>
        <a:ext cx="1781209" cy="1113255"/>
      </dsp:txXfrm>
    </dsp:sp>
    <dsp:sp modelId="{DE375B27-EEBC-40F4-A991-C0C65EE9A5EF}">
      <dsp:nvSpPr>
        <dsp:cNvPr id="4" name="Rounded Rectangle 3" hidden="1"/>
        <dsp:cNvSpPr/>
      </dsp:nvSpPr>
      <dsp:spPr>
        <a:xfrm>
          <a:off x="3039645" y="0"/>
          <a:ext cx="445302" cy="1113255"/>
        </a:xfrm>
        <a:prstGeom prst="roundRect">
          <a:avLst>
            <a:gd name="adj" fmla="val 10000"/>
          </a:avLst>
        </a:prstGeom>
      </dsp:spPr>
      <dsp:txXfrm>
        <a:off x="3039645" y="0"/>
        <a:ext cx="445302" cy="11132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685069" cy="5137935"/>
        <a:chOff x="0" y="0"/>
        <a:chExt cx="7685069" cy="5137935"/>
      </a:xfrm>
    </dsp:grpSpPr>
    <dsp:sp modelId="{39B55713-7DCA-42F9-BB1A-F22C28BD3430}">
      <dsp:nvSpPr>
        <dsp:cNvPr id="3" name="Rectangles 2"/>
        <dsp:cNvSpPr/>
      </dsp:nvSpPr>
      <dsp:spPr bwMode="white">
        <a:xfrm>
          <a:off x="-23" y="167366"/>
          <a:ext cx="2401606" cy="1440964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/>
            <a:t>Mastoiditis</a:t>
          </a:r>
          <a:endParaRPr lang="en-US" dirty="0"/>
        </a:p>
      </dsp:txBody>
      <dsp:txXfrm>
        <a:off x="-23" y="167366"/>
        <a:ext cx="2401606" cy="1440964"/>
      </dsp:txXfrm>
    </dsp:sp>
    <dsp:sp modelId="{4BB5BD23-6188-4388-81F6-D00FC3FA7A95}">
      <dsp:nvSpPr>
        <dsp:cNvPr id="4" name="Rectangles 3"/>
        <dsp:cNvSpPr/>
      </dsp:nvSpPr>
      <dsp:spPr bwMode="white">
        <a:xfrm>
          <a:off x="2641743" y="167366"/>
          <a:ext cx="2401606" cy="1440964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/>
            <a:t>Postauricular</a:t>
          </a:r>
          <a:r>
            <a:rPr lang="en-US" dirty="0"/>
            <a:t> abscess</a:t>
          </a:r>
        </a:p>
      </dsp:txBody>
      <dsp:txXfrm>
        <a:off x="2641743" y="167366"/>
        <a:ext cx="2401606" cy="1440964"/>
      </dsp:txXfrm>
    </dsp:sp>
    <dsp:sp modelId="{4715BCD2-FD21-4F26-9234-6FDF07DC0DAF}">
      <dsp:nvSpPr>
        <dsp:cNvPr id="5" name="Rectangles 4"/>
        <dsp:cNvSpPr/>
      </dsp:nvSpPr>
      <dsp:spPr bwMode="white">
        <a:xfrm>
          <a:off x="5283510" y="167366"/>
          <a:ext cx="2401606" cy="1440964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/>
            <a:t>Bezold</a:t>
          </a:r>
          <a:r>
            <a:rPr lang="en-US" dirty="0"/>
            <a:t> Abscess</a:t>
          </a:r>
        </a:p>
      </dsp:txBody>
      <dsp:txXfrm>
        <a:off x="5283510" y="167366"/>
        <a:ext cx="2401606" cy="1440964"/>
      </dsp:txXfrm>
    </dsp:sp>
    <dsp:sp modelId="{FFBDEE69-1FCD-41AB-A4EB-3BE52BC6F5F1}">
      <dsp:nvSpPr>
        <dsp:cNvPr id="6" name="Rectangles 5"/>
        <dsp:cNvSpPr/>
      </dsp:nvSpPr>
      <dsp:spPr bwMode="white">
        <a:xfrm>
          <a:off x="-23" y="1848486"/>
          <a:ext cx="2401606" cy="1440964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Temporal Abscess</a:t>
          </a:r>
        </a:p>
      </dsp:txBody>
      <dsp:txXfrm>
        <a:off x="-23" y="1848486"/>
        <a:ext cx="2401606" cy="1440964"/>
      </dsp:txXfrm>
    </dsp:sp>
    <dsp:sp modelId="{A8B652E7-921D-43A0-BAD2-10C329A6514F}">
      <dsp:nvSpPr>
        <dsp:cNvPr id="7" name="Rectangles 6"/>
        <dsp:cNvSpPr/>
      </dsp:nvSpPr>
      <dsp:spPr bwMode="white">
        <a:xfrm>
          <a:off x="2641743" y="1848486"/>
          <a:ext cx="2401606" cy="1440964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/>
            <a:t>Petrous</a:t>
          </a:r>
          <a:r>
            <a:rPr lang="en-US" dirty="0"/>
            <a:t> </a:t>
          </a:r>
          <a:r>
            <a:rPr lang="en-US" dirty="0" err="1"/>
            <a:t>apicitiis</a:t>
          </a:r>
          <a:endParaRPr lang="en-US" dirty="0"/>
        </a:p>
      </dsp:txBody>
      <dsp:txXfrm>
        <a:off x="2641743" y="1848486"/>
        <a:ext cx="2401606" cy="1440964"/>
      </dsp:txXfrm>
    </dsp:sp>
    <dsp:sp modelId="{CAEB340A-D3EC-4F46-8C78-CCDDDF6F5E4B}">
      <dsp:nvSpPr>
        <dsp:cNvPr id="8" name="Rectangles 7"/>
        <dsp:cNvSpPr/>
      </dsp:nvSpPr>
      <dsp:spPr bwMode="white">
        <a:xfrm>
          <a:off x="5283510" y="1848486"/>
          <a:ext cx="2401606" cy="1440964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Labyrinthine Fistula</a:t>
          </a:r>
        </a:p>
      </dsp:txBody>
      <dsp:txXfrm>
        <a:off x="5283510" y="1848486"/>
        <a:ext cx="2401606" cy="1440964"/>
      </dsp:txXfrm>
    </dsp:sp>
    <dsp:sp modelId="{0CF8AA06-D362-4B8E-B7D5-C786B4E876A6}">
      <dsp:nvSpPr>
        <dsp:cNvPr id="9" name="Rectangles 8"/>
        <dsp:cNvSpPr/>
      </dsp:nvSpPr>
      <dsp:spPr bwMode="white">
        <a:xfrm>
          <a:off x="1320856" y="3529606"/>
          <a:ext cx="2401606" cy="1440964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Facial Nerve </a:t>
          </a:r>
          <a:r>
            <a:rPr lang="en-US" dirty="0" err="1"/>
            <a:t>Paralysi</a:t>
          </a:r>
          <a:endParaRPr lang="en-US" dirty="0"/>
        </a:p>
      </dsp:txBody>
      <dsp:txXfrm>
        <a:off x="1320856" y="3529606"/>
        <a:ext cx="2401606" cy="1440964"/>
      </dsp:txXfrm>
    </dsp:sp>
    <dsp:sp modelId="{4885FDE9-37A1-4409-AB0F-271CD37EEA92}">
      <dsp:nvSpPr>
        <dsp:cNvPr id="10" name="Rectangles 9"/>
        <dsp:cNvSpPr/>
      </dsp:nvSpPr>
      <dsp:spPr bwMode="white">
        <a:xfrm>
          <a:off x="3962622" y="3529606"/>
          <a:ext cx="2401606" cy="1440964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Acute </a:t>
          </a:r>
          <a:r>
            <a:rPr lang="en-US" dirty="0" err="1"/>
            <a:t>Suppurative</a:t>
          </a:r>
          <a:r>
            <a:rPr lang="en-US" dirty="0"/>
            <a:t> </a:t>
          </a:r>
          <a:r>
            <a:rPr lang="en-US" dirty="0" err="1"/>
            <a:t>Labyrinthis</a:t>
          </a:r>
          <a:endParaRPr lang="en-US" dirty="0"/>
        </a:p>
      </dsp:txBody>
      <dsp:txXfrm>
        <a:off x="3962622" y="3529606"/>
        <a:ext cx="2401606" cy="14409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827214" cy="5302250"/>
        <a:chOff x="0" y="0"/>
        <a:chExt cx="8827214" cy="5302250"/>
      </a:xfrm>
    </dsp:grpSpPr>
    <dsp:sp modelId="{16A69C82-369B-44CA-AE87-221983BAD250}">
      <dsp:nvSpPr>
        <dsp:cNvPr id="3" name="Rectangles 2"/>
        <dsp:cNvSpPr/>
      </dsp:nvSpPr>
      <dsp:spPr bwMode="white">
        <a:xfrm>
          <a:off x="0" y="63618"/>
          <a:ext cx="4124866" cy="8640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13360" tIns="121920" rIns="213360" bIns="12192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Symptoms</a:t>
          </a:r>
        </a:p>
      </dsp:txBody>
      <dsp:txXfrm>
        <a:off x="0" y="63618"/>
        <a:ext cx="4124866" cy="864000"/>
      </dsp:txXfrm>
    </dsp:sp>
    <dsp:sp modelId="{2B6F6211-AB20-4A31-A270-3F1B5BF9F3DB}">
      <dsp:nvSpPr>
        <dsp:cNvPr id="4" name="Rectangles 3"/>
        <dsp:cNvSpPr/>
      </dsp:nvSpPr>
      <dsp:spPr bwMode="white">
        <a:xfrm>
          <a:off x="0" y="927618"/>
          <a:ext cx="4124866" cy="4311015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60020" tIns="160020" rIns="213360" bIns="240029" anchor="t"/>
        <a:lstStyle>
          <a:lvl1pPr algn="l">
            <a:defRPr sz="3000"/>
          </a:lvl1pPr>
          <a:lvl2pPr marL="285750" indent="-285750" algn="l">
            <a:defRPr sz="3000"/>
          </a:lvl2pPr>
          <a:lvl3pPr marL="571500" indent="-285750" algn="l">
            <a:defRPr sz="3000"/>
          </a:lvl3pPr>
          <a:lvl4pPr marL="857250" indent="-285750" algn="l">
            <a:defRPr sz="3000"/>
          </a:lvl4pPr>
          <a:lvl5pPr marL="1143000" indent="-285750" algn="l">
            <a:defRPr sz="3000"/>
          </a:lvl5pPr>
          <a:lvl6pPr marL="1428750" indent="-285750" algn="l">
            <a:defRPr sz="3000"/>
          </a:lvl6pPr>
          <a:lvl7pPr marL="1714500" indent="-285750" algn="l">
            <a:defRPr sz="3000"/>
          </a:lvl7pPr>
          <a:lvl8pPr marL="2000250" indent="-285750" algn="l">
            <a:defRPr sz="3000"/>
          </a:lvl8pPr>
          <a:lvl9pPr marL="2286000" indent="-285750" algn="l">
            <a:defRPr sz="30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>
              <a:solidFill>
                <a:schemeClr val="dk1"/>
              </a:solidFill>
            </a:rPr>
            <a:t>Retroauricular</a:t>
          </a:r>
          <a:r>
            <a:rPr lang="en-US" dirty="0">
              <a:solidFill>
                <a:schemeClr val="dk1"/>
              </a:solidFill>
            </a:rPr>
            <a:t> Pain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Fever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Profuse </a:t>
          </a:r>
          <a:r>
            <a:rPr lang="en-US" dirty="0" err="1">
              <a:solidFill>
                <a:schemeClr val="dk1"/>
              </a:solidFill>
            </a:rPr>
            <a:t>Otorrhea</a:t>
          </a:r>
          <a:r>
            <a:rPr lang="en-US" dirty="0">
              <a:solidFill>
                <a:schemeClr val="dk1"/>
              </a:solidFill>
            </a:rPr>
            <a:t> &gt; 2 weeks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Deafness</a:t>
          </a:r>
          <a:endParaRPr>
            <a:solidFill>
              <a:schemeClr val="dk1"/>
            </a:solidFill>
          </a:endParaRPr>
        </a:p>
      </dsp:txBody>
      <dsp:txXfrm>
        <a:off x="0" y="927618"/>
        <a:ext cx="4124866" cy="4311015"/>
      </dsp:txXfrm>
    </dsp:sp>
    <dsp:sp modelId="{AD0FF6D0-89E5-441A-AB65-EA75B54F1BFB}">
      <dsp:nvSpPr>
        <dsp:cNvPr id="5" name="Rectangles 4"/>
        <dsp:cNvSpPr/>
      </dsp:nvSpPr>
      <dsp:spPr bwMode="white">
        <a:xfrm>
          <a:off x="4702348" y="63618"/>
          <a:ext cx="4124866" cy="8640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13360" tIns="121920" rIns="213360" bIns="12192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Signs</a:t>
          </a:r>
        </a:p>
      </dsp:txBody>
      <dsp:txXfrm>
        <a:off x="4702348" y="63618"/>
        <a:ext cx="4124866" cy="864000"/>
      </dsp:txXfrm>
    </dsp:sp>
    <dsp:sp modelId="{7914AD00-155A-4D11-A4B1-2AD7383BE99C}">
      <dsp:nvSpPr>
        <dsp:cNvPr id="6" name="Rectangles 5"/>
        <dsp:cNvSpPr/>
      </dsp:nvSpPr>
      <dsp:spPr bwMode="white">
        <a:xfrm>
          <a:off x="4702348" y="927618"/>
          <a:ext cx="4124866" cy="4311015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60020" tIns="160020" rIns="213360" bIns="240029" anchor="t"/>
        <a:lstStyle>
          <a:lvl1pPr algn="l">
            <a:defRPr sz="3000"/>
          </a:lvl1pPr>
          <a:lvl2pPr marL="285750" indent="-285750" algn="l">
            <a:defRPr sz="3000"/>
          </a:lvl2pPr>
          <a:lvl3pPr marL="571500" indent="-285750" algn="l">
            <a:defRPr sz="3000"/>
          </a:lvl3pPr>
          <a:lvl4pPr marL="857250" indent="-285750" algn="l">
            <a:defRPr sz="3000"/>
          </a:lvl4pPr>
          <a:lvl5pPr marL="1143000" indent="-285750" algn="l">
            <a:defRPr sz="3000"/>
          </a:lvl5pPr>
          <a:lvl6pPr marL="1428750" indent="-285750" algn="l">
            <a:defRPr sz="3000"/>
          </a:lvl6pPr>
          <a:lvl7pPr marL="1714500" indent="-285750" algn="l">
            <a:defRPr sz="3000"/>
          </a:lvl7pPr>
          <a:lvl8pPr marL="2000250" indent="-285750" algn="l">
            <a:defRPr sz="3000"/>
          </a:lvl8pPr>
          <a:lvl9pPr marL="2286000" indent="-285750" algn="l">
            <a:defRPr sz="30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Mastoid Tenderness and </a:t>
          </a:r>
          <a:r>
            <a:rPr lang="en-US" dirty="0" err="1">
              <a:solidFill>
                <a:schemeClr val="dk1"/>
              </a:solidFill>
            </a:rPr>
            <a:t>erythema</a:t>
          </a:r>
          <a:r>
            <a:rPr lang="en-US" dirty="0">
              <a:solidFill>
                <a:schemeClr val="dk1"/>
              </a:solidFill>
            </a:rPr>
            <a:t> and swelling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Mastoid reservoir sign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Sagging of </a:t>
          </a:r>
          <a:r>
            <a:rPr lang="en-US" dirty="0" err="1">
              <a:solidFill>
                <a:schemeClr val="dk1"/>
              </a:solidFill>
            </a:rPr>
            <a:t>Posterosuperior</a:t>
          </a:r>
          <a:r>
            <a:rPr lang="en-US" dirty="0">
              <a:solidFill>
                <a:schemeClr val="dk1"/>
              </a:solidFill>
            </a:rPr>
            <a:t> </a:t>
          </a:r>
          <a:r>
            <a:rPr lang="en-US" dirty="0" err="1">
              <a:solidFill>
                <a:schemeClr val="dk1"/>
              </a:solidFill>
            </a:rPr>
            <a:t>meatal</a:t>
          </a:r>
          <a:r>
            <a:rPr lang="en-US" dirty="0">
              <a:solidFill>
                <a:schemeClr val="dk1"/>
              </a:solidFill>
            </a:rPr>
            <a:t> wall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CHL</a:t>
          </a:r>
          <a:endParaRPr>
            <a:solidFill>
              <a:schemeClr val="dk1"/>
            </a:solidFill>
          </a:endParaRPr>
        </a:p>
      </dsp:txBody>
      <dsp:txXfrm>
        <a:off x="4702348" y="927618"/>
        <a:ext cx="4124866" cy="43110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351177" cy="4643919"/>
        <a:chOff x="0" y="0"/>
        <a:chExt cx="8351177" cy="4643919"/>
      </a:xfrm>
    </dsp:grpSpPr>
    <dsp:sp modelId="{5E01D47C-C08A-4ABE-BB0E-67FFABF3F63D}">
      <dsp:nvSpPr>
        <dsp:cNvPr id="3" name="Rectangles 2"/>
        <dsp:cNvSpPr/>
      </dsp:nvSpPr>
      <dsp:spPr bwMode="white">
        <a:xfrm>
          <a:off x="424765" y="-1"/>
          <a:ext cx="3572277" cy="2143366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CBC</a:t>
          </a:r>
          <a:endParaRPr lang="en-US" dirty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PMLs</a:t>
          </a:r>
        </a:p>
      </dsp:txBody>
      <dsp:txXfrm>
        <a:off x="424765" y="-1"/>
        <a:ext cx="3572277" cy="2143366"/>
      </dsp:txXfrm>
    </dsp:sp>
    <dsp:sp modelId="{889FFB4B-76A0-43A6-992D-B4AEEAA403C2}">
      <dsp:nvSpPr>
        <dsp:cNvPr id="4" name="Rectangles 3"/>
        <dsp:cNvSpPr/>
      </dsp:nvSpPr>
      <dsp:spPr bwMode="white">
        <a:xfrm>
          <a:off x="4354269" y="-1"/>
          <a:ext cx="3572277" cy="2143366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ESR</a:t>
          </a:r>
          <a:endParaRPr lang="en-US" dirty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Raised</a:t>
          </a:r>
        </a:p>
      </dsp:txBody>
      <dsp:txXfrm>
        <a:off x="4354269" y="-1"/>
        <a:ext cx="3572277" cy="2143366"/>
      </dsp:txXfrm>
    </dsp:sp>
    <dsp:sp modelId="{E7C3702C-2B29-4BF7-9868-3547205264B3}">
      <dsp:nvSpPr>
        <dsp:cNvPr id="5" name="Rectangles 4"/>
        <dsp:cNvSpPr/>
      </dsp:nvSpPr>
      <dsp:spPr bwMode="white">
        <a:xfrm>
          <a:off x="424765" y="2500554"/>
          <a:ext cx="3572277" cy="2143366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CT Scan Temporal Bone</a:t>
          </a:r>
          <a:endParaRPr lang="en-US" dirty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Clouding of air cells</a:t>
          </a:r>
          <a:endParaRPr lang="en-US" dirty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Indistinct bony partitions</a:t>
          </a:r>
          <a:endParaRPr lang="en-US" dirty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sp:txBody>
      <dsp:txXfrm>
        <a:off x="424765" y="2500554"/>
        <a:ext cx="3572277" cy="2143366"/>
      </dsp:txXfrm>
    </dsp:sp>
    <dsp:sp modelId="{88A4CADC-A592-4EFC-A4A1-2148EE35C90C}">
      <dsp:nvSpPr>
        <dsp:cNvPr id="6" name="Rectangles 5"/>
        <dsp:cNvSpPr/>
      </dsp:nvSpPr>
      <dsp:spPr bwMode="white">
        <a:xfrm>
          <a:off x="4354269" y="2500554"/>
          <a:ext cx="3572277" cy="2143366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Ear Swab</a:t>
          </a:r>
          <a:endParaRPr lang="en-US" dirty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Culture Sensitivity</a:t>
          </a:r>
        </a:p>
      </dsp:txBody>
      <dsp:txXfrm>
        <a:off x="4354269" y="2500554"/>
        <a:ext cx="3572277" cy="21433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15600" cy="4351338"/>
        <a:chOff x="0" y="0"/>
        <a:chExt cx="10515600" cy="4351338"/>
      </a:xfrm>
    </dsp:grpSpPr>
    <dsp:sp modelId="{F7D421C3-8E94-4794-A6AD-F30A83FF5116}">
      <dsp:nvSpPr>
        <dsp:cNvPr id="3" name="Rectangles 2"/>
        <dsp:cNvSpPr/>
      </dsp:nvSpPr>
      <dsp:spPr bwMode="white">
        <a:xfrm>
          <a:off x="0" y="296074"/>
          <a:ext cx="3205976" cy="8928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20472" tIns="125984" rIns="220472" bIns="125984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History</a:t>
          </a:r>
        </a:p>
      </dsp:txBody>
      <dsp:txXfrm>
        <a:off x="0" y="296074"/>
        <a:ext cx="3205976" cy="892800"/>
      </dsp:txXfrm>
    </dsp:sp>
    <dsp:sp modelId="{F7A0F139-7C5B-4BF0-87A2-74C4778A9F9F}">
      <dsp:nvSpPr>
        <dsp:cNvPr id="4" name="Rectangles 3"/>
        <dsp:cNvSpPr/>
      </dsp:nvSpPr>
      <dsp:spPr bwMode="white">
        <a:xfrm>
          <a:off x="0" y="1188874"/>
          <a:ext cx="3205976" cy="2866390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65354" tIns="165354" rIns="220472" bIns="248031" anchor="t"/>
        <a:lstStyle>
          <a:lvl1pPr algn="l">
            <a:defRPr sz="3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Chronic auricular and post auricular pain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Deafness</a:t>
          </a:r>
          <a:endParaRPr>
            <a:solidFill>
              <a:schemeClr val="dk1"/>
            </a:solidFill>
          </a:endParaRPr>
        </a:p>
      </dsp:txBody>
      <dsp:txXfrm>
        <a:off x="0" y="1188874"/>
        <a:ext cx="3205976" cy="2866390"/>
      </dsp:txXfrm>
    </dsp:sp>
    <dsp:sp modelId="{7FF7B1A6-C00E-46C8-BF6A-CA7567535778}">
      <dsp:nvSpPr>
        <dsp:cNvPr id="5" name="Rectangles 4"/>
        <dsp:cNvSpPr/>
      </dsp:nvSpPr>
      <dsp:spPr bwMode="white">
        <a:xfrm>
          <a:off x="3654812" y="296074"/>
          <a:ext cx="3205976" cy="8928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20472" tIns="125984" rIns="220472" bIns="125984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Examination</a:t>
          </a:r>
        </a:p>
      </dsp:txBody>
      <dsp:txXfrm>
        <a:off x="3654812" y="296074"/>
        <a:ext cx="3205976" cy="892800"/>
      </dsp:txXfrm>
    </dsp:sp>
    <dsp:sp modelId="{7FC66253-EB7D-4D28-B12B-EEE4A8427470}">
      <dsp:nvSpPr>
        <dsp:cNvPr id="6" name="Rectangles 5"/>
        <dsp:cNvSpPr/>
      </dsp:nvSpPr>
      <dsp:spPr bwMode="white">
        <a:xfrm>
          <a:off x="3654812" y="1188874"/>
          <a:ext cx="3205976" cy="2866390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65354" tIns="165354" rIns="220472" bIns="248031" anchor="t"/>
        <a:lstStyle>
          <a:lvl1pPr algn="l">
            <a:defRPr sz="3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Tenderness of mastoid cortex</a:t>
          </a:r>
          <a:endParaRPr 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CHL on </a:t>
          </a:r>
          <a:r>
            <a:rPr lang="en-US" dirty="0" err="1">
              <a:solidFill>
                <a:schemeClr val="dk1"/>
              </a:solidFill>
            </a:rPr>
            <a:t>Audiometry</a:t>
          </a:r>
          <a:endParaRPr lang="en-US" dirty="0">
            <a:solidFill>
              <a:schemeClr val="dk1"/>
            </a:solidFill>
          </a:endParaRPr>
        </a:p>
      </dsp:txBody>
      <dsp:txXfrm>
        <a:off x="3654812" y="1188874"/>
        <a:ext cx="3205976" cy="2866390"/>
      </dsp:txXfrm>
    </dsp:sp>
    <dsp:sp modelId="{111F9023-8E57-4D42-9792-7D25ECCB35E4}">
      <dsp:nvSpPr>
        <dsp:cNvPr id="7" name="Rectangles 6"/>
        <dsp:cNvSpPr/>
      </dsp:nvSpPr>
      <dsp:spPr bwMode="white">
        <a:xfrm>
          <a:off x="7309624" y="296074"/>
          <a:ext cx="3205976" cy="8928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20472" tIns="125984" rIns="220472" bIns="125984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CT Scan</a:t>
          </a:r>
        </a:p>
      </dsp:txBody>
      <dsp:txXfrm>
        <a:off x="7309624" y="296074"/>
        <a:ext cx="3205976" cy="892800"/>
      </dsp:txXfrm>
    </dsp:sp>
    <dsp:sp modelId="{E53E5D74-C16F-4F4A-AB55-4F2DF78C4E31}">
      <dsp:nvSpPr>
        <dsp:cNvPr id="8" name="Rectangles 7"/>
        <dsp:cNvSpPr/>
      </dsp:nvSpPr>
      <dsp:spPr bwMode="white">
        <a:xfrm>
          <a:off x="7309624" y="1188874"/>
          <a:ext cx="3205976" cy="2866390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65354" tIns="165354" rIns="220472" bIns="248031" anchor="t"/>
        <a:lstStyle>
          <a:lvl1pPr algn="l">
            <a:defRPr sz="3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</a:rPr>
            <a:t>Localized area of </a:t>
          </a:r>
          <a:r>
            <a:rPr lang="en-US" dirty="0" err="1">
              <a:solidFill>
                <a:schemeClr val="dk1"/>
              </a:solidFill>
            </a:rPr>
            <a:t>opaciﬁcation</a:t>
          </a:r>
          <a:r>
            <a:rPr lang="en-US" dirty="0">
              <a:solidFill>
                <a:schemeClr val="dk1"/>
              </a:solidFill>
            </a:rPr>
            <a:t> in an otherwise normal mastoid.</a:t>
          </a:r>
          <a:endParaRPr>
            <a:solidFill>
              <a:schemeClr val="dk1"/>
            </a:solidFill>
          </a:endParaRPr>
        </a:p>
      </dsp:txBody>
      <dsp:txXfrm>
        <a:off x="7309624" y="1188874"/>
        <a:ext cx="3205976" cy="2866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6CA99-0E50-4ACD-A903-A42A1CA8998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E826A-91F4-4449-9E77-2CD5ABD9B5F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oc.org/index.php/Mastoid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069606-5D23-A448-B862-9394B8C28D3C}" type="slidenum">
              <a:rPr lang="en-US" altLang="en-US" smtClean="0"/>
            </a:fld>
            <a:endParaRPr lang="th-TH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Soft tissue density material occupying partially the left </a:t>
            </a:r>
            <a:r>
              <a:rPr lang="en-US" sz="1200" dirty="0">
                <a:hlinkClick r:id="rId3" tooltip="Mastoid"/>
              </a:rPr>
              <a:t>mastoid</a:t>
            </a:r>
            <a:r>
              <a:rPr lang="en-US" sz="1200" dirty="0"/>
              <a:t> air cells with cortical destruction of the posterior mastoid wall in continuity with a </a:t>
            </a:r>
            <a:r>
              <a:rPr lang="en-US" sz="1200" dirty="0" err="1"/>
              <a:t>retroauricular</a:t>
            </a:r>
            <a:r>
              <a:rPr lang="en-US" sz="1200" dirty="0"/>
              <a:t> fluid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E826A-91F4-4449-9E77-2CD5ABD9B5F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807-D3E0-4477-AFA3-FEEF195700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F549-B182-48B7-A31E-5043F882C8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807-D3E0-4477-AFA3-FEEF195700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F549-B182-48B7-A31E-5043F882C8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807-D3E0-4477-AFA3-FEEF195700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F549-B182-48B7-A31E-5043F882C8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807-D3E0-4477-AFA3-FEEF195700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F549-B182-48B7-A31E-5043F882C8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807-D3E0-4477-AFA3-FEEF195700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F549-B182-48B7-A31E-5043F882C8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807-D3E0-4477-AFA3-FEEF195700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F549-B182-48B7-A31E-5043F882C8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807-D3E0-4477-AFA3-FEEF1957004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F549-B182-48B7-A31E-5043F882C8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807-D3E0-4477-AFA3-FEEF1957004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F549-B182-48B7-A31E-5043F882C8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807-D3E0-4477-AFA3-FEEF1957004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F549-B182-48B7-A31E-5043F882C8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807-D3E0-4477-AFA3-FEEF195700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F549-B182-48B7-A31E-5043F882C8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807-D3E0-4477-AFA3-FEEF195700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F549-B182-48B7-A31E-5043F882C8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77807-D3E0-4477-AFA3-FEEF195700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3F549-B182-48B7-A31E-5043F882C8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" Type="http://schemas.openxmlformats.org/officeDocument/2006/relationships/diagramData" Target="../diagrams/data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microsoft.com/office/2007/relationships/diagramDrawing" Target="../diagrams/drawing10.xml"/><Relationship Id="rId4" Type="http://schemas.openxmlformats.org/officeDocument/2006/relationships/diagramColors" Target="../diagrams/colors10.xml"/><Relationship Id="rId3" Type="http://schemas.openxmlformats.org/officeDocument/2006/relationships/diagramQuickStyle" Target="../diagrams/quickStyle10.xml"/><Relationship Id="rId2" Type="http://schemas.openxmlformats.org/officeDocument/2006/relationships/diagramLayout" Target="../diagrams/layout10.xml"/><Relationship Id="rId1" Type="http://schemas.openxmlformats.org/officeDocument/2006/relationships/diagramData" Target="../diagrams/data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diagramDrawing" Target="../diagrams/drawing11.xml"/><Relationship Id="rId4" Type="http://schemas.openxmlformats.org/officeDocument/2006/relationships/diagramColors" Target="../diagrams/colors11.xml"/><Relationship Id="rId3" Type="http://schemas.openxmlformats.org/officeDocument/2006/relationships/diagramQuickStyle" Target="../diagrams/quickStyle11.xml"/><Relationship Id="rId2" Type="http://schemas.openxmlformats.org/officeDocument/2006/relationships/diagramLayout" Target="../diagrams/layout11.xml"/><Relationship Id="rId1" Type="http://schemas.openxmlformats.org/officeDocument/2006/relationships/diagramData" Target="../diagrams/data11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6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diagramDrawing" Target="../diagrams/drawing12.xml"/><Relationship Id="rId4" Type="http://schemas.openxmlformats.org/officeDocument/2006/relationships/diagramColors" Target="../diagrams/colors12.xml"/><Relationship Id="rId3" Type="http://schemas.openxmlformats.org/officeDocument/2006/relationships/diagramQuickStyle" Target="../diagrams/quickStyle12.xml"/><Relationship Id="rId2" Type="http://schemas.openxmlformats.org/officeDocument/2006/relationships/diagramLayout" Target="../diagrams/layout12.xml"/><Relationship Id="rId1" Type="http://schemas.openxmlformats.org/officeDocument/2006/relationships/diagramData" Target="../diagrams/data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3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3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32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diagramDrawing" Target="../diagrams/drawing13.xml"/><Relationship Id="rId4" Type="http://schemas.openxmlformats.org/officeDocument/2006/relationships/diagramColors" Target="../diagrams/colors13.xml"/><Relationship Id="rId3" Type="http://schemas.openxmlformats.org/officeDocument/2006/relationships/diagramQuickStyle" Target="../diagrams/quickStyle13.xml"/><Relationship Id="rId2" Type="http://schemas.openxmlformats.org/officeDocument/2006/relationships/diagramLayout" Target="../diagrams/layout13.xml"/><Relationship Id="rId1" Type="http://schemas.openxmlformats.org/officeDocument/2006/relationships/diagramData" Target="../diagrams/data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3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3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35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36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OF CSOM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8548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671570"/>
            <a:ext cx="9144635" cy="23152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000" dirty="0"/>
              <a:t>HORIZONTAL INTEGRATION WITH COMMUNITY MEDICINE</a:t>
            </a:r>
            <a:endParaRPr lang="en-US" sz="4000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  <a:endParaRPr lang="en-US" dirty="0"/>
          </a:p>
        </p:txBody>
      </p:sp>
      <p:pic>
        <p:nvPicPr>
          <p:cNvPr id="9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Of Patient with Suspicion Of CSOM Complication 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128445" y="1797977"/>
          <a:ext cx="7347735" cy="4845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45222" y="1690687"/>
          <a:ext cx="9780998" cy="4956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133600" y="457200"/>
          <a:ext cx="8077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905000" y="1295401"/>
          <a:ext cx="8305800" cy="528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Extracranial</a:t>
            </a:r>
            <a:r>
              <a:rPr lang="en-US" dirty="0"/>
              <a:t> Complication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044557" y="1447800"/>
          <a:ext cx="7685069" cy="513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</a:t>
            </a:r>
            <a:r>
              <a:rPr lang="en-US" dirty="0" err="1"/>
              <a:t>Mastoiditis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Spread of infection from the mucosa of mastoid air cells to bony walls of the mastoid air cell system.</a:t>
            </a:r>
            <a:endParaRPr lang="en-US" dirty="0"/>
          </a:p>
          <a:p>
            <a:r>
              <a:rPr lang="en-US" dirty="0"/>
              <a:t>Mostly </a:t>
            </a:r>
            <a:r>
              <a:rPr lang="en-US" dirty="0" err="1"/>
              <a:t>aﬀects</a:t>
            </a:r>
            <a:r>
              <a:rPr lang="en-US" dirty="0"/>
              <a:t> children</a:t>
            </a:r>
            <a:endParaRPr lang="en-US" dirty="0"/>
          </a:p>
          <a:p>
            <a:r>
              <a:rPr lang="en-US" dirty="0"/>
              <a:t> S. </a:t>
            </a:r>
            <a:r>
              <a:rPr lang="en-US" dirty="0" err="1"/>
              <a:t>pneumoniae</a:t>
            </a:r>
            <a:r>
              <a:rPr lang="en-US" dirty="0"/>
              <a:t> the most common causative organism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400" dirty="0"/>
              <a:t>HORIZONTAL INTEGRATION WITH PATHOLOGY</a:t>
            </a:r>
            <a:endParaRPr lang="en-US" sz="4400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Pathophysiology</a:t>
            </a:r>
            <a:endParaRPr lang="en-US" dirty="0"/>
          </a:p>
        </p:txBody>
      </p:sp>
      <p:pic>
        <p:nvPicPr>
          <p:cNvPr id="3" name="Picture 2" descr="431517_1_En_2_Fig12_HTML.png"/>
          <p:cNvPicPr>
            <a:picLocks noChangeAspect="1"/>
          </p:cNvPicPr>
          <p:nvPr/>
        </p:nvPicPr>
        <p:blipFill>
          <a:blip r:embed="rId1" cstate="print"/>
          <a:srcRect r="48199"/>
          <a:stretch>
            <a:fillRect/>
          </a:stretch>
        </p:blipFill>
        <p:spPr>
          <a:xfrm>
            <a:off x="6866561" y="1825625"/>
            <a:ext cx="4996510" cy="381213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4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1.  Production of pus under tension.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2. </a:t>
            </a:r>
            <a:r>
              <a:rPr lang="en-US" sz="2400" dirty="0" err="1"/>
              <a:t>Hyperaemic</a:t>
            </a:r>
            <a:r>
              <a:rPr lang="en-US" sz="2400" dirty="0"/>
              <a:t> decalcification and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osteoclastic resorption of bony walls.</a:t>
            </a:r>
            <a:endParaRPr lang="en-US" sz="2400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 noChangeArrowheads="1"/>
          </p:cNvSpPr>
          <p:nvPr>
            <p:ph type="title"/>
          </p:nvPr>
        </p:nvSpPr>
        <p:spPr>
          <a:xfrm>
            <a:off x="2092275" y="594361"/>
            <a:ext cx="8716895" cy="1281113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01153E"/>
                </a:solidFill>
                <a:cs typeface="Times New Roman" panose="02020603050405020304" pitchFamily="18" charset="0"/>
              </a:rPr>
              <a:t>University Motto, Vision, Values &amp; Goals</a:t>
            </a:r>
            <a:br>
              <a:rPr lang="en-US" altLang="en-US" sz="3200" b="1" dirty="0"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62400" y="1600201"/>
          <a:ext cx="6324600" cy="4880483"/>
        </p:xfrm>
        <a:graphic>
          <a:graphicData uri="http://schemas.openxmlformats.org/drawingml/2006/table">
            <a:tbl>
              <a:tblPr/>
              <a:tblGrid>
                <a:gridCol w="6324600"/>
              </a:tblGrid>
              <a:tr h="4879975">
                <a:tc>
                  <a:txBody>
                    <a:bodyPr/>
                    <a:lstStyle>
                      <a:lvl1pPr marL="23685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Mission Statement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To impart evidence-based research-oriented health professional education 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Best possible patient care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Mutual respect, ethical practice of healthcare and social accountability.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Vision and Values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Highly recognized and accredited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centre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of excellence in Medical Education, using evidence-based training techniques for development of highly competent health professionals, who are lifelong experiential learner and are socially accountable.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Goals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The Undergraduate Integrated Learning Program is geared to provide you with quality medical education in an environment designed to: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882"/>
                    </a:solidFill>
                  </a:tcPr>
                </a:tc>
              </a:tr>
            </a:tbl>
          </a:graphicData>
        </a:graphic>
      </p:graphicFrame>
      <p:pic>
        <p:nvPicPr>
          <p:cNvPr id="20488" name="image3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1025"/>
            <a:ext cx="21336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Presentation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682393" y="1555750"/>
          <a:ext cx="8827214" cy="530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1"/>
          <a:srcRect l="45833"/>
          <a:stretch>
            <a:fillRect/>
          </a:stretch>
        </p:blipFill>
        <p:spPr>
          <a:xfrm>
            <a:off x="4114800" y="3886200"/>
            <a:ext cx="3429000" cy="2724912"/>
          </a:xfrm>
          <a:prstGeom prst="rect">
            <a:avLst/>
          </a:prstGeom>
        </p:spPr>
      </p:pic>
      <p:pic>
        <p:nvPicPr>
          <p:cNvPr id="7" name="Content Placeholder 6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486400" y="533400"/>
            <a:ext cx="3657600" cy="2286000"/>
          </a:xfrm>
        </p:spPr>
      </p:pic>
      <p:pic>
        <p:nvPicPr>
          <p:cNvPr id="10" name="Picture 9" descr="Mastoidit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2" y="228602"/>
            <a:ext cx="2514599" cy="30018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2819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Sagging of </a:t>
            </a:r>
            <a:r>
              <a:rPr lang="en-US" b="1" dirty="0" err="1"/>
              <a:t>posterosuperior</a:t>
            </a:r>
            <a:r>
              <a:rPr lang="en-US" b="1" dirty="0"/>
              <a:t> </a:t>
            </a:r>
            <a:r>
              <a:rPr lang="en-US" b="1" dirty="0" err="1"/>
              <a:t>meatal</a:t>
            </a:r>
            <a:r>
              <a:rPr lang="en-US" b="1" dirty="0"/>
              <a:t> wall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3276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Mastoid Swelling</a:t>
            </a:r>
            <a:endParaRPr lang="en-US" b="1" dirty="0"/>
          </a:p>
        </p:txBody>
      </p:sp>
      <p:pic>
        <p:nvPicPr>
          <p:cNvPr id="4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530850" y="1848956"/>
          <a:ext cx="8351177" cy="4643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cute-mastoiditis-with-retroauricular-abscess.jp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932682" y="923817"/>
            <a:ext cx="6946474" cy="5209855"/>
          </a:xfrm>
        </p:spPr>
      </p:pic>
      <p:pic>
        <p:nvPicPr>
          <p:cNvPr id="5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IV ANTIBIOTICS</a:t>
            </a:r>
            <a:r>
              <a:rPr lang="en-US" dirty="0"/>
              <a:t>: Amoxicillin or </a:t>
            </a:r>
            <a:r>
              <a:rPr lang="en-US" dirty="0" err="1"/>
              <a:t>Ampicilin</a:t>
            </a:r>
            <a:r>
              <a:rPr lang="en-US" dirty="0"/>
              <a:t> with </a:t>
            </a:r>
            <a:r>
              <a:rPr lang="en-US" dirty="0" err="1"/>
              <a:t>metronidazole</a:t>
            </a:r>
            <a:r>
              <a:rPr lang="en-US" dirty="0"/>
              <a:t> until C/S for 3-6 weeks</a:t>
            </a:r>
            <a:endParaRPr lang="en-US" dirty="0"/>
          </a:p>
          <a:p>
            <a:r>
              <a:rPr lang="en-US" b="1" dirty="0"/>
              <a:t>MYRINGOTOMY</a:t>
            </a:r>
            <a:endParaRPr lang="en-US" b="1" dirty="0"/>
          </a:p>
          <a:p>
            <a:r>
              <a:rPr lang="en-US" b="1" dirty="0"/>
              <a:t>CORTICAL MASTOIDECTOMY</a:t>
            </a:r>
            <a:endParaRPr lang="en-US" b="1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</a:t>
            </a:r>
            <a:r>
              <a:rPr lang="en-US" dirty="0" err="1"/>
              <a:t>Mastoiditis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ETIOLOGY</a:t>
            </a: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Long-standing tympanic membrane perforation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Cholesteatoma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Infection after VT Insertion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/>
              <a:t>Granulation tissue filled with inflammatory cells replaces the air spaces of the mastoid and middle ear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Recurrent bouts of otalgia and retro- aural pain </a:t>
            </a:r>
            <a:endParaRPr lang="en-US" dirty="0"/>
          </a:p>
          <a:p>
            <a:r>
              <a:rPr lang="en-US" dirty="0"/>
              <a:t>Recurrent headaches &amp; Fever</a:t>
            </a:r>
            <a:endParaRPr lang="en-US" dirty="0"/>
          </a:p>
          <a:p>
            <a:r>
              <a:rPr lang="en-US" dirty="0"/>
              <a:t> TM may appear retracted/ perforation</a:t>
            </a:r>
            <a:endParaRPr lang="en-US" dirty="0"/>
          </a:p>
          <a:p>
            <a:pPr>
              <a:buNone/>
            </a:pPr>
            <a:r>
              <a:rPr lang="en-US" dirty="0"/>
              <a:t> with pus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omplications-of-mastoiditis-10-638.jpg"/>
          <p:cNvPicPr>
            <a:picLocks noChangeAspect="1"/>
          </p:cNvPicPr>
          <p:nvPr/>
        </p:nvPicPr>
        <p:blipFill>
          <a:blip r:embed="rId1"/>
          <a:srcRect l="72571"/>
          <a:stretch>
            <a:fillRect/>
          </a:stretch>
        </p:blipFill>
        <p:spPr>
          <a:xfrm>
            <a:off x="8839200" y="2040276"/>
            <a:ext cx="2514600" cy="3352800"/>
          </a:xfrm>
          <a:prstGeom prst="rect">
            <a:avLst/>
          </a:prstGeom>
        </p:spPr>
      </p:pic>
      <p:pic>
        <p:nvPicPr>
          <p:cNvPr id="7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5935894" y="1690688"/>
            <a:ext cx="61721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2301680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Requires surgical intervention </a:t>
            </a:r>
            <a:endParaRPr lang="en-US" sz="2400" dirty="0"/>
          </a:p>
        </p:txBody>
      </p:sp>
      <p:pic>
        <p:nvPicPr>
          <p:cNvPr id="7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MASKED MASTOIDITIS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Chronic </a:t>
            </a:r>
            <a:r>
              <a:rPr lang="en-US" dirty="0" err="1"/>
              <a:t>otitis</a:t>
            </a:r>
            <a:r>
              <a:rPr lang="en-US" dirty="0"/>
              <a:t> with granulation tissue formation and </a:t>
            </a:r>
            <a:r>
              <a:rPr lang="en-US" b="1" dirty="0"/>
              <a:t>bone erosion without </a:t>
            </a:r>
            <a:r>
              <a:rPr lang="en-US" b="1" dirty="0" err="1"/>
              <a:t>otorrhea</a:t>
            </a:r>
            <a:r>
              <a:rPr lang="en-US" b="1" dirty="0"/>
              <a:t>.</a:t>
            </a:r>
            <a:endParaRPr lang="en-US" b="1" dirty="0"/>
          </a:p>
          <a:p>
            <a:r>
              <a:rPr lang="en-US" dirty="0"/>
              <a:t> Occurs in patients who have received numerous courses of </a:t>
            </a:r>
            <a:r>
              <a:rPr lang="en-US" b="1" dirty="0"/>
              <a:t>antibiotics</a:t>
            </a:r>
            <a:r>
              <a:rPr lang="en-US" dirty="0"/>
              <a:t> mostly oral </a:t>
            </a:r>
            <a:r>
              <a:rPr lang="en-US" dirty="0" err="1"/>
              <a:t>penicillins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 of LGIS</a:t>
            </a:r>
            <a:endParaRPr lang="en-US" altLang="en-US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815741" y="2455862"/>
            <a:ext cx="9242659" cy="377825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US" altLang="en-US" dirty="0"/>
              <a:t>Learning objectives</a:t>
            </a:r>
            <a:endParaRPr lang="en-US" altLang="en-US" dirty="0"/>
          </a:p>
          <a:p>
            <a:pPr algn="just" eaLnBrk="1" hangingPunct="1"/>
            <a:r>
              <a:rPr lang="en-US" altLang="en-US" dirty="0"/>
              <a:t>Development of cochlea (core concept = 60%)</a:t>
            </a:r>
            <a:endParaRPr lang="en-US" altLang="en-US" dirty="0"/>
          </a:p>
          <a:p>
            <a:pPr algn="just" eaLnBrk="1" hangingPunct="1"/>
            <a:r>
              <a:rPr lang="en-US" altLang="en-US" dirty="0"/>
              <a:t>Anatomy, physiology, biochemistry (spiral integration 8%)</a:t>
            </a:r>
            <a:endParaRPr lang="en-US" altLang="en-US" dirty="0"/>
          </a:p>
          <a:p>
            <a:pPr algn="just" eaLnBrk="1" hangingPunct="1"/>
            <a:r>
              <a:rPr lang="en-US" altLang="en-US" dirty="0"/>
              <a:t>Pathology and community medicine (horizontal integration 20%)</a:t>
            </a:r>
            <a:endParaRPr lang="en-US" altLang="en-US" dirty="0"/>
          </a:p>
          <a:p>
            <a:pPr algn="just" eaLnBrk="1" hangingPunct="1"/>
            <a:r>
              <a:rPr lang="en-US" altLang="en-US" dirty="0"/>
              <a:t>Related clinical medical surgical (vertical integration – 7%)</a:t>
            </a:r>
            <a:endParaRPr lang="en-US" altLang="en-US" dirty="0"/>
          </a:p>
          <a:p>
            <a:pPr algn="just" eaLnBrk="1" hangingPunct="1"/>
            <a:r>
              <a:rPr lang="en-US" altLang="en-US" dirty="0"/>
              <a:t>Research, family medicine, bioethics, artificial intelligence (5%)</a:t>
            </a:r>
            <a:endParaRPr lang="en-US" altLang="en-US" dirty="0"/>
          </a:p>
        </p:txBody>
      </p:sp>
      <p:pic>
        <p:nvPicPr>
          <p:cNvPr id="4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581401" y="1219201"/>
            <a:ext cx="4281487" cy="465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Cortical </a:t>
            </a:r>
            <a:r>
              <a:rPr lang="en-US" dirty="0" err="1"/>
              <a:t>Mastoidectomy</a:t>
            </a:r>
            <a:endParaRPr lang="en-US" dirty="0"/>
          </a:p>
          <a:p>
            <a:r>
              <a:rPr lang="en-US" dirty="0"/>
              <a:t>IV Antibiotics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Auricular Abscess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3235" y="1776573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/>
              <a:t>Most common complication of </a:t>
            </a:r>
            <a:r>
              <a:rPr lang="en-US" dirty="0" err="1"/>
              <a:t>mastoiditis</a:t>
            </a:r>
            <a:endParaRPr lang="en-US" dirty="0"/>
          </a:p>
          <a:p>
            <a:r>
              <a:rPr lang="en-US" dirty="0"/>
              <a:t>Affecting mostly young children.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Spread: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Extension from mastoid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Direct extension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By mastoid veins.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Open Channels in Neonates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09800" y="457200"/>
          <a:ext cx="6934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343400"/>
            <a:ext cx="32004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4343400"/>
            <a:ext cx="3429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1"/>
          <a:srcRect t="40128" r="22105" b="35343"/>
          <a:stretch>
            <a:fillRect/>
          </a:stretch>
        </p:blipFill>
        <p:spPr>
          <a:xfrm>
            <a:off x="2286000" y="1371600"/>
            <a:ext cx="6477000" cy="4638932"/>
          </a:xfrm>
          <a:prstGeom prst="rect">
            <a:avLst/>
          </a:prstGeo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Incision and drainage </a:t>
            </a:r>
            <a:r>
              <a:rPr lang="en-US" dirty="0"/>
              <a:t>of the abscess </a:t>
            </a:r>
            <a:endParaRPr lang="en-US" dirty="0"/>
          </a:p>
          <a:p>
            <a:r>
              <a:rPr lang="en-US" dirty="0"/>
              <a:t>Cortical </a:t>
            </a:r>
            <a:r>
              <a:rPr lang="en-US" dirty="0" err="1"/>
              <a:t>mastoidectomy</a:t>
            </a:r>
            <a:endParaRPr lang="en-US" dirty="0"/>
          </a:p>
          <a:p>
            <a:r>
              <a:rPr lang="en-US" dirty="0" err="1"/>
              <a:t>Tympanostomy</a:t>
            </a:r>
            <a:r>
              <a:rPr lang="en-US" dirty="0"/>
              <a:t> tube placement</a:t>
            </a:r>
            <a:endParaRPr lang="en-US" dirty="0"/>
          </a:p>
          <a:p>
            <a:r>
              <a:rPr lang="en-US" dirty="0"/>
              <a:t>Systemic antibiotics (</a:t>
            </a:r>
            <a:r>
              <a:rPr lang="en-US" dirty="0" err="1"/>
              <a:t>Vancomycin</a:t>
            </a:r>
            <a:r>
              <a:rPr lang="en-US" dirty="0"/>
              <a:t>/ </a:t>
            </a:r>
            <a:r>
              <a:rPr lang="en-US" dirty="0" err="1"/>
              <a:t>Ceftriaxone</a:t>
            </a:r>
            <a:r>
              <a:rPr lang="en-US" dirty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Bezold</a:t>
            </a:r>
            <a:r>
              <a:rPr lang="en-US" dirty="0"/>
              <a:t> Abscess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Caused by a perforation in the bony plate of the inner surface of the tip of the mastoid</a:t>
            </a:r>
            <a:endParaRPr lang="en-US" dirty="0"/>
          </a:p>
          <a:p>
            <a:r>
              <a:rPr lang="en-US" dirty="0"/>
              <a:t>Commonly in older children or adults</a:t>
            </a:r>
            <a:endParaRPr lang="en-US" dirty="0"/>
          </a:p>
          <a:p>
            <a:r>
              <a:rPr lang="en-US" dirty="0"/>
              <a:t>Pus accumulates beneath the </a:t>
            </a:r>
            <a:r>
              <a:rPr lang="en-US" dirty="0" err="1"/>
              <a:t>sternocleidomastoid</a:t>
            </a:r>
            <a:r>
              <a:rPr lang="en-US" dirty="0"/>
              <a:t>, or in </a:t>
            </a:r>
            <a:r>
              <a:rPr lang="en-US" dirty="0" err="1"/>
              <a:t>diagstric</a:t>
            </a:r>
            <a:r>
              <a:rPr lang="en-US" dirty="0"/>
              <a:t> triangle</a:t>
            </a:r>
            <a:endParaRPr lang="en-US" dirty="0"/>
          </a:p>
          <a:p>
            <a:pPr>
              <a:buNone/>
            </a:pPr>
            <a:r>
              <a:rPr lang="en-US" dirty="0"/>
              <a:t> 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Screenshot_2020-11-19-Ear-final-book-document-docx2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9581" y="4038600"/>
            <a:ext cx="5455539" cy="2819400"/>
          </a:xfrm>
          <a:prstGeom prst="rect">
            <a:avLst/>
          </a:prstGeom>
        </p:spPr>
      </p:pic>
      <p:pic>
        <p:nvPicPr>
          <p:cNvPr id="7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990600"/>
          <a:ext cx="8915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 (2).jp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2133600" y="1295400"/>
            <a:ext cx="3962400" cy="2971800"/>
          </a:xfrm>
        </p:spPr>
      </p:pic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371600"/>
            <a:ext cx="3276600" cy="2819400"/>
          </a:xfrm>
          <a:prstGeom prst="rect">
            <a:avLst/>
          </a:prstGeo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Complete surgical excision of the mastoid pathology</a:t>
            </a:r>
            <a:endParaRPr lang="en-US" dirty="0"/>
          </a:p>
          <a:p>
            <a:r>
              <a:rPr lang="en-US" dirty="0"/>
              <a:t> Drainage of the abscess</a:t>
            </a:r>
            <a:endParaRPr lang="en-US" dirty="0"/>
          </a:p>
          <a:p>
            <a:r>
              <a:rPr lang="en-US" dirty="0"/>
              <a:t> Removal of any associated granulation tissue.</a:t>
            </a:r>
            <a:endParaRPr lang="en-US" dirty="0"/>
          </a:p>
          <a:p>
            <a:r>
              <a:rPr lang="en-US" dirty="0"/>
              <a:t>IV Antibiotics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Learning Objectives</a:t>
            </a:r>
            <a:endParaRPr lang="en-US" altLang="en-US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582707" y="1999129"/>
            <a:ext cx="10452846" cy="44501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en-US" altLang="en-US" sz="2400" dirty="0"/>
              <a:t>At the end of this lecture students shall be able to learn:</a:t>
            </a:r>
            <a:endParaRPr lang="en-US" altLang="en-US" sz="2400" dirty="0"/>
          </a:p>
          <a:p>
            <a:pPr algn="just">
              <a:defRPr/>
            </a:pPr>
            <a:r>
              <a:rPr lang="en-US" altLang="en-US" sz="2400" dirty="0"/>
              <a:t>Anatomy of Temporal bone</a:t>
            </a:r>
            <a:endParaRPr lang="en-US" altLang="en-US" sz="2400" dirty="0"/>
          </a:p>
          <a:p>
            <a:pPr algn="just">
              <a:defRPr/>
            </a:pPr>
            <a:r>
              <a:rPr lang="en-US" altLang="en-US" sz="2400" b="1" dirty="0"/>
              <a:t>Extracranial CSOM Complications</a:t>
            </a:r>
            <a:endParaRPr lang="en-US" altLang="en-US" sz="2400" b="1" dirty="0"/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/>
              <a:t>Etiology and pathophysiology </a:t>
            </a:r>
            <a:endParaRPr lang="en-US" altLang="en-US" sz="2000" dirty="0"/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/>
              <a:t>Clinical Presentation </a:t>
            </a:r>
            <a:endParaRPr lang="en-US" altLang="en-US" sz="2000" dirty="0"/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/>
              <a:t>investigations </a:t>
            </a:r>
            <a:endParaRPr lang="en-US" altLang="en-US" sz="2000" dirty="0"/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/>
              <a:t>Management</a:t>
            </a:r>
            <a:endParaRPr lang="en-US" altLang="en-US" sz="2000" dirty="0"/>
          </a:p>
          <a:p>
            <a:pPr algn="just" eaLnBrk="1" hangingPunct="1">
              <a:defRPr/>
            </a:pPr>
            <a:r>
              <a:rPr lang="en-US" altLang="en-US" sz="2400" b="1" dirty="0"/>
              <a:t>Intracranial CSOM Complications</a:t>
            </a:r>
            <a:endParaRPr lang="en-US" altLang="en-US" sz="2400" b="1" dirty="0"/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/>
              <a:t>Etiology and pathophysiology </a:t>
            </a:r>
            <a:endParaRPr lang="en-US" altLang="en-US" sz="2000" dirty="0"/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/>
              <a:t>Clinical Presentation </a:t>
            </a:r>
            <a:endParaRPr lang="en-US" altLang="en-US" sz="2000" dirty="0"/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/>
              <a:t>investigations </a:t>
            </a:r>
            <a:endParaRPr lang="en-US" altLang="en-US" sz="2000" dirty="0"/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/>
              <a:t>Management</a:t>
            </a:r>
            <a:endParaRPr lang="en-US" altLang="en-US" sz="2000" dirty="0"/>
          </a:p>
        </p:txBody>
      </p:sp>
      <p:pic>
        <p:nvPicPr>
          <p:cNvPr id="4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Root Abscess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Abscess formation </a:t>
            </a:r>
            <a:r>
              <a:rPr lang="en-US" b="1" dirty="0"/>
              <a:t>above auricle </a:t>
            </a:r>
            <a:r>
              <a:rPr lang="en-US" dirty="0"/>
              <a:t>due to </a:t>
            </a:r>
            <a:r>
              <a:rPr lang="en-US" dirty="0" err="1"/>
              <a:t>zygomatic</a:t>
            </a:r>
            <a:r>
              <a:rPr lang="en-US" dirty="0"/>
              <a:t> root of mastoid involvement</a:t>
            </a:r>
            <a:endParaRPr lang="en-US" dirty="0"/>
          </a:p>
          <a:p>
            <a:r>
              <a:rPr lang="en-US" dirty="0"/>
              <a:t>Direct extension via bone erosion or via phlebitis</a:t>
            </a:r>
            <a:endParaRPr lang="en-US" dirty="0"/>
          </a:p>
          <a:p>
            <a:r>
              <a:rPr lang="en-US" dirty="0"/>
              <a:t>Presents as </a:t>
            </a:r>
            <a:r>
              <a:rPr lang="en-US" b="1" dirty="0" err="1"/>
              <a:t>trismus</a:t>
            </a:r>
            <a:endParaRPr lang="en-US" b="1" dirty="0"/>
          </a:p>
          <a:p>
            <a:r>
              <a:rPr lang="en-US" b="1" dirty="0"/>
              <a:t>CT scanning </a:t>
            </a:r>
            <a:r>
              <a:rPr lang="en-US" dirty="0"/>
              <a:t>is always recommended to rule out </a:t>
            </a:r>
            <a:r>
              <a:rPr lang="en-US" dirty="0" err="1"/>
              <a:t>mastoiditis</a:t>
            </a:r>
            <a:r>
              <a:rPr lang="en-US" dirty="0"/>
              <a:t> </a:t>
            </a:r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Surgical drainage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80782" y="1252838"/>
            <a:ext cx="5225758" cy="5014398"/>
          </a:xfrm>
          <a:prstGeom prst="rect">
            <a:avLst/>
          </a:prstGeom>
        </p:spPr>
      </p:pic>
      <p:pic>
        <p:nvPicPr>
          <p:cNvPr id="7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Petrous</a:t>
            </a:r>
            <a:r>
              <a:rPr lang="en-US" dirty="0"/>
              <a:t> </a:t>
            </a:r>
            <a:r>
              <a:rPr lang="en-US" dirty="0" err="1"/>
              <a:t>Apicitis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Mastoiditis</a:t>
            </a:r>
            <a:r>
              <a:rPr lang="en-US" dirty="0"/>
              <a:t> in the </a:t>
            </a:r>
            <a:r>
              <a:rPr lang="en-US" dirty="0" err="1"/>
              <a:t>petrous</a:t>
            </a:r>
            <a:r>
              <a:rPr lang="en-US" dirty="0"/>
              <a:t> part of temporal bone</a:t>
            </a:r>
            <a:endParaRPr lang="en-US" dirty="0"/>
          </a:p>
          <a:p>
            <a:r>
              <a:rPr lang="en-US" dirty="0"/>
              <a:t>Direct extension of a mastoid infection along posterosuperior and anteroinferior tracts.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Posterosuperior</a:t>
            </a:r>
            <a:r>
              <a:rPr lang="en-US" dirty="0"/>
              <a:t>&gt; from attic or antrum&gt;SCC &gt;petrous apex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/>
              <a:t>Anteroinferior</a:t>
            </a:r>
            <a:r>
              <a:rPr lang="en-US" dirty="0"/>
              <a:t> </a:t>
            </a:r>
            <a:r>
              <a:rPr lang="en-US" b="1" dirty="0"/>
              <a:t>tract</a:t>
            </a:r>
            <a:r>
              <a:rPr lang="en-US" dirty="0"/>
              <a:t>&gt;</a:t>
            </a:r>
            <a:r>
              <a:rPr lang="en-US" dirty="0" err="1"/>
              <a:t>Hypotympanum</a:t>
            </a:r>
            <a:r>
              <a:rPr lang="en-US" dirty="0"/>
              <a:t>&gt;Eustachian tube and cochlea&gt;Petrous apex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&amp;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Deep or retro-orbital pain (trigeminal ganglion )</a:t>
            </a:r>
            <a:endParaRPr lang="en-US" dirty="0"/>
          </a:p>
          <a:p>
            <a:r>
              <a:rPr lang="en-US" dirty="0"/>
              <a:t>Cranial nerve VI Paralysis</a:t>
            </a:r>
            <a:endParaRPr lang="en-US" dirty="0"/>
          </a:p>
          <a:p>
            <a:r>
              <a:rPr lang="en-US" dirty="0"/>
              <a:t>Cranial nerves VII and VIII Dysfunction</a:t>
            </a:r>
            <a:endParaRPr lang="en-US" dirty="0"/>
          </a:p>
          <a:p>
            <a:r>
              <a:rPr lang="en-US" dirty="0" err="1"/>
              <a:t>Labyrinthitis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4827142" y="4001294"/>
            <a:ext cx="5486400" cy="19812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Triad of retro-orbital pain, sixth cranial nerve paralysis, and </a:t>
            </a:r>
            <a:r>
              <a:rPr lang="en-US" sz="2400" dirty="0" err="1"/>
              <a:t>otorrhea,known</a:t>
            </a:r>
            <a:r>
              <a:rPr lang="en-US" sz="2400" dirty="0"/>
              <a:t> as </a:t>
            </a:r>
            <a:r>
              <a:rPr lang="en-US" sz="2400" b="1" dirty="0" err="1"/>
              <a:t>Gradenigo</a:t>
            </a:r>
            <a:r>
              <a:rPr lang="en-US" sz="2400" b="1" dirty="0"/>
              <a:t> syndrome.</a:t>
            </a:r>
            <a:endParaRPr lang="en-US" sz="2400" b="1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CT scan </a:t>
            </a:r>
            <a:endParaRPr lang="en-US" dirty="0"/>
          </a:p>
          <a:p>
            <a:r>
              <a:rPr lang="en-US" dirty="0"/>
              <a:t>MRI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Cannot be excised. </a:t>
            </a:r>
            <a:endParaRPr lang="en-US" dirty="0"/>
          </a:p>
          <a:p>
            <a:r>
              <a:rPr lang="en-US" dirty="0"/>
              <a:t>Establish drainage and prolonged antibiotics</a:t>
            </a:r>
            <a:endParaRPr lang="en-US" dirty="0"/>
          </a:p>
          <a:p>
            <a:r>
              <a:rPr lang="en-US" dirty="0"/>
              <a:t>Partial apicectomy 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↓ </a:t>
            </a:r>
            <a:r>
              <a:rPr lang="en-US" dirty="0"/>
              <a:t>bacterial load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Labyrinthine Fistula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Erosive loss of the endochondral bone overlying semicircular canals </a:t>
            </a:r>
            <a:endParaRPr lang="en-US" dirty="0"/>
          </a:p>
          <a:p>
            <a:r>
              <a:rPr lang="en-US" dirty="0"/>
              <a:t>Pressure induced motion of the underlying endolymphatic compartment &gt; vestibular symptoms</a:t>
            </a:r>
            <a:endParaRPr lang="en-US" dirty="0"/>
          </a:p>
          <a:p>
            <a:r>
              <a:rPr lang="en-US" dirty="0"/>
              <a:t>Mostly lateral semicircular canal involved</a:t>
            </a:r>
            <a:endParaRPr lang="en-US" dirty="0"/>
          </a:p>
          <a:p>
            <a:r>
              <a:rPr lang="en-US" dirty="0"/>
              <a:t>Secondary to </a:t>
            </a:r>
            <a:r>
              <a:rPr lang="en-US" dirty="0" err="1"/>
              <a:t>cholesteatoma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206741" y="1825625"/>
            <a:ext cx="4786081" cy="2517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5103" y="4343104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1-Cholesteatoma matrix.2-External </a:t>
            </a:r>
            <a:r>
              <a:rPr lang="en-US" sz="1100" dirty="0"/>
              <a:t>Layer(</a:t>
            </a:r>
            <a:r>
              <a:rPr lang="en-US" sz="1100" dirty="0" err="1"/>
              <a:t>periosteaum</a:t>
            </a:r>
            <a:r>
              <a:rPr lang="en-US" sz="1200" dirty="0"/>
              <a:t>).3-Medial layer.4-Internal Layer.5-Perilymphatic space.6-Membranous Labyrinth</a:t>
            </a:r>
            <a:endParaRPr lang="en-US" sz="1200" dirty="0"/>
          </a:p>
        </p:txBody>
      </p:sp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1"/>
          <a:srcRect r="54407"/>
          <a:stretch>
            <a:fillRect/>
          </a:stretch>
        </p:blipFill>
        <p:spPr>
          <a:xfrm>
            <a:off x="3733800" y="1371600"/>
            <a:ext cx="38100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5181601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CT axial plane Right middle ear </a:t>
            </a:r>
            <a:r>
              <a:rPr lang="en-US" sz="1200" dirty="0" err="1"/>
              <a:t>cholesteatoma</a:t>
            </a:r>
            <a:r>
              <a:rPr lang="en-US" sz="1200" dirty="0"/>
              <a:t> responsible of lysis of the lateral SCC</a:t>
            </a:r>
            <a:endParaRPr lang="en-US" sz="1200" dirty="0"/>
          </a:p>
        </p:txBody>
      </p:sp>
      <p:pic>
        <p:nvPicPr>
          <p:cNvPr id="7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Signs and symptoms </a:t>
            </a: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underlying </a:t>
            </a:r>
            <a:r>
              <a:rPr lang="en-US" dirty="0" err="1"/>
              <a:t>cholesteatoma</a:t>
            </a:r>
            <a:r>
              <a:rPr lang="en-US" dirty="0"/>
              <a:t> 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Brief periods of imbalance, disequilibrium, or vertigo but have normal equilibrium most of the time (</a:t>
            </a:r>
            <a:r>
              <a:rPr lang="en-US" b="1" dirty="0" err="1"/>
              <a:t>Tullio</a:t>
            </a:r>
            <a:r>
              <a:rPr lang="en-US" b="1" dirty="0"/>
              <a:t> phenomenon).</a:t>
            </a:r>
            <a:endParaRPr lang="en-US" b="1" dirty="0"/>
          </a:p>
          <a:p>
            <a:r>
              <a:rPr lang="en-US" b="1" dirty="0"/>
              <a:t> Diagnosis</a:t>
            </a: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Fistula test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CT SCAN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Treat underlying </a:t>
            </a:r>
            <a:r>
              <a:rPr lang="en-US" dirty="0" err="1"/>
              <a:t>cholesteatoma</a:t>
            </a:r>
            <a:endParaRPr lang="en-US" dirty="0"/>
          </a:p>
          <a:p>
            <a:r>
              <a:rPr lang="en-US" dirty="0"/>
              <a:t>In cases with large ﬁstulae, perform a canal wall–down procedure and leave the ﬁstula covered by matrix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-s2.0-S0531513103010434-gr8.gif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2514600" y="1600201"/>
            <a:ext cx="6172200" cy="4724399"/>
          </a:xfrm>
        </p:spPr>
      </p:pic>
      <p:sp>
        <p:nvSpPr>
          <p:cNvPr id="3" name="TextBox 2"/>
          <p:cNvSpPr txBox="1"/>
          <p:nvPr/>
        </p:nvSpPr>
        <p:spPr>
          <a:xfrm>
            <a:off x="2133600" y="838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the blue line of the ﬁstula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05800" y="1981201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ﬂat dissector used to peel the matrix from the underlying endosteum.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112818" y="4114801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1400" dirty="0"/>
              <a:t>A ﬁne </a:t>
            </a:r>
            <a:r>
              <a:rPr lang="en-US" sz="1400" dirty="0" err="1"/>
              <a:t>microsuction</a:t>
            </a:r>
            <a:r>
              <a:rPr lang="en-US" sz="1400" dirty="0"/>
              <a:t> elevates the </a:t>
            </a:r>
            <a:r>
              <a:rPr lang="en-US" sz="1400" dirty="0" err="1"/>
              <a:t>cholesteatoma</a:t>
            </a:r>
            <a:r>
              <a:rPr lang="en-US" sz="1400" dirty="0"/>
              <a:t> and facilitates visualization and removal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458200" y="4953001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small piece of shaped cap of bone is placed over the site and secured with ﬁbrin glue or packing.</a:t>
            </a:r>
            <a:endParaRPr lang="en-US" sz="1400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 noChangeArrowheads="1"/>
          </p:cNvSpPr>
          <p:nvPr>
            <p:ph type="title"/>
          </p:nvPr>
        </p:nvSpPr>
        <p:spPr>
          <a:xfrm>
            <a:off x="2765216" y="346364"/>
            <a:ext cx="7543800" cy="1828800"/>
          </a:xfrm>
        </p:spPr>
        <p:txBody>
          <a:bodyPr/>
          <a:lstStyle/>
          <a:p>
            <a:r>
              <a:rPr lang="en-US" altLang="en-US" sz="2800" dirty="0"/>
              <a:t>Prof </a:t>
            </a:r>
            <a:r>
              <a:rPr lang="en-US" altLang="en-US" sz="2800" dirty="0" err="1"/>
              <a:t>Umer</a:t>
            </a:r>
            <a:r>
              <a:rPr lang="en-US" altLang="en-US" sz="2800" dirty="0"/>
              <a:t> Model Of Integrated Lecture</a:t>
            </a: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2984" y="1696970"/>
            <a:ext cx="8632616" cy="4886792"/>
          </a:xfrm>
          <a:prstGeom prst="rect">
            <a:avLst/>
          </a:prstGeom>
        </p:spPr>
      </p:pic>
      <p:pic>
        <p:nvPicPr>
          <p:cNvPr id="5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Suppurative Labyrinthitis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Bacterial invasion of the labyrinth followed by total loss of auditory and vestibular function</a:t>
            </a:r>
            <a:endParaRPr lang="en-US" dirty="0"/>
          </a:p>
          <a:p>
            <a:r>
              <a:rPr lang="en-US" b="1" dirty="0"/>
              <a:t>Extension </a:t>
            </a: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Through weakened oval window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Enlarged vestibular aqueducts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abyrinthiti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5637" y="1616832"/>
            <a:ext cx="4998163" cy="4351337"/>
          </a:xfrm>
          <a:prstGeom prst="rect">
            <a:avLst/>
          </a:prstGeom>
        </p:spPr>
      </p:pic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&amp;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Tinnitus and dizziness</a:t>
            </a:r>
            <a:endParaRPr lang="en-US" dirty="0"/>
          </a:p>
          <a:p>
            <a:r>
              <a:rPr lang="en-US" dirty="0"/>
              <a:t>Whirling vertigo</a:t>
            </a:r>
            <a:endParaRPr lang="en-US" dirty="0"/>
          </a:p>
          <a:p>
            <a:r>
              <a:rPr lang="en-US" dirty="0"/>
              <a:t>Pallor, diaphoresis</a:t>
            </a:r>
            <a:endParaRPr lang="en-US" dirty="0"/>
          </a:p>
          <a:p>
            <a:r>
              <a:rPr lang="en-US" dirty="0"/>
              <a:t>Nausea, and vomiting.</a:t>
            </a:r>
            <a:endParaRPr lang="en-US" dirty="0"/>
          </a:p>
          <a:p>
            <a:r>
              <a:rPr lang="en-US" dirty="0"/>
              <a:t>Brisk nystagmus toward the opposite ear </a:t>
            </a:r>
            <a:endParaRPr lang="en-US" dirty="0"/>
          </a:p>
          <a:p>
            <a:r>
              <a:rPr lang="en-US" dirty="0"/>
              <a:t>Within 2 to 3 weeks  normal or near normal balance is restored.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Aim of Treatment</a:t>
            </a: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Eradicate the labyrinthine infection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Prevent propagation to the meninges.</a:t>
            </a:r>
            <a:endParaRPr lang="en-US" dirty="0"/>
          </a:p>
          <a:p>
            <a:r>
              <a:rPr lang="en-US" b="1" dirty="0"/>
              <a:t>Treatment</a:t>
            </a: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Appropriate antibiotic treatment for 10 days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Facial Nerve Paralysis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result from COM without </a:t>
            </a:r>
            <a:r>
              <a:rPr lang="en-US" dirty="0" err="1"/>
              <a:t>cholesteatoma,or</a:t>
            </a:r>
            <a:r>
              <a:rPr lang="en-US" dirty="0"/>
              <a:t> cholesteatoma.</a:t>
            </a:r>
            <a:endParaRPr lang="en-US" dirty="0"/>
          </a:p>
          <a:p>
            <a:r>
              <a:rPr lang="en-US" dirty="0"/>
              <a:t>Congenital </a:t>
            </a:r>
            <a:r>
              <a:rPr lang="en-US" dirty="0" err="1"/>
              <a:t>dehiscences</a:t>
            </a:r>
            <a:r>
              <a:rPr lang="en-US" dirty="0"/>
              <a:t> of the bony fallopian canal or via erosion with granulation tissue or </a:t>
            </a:r>
            <a:r>
              <a:rPr lang="en-US" dirty="0" err="1"/>
              <a:t>cholesteatoma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5317" y="1690688"/>
            <a:ext cx="5158483" cy="4448175"/>
          </a:xfrm>
          <a:prstGeom prst="rect">
            <a:avLst/>
          </a:prstGeom>
        </p:spPr>
      </p:pic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288472" y="692728"/>
          <a:ext cx="9052080" cy="6052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360"/>
                <a:gridCol w="3017360"/>
                <a:gridCol w="3017360"/>
              </a:tblGrid>
              <a:tr h="77861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/>
                        <a:t>Facial Palsy Caused by COM without </a:t>
                      </a:r>
                      <a:r>
                        <a:rPr lang="en-US" sz="2000" dirty="0" err="1"/>
                        <a:t>cholesteatoma</a:t>
                      </a:r>
                      <a:r>
                        <a:rPr lang="en-US" sz="2000" dirty="0"/>
                        <a:t> </a:t>
                      </a: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/>
                        <a:t>Facial Palsy caused by COM with </a:t>
                      </a:r>
                      <a:r>
                        <a:rPr lang="en-US" sz="2000" dirty="0" err="1"/>
                        <a:t>cholesteatoma</a:t>
                      </a:r>
                      <a:r>
                        <a:rPr lang="en-US" sz="2000" dirty="0"/>
                        <a:t> </a:t>
                      </a: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1211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Site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/>
                        <a:t>Horizontal portion of the facial nerve near the stapes affected</a:t>
                      </a: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/>
                        <a:t>Erosion of the horizontal segment of the facial nerve canal</a:t>
                      </a: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9743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Progression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/>
                        <a:t>Progression from slight weakness to full</a:t>
                      </a: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/>
                        <a:t>Slow progression</a:t>
                      </a: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9294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Duration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/>
                        <a:t>Prolonged Weakness</a:t>
                      </a: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/>
                        <a:t>Persist after surgical treatment</a:t>
                      </a: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141971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Treatment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/>
                        <a:t>Surgical Decompression with </a:t>
                      </a:r>
                      <a:r>
                        <a:rPr lang="en-US" sz="2000" dirty="0" err="1"/>
                        <a:t>Mastoidectomy</a:t>
                      </a: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/>
                        <a:t>Surgical Decompression with </a:t>
                      </a:r>
                      <a:r>
                        <a:rPr lang="en-US" sz="2000" dirty="0" err="1"/>
                        <a:t>Mastoidectomy</a:t>
                      </a: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improved outcomes have if surgical decompression was performed </a:t>
            </a:r>
            <a:r>
              <a:rPr lang="en-US" b="1" dirty="0"/>
              <a:t>within 1 week </a:t>
            </a:r>
            <a:r>
              <a:rPr lang="en-US" dirty="0"/>
              <a:t>of the onset of facial paresis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INTRACRANIAL COMPLICATIONS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Meningitis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Inflammation of leptomeninges usually with bacterial invasion of CSF in subarachnoid space</a:t>
            </a:r>
            <a:endParaRPr lang="en-US" dirty="0"/>
          </a:p>
          <a:p>
            <a:endParaRPr lang="en-US" dirty="0"/>
          </a:p>
          <a:p>
            <a:r>
              <a:rPr lang="en-US" dirty="0"/>
              <a:t>MODE OF INFECTION:</a:t>
            </a:r>
            <a:endParaRPr lang="en-US" dirty="0"/>
          </a:p>
          <a:p>
            <a:r>
              <a:rPr lang="en-US" dirty="0"/>
              <a:t>Blood Borne</a:t>
            </a:r>
            <a:endParaRPr lang="en-US" dirty="0"/>
          </a:p>
          <a:p>
            <a:r>
              <a:rPr lang="en-US" dirty="0"/>
              <a:t>Bone erosion/ </a:t>
            </a:r>
            <a:r>
              <a:rPr lang="en-US" dirty="0" err="1"/>
              <a:t>thrombophlebilitis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Symptoms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High Grade Fever</a:t>
            </a:r>
            <a:endParaRPr lang="en-US" dirty="0"/>
          </a:p>
          <a:p>
            <a:r>
              <a:rPr lang="en-US" dirty="0"/>
              <a:t>Headache</a:t>
            </a:r>
            <a:endParaRPr lang="en-US" dirty="0"/>
          </a:p>
          <a:p>
            <a:r>
              <a:rPr lang="en-US" dirty="0"/>
              <a:t>Neck rigidity</a:t>
            </a:r>
            <a:endParaRPr lang="en-US" dirty="0"/>
          </a:p>
          <a:p>
            <a:r>
              <a:rPr lang="en-US" dirty="0"/>
              <a:t>Photophobia</a:t>
            </a:r>
            <a:endParaRPr lang="en-US" dirty="0"/>
          </a:p>
          <a:p>
            <a:r>
              <a:rPr lang="en-US" dirty="0"/>
              <a:t>Nausea, projectile vomiting</a:t>
            </a:r>
            <a:endParaRPr lang="en-US" dirty="0"/>
          </a:p>
          <a:p>
            <a:r>
              <a:rPr lang="en-US" dirty="0"/>
              <a:t>Drowsiness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Signs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Neck Rigidity</a:t>
            </a:r>
            <a:endParaRPr lang="en-US" dirty="0"/>
          </a:p>
          <a:p>
            <a:r>
              <a:rPr lang="en-US" dirty="0"/>
              <a:t>Kernig’s sign +</a:t>
            </a:r>
            <a:endParaRPr lang="en-US" dirty="0"/>
          </a:p>
          <a:p>
            <a:r>
              <a:rPr lang="en-US" dirty="0"/>
              <a:t>Brudzinski’s sign +</a:t>
            </a:r>
            <a:endParaRPr lang="en-US" dirty="0"/>
          </a:p>
          <a:p>
            <a:r>
              <a:rPr lang="en-US" dirty="0"/>
              <a:t>Papilledema on fundoscopy</a:t>
            </a:r>
            <a:endParaRPr lang="en-US" dirty="0"/>
          </a:p>
        </p:txBody>
      </p:sp>
      <p:pic>
        <p:nvPicPr>
          <p:cNvPr id="9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 Scan</a:t>
            </a:r>
            <a:endParaRPr lang="en-US" dirty="0"/>
          </a:p>
          <a:p>
            <a:r>
              <a:rPr lang="en-US" dirty="0"/>
              <a:t>Lumbar Puncture</a:t>
            </a:r>
            <a:endParaRPr lang="en-US" dirty="0"/>
          </a:p>
          <a:p>
            <a:r>
              <a:rPr lang="en-US" dirty="0"/>
              <a:t>MRI</a:t>
            </a:r>
            <a:endParaRPr lang="en-US" dirty="0"/>
          </a:p>
        </p:txBody>
      </p:sp>
      <p:pic>
        <p:nvPicPr>
          <p:cNvPr id="4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400" dirty="0"/>
              <a:t>SPIRAL INTEGRATION WITH ANATOMY</a:t>
            </a:r>
            <a:endParaRPr lang="en-US" sz="4400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upon cause</a:t>
            </a:r>
            <a:endParaRPr lang="en-US" dirty="0"/>
          </a:p>
          <a:p>
            <a:r>
              <a:rPr lang="en-US" dirty="0"/>
              <a:t>Mastoid exploration (if caused by COM)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Abscess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Mostly in the temporal lobe or cerebellum.</a:t>
            </a:r>
            <a:endParaRPr lang="en-US" dirty="0"/>
          </a:p>
          <a:p>
            <a:r>
              <a:rPr lang="en-US" dirty="0"/>
              <a:t>Bacteria involved are </a:t>
            </a:r>
            <a:r>
              <a:rPr lang="en-US" dirty="0" err="1"/>
              <a:t>S.pneumoniae</a:t>
            </a:r>
            <a:r>
              <a:rPr lang="en-US" dirty="0"/>
              <a:t>, </a:t>
            </a:r>
            <a:r>
              <a:rPr lang="en-US" dirty="0" err="1"/>
              <a:t>S.haemolyticus</a:t>
            </a:r>
            <a:r>
              <a:rPr lang="en-US" dirty="0"/>
              <a:t>, Proteus mirabilis, E.coli, and Pseudomonas aeruginosa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Due to raised ICP: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Headache, nausea, vomiting, lethargy, papilledema, drowsiness, coma.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Due to the area involved:</a:t>
            </a:r>
            <a:endParaRPr lang="en-US" b="1" dirty="0"/>
          </a:p>
          <a:p>
            <a:r>
              <a:rPr lang="en-US" dirty="0"/>
              <a:t>Temporal lobe involvement (Nominal aphasia, homonymous hemianopia, contralateral motor paralysis, fits, CNIII palsy).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Cerebellar involvement (Coarse horizontal nystagmus, ipsilateral ataxia, dysdiadochokinesia)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Skull X-rays.</a:t>
            </a:r>
            <a:endParaRPr lang="en-US" dirty="0"/>
          </a:p>
          <a:p>
            <a:r>
              <a:rPr lang="en-US" dirty="0"/>
              <a:t>CT scan.</a:t>
            </a:r>
            <a:endParaRPr lang="en-US" dirty="0"/>
          </a:p>
          <a:p>
            <a:r>
              <a:rPr lang="en-US" dirty="0"/>
              <a:t>X-ray/CT scan mastoid.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67266" y="1825625"/>
            <a:ext cx="4457468" cy="4351338"/>
          </a:xfr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86087" y="1877219"/>
            <a:ext cx="6219825" cy="4248150"/>
          </a:xfr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IV antibiotics </a:t>
            </a:r>
            <a:endParaRPr lang="en-US" dirty="0"/>
          </a:p>
          <a:p>
            <a:r>
              <a:rPr lang="en-US" dirty="0"/>
              <a:t>Dexamethasone in case of raised ICP.</a:t>
            </a:r>
            <a:endParaRPr lang="en-US" dirty="0"/>
          </a:p>
          <a:p>
            <a:r>
              <a:rPr lang="en-US" dirty="0"/>
              <a:t>Neurosurgical drainage or abscess excision within 24 hours followed by mastoidectomy.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Subdural Empyema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Fulminating purulent infection that develops between the dura and pia arachnoid membranes.</a:t>
            </a:r>
            <a:endParaRPr lang="en-US" dirty="0"/>
          </a:p>
          <a:p>
            <a:endParaRPr lang="en-US" dirty="0"/>
          </a:p>
          <a:p>
            <a:r>
              <a:rPr lang="en-US" dirty="0"/>
              <a:t>Neurosurgical emergency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Headache.</a:t>
            </a:r>
            <a:endParaRPr lang="en-US" dirty="0"/>
          </a:p>
          <a:p>
            <a:r>
              <a:rPr lang="en-US" dirty="0"/>
              <a:t>High grade fever with chills.</a:t>
            </a:r>
            <a:endParaRPr lang="en-US" dirty="0"/>
          </a:p>
          <a:p>
            <a:r>
              <a:rPr lang="en-US" dirty="0"/>
              <a:t>Decline in the level of consciousness.</a:t>
            </a:r>
            <a:endParaRPr lang="en-US" dirty="0"/>
          </a:p>
          <a:p>
            <a:r>
              <a:rPr lang="en-US" dirty="0"/>
              <a:t>Aphasia.</a:t>
            </a:r>
            <a:endParaRPr lang="en-US" dirty="0"/>
          </a:p>
          <a:p>
            <a:r>
              <a:rPr lang="en-US" dirty="0"/>
              <a:t>Progressive contralateral hemiparesis.</a:t>
            </a:r>
            <a:endParaRPr lang="en-US" dirty="0"/>
          </a:p>
          <a:p>
            <a:r>
              <a:rPr lang="en-US" dirty="0"/>
              <a:t>Jacksonian seizures.</a:t>
            </a:r>
            <a:endParaRPr lang="en-US" dirty="0"/>
          </a:p>
          <a:p>
            <a:r>
              <a:rPr lang="en-US" dirty="0"/>
              <a:t>Neck stiffness and papilledema in case of posterior fossa collections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Temporal Bone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72638" y="1331227"/>
            <a:ext cx="6842590" cy="5290467"/>
          </a:xfrm>
          <a:prstGeom prst="rect">
            <a:avLst/>
          </a:prstGeom>
        </p:spPr>
      </p:pic>
      <p:pic>
        <p:nvPicPr>
          <p:cNvPr id="7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CECT </a:t>
            </a:r>
            <a:endParaRPr lang="en-US" dirty="0"/>
          </a:p>
          <a:p>
            <a:r>
              <a:rPr lang="en-US" dirty="0"/>
              <a:t> CE-MRI</a:t>
            </a:r>
            <a:endParaRPr lang="en-US" dirty="0"/>
          </a:p>
          <a:p>
            <a:r>
              <a:rPr lang="en-US" dirty="0"/>
              <a:t> Lumbar puncture (Contraindicated can result in herniation)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49349" y="695467"/>
            <a:ext cx="7358885" cy="5627383"/>
          </a:xfr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05537" y="1332465"/>
            <a:ext cx="4743607" cy="5249074"/>
          </a:xfr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Appropriate antibiotic therapy.</a:t>
            </a:r>
            <a:endParaRPr lang="en-US" dirty="0"/>
          </a:p>
          <a:p>
            <a:r>
              <a:rPr lang="en-US" dirty="0"/>
              <a:t>Emergency neurosurgical drainage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Epidural Abscess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 of pus between bone and the dura.</a:t>
            </a:r>
            <a:endParaRPr lang="en-US" dirty="0"/>
          </a:p>
          <a:p>
            <a:r>
              <a:rPr lang="en-US" dirty="0"/>
              <a:t> A common complication of chronic mastoiditis.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Deep mastoid pain.</a:t>
            </a:r>
            <a:endParaRPr lang="en-US" dirty="0"/>
          </a:p>
          <a:p>
            <a:r>
              <a:rPr lang="en-US" dirty="0"/>
              <a:t>Otalgia.</a:t>
            </a:r>
            <a:endParaRPr lang="en-US" dirty="0"/>
          </a:p>
          <a:p>
            <a:r>
              <a:rPr lang="en-US" dirty="0"/>
              <a:t> Persistent headache on the site of otitis media.</a:t>
            </a:r>
            <a:endParaRPr lang="en-US" dirty="0"/>
          </a:p>
          <a:p>
            <a:r>
              <a:rPr lang="en-US" dirty="0"/>
              <a:t> General malaise.</a:t>
            </a:r>
            <a:endParaRPr lang="en-US" dirty="0"/>
          </a:p>
          <a:p>
            <a:r>
              <a:rPr lang="en-US" dirty="0"/>
              <a:t> Pulsatile purulent discharge.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CECT shows a fluid-filled cavity between the temporal bone and the enhanced dura. </a:t>
            </a:r>
            <a:endParaRPr lang="en-US" dirty="0"/>
          </a:p>
          <a:p>
            <a:r>
              <a:rPr lang="en-US" dirty="0"/>
              <a:t>MRI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311586" y="1825625"/>
            <a:ext cx="3568828" cy="4351338"/>
          </a:xfr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Antibiotic cover.</a:t>
            </a:r>
            <a:endParaRPr lang="en-US" dirty="0"/>
          </a:p>
          <a:p>
            <a:r>
              <a:rPr lang="en-US" dirty="0"/>
              <a:t>Evacuation of pus and mastoidectomy.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 Sinus Thrombosis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Thrombosis of the lateral (sigmoid and/or transverse) sinus which usually forms from an adjacent abscess that develops after mastoid bone erosion </a:t>
            </a:r>
            <a:endParaRPr lang="en-US" dirty="0"/>
          </a:p>
          <a:p>
            <a:r>
              <a:rPr lang="en-US" dirty="0"/>
              <a:t>Bacteria involved are Bacillus proteus, Pseudomonas </a:t>
            </a:r>
            <a:r>
              <a:rPr lang="en-US" dirty="0" err="1"/>
              <a:t>pyocyaneus</a:t>
            </a:r>
            <a:r>
              <a:rPr lang="en-US" dirty="0"/>
              <a:t>, E.coli, and Staphylococci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astoid_air_cell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2966" y="1393433"/>
            <a:ext cx="5441021" cy="4600280"/>
          </a:xfrm>
          <a:prstGeom prst="rect">
            <a:avLst/>
          </a:prstGeom>
        </p:spPr>
      </p:pic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71452" y="1825625"/>
            <a:ext cx="4649096" cy="4351338"/>
          </a:xfr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‘Picket Fence’ fever pattern (diurnal temperature spikes that exceed 103 F/39.4 Celsius.</a:t>
            </a:r>
            <a:endParaRPr lang="en-US" dirty="0"/>
          </a:p>
          <a:p>
            <a:r>
              <a:rPr lang="en-US" dirty="0"/>
              <a:t> Neck pain</a:t>
            </a:r>
            <a:endParaRPr lang="en-US" dirty="0"/>
          </a:p>
          <a:p>
            <a:r>
              <a:rPr lang="en-US" dirty="0"/>
              <a:t> Diplopia</a:t>
            </a:r>
            <a:endParaRPr lang="en-US" dirty="0"/>
          </a:p>
          <a:p>
            <a:r>
              <a:rPr lang="en-US" dirty="0" err="1"/>
              <a:t>Griesingers’s</a:t>
            </a:r>
            <a:r>
              <a:rPr lang="en-US" dirty="0"/>
              <a:t> Sign: Edema over posterior part of mastoid due to thrombosis of mastoid emissary vein.</a:t>
            </a:r>
            <a:endParaRPr lang="en-US" dirty="0"/>
          </a:p>
          <a:p>
            <a:r>
              <a:rPr lang="en-US" dirty="0"/>
              <a:t>Tenderness along the jugular vein and torticollis.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Tobey-Ayer Test: Compression of jugular vein on the healthy side causes rapid increase in ICP.</a:t>
            </a:r>
            <a:endParaRPr lang="en-US" dirty="0"/>
          </a:p>
          <a:p>
            <a:r>
              <a:rPr lang="en-US" dirty="0"/>
              <a:t> Crowe-Beck Test: Pressure on jugular vein of healthy side produces engorgement of retinal veins (seen by ophthalmoscopy) and supraorbital vein.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Blood culture.</a:t>
            </a:r>
            <a:endParaRPr lang="en-US" dirty="0"/>
          </a:p>
          <a:p>
            <a:r>
              <a:rPr lang="en-US" dirty="0"/>
              <a:t>CECT (shows DELTA SIGN which is a triangular area due to the absence of contrast within the vessel lumen with enhancement of the wall of sigmoid sinus).</a:t>
            </a:r>
            <a:endParaRPr lang="en-US" dirty="0"/>
          </a:p>
          <a:p>
            <a:r>
              <a:rPr lang="en-US" dirty="0"/>
              <a:t> CE-MRI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88668" y="1825625"/>
            <a:ext cx="4414663" cy="4351338"/>
          </a:xfr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14762" y="2182019"/>
            <a:ext cx="4562475" cy="3638550"/>
          </a:xfr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IV antibiotic therapy.</a:t>
            </a:r>
            <a:endParaRPr lang="en-US" dirty="0"/>
          </a:p>
          <a:p>
            <a:r>
              <a:rPr lang="en-US" dirty="0"/>
              <a:t>Neurosurgical drainage of abscess followed by mastoidectomy.</a:t>
            </a:r>
            <a:endParaRPr lang="en-US" dirty="0"/>
          </a:p>
          <a:p>
            <a:r>
              <a:rPr lang="en-US" dirty="0"/>
              <a:t> Anticoagulant therapy </a:t>
            </a:r>
            <a:endParaRPr lang="en-US" dirty="0"/>
          </a:p>
          <a:p>
            <a:r>
              <a:rPr lang="en-US" dirty="0"/>
              <a:t> Steroids.</a:t>
            </a:r>
            <a:endParaRPr lang="en-US" dirty="0"/>
          </a:p>
          <a:p>
            <a:r>
              <a:rPr lang="en-US" dirty="0"/>
              <a:t> Ligation of IJV.</a:t>
            </a:r>
            <a:endParaRPr lang="en-US" dirty="0"/>
          </a:p>
          <a:p>
            <a:r>
              <a:rPr lang="en-US" dirty="0"/>
              <a:t> Evacuation of the clot by giving an incision through the sinus wall.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Otitis Hydrocephalus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Raised ICP due to an otologic condition.</a:t>
            </a:r>
            <a:endParaRPr lang="en-US" dirty="0"/>
          </a:p>
          <a:p>
            <a:r>
              <a:rPr lang="en-US" dirty="0"/>
              <a:t> Normal CSF findings.</a:t>
            </a:r>
            <a:endParaRPr lang="en-US" dirty="0"/>
          </a:p>
          <a:p>
            <a:r>
              <a:rPr lang="en-US" dirty="0"/>
              <a:t> In most cases, it results from the initial occlusion of lateral sinus &gt; diminished CSF Drainage&gt; Raised ICP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Severe headache.</a:t>
            </a:r>
            <a:endParaRPr lang="en-US" dirty="0"/>
          </a:p>
          <a:p>
            <a:r>
              <a:rPr lang="en-US" dirty="0"/>
              <a:t>Nausea &amp; Vomiting.</a:t>
            </a:r>
            <a:endParaRPr lang="en-US" dirty="0"/>
          </a:p>
          <a:p>
            <a:r>
              <a:rPr lang="en-US" dirty="0"/>
              <a:t>Diplopia , blurring of vision</a:t>
            </a:r>
            <a:endParaRPr lang="en-US" dirty="0"/>
          </a:p>
          <a:p>
            <a:r>
              <a:rPr lang="en-US" dirty="0"/>
              <a:t>Nystagmus.</a:t>
            </a:r>
            <a:endParaRPr lang="en-US" dirty="0"/>
          </a:p>
          <a:p>
            <a:r>
              <a:rPr lang="en-US" dirty="0"/>
              <a:t>Raised CSF Pressure but sterile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874077" y="2006460"/>
            <a:ext cx="555173" cy="46731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355" y="1367827"/>
            <a:ext cx="8250996" cy="4806942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CT-Scan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4915" y="1577181"/>
            <a:ext cx="5086350" cy="4848225"/>
          </a:xfrm>
          <a:prstGeom prst="rect">
            <a:avLst/>
          </a:prstGeom>
        </p:spPr>
      </p:pic>
      <p:pic>
        <p:nvPicPr>
          <p:cNvPr id="7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Steroids.</a:t>
            </a:r>
            <a:endParaRPr lang="en-US" dirty="0"/>
          </a:p>
          <a:p>
            <a:r>
              <a:rPr lang="en-US" dirty="0"/>
              <a:t>Antibiotics.</a:t>
            </a:r>
            <a:endParaRPr lang="en-US" dirty="0"/>
          </a:p>
          <a:p>
            <a:r>
              <a:rPr lang="en-US" dirty="0"/>
              <a:t> Hyperosmolar dehydrating agents.</a:t>
            </a:r>
            <a:endParaRPr lang="en-US" dirty="0"/>
          </a:p>
          <a:p>
            <a:r>
              <a:rPr lang="en-US" dirty="0"/>
              <a:t> Diuretics.</a:t>
            </a:r>
            <a:endParaRPr lang="en-US" dirty="0"/>
          </a:p>
          <a:p>
            <a:r>
              <a:rPr lang="en-US" dirty="0"/>
              <a:t> Ventriculoperitoneal shunt.</a:t>
            </a:r>
            <a:endParaRPr lang="en-US" dirty="0"/>
          </a:p>
          <a:p>
            <a:r>
              <a:rPr lang="en-US" dirty="0"/>
              <a:t> Mastoid exploration for ear disease.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739" y="84744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BIOMEDICAL ETHICS</a:t>
            </a:r>
            <a:endParaRPr lang="en-US" altLang="en-US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656709" y="2454276"/>
            <a:ext cx="9804133" cy="4997450"/>
          </a:xfrm>
        </p:spPr>
        <p:txBody>
          <a:bodyPr/>
          <a:lstStyle/>
          <a:p>
            <a:pPr eaLnBrk="1" hangingPunct="1"/>
            <a:r>
              <a:rPr lang="en-US" altLang="en-US" dirty="0"/>
              <a:t>Before doing any medical and surgical treatment, informed consent must be taken </a:t>
            </a:r>
            <a:endParaRPr lang="en-US" altLang="en-US" dirty="0"/>
          </a:p>
          <a:p>
            <a:pPr eaLnBrk="1" hangingPunct="1"/>
            <a:r>
              <a:rPr lang="en-US" altLang="en-US" dirty="0"/>
              <a:t>Prognosis should be explained to patients and attendants</a:t>
            </a:r>
            <a:endParaRPr lang="en-US" alt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0" y="152400"/>
            <a:ext cx="2840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Longitudinal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Family Medicine</a:t>
            </a:r>
            <a:endParaRPr lang="en-US" altLang="en-US" dirty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317633" y="2720976"/>
            <a:ext cx="10876548" cy="4464050"/>
          </a:xfrm>
        </p:spPr>
        <p:txBody>
          <a:bodyPr/>
          <a:lstStyle/>
          <a:p>
            <a:pPr eaLnBrk="1" hangingPunct="1"/>
            <a:r>
              <a:rPr lang="en-US" altLang="en-US" dirty="0"/>
              <a:t>Any patient who presents with suspected complication of COM should have a complete </a:t>
            </a:r>
            <a:r>
              <a:rPr lang="en-US" altLang="en-US" dirty="0" err="1"/>
              <a:t>otological</a:t>
            </a:r>
            <a:r>
              <a:rPr lang="en-US" altLang="en-US" dirty="0"/>
              <a:t> and neurosurgical evaluation </a:t>
            </a:r>
            <a:endParaRPr lang="en-US" alt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0" y="152400"/>
            <a:ext cx="2840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Longitudinal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ankyou.jp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2286000" y="2100262"/>
            <a:ext cx="7620000" cy="3175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10794</Words>
  <Application>WPS Presentation</Application>
  <PresentationFormat>Widescreen</PresentationFormat>
  <Paragraphs>492</Paragraphs>
  <Slides>94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94</vt:i4>
      </vt:variant>
    </vt:vector>
  </HeadingPairs>
  <TitlesOfParts>
    <vt:vector size="112" baseType="lpstr">
      <vt:lpstr>Arial</vt:lpstr>
      <vt:lpstr>SimSun</vt:lpstr>
      <vt:lpstr>Wingdings</vt:lpstr>
      <vt:lpstr>Times New Roman</vt:lpstr>
      <vt:lpstr>Wingdings 3</vt:lpstr>
      <vt:lpstr>Symbol</vt:lpstr>
      <vt:lpstr>Century Gothic</vt:lpstr>
      <vt:lpstr>Courier New</vt:lpstr>
      <vt:lpstr>Calibri Light</vt:lpstr>
      <vt:lpstr>Calibri</vt:lpstr>
      <vt:lpstr>Microsoft YaHei</vt:lpstr>
      <vt:lpstr>Arial Unicode MS</vt:lpstr>
      <vt:lpstr>Calibri</vt:lpstr>
      <vt:lpstr>Cordia New</vt:lpstr>
      <vt:lpstr>Segoe Print</vt:lpstr>
      <vt:lpstr>Cascadia Code</vt:lpstr>
      <vt:lpstr>Arial Black</vt:lpstr>
      <vt:lpstr>Office Theme</vt:lpstr>
      <vt:lpstr>COMPLICATIONS Of CSOM</vt:lpstr>
      <vt:lpstr>University Motto, Vision, Values &amp; Goals </vt:lpstr>
      <vt:lpstr>Sequence of LGIS</vt:lpstr>
      <vt:lpstr>Learning Objectives</vt:lpstr>
      <vt:lpstr>Prof Umer Model Of Integrated Lecture</vt:lpstr>
      <vt:lpstr>PowerPoint 演示文稿</vt:lpstr>
      <vt:lpstr>Overview of Temporal Bone</vt:lpstr>
      <vt:lpstr>PowerPoint 演示文稿</vt:lpstr>
      <vt:lpstr>PowerPoint 演示文稿</vt:lpstr>
      <vt:lpstr>PowerPoint 演示文稿</vt:lpstr>
      <vt:lpstr>Epidemiology</vt:lpstr>
      <vt:lpstr>Evaluation Of Patient with Suspicion Of CSOM Complication </vt:lpstr>
      <vt:lpstr>EXAMINATION</vt:lpstr>
      <vt:lpstr>PowerPoint 演示文稿</vt:lpstr>
      <vt:lpstr>TREATMENT</vt:lpstr>
      <vt:lpstr>Extracranial Complication</vt:lpstr>
      <vt:lpstr>Acute Mastoiditis</vt:lpstr>
      <vt:lpstr>PowerPoint 演示文稿</vt:lpstr>
      <vt:lpstr>Pathophysiology</vt:lpstr>
      <vt:lpstr>Clinical Presentation</vt:lpstr>
      <vt:lpstr>PowerPoint 演示文稿</vt:lpstr>
      <vt:lpstr>Investigations</vt:lpstr>
      <vt:lpstr>PowerPoint 演示文稿</vt:lpstr>
      <vt:lpstr>TREATMENT</vt:lpstr>
      <vt:lpstr>Chronic Mastoiditis</vt:lpstr>
      <vt:lpstr>Clinical Presentation</vt:lpstr>
      <vt:lpstr>Treatment</vt:lpstr>
      <vt:lpstr>MASKED MASTOIDITIS</vt:lpstr>
      <vt:lpstr>Clinical Features</vt:lpstr>
      <vt:lpstr>PowerPoint 演示文稿</vt:lpstr>
      <vt:lpstr>Treatment</vt:lpstr>
      <vt:lpstr>Post Auricular Abscess</vt:lpstr>
      <vt:lpstr>PowerPoint 演示文稿</vt:lpstr>
      <vt:lpstr>PowerPoint 演示文稿</vt:lpstr>
      <vt:lpstr>Treatment</vt:lpstr>
      <vt:lpstr>Bezold Abscess</vt:lpstr>
      <vt:lpstr>PowerPoint 演示文稿</vt:lpstr>
      <vt:lpstr>PowerPoint 演示文稿</vt:lpstr>
      <vt:lpstr>Treatment</vt:lpstr>
      <vt:lpstr>Temporal Root Abscess</vt:lpstr>
      <vt:lpstr>Petrous Apicitis</vt:lpstr>
      <vt:lpstr>SIGNS &amp; SYMPTOMS</vt:lpstr>
      <vt:lpstr>Investigations</vt:lpstr>
      <vt:lpstr>Treatment</vt:lpstr>
      <vt:lpstr>Labyrinthine Fistula</vt:lpstr>
      <vt:lpstr>PowerPoint 演示文稿</vt:lpstr>
      <vt:lpstr>PowerPoint 演示文稿</vt:lpstr>
      <vt:lpstr>Treatment</vt:lpstr>
      <vt:lpstr>PowerPoint 演示文稿</vt:lpstr>
      <vt:lpstr>Acute Suppurative Labyrinthitis</vt:lpstr>
      <vt:lpstr>Signs &amp; Symptoms</vt:lpstr>
      <vt:lpstr>Treatment</vt:lpstr>
      <vt:lpstr>Facial Nerve Paralysis</vt:lpstr>
      <vt:lpstr>PowerPoint 演示文稿</vt:lpstr>
      <vt:lpstr>Outcomes</vt:lpstr>
      <vt:lpstr>INTRACRANIAL COMPLICATIONS</vt:lpstr>
      <vt:lpstr>Meningitis</vt:lpstr>
      <vt:lpstr>Clinical Features</vt:lpstr>
      <vt:lpstr>Diagnosis </vt:lpstr>
      <vt:lpstr>Management</vt:lpstr>
      <vt:lpstr>Brain Abscess</vt:lpstr>
      <vt:lpstr>Pathology</vt:lpstr>
      <vt:lpstr>Clinical Features</vt:lpstr>
      <vt:lpstr>Diagnosis</vt:lpstr>
      <vt:lpstr>PowerPoint 演示文稿</vt:lpstr>
      <vt:lpstr>PowerPoint 演示文稿</vt:lpstr>
      <vt:lpstr>Management</vt:lpstr>
      <vt:lpstr>Subdural Empyema </vt:lpstr>
      <vt:lpstr>Clinical Features </vt:lpstr>
      <vt:lpstr>Diagnosis </vt:lpstr>
      <vt:lpstr>PowerPoint 演示文稿</vt:lpstr>
      <vt:lpstr>PowerPoint 演示文稿</vt:lpstr>
      <vt:lpstr>Management</vt:lpstr>
      <vt:lpstr>Epidural Abscess</vt:lpstr>
      <vt:lpstr>Clinical Features</vt:lpstr>
      <vt:lpstr>Diagnosis</vt:lpstr>
      <vt:lpstr>PowerPoint 演示文稿</vt:lpstr>
      <vt:lpstr>Management</vt:lpstr>
      <vt:lpstr>Lateral Sinus Thrombosis</vt:lpstr>
      <vt:lpstr>Pathology</vt:lpstr>
      <vt:lpstr>PowerPoint 演示文稿</vt:lpstr>
      <vt:lpstr>Clinical Features</vt:lpstr>
      <vt:lpstr>Clinical Tests</vt:lpstr>
      <vt:lpstr>Diagnosis</vt:lpstr>
      <vt:lpstr>PowerPoint 演示文稿</vt:lpstr>
      <vt:lpstr>PowerPoint 演示文稿</vt:lpstr>
      <vt:lpstr>Management</vt:lpstr>
      <vt:lpstr>Otitis Hydrocephalus</vt:lpstr>
      <vt:lpstr>Clinical Features </vt:lpstr>
      <vt:lpstr>PowerPoint 演示文稿</vt:lpstr>
      <vt:lpstr>Management</vt:lpstr>
      <vt:lpstr>BIOMEDICAL ETHICS</vt:lpstr>
      <vt:lpstr>Family Medicine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Zuneera Shabbir</dc:creator>
  <cp:lastModifiedBy>Fatima Shahid</cp:lastModifiedBy>
  <cp:revision>34</cp:revision>
  <dcterms:created xsi:type="dcterms:W3CDTF">2024-02-19T08:52:00Z</dcterms:created>
  <dcterms:modified xsi:type="dcterms:W3CDTF">2025-02-01T12:27:31Z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F2606B7B54A34FA5A4ECF46B0F2F7F41_12</vt:lpwstr>
  </property>
  <property fmtid="{D5CDD505-2E9C-101B-9397-08002B2CF9AE}" pid="3" name="KSOProductBuildVer">
    <vt:lpwstr>1033-12.2.0.19805</vt:lpwstr>
  </property>
</Properties>
</file>