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020" r:id="rId1"/>
  </p:sldMasterIdLst>
  <p:notesMasterIdLst>
    <p:notesMasterId r:id="rId90"/>
  </p:notesMasterIdLst>
  <p:sldIdLst>
    <p:sldId id="458" r:id="rId2"/>
    <p:sldId id="459" r:id="rId3"/>
    <p:sldId id="309" r:id="rId4"/>
    <p:sldId id="373" r:id="rId5"/>
    <p:sldId id="391" r:id="rId6"/>
    <p:sldId id="460" r:id="rId7"/>
    <p:sldId id="461" r:id="rId8"/>
    <p:sldId id="256" r:id="rId9"/>
    <p:sldId id="462" r:id="rId10"/>
    <p:sldId id="451" r:id="rId11"/>
    <p:sldId id="452" r:id="rId12"/>
    <p:sldId id="453" r:id="rId13"/>
    <p:sldId id="454" r:id="rId14"/>
    <p:sldId id="455" r:id="rId15"/>
    <p:sldId id="456" r:id="rId16"/>
    <p:sldId id="343" r:id="rId17"/>
    <p:sldId id="457" r:id="rId18"/>
    <p:sldId id="286" r:id="rId19"/>
    <p:sldId id="350" r:id="rId20"/>
    <p:sldId id="410" r:id="rId21"/>
    <p:sldId id="355" r:id="rId22"/>
    <p:sldId id="353" r:id="rId23"/>
    <p:sldId id="383" r:id="rId24"/>
    <p:sldId id="357" r:id="rId25"/>
    <p:sldId id="411" r:id="rId26"/>
    <p:sldId id="272" r:id="rId27"/>
    <p:sldId id="359" r:id="rId28"/>
    <p:sldId id="360" r:id="rId29"/>
    <p:sldId id="412" r:id="rId30"/>
    <p:sldId id="361" r:id="rId31"/>
    <p:sldId id="363" r:id="rId32"/>
    <p:sldId id="413" r:id="rId33"/>
    <p:sldId id="364" r:id="rId34"/>
    <p:sldId id="365" r:id="rId35"/>
    <p:sldId id="366" r:id="rId36"/>
    <p:sldId id="414" r:id="rId37"/>
    <p:sldId id="274" r:id="rId38"/>
    <p:sldId id="418" r:id="rId39"/>
    <p:sldId id="417" r:id="rId40"/>
    <p:sldId id="416" r:id="rId41"/>
    <p:sldId id="305" r:id="rId42"/>
    <p:sldId id="368" r:id="rId43"/>
    <p:sldId id="419" r:id="rId44"/>
    <p:sldId id="425" r:id="rId45"/>
    <p:sldId id="426" r:id="rId46"/>
    <p:sldId id="374" r:id="rId47"/>
    <p:sldId id="395" r:id="rId48"/>
    <p:sldId id="264" r:id="rId49"/>
    <p:sldId id="273" r:id="rId50"/>
    <p:sldId id="312" r:id="rId51"/>
    <p:sldId id="320" r:id="rId52"/>
    <p:sldId id="389" r:id="rId53"/>
    <p:sldId id="318" r:id="rId54"/>
    <p:sldId id="321" r:id="rId55"/>
    <p:sldId id="441" r:id="rId56"/>
    <p:sldId id="326" r:id="rId57"/>
    <p:sldId id="463" r:id="rId58"/>
    <p:sldId id="329" r:id="rId59"/>
    <p:sldId id="396" r:id="rId60"/>
    <p:sldId id="397" r:id="rId61"/>
    <p:sldId id="402" r:id="rId62"/>
    <p:sldId id="398" r:id="rId63"/>
    <p:sldId id="392" r:id="rId64"/>
    <p:sldId id="393" r:id="rId65"/>
    <p:sldId id="404" r:id="rId66"/>
    <p:sldId id="405" r:id="rId67"/>
    <p:sldId id="407" r:id="rId68"/>
    <p:sldId id="406" r:id="rId69"/>
    <p:sldId id="331" r:id="rId70"/>
    <p:sldId id="399" r:id="rId71"/>
    <p:sldId id="394" r:id="rId72"/>
    <p:sldId id="434" r:id="rId73"/>
    <p:sldId id="435" r:id="rId74"/>
    <p:sldId id="436" r:id="rId75"/>
    <p:sldId id="428" r:id="rId76"/>
    <p:sldId id="429" r:id="rId77"/>
    <p:sldId id="430" r:id="rId78"/>
    <p:sldId id="408" r:id="rId79"/>
    <p:sldId id="438" r:id="rId80"/>
    <p:sldId id="439" r:id="rId81"/>
    <p:sldId id="440" r:id="rId82"/>
    <p:sldId id="415" r:id="rId83"/>
    <p:sldId id="464" r:id="rId84"/>
    <p:sldId id="465" r:id="rId85"/>
    <p:sldId id="468" r:id="rId86"/>
    <p:sldId id="466" r:id="rId87"/>
    <p:sldId id="467" r:id="rId88"/>
    <p:sldId id="339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577" autoAdjust="0"/>
  </p:normalViewPr>
  <p:slideViewPr>
    <p:cSldViewPr>
      <p:cViewPr>
        <p:scale>
          <a:sx n="107" d="100"/>
          <a:sy n="107" d="100"/>
        </p:scale>
        <p:origin x="824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862BA-0666-D44D-9F0E-08E9FC79A31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8011A50-878B-534A-94A7-ABEA89DE8E4F}">
      <dgm:prSet/>
      <dgm:spPr/>
      <dgm:t>
        <a:bodyPr/>
        <a:lstStyle/>
        <a:p>
          <a:r>
            <a:rPr lang="en-US" dirty="0"/>
            <a:t>LADIES AND GENTLEMEN PLEASE RISE FOR THE NATIONAL ANTHEM</a:t>
          </a:r>
        </a:p>
      </dgm:t>
    </dgm:pt>
    <dgm:pt modelId="{2FF16BE7-535F-AF4B-95D0-C5A09AFBD970}" type="parTrans" cxnId="{043872F8-A552-6C4B-905E-04A8885D587E}">
      <dgm:prSet/>
      <dgm:spPr/>
      <dgm:t>
        <a:bodyPr/>
        <a:lstStyle/>
        <a:p>
          <a:endParaRPr lang="en-US"/>
        </a:p>
      </dgm:t>
    </dgm:pt>
    <dgm:pt modelId="{11281926-8B31-BD4D-BFD7-6256F5D2F8B2}" type="sibTrans" cxnId="{043872F8-A552-6C4B-905E-04A8885D587E}">
      <dgm:prSet/>
      <dgm:spPr/>
      <dgm:t>
        <a:bodyPr/>
        <a:lstStyle/>
        <a:p>
          <a:endParaRPr lang="en-US"/>
        </a:p>
      </dgm:t>
    </dgm:pt>
    <dgm:pt modelId="{B0DD57BD-0A4B-524B-BD3F-CF311F8C4E9B}" type="pres">
      <dgm:prSet presAssocID="{BFB862BA-0666-D44D-9F0E-08E9FC79A314}" presName="linear" presStyleCnt="0">
        <dgm:presLayoutVars>
          <dgm:animLvl val="lvl"/>
          <dgm:resizeHandles val="exact"/>
        </dgm:presLayoutVars>
      </dgm:prSet>
      <dgm:spPr/>
    </dgm:pt>
    <dgm:pt modelId="{C9429B76-9B22-434D-A79A-0BCBE8DED50D}" type="pres">
      <dgm:prSet presAssocID="{A8011A50-878B-534A-94A7-ABEA89DE8E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CBCBD23-F1F4-B24B-8242-7F17035AC6C3}" type="presOf" srcId="{BFB862BA-0666-D44D-9F0E-08E9FC79A314}" destId="{B0DD57BD-0A4B-524B-BD3F-CF311F8C4E9B}" srcOrd="0" destOrd="0" presId="urn:microsoft.com/office/officeart/2005/8/layout/vList2"/>
    <dgm:cxn modelId="{93783B39-77CF-0F4E-AAD3-FC17D7651639}" type="presOf" srcId="{A8011A50-878B-534A-94A7-ABEA89DE8E4F}" destId="{C9429B76-9B22-434D-A79A-0BCBE8DED50D}" srcOrd="0" destOrd="0" presId="urn:microsoft.com/office/officeart/2005/8/layout/vList2"/>
    <dgm:cxn modelId="{043872F8-A552-6C4B-905E-04A8885D587E}" srcId="{BFB862BA-0666-D44D-9F0E-08E9FC79A314}" destId="{A8011A50-878B-534A-94A7-ABEA89DE8E4F}" srcOrd="0" destOrd="0" parTransId="{2FF16BE7-535F-AF4B-95D0-C5A09AFBD970}" sibTransId="{11281926-8B31-BD4D-BFD7-6256F5D2F8B2}"/>
    <dgm:cxn modelId="{75B38DC3-8C2C-E040-8EA9-3E3C0F3DFF80}" type="presParOf" srcId="{B0DD57BD-0A4B-524B-BD3F-CF311F8C4E9B}" destId="{C9429B76-9B22-434D-A79A-0BCBE8DED5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7DD67FC-9574-9B4E-B89B-38742EC9FB4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32074DE-EA1A-F147-8D7A-F963C7E98871}">
      <dgm:prSet custT="1"/>
      <dgm:spPr/>
      <dgm:t>
        <a:bodyPr/>
        <a:lstStyle/>
        <a:p>
          <a:r>
            <a:rPr lang="en-US" sz="2800" dirty="0"/>
            <a:t>Commonest complication of sinusitis</a:t>
          </a:r>
          <a:endParaRPr lang="en-GB" sz="2800" dirty="0"/>
        </a:p>
      </dgm:t>
    </dgm:pt>
    <dgm:pt modelId="{D10A13FD-AC06-BD46-A326-064D7A2FA6CC}" type="parTrans" cxnId="{A96A1DDF-1690-D445-9426-5C26F5850FD4}">
      <dgm:prSet/>
      <dgm:spPr/>
      <dgm:t>
        <a:bodyPr/>
        <a:lstStyle/>
        <a:p>
          <a:endParaRPr lang="en-GB"/>
        </a:p>
      </dgm:t>
    </dgm:pt>
    <dgm:pt modelId="{8A9CB351-34A8-A643-B747-F2795DAD00FF}" type="sibTrans" cxnId="{A96A1DDF-1690-D445-9426-5C26F5850FD4}">
      <dgm:prSet/>
      <dgm:spPr/>
      <dgm:t>
        <a:bodyPr/>
        <a:lstStyle/>
        <a:p>
          <a:endParaRPr lang="en-GB"/>
        </a:p>
      </dgm:t>
    </dgm:pt>
    <dgm:pt modelId="{22E6CCD9-277A-5242-A5FA-469A1651AC4B}">
      <dgm:prSet custT="1"/>
      <dgm:spPr/>
      <dgm:t>
        <a:bodyPr/>
        <a:lstStyle/>
        <a:p>
          <a:r>
            <a:rPr lang="en-US" sz="2800" dirty="0"/>
            <a:t>Young people at high risk: 85% &lt; 20 yrs age</a:t>
          </a:r>
          <a:endParaRPr lang="en-GB" sz="2800" dirty="0"/>
        </a:p>
      </dgm:t>
    </dgm:pt>
    <dgm:pt modelId="{A5466B62-E998-BE4F-A178-169CB9547E2A}" type="parTrans" cxnId="{3F09F446-024D-0342-8FB5-814056C12244}">
      <dgm:prSet/>
      <dgm:spPr/>
      <dgm:t>
        <a:bodyPr/>
        <a:lstStyle/>
        <a:p>
          <a:endParaRPr lang="en-GB"/>
        </a:p>
      </dgm:t>
    </dgm:pt>
    <dgm:pt modelId="{46029D96-204D-994B-AEF9-01F0C6CF73B6}" type="sibTrans" cxnId="{3F09F446-024D-0342-8FB5-814056C12244}">
      <dgm:prSet/>
      <dgm:spPr/>
      <dgm:t>
        <a:bodyPr/>
        <a:lstStyle/>
        <a:p>
          <a:endParaRPr lang="en-GB"/>
        </a:p>
      </dgm:t>
    </dgm:pt>
    <dgm:pt modelId="{A61B0A9B-4709-3541-A98F-2AF6EAB7D66A}">
      <dgm:prSet custT="1"/>
      <dgm:spPr/>
      <dgm:t>
        <a:bodyPr/>
        <a:lstStyle/>
        <a:p>
          <a:r>
            <a:rPr lang="en-US" sz="2800" dirty="0"/>
            <a:t>Ethmoid sinus most commonly implicated </a:t>
          </a:r>
          <a:r>
            <a:rPr lang="en-US" sz="2800" dirty="0">
              <a:sym typeface="Symbol" pitchFamily="2" charset="2"/>
            </a:rPr>
            <a:t></a:t>
          </a:r>
          <a:r>
            <a:rPr lang="en-US" sz="2800" dirty="0"/>
            <a:t> </a:t>
          </a:r>
          <a:r>
            <a:rPr lang="en-US" sz="2800" dirty="0">
              <a:sym typeface="Symbol" pitchFamily="2" charset="2"/>
            </a:rPr>
            <a:t></a:t>
          </a:r>
          <a:r>
            <a:rPr lang="en-US" sz="2800" dirty="0"/>
            <a:t> Frontal </a:t>
          </a:r>
          <a:r>
            <a:rPr lang="en-US" sz="2800" dirty="0">
              <a:sym typeface="Symbol" pitchFamily="2" charset="2"/>
            </a:rPr>
            <a:t></a:t>
          </a:r>
          <a:r>
            <a:rPr lang="en-US" sz="2800" dirty="0"/>
            <a:t> Sphenoid </a:t>
          </a:r>
          <a:r>
            <a:rPr lang="en-US" sz="2800" dirty="0">
              <a:sym typeface="Symbol" pitchFamily="2" charset="2"/>
            </a:rPr>
            <a:t></a:t>
          </a:r>
          <a:r>
            <a:rPr lang="en-US" sz="2800" dirty="0"/>
            <a:t> Maxillary</a:t>
          </a:r>
          <a:endParaRPr lang="en-GB" sz="2800" dirty="0"/>
        </a:p>
      </dgm:t>
    </dgm:pt>
    <dgm:pt modelId="{AF9A1CAD-7865-6349-957D-FE54563E1D0D}" type="parTrans" cxnId="{3964DC17-FA22-5A46-BB50-FB629B6ED8F9}">
      <dgm:prSet/>
      <dgm:spPr/>
      <dgm:t>
        <a:bodyPr/>
        <a:lstStyle/>
        <a:p>
          <a:endParaRPr lang="en-GB"/>
        </a:p>
      </dgm:t>
    </dgm:pt>
    <dgm:pt modelId="{E17F1E66-A160-1046-97EA-415B6739D59E}" type="sibTrans" cxnId="{3964DC17-FA22-5A46-BB50-FB629B6ED8F9}">
      <dgm:prSet/>
      <dgm:spPr/>
      <dgm:t>
        <a:bodyPr/>
        <a:lstStyle/>
        <a:p>
          <a:endParaRPr lang="en-GB"/>
        </a:p>
      </dgm:t>
    </dgm:pt>
    <dgm:pt modelId="{5B6A1A86-D0AF-AC48-8D08-9E486DAC4362}">
      <dgm:prSet custT="1"/>
      <dgm:spPr/>
      <dgm:t>
        <a:bodyPr/>
        <a:lstStyle/>
        <a:p>
          <a:r>
            <a:rPr lang="en-US" sz="2800" dirty="0"/>
            <a:t>Left orbit more commonly involved</a:t>
          </a:r>
          <a:endParaRPr lang="en-GB" sz="2800" dirty="0"/>
        </a:p>
      </dgm:t>
    </dgm:pt>
    <dgm:pt modelId="{79868B16-2AF4-3141-8F34-83A6A042D0D1}" type="parTrans" cxnId="{E346F5AD-43AF-E042-93FB-299C91714631}">
      <dgm:prSet/>
      <dgm:spPr/>
      <dgm:t>
        <a:bodyPr/>
        <a:lstStyle/>
        <a:p>
          <a:endParaRPr lang="en-GB"/>
        </a:p>
      </dgm:t>
    </dgm:pt>
    <dgm:pt modelId="{EAE02697-981D-5843-B7F5-333BA6AD978A}" type="sibTrans" cxnId="{E346F5AD-43AF-E042-93FB-299C91714631}">
      <dgm:prSet/>
      <dgm:spPr/>
      <dgm:t>
        <a:bodyPr/>
        <a:lstStyle/>
        <a:p>
          <a:endParaRPr lang="en-GB"/>
        </a:p>
      </dgm:t>
    </dgm:pt>
    <dgm:pt modelId="{FE3C7FC7-5F42-C547-B4FE-7DAA159BE514}" type="pres">
      <dgm:prSet presAssocID="{97DD67FC-9574-9B4E-B89B-38742EC9FB46}" presName="linear" presStyleCnt="0">
        <dgm:presLayoutVars>
          <dgm:animLvl val="lvl"/>
          <dgm:resizeHandles val="exact"/>
        </dgm:presLayoutVars>
      </dgm:prSet>
      <dgm:spPr/>
    </dgm:pt>
    <dgm:pt modelId="{C69AD827-D6B2-1E4C-B085-B84C5F6C32AF}" type="pres">
      <dgm:prSet presAssocID="{B32074DE-EA1A-F147-8D7A-F963C7E9887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A2B210-E3C0-E945-B5F4-1E3475208D65}" type="pres">
      <dgm:prSet presAssocID="{8A9CB351-34A8-A643-B747-F2795DAD00FF}" presName="spacer" presStyleCnt="0"/>
      <dgm:spPr/>
    </dgm:pt>
    <dgm:pt modelId="{ABBED730-537E-CA41-B936-333F32393566}" type="pres">
      <dgm:prSet presAssocID="{22E6CCD9-277A-5242-A5FA-469A1651AC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09B4200-A83D-A04C-9408-FA75F742B8D6}" type="pres">
      <dgm:prSet presAssocID="{46029D96-204D-994B-AEF9-01F0C6CF73B6}" presName="spacer" presStyleCnt="0"/>
      <dgm:spPr/>
    </dgm:pt>
    <dgm:pt modelId="{7561B774-B908-8345-95D2-E0300EFBB03A}" type="pres">
      <dgm:prSet presAssocID="{A61B0A9B-4709-3541-A98F-2AF6EAB7D66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31A2260-541F-5D41-A738-47507CCD76C0}" type="pres">
      <dgm:prSet presAssocID="{E17F1E66-A160-1046-97EA-415B6739D59E}" presName="spacer" presStyleCnt="0"/>
      <dgm:spPr/>
    </dgm:pt>
    <dgm:pt modelId="{9589E432-3723-F44F-A4E2-4808845147F2}" type="pres">
      <dgm:prSet presAssocID="{5B6A1A86-D0AF-AC48-8D08-9E486DAC436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964DC17-FA22-5A46-BB50-FB629B6ED8F9}" srcId="{97DD67FC-9574-9B4E-B89B-38742EC9FB46}" destId="{A61B0A9B-4709-3541-A98F-2AF6EAB7D66A}" srcOrd="2" destOrd="0" parTransId="{AF9A1CAD-7865-6349-957D-FE54563E1D0D}" sibTransId="{E17F1E66-A160-1046-97EA-415B6739D59E}"/>
    <dgm:cxn modelId="{D7C6B31F-352D-C346-BD4A-40960514D5D2}" type="presOf" srcId="{22E6CCD9-277A-5242-A5FA-469A1651AC4B}" destId="{ABBED730-537E-CA41-B936-333F32393566}" srcOrd="0" destOrd="0" presId="urn:microsoft.com/office/officeart/2005/8/layout/vList2"/>
    <dgm:cxn modelId="{A7115F40-DC8B-4047-B06C-963A18D5E660}" type="presOf" srcId="{5B6A1A86-D0AF-AC48-8D08-9E486DAC4362}" destId="{9589E432-3723-F44F-A4E2-4808845147F2}" srcOrd="0" destOrd="0" presId="urn:microsoft.com/office/officeart/2005/8/layout/vList2"/>
    <dgm:cxn modelId="{62258846-6AC1-7647-963F-40ECA6740D0D}" type="presOf" srcId="{97DD67FC-9574-9B4E-B89B-38742EC9FB46}" destId="{FE3C7FC7-5F42-C547-B4FE-7DAA159BE514}" srcOrd="0" destOrd="0" presId="urn:microsoft.com/office/officeart/2005/8/layout/vList2"/>
    <dgm:cxn modelId="{3F09F446-024D-0342-8FB5-814056C12244}" srcId="{97DD67FC-9574-9B4E-B89B-38742EC9FB46}" destId="{22E6CCD9-277A-5242-A5FA-469A1651AC4B}" srcOrd="1" destOrd="0" parTransId="{A5466B62-E998-BE4F-A178-169CB9547E2A}" sibTransId="{46029D96-204D-994B-AEF9-01F0C6CF73B6}"/>
    <dgm:cxn modelId="{E346F5AD-43AF-E042-93FB-299C91714631}" srcId="{97DD67FC-9574-9B4E-B89B-38742EC9FB46}" destId="{5B6A1A86-D0AF-AC48-8D08-9E486DAC4362}" srcOrd="3" destOrd="0" parTransId="{79868B16-2AF4-3141-8F34-83A6A042D0D1}" sibTransId="{EAE02697-981D-5843-B7F5-333BA6AD978A}"/>
    <dgm:cxn modelId="{F06610BE-465C-4544-85D2-F1E2ECACE36C}" type="presOf" srcId="{B32074DE-EA1A-F147-8D7A-F963C7E98871}" destId="{C69AD827-D6B2-1E4C-B085-B84C5F6C32AF}" srcOrd="0" destOrd="0" presId="urn:microsoft.com/office/officeart/2005/8/layout/vList2"/>
    <dgm:cxn modelId="{A96A1DDF-1690-D445-9426-5C26F5850FD4}" srcId="{97DD67FC-9574-9B4E-B89B-38742EC9FB46}" destId="{B32074DE-EA1A-F147-8D7A-F963C7E98871}" srcOrd="0" destOrd="0" parTransId="{D10A13FD-AC06-BD46-A326-064D7A2FA6CC}" sibTransId="{8A9CB351-34A8-A643-B747-F2795DAD00FF}"/>
    <dgm:cxn modelId="{64AE2DED-6EF0-D348-8737-F92C433A22EA}" type="presOf" srcId="{A61B0A9B-4709-3541-A98F-2AF6EAB7D66A}" destId="{7561B774-B908-8345-95D2-E0300EFBB03A}" srcOrd="0" destOrd="0" presId="urn:microsoft.com/office/officeart/2005/8/layout/vList2"/>
    <dgm:cxn modelId="{3304BD63-9E67-F444-8220-3357231C4E2B}" type="presParOf" srcId="{FE3C7FC7-5F42-C547-B4FE-7DAA159BE514}" destId="{C69AD827-D6B2-1E4C-B085-B84C5F6C32AF}" srcOrd="0" destOrd="0" presId="urn:microsoft.com/office/officeart/2005/8/layout/vList2"/>
    <dgm:cxn modelId="{8DA6FE90-FE18-2A48-9AD3-C976991E1682}" type="presParOf" srcId="{FE3C7FC7-5F42-C547-B4FE-7DAA159BE514}" destId="{67A2B210-E3C0-E945-B5F4-1E3475208D65}" srcOrd="1" destOrd="0" presId="urn:microsoft.com/office/officeart/2005/8/layout/vList2"/>
    <dgm:cxn modelId="{46A1B938-989C-E148-80AB-64C5AB58787F}" type="presParOf" srcId="{FE3C7FC7-5F42-C547-B4FE-7DAA159BE514}" destId="{ABBED730-537E-CA41-B936-333F32393566}" srcOrd="2" destOrd="0" presId="urn:microsoft.com/office/officeart/2005/8/layout/vList2"/>
    <dgm:cxn modelId="{EB82AC69-3E36-CC4D-9D11-12F1D5BC119A}" type="presParOf" srcId="{FE3C7FC7-5F42-C547-B4FE-7DAA159BE514}" destId="{A09B4200-A83D-A04C-9408-FA75F742B8D6}" srcOrd="3" destOrd="0" presId="urn:microsoft.com/office/officeart/2005/8/layout/vList2"/>
    <dgm:cxn modelId="{58EE7546-4D01-EB44-B83B-02D7AD2D2776}" type="presParOf" srcId="{FE3C7FC7-5F42-C547-B4FE-7DAA159BE514}" destId="{7561B774-B908-8345-95D2-E0300EFBB03A}" srcOrd="4" destOrd="0" presId="urn:microsoft.com/office/officeart/2005/8/layout/vList2"/>
    <dgm:cxn modelId="{7DA4719E-59BF-4140-AD71-EB3B19D2C724}" type="presParOf" srcId="{FE3C7FC7-5F42-C547-B4FE-7DAA159BE514}" destId="{531A2260-541F-5D41-A738-47507CCD76C0}" srcOrd="5" destOrd="0" presId="urn:microsoft.com/office/officeart/2005/8/layout/vList2"/>
    <dgm:cxn modelId="{48BEE594-B34C-3C44-BB6F-FCC147B520C5}" type="presParOf" srcId="{FE3C7FC7-5F42-C547-B4FE-7DAA159BE514}" destId="{9589E432-3723-F44F-A4E2-4808845147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2FFAD9-3310-3648-8306-8CB8A8F04D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A10B7D-A197-F64F-9153-E641220F723E}">
      <dgm:prSet/>
      <dgm:spPr/>
      <dgm:t>
        <a:bodyPr/>
        <a:lstStyle/>
        <a:p>
          <a:r>
            <a:rPr lang="en-US" dirty="0"/>
            <a:t>For sinusitis: </a:t>
          </a:r>
          <a:endParaRPr lang="en-GB" dirty="0"/>
        </a:p>
      </dgm:t>
    </dgm:pt>
    <dgm:pt modelId="{220DD84A-CD17-064B-9D69-E8AB95A6B0BD}" type="parTrans" cxnId="{199C99BD-1565-BE4C-8E44-5402706D2B4A}">
      <dgm:prSet/>
      <dgm:spPr/>
      <dgm:t>
        <a:bodyPr/>
        <a:lstStyle/>
        <a:p>
          <a:endParaRPr lang="en-GB"/>
        </a:p>
      </dgm:t>
    </dgm:pt>
    <dgm:pt modelId="{692625C8-F284-6C46-9224-D46A4FAE4F38}" type="sibTrans" cxnId="{199C99BD-1565-BE4C-8E44-5402706D2B4A}">
      <dgm:prSet/>
      <dgm:spPr/>
      <dgm:t>
        <a:bodyPr/>
        <a:lstStyle/>
        <a:p>
          <a:endParaRPr lang="en-GB"/>
        </a:p>
      </dgm:t>
    </dgm:pt>
    <dgm:pt modelId="{5D4A71CE-97E9-DF49-84C8-01F18190711B}">
      <dgm:prSet/>
      <dgm:spPr/>
      <dgm:t>
        <a:bodyPr/>
        <a:lstStyle/>
        <a:p>
          <a:r>
            <a:rPr lang="en-US" b="0" dirty="0"/>
            <a:t>Frontal trephination</a:t>
          </a:r>
          <a:endParaRPr lang="en-GB" dirty="0"/>
        </a:p>
      </dgm:t>
    </dgm:pt>
    <dgm:pt modelId="{DCB50F04-5697-6D42-8CA8-421FEF4EF94B}" type="parTrans" cxnId="{E34663F5-9685-2243-8318-45D53985A3E3}">
      <dgm:prSet/>
      <dgm:spPr/>
      <dgm:t>
        <a:bodyPr/>
        <a:lstStyle/>
        <a:p>
          <a:endParaRPr lang="en-GB"/>
        </a:p>
      </dgm:t>
    </dgm:pt>
    <dgm:pt modelId="{FB28D8DA-2DC5-674C-9600-DB5587DD589E}" type="sibTrans" cxnId="{E34663F5-9685-2243-8318-45D53985A3E3}">
      <dgm:prSet/>
      <dgm:spPr/>
      <dgm:t>
        <a:bodyPr/>
        <a:lstStyle/>
        <a:p>
          <a:endParaRPr lang="en-GB"/>
        </a:p>
      </dgm:t>
    </dgm:pt>
    <dgm:pt modelId="{6F6A5692-1DF6-5440-9C3B-ED34F297E8A5}">
      <dgm:prSet/>
      <dgm:spPr/>
      <dgm:t>
        <a:bodyPr/>
        <a:lstStyle/>
        <a:p>
          <a:r>
            <a:rPr lang="en-US" b="0" dirty="0"/>
            <a:t>External </a:t>
          </a:r>
          <a:r>
            <a:rPr lang="en-US" b="0" dirty="0" err="1"/>
            <a:t>fronto</a:t>
          </a:r>
          <a:r>
            <a:rPr lang="en-US" b="0" dirty="0"/>
            <a:t>-ethmoidectomy (Lynch Howarth) </a:t>
          </a:r>
          <a:endParaRPr lang="en-GB" dirty="0"/>
        </a:p>
      </dgm:t>
    </dgm:pt>
    <dgm:pt modelId="{A7A27339-0832-C54C-AD01-6724EF5E495E}" type="parTrans" cxnId="{E5C79D47-D2C5-A442-B843-EC107F209BE5}">
      <dgm:prSet/>
      <dgm:spPr/>
      <dgm:t>
        <a:bodyPr/>
        <a:lstStyle/>
        <a:p>
          <a:endParaRPr lang="en-GB"/>
        </a:p>
      </dgm:t>
    </dgm:pt>
    <dgm:pt modelId="{E70D5189-6EBC-134F-8476-9AB5F97A3D77}" type="sibTrans" cxnId="{E5C79D47-D2C5-A442-B843-EC107F209BE5}">
      <dgm:prSet/>
      <dgm:spPr/>
      <dgm:t>
        <a:bodyPr/>
        <a:lstStyle/>
        <a:p>
          <a:endParaRPr lang="en-GB"/>
        </a:p>
      </dgm:t>
    </dgm:pt>
    <dgm:pt modelId="{AA9EC815-1ABA-494C-B291-A58F338DF7DE}">
      <dgm:prSet/>
      <dgm:spPr/>
      <dgm:t>
        <a:bodyPr/>
        <a:lstStyle/>
        <a:p>
          <a:r>
            <a:rPr lang="en-US" b="0" dirty="0"/>
            <a:t>Functional Endoscopic Sinus Surgery  </a:t>
          </a:r>
          <a:endParaRPr lang="en-GB" dirty="0"/>
        </a:p>
      </dgm:t>
    </dgm:pt>
    <dgm:pt modelId="{CD0961BF-0412-684E-B2F4-8613C90BD8D2}" type="parTrans" cxnId="{422B924E-1F98-4943-837A-8B94FD73A871}">
      <dgm:prSet/>
      <dgm:spPr/>
      <dgm:t>
        <a:bodyPr/>
        <a:lstStyle/>
        <a:p>
          <a:endParaRPr lang="en-GB"/>
        </a:p>
      </dgm:t>
    </dgm:pt>
    <dgm:pt modelId="{0C0E085A-3A25-C94D-8FBD-B57E5AF13026}" type="sibTrans" cxnId="{422B924E-1F98-4943-837A-8B94FD73A871}">
      <dgm:prSet/>
      <dgm:spPr/>
      <dgm:t>
        <a:bodyPr/>
        <a:lstStyle/>
        <a:p>
          <a:endParaRPr lang="en-GB"/>
        </a:p>
      </dgm:t>
    </dgm:pt>
    <dgm:pt modelId="{0A5BC7B0-1C52-2B4E-9DD5-EB9F369A6404}">
      <dgm:prSet/>
      <dgm:spPr/>
      <dgm:t>
        <a:bodyPr/>
        <a:lstStyle/>
        <a:p>
          <a:r>
            <a:rPr lang="en-US"/>
            <a:t>For orbital complication:</a:t>
          </a:r>
          <a:endParaRPr lang="en-GB"/>
        </a:p>
      </dgm:t>
    </dgm:pt>
    <dgm:pt modelId="{115F5EC5-7631-4246-9A0D-CA0D82BBC625}" type="parTrans" cxnId="{0A0E540C-B027-004D-8D08-BB338488EFAB}">
      <dgm:prSet/>
      <dgm:spPr/>
      <dgm:t>
        <a:bodyPr/>
        <a:lstStyle/>
        <a:p>
          <a:endParaRPr lang="en-GB"/>
        </a:p>
      </dgm:t>
    </dgm:pt>
    <dgm:pt modelId="{BF250A16-0B82-CC4E-9334-0702D1553635}" type="sibTrans" cxnId="{0A0E540C-B027-004D-8D08-BB338488EFAB}">
      <dgm:prSet/>
      <dgm:spPr/>
      <dgm:t>
        <a:bodyPr/>
        <a:lstStyle/>
        <a:p>
          <a:endParaRPr lang="en-GB"/>
        </a:p>
      </dgm:t>
    </dgm:pt>
    <dgm:pt modelId="{376315C1-C705-BC42-92AF-5FDFDACEFCEE}">
      <dgm:prSet/>
      <dgm:spPr/>
      <dgm:t>
        <a:bodyPr/>
        <a:lstStyle/>
        <a:p>
          <a:r>
            <a:rPr lang="en-US" b="0" dirty="0"/>
            <a:t>Sub-periosteal abscess drainage</a:t>
          </a:r>
          <a:endParaRPr lang="en-GB" dirty="0"/>
        </a:p>
      </dgm:t>
    </dgm:pt>
    <dgm:pt modelId="{4D23E8C6-B0A7-F74B-BB6D-59294D994021}" type="parTrans" cxnId="{F5E42444-924C-F44F-9599-2F0703254282}">
      <dgm:prSet/>
      <dgm:spPr/>
      <dgm:t>
        <a:bodyPr/>
        <a:lstStyle/>
        <a:p>
          <a:endParaRPr lang="en-GB"/>
        </a:p>
      </dgm:t>
    </dgm:pt>
    <dgm:pt modelId="{909E08EA-9F01-5E42-B274-C84B928CF148}" type="sibTrans" cxnId="{F5E42444-924C-F44F-9599-2F0703254282}">
      <dgm:prSet/>
      <dgm:spPr/>
      <dgm:t>
        <a:bodyPr/>
        <a:lstStyle/>
        <a:p>
          <a:endParaRPr lang="en-GB"/>
        </a:p>
      </dgm:t>
    </dgm:pt>
    <dgm:pt modelId="{2D413B06-D5AD-2B4A-82D9-CC46495D06F6}">
      <dgm:prSet/>
      <dgm:spPr/>
      <dgm:t>
        <a:bodyPr/>
        <a:lstStyle/>
        <a:p>
          <a:r>
            <a:rPr lang="en-US" b="0" dirty="0"/>
            <a:t>Orbital decompression</a:t>
          </a:r>
          <a:endParaRPr lang="en-GB" dirty="0"/>
        </a:p>
      </dgm:t>
    </dgm:pt>
    <dgm:pt modelId="{A34E0CF4-7938-5D48-AF6C-58C0D2A7FBA8}" type="parTrans" cxnId="{283D973D-0076-8946-AA09-FD6DF41EBE36}">
      <dgm:prSet/>
      <dgm:spPr/>
      <dgm:t>
        <a:bodyPr/>
        <a:lstStyle/>
        <a:p>
          <a:endParaRPr lang="en-GB"/>
        </a:p>
      </dgm:t>
    </dgm:pt>
    <dgm:pt modelId="{AE1A99B6-3C6D-C644-808B-E8A4B5B75DBC}" type="sibTrans" cxnId="{283D973D-0076-8946-AA09-FD6DF41EBE36}">
      <dgm:prSet/>
      <dgm:spPr/>
      <dgm:t>
        <a:bodyPr/>
        <a:lstStyle/>
        <a:p>
          <a:endParaRPr lang="en-GB"/>
        </a:p>
      </dgm:t>
    </dgm:pt>
    <dgm:pt modelId="{7033DC8D-923E-0246-8DE1-D27FFEC4D4FE}" type="pres">
      <dgm:prSet presAssocID="{F32FFAD9-3310-3648-8306-8CB8A8F04DC7}" presName="linear" presStyleCnt="0">
        <dgm:presLayoutVars>
          <dgm:animLvl val="lvl"/>
          <dgm:resizeHandles val="exact"/>
        </dgm:presLayoutVars>
      </dgm:prSet>
      <dgm:spPr/>
    </dgm:pt>
    <dgm:pt modelId="{576E24D6-780E-514E-837E-5ED99C3F1DFC}" type="pres">
      <dgm:prSet presAssocID="{77A10B7D-A197-F64F-9153-E641220F723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51D9E3B-AE73-1846-A17C-6CE443E49335}" type="pres">
      <dgm:prSet presAssocID="{77A10B7D-A197-F64F-9153-E641220F723E}" presName="childText" presStyleLbl="revTx" presStyleIdx="0" presStyleCnt="2">
        <dgm:presLayoutVars>
          <dgm:bulletEnabled val="1"/>
        </dgm:presLayoutVars>
      </dgm:prSet>
      <dgm:spPr/>
    </dgm:pt>
    <dgm:pt modelId="{51BD66BC-F054-1846-9C09-B9D8ED591714}" type="pres">
      <dgm:prSet presAssocID="{0A5BC7B0-1C52-2B4E-9DD5-EB9F369A640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EB48C55-0BA2-A546-AFA8-4866781A42F7}" type="pres">
      <dgm:prSet presAssocID="{0A5BC7B0-1C52-2B4E-9DD5-EB9F369A640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A0E540C-B027-004D-8D08-BB338488EFAB}" srcId="{F32FFAD9-3310-3648-8306-8CB8A8F04DC7}" destId="{0A5BC7B0-1C52-2B4E-9DD5-EB9F369A6404}" srcOrd="1" destOrd="0" parTransId="{115F5EC5-7631-4246-9A0D-CA0D82BBC625}" sibTransId="{BF250A16-0B82-CC4E-9334-0702D1553635}"/>
    <dgm:cxn modelId="{DA25B12F-D985-4A40-BFEC-1310975EE5DC}" type="presOf" srcId="{F32FFAD9-3310-3648-8306-8CB8A8F04DC7}" destId="{7033DC8D-923E-0246-8DE1-D27FFEC4D4FE}" srcOrd="0" destOrd="0" presId="urn:microsoft.com/office/officeart/2005/8/layout/vList2"/>
    <dgm:cxn modelId="{283D973D-0076-8946-AA09-FD6DF41EBE36}" srcId="{0A5BC7B0-1C52-2B4E-9DD5-EB9F369A6404}" destId="{2D413B06-D5AD-2B4A-82D9-CC46495D06F6}" srcOrd="1" destOrd="0" parTransId="{A34E0CF4-7938-5D48-AF6C-58C0D2A7FBA8}" sibTransId="{AE1A99B6-3C6D-C644-808B-E8A4B5B75DBC}"/>
    <dgm:cxn modelId="{F5E42444-924C-F44F-9599-2F0703254282}" srcId="{0A5BC7B0-1C52-2B4E-9DD5-EB9F369A6404}" destId="{376315C1-C705-BC42-92AF-5FDFDACEFCEE}" srcOrd="0" destOrd="0" parTransId="{4D23E8C6-B0A7-F74B-BB6D-59294D994021}" sibTransId="{909E08EA-9F01-5E42-B274-C84B928CF148}"/>
    <dgm:cxn modelId="{E5C79D47-D2C5-A442-B843-EC107F209BE5}" srcId="{77A10B7D-A197-F64F-9153-E641220F723E}" destId="{6F6A5692-1DF6-5440-9C3B-ED34F297E8A5}" srcOrd="1" destOrd="0" parTransId="{A7A27339-0832-C54C-AD01-6724EF5E495E}" sibTransId="{E70D5189-6EBC-134F-8476-9AB5F97A3D77}"/>
    <dgm:cxn modelId="{422B924E-1F98-4943-837A-8B94FD73A871}" srcId="{77A10B7D-A197-F64F-9153-E641220F723E}" destId="{AA9EC815-1ABA-494C-B291-A58F338DF7DE}" srcOrd="2" destOrd="0" parTransId="{CD0961BF-0412-684E-B2F4-8613C90BD8D2}" sibTransId="{0C0E085A-3A25-C94D-8FBD-B57E5AF13026}"/>
    <dgm:cxn modelId="{D876F36A-0396-BE4A-A7A3-BFF7C6198B95}" type="presOf" srcId="{AA9EC815-1ABA-494C-B291-A58F338DF7DE}" destId="{E51D9E3B-AE73-1846-A17C-6CE443E49335}" srcOrd="0" destOrd="2" presId="urn:microsoft.com/office/officeart/2005/8/layout/vList2"/>
    <dgm:cxn modelId="{6033857C-1861-F241-BB9D-15949448741B}" type="presOf" srcId="{376315C1-C705-BC42-92AF-5FDFDACEFCEE}" destId="{7EB48C55-0BA2-A546-AFA8-4866781A42F7}" srcOrd="0" destOrd="0" presId="urn:microsoft.com/office/officeart/2005/8/layout/vList2"/>
    <dgm:cxn modelId="{0F85EB90-51BA-A244-8BAE-D087C7A43EF8}" type="presOf" srcId="{2D413B06-D5AD-2B4A-82D9-CC46495D06F6}" destId="{7EB48C55-0BA2-A546-AFA8-4866781A42F7}" srcOrd="0" destOrd="1" presId="urn:microsoft.com/office/officeart/2005/8/layout/vList2"/>
    <dgm:cxn modelId="{6861AA99-8177-814F-BEF7-8685CE06006F}" type="presOf" srcId="{77A10B7D-A197-F64F-9153-E641220F723E}" destId="{576E24D6-780E-514E-837E-5ED99C3F1DFC}" srcOrd="0" destOrd="0" presId="urn:microsoft.com/office/officeart/2005/8/layout/vList2"/>
    <dgm:cxn modelId="{0D9FE3AA-702F-774B-ADB3-FB3F934E08F8}" type="presOf" srcId="{0A5BC7B0-1C52-2B4E-9DD5-EB9F369A6404}" destId="{51BD66BC-F054-1846-9C09-B9D8ED591714}" srcOrd="0" destOrd="0" presId="urn:microsoft.com/office/officeart/2005/8/layout/vList2"/>
    <dgm:cxn modelId="{A8D061B2-7EE8-1E48-8E01-76CBC069C5E4}" type="presOf" srcId="{6F6A5692-1DF6-5440-9C3B-ED34F297E8A5}" destId="{E51D9E3B-AE73-1846-A17C-6CE443E49335}" srcOrd="0" destOrd="1" presId="urn:microsoft.com/office/officeart/2005/8/layout/vList2"/>
    <dgm:cxn modelId="{199C99BD-1565-BE4C-8E44-5402706D2B4A}" srcId="{F32FFAD9-3310-3648-8306-8CB8A8F04DC7}" destId="{77A10B7D-A197-F64F-9153-E641220F723E}" srcOrd="0" destOrd="0" parTransId="{220DD84A-CD17-064B-9D69-E8AB95A6B0BD}" sibTransId="{692625C8-F284-6C46-9224-D46A4FAE4F38}"/>
    <dgm:cxn modelId="{E34663F5-9685-2243-8318-45D53985A3E3}" srcId="{77A10B7D-A197-F64F-9153-E641220F723E}" destId="{5D4A71CE-97E9-DF49-84C8-01F18190711B}" srcOrd="0" destOrd="0" parTransId="{DCB50F04-5697-6D42-8CA8-421FEF4EF94B}" sibTransId="{FB28D8DA-2DC5-674C-9600-DB5587DD589E}"/>
    <dgm:cxn modelId="{9FE786F5-A6A3-4443-90C8-32DE49D3EC8B}" type="presOf" srcId="{5D4A71CE-97E9-DF49-84C8-01F18190711B}" destId="{E51D9E3B-AE73-1846-A17C-6CE443E49335}" srcOrd="0" destOrd="0" presId="urn:microsoft.com/office/officeart/2005/8/layout/vList2"/>
    <dgm:cxn modelId="{1F33C4ED-BEB0-2F47-8E51-AB6030D85AAD}" type="presParOf" srcId="{7033DC8D-923E-0246-8DE1-D27FFEC4D4FE}" destId="{576E24D6-780E-514E-837E-5ED99C3F1DFC}" srcOrd="0" destOrd="0" presId="urn:microsoft.com/office/officeart/2005/8/layout/vList2"/>
    <dgm:cxn modelId="{F98BA6FC-07CD-2545-80FC-3D0052A15724}" type="presParOf" srcId="{7033DC8D-923E-0246-8DE1-D27FFEC4D4FE}" destId="{E51D9E3B-AE73-1846-A17C-6CE443E49335}" srcOrd="1" destOrd="0" presId="urn:microsoft.com/office/officeart/2005/8/layout/vList2"/>
    <dgm:cxn modelId="{C5FD67A9-D193-714A-89C8-181A4F4FE42E}" type="presParOf" srcId="{7033DC8D-923E-0246-8DE1-D27FFEC4D4FE}" destId="{51BD66BC-F054-1846-9C09-B9D8ED591714}" srcOrd="2" destOrd="0" presId="urn:microsoft.com/office/officeart/2005/8/layout/vList2"/>
    <dgm:cxn modelId="{C8A99A51-BF7C-E440-AB30-084939630B98}" type="presParOf" srcId="{7033DC8D-923E-0246-8DE1-D27FFEC4D4FE}" destId="{7EB48C55-0BA2-A546-AFA8-4866781A42F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1E3241-8946-2744-9AC9-A95E94709D2B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E9B02A67-721E-A14A-A66E-B629210CD1F1}">
      <dgm:prSet custT="1"/>
      <dgm:spPr/>
      <dgm:t>
        <a:bodyPr/>
        <a:lstStyle/>
        <a:p>
          <a:r>
            <a:rPr lang="en-US" sz="2800" dirty="0"/>
            <a:t>Frontal sinus osteomyelitis (Percival Pott, 1760)</a:t>
          </a:r>
          <a:endParaRPr lang="en-GB" sz="2800" dirty="0"/>
        </a:p>
      </dgm:t>
    </dgm:pt>
    <dgm:pt modelId="{0C8526AC-FA2C-6D4B-860D-97B90FB22C49}" type="parTrans" cxnId="{2E664207-3657-2342-A70F-B5234565BBF7}">
      <dgm:prSet/>
      <dgm:spPr/>
      <dgm:t>
        <a:bodyPr/>
        <a:lstStyle/>
        <a:p>
          <a:endParaRPr lang="en-GB"/>
        </a:p>
      </dgm:t>
    </dgm:pt>
    <dgm:pt modelId="{5D6DBD25-8030-C34C-9F41-A69219481BC9}" type="sibTrans" cxnId="{2E664207-3657-2342-A70F-B5234565BBF7}">
      <dgm:prSet/>
      <dgm:spPr/>
      <dgm:t>
        <a:bodyPr/>
        <a:lstStyle/>
        <a:p>
          <a:endParaRPr lang="en-GB"/>
        </a:p>
      </dgm:t>
    </dgm:pt>
    <dgm:pt modelId="{BC1EC56D-18EC-F842-94DD-F069AC426A31}">
      <dgm:prSet custT="1"/>
      <dgm:spPr/>
      <dgm:t>
        <a:bodyPr/>
        <a:lstStyle/>
        <a:p>
          <a:r>
            <a:rPr lang="en-US" sz="2800" dirty="0"/>
            <a:t>Fluctuant swelling over forehead anteriorly </a:t>
          </a:r>
          <a:endParaRPr lang="en-GB" sz="2800" dirty="0"/>
        </a:p>
      </dgm:t>
    </dgm:pt>
    <dgm:pt modelId="{A43B28F4-9E66-1F49-94A8-1A9CFC8523E2}" type="parTrans" cxnId="{7FBD56EC-68E8-5746-90DB-662207FD9F24}">
      <dgm:prSet/>
      <dgm:spPr/>
      <dgm:t>
        <a:bodyPr/>
        <a:lstStyle/>
        <a:p>
          <a:endParaRPr lang="en-GB"/>
        </a:p>
      </dgm:t>
    </dgm:pt>
    <dgm:pt modelId="{00044077-0B55-1F4B-83C3-8B74FB835310}" type="sibTrans" cxnId="{7FBD56EC-68E8-5746-90DB-662207FD9F24}">
      <dgm:prSet/>
      <dgm:spPr/>
      <dgm:t>
        <a:bodyPr/>
        <a:lstStyle/>
        <a:p>
          <a:endParaRPr lang="en-GB"/>
        </a:p>
      </dgm:t>
    </dgm:pt>
    <dgm:pt modelId="{E6747C02-CD38-1545-9266-8C040850AC48}">
      <dgm:prSet custT="1"/>
      <dgm:spPr/>
      <dgm:t>
        <a:bodyPr/>
        <a:lstStyle/>
        <a:p>
          <a:r>
            <a:rPr lang="en-US" sz="2800" dirty="0"/>
            <a:t>May spread posteriorly </a:t>
          </a:r>
          <a:r>
            <a:rPr lang="en-US" sz="2800" dirty="0">
              <a:sym typeface="Symbol" pitchFamily="2" charset="2"/>
            </a:rPr>
            <a:t></a:t>
          </a:r>
          <a:r>
            <a:rPr lang="en-US" sz="2800" dirty="0"/>
            <a:t> subdural abscess</a:t>
          </a:r>
          <a:endParaRPr lang="en-GB" sz="2800" dirty="0"/>
        </a:p>
      </dgm:t>
    </dgm:pt>
    <dgm:pt modelId="{5485FC29-A6F8-DA48-A3E7-A13B81EF1DE6}" type="parTrans" cxnId="{F154A116-6C9E-E443-A080-42FD566AEB5D}">
      <dgm:prSet/>
      <dgm:spPr/>
      <dgm:t>
        <a:bodyPr/>
        <a:lstStyle/>
        <a:p>
          <a:endParaRPr lang="en-GB"/>
        </a:p>
      </dgm:t>
    </dgm:pt>
    <dgm:pt modelId="{C3D1D83F-1A4E-C148-85A2-1D46F5F96552}" type="sibTrans" cxnId="{F154A116-6C9E-E443-A080-42FD566AEB5D}">
      <dgm:prSet/>
      <dgm:spPr/>
      <dgm:t>
        <a:bodyPr/>
        <a:lstStyle/>
        <a:p>
          <a:endParaRPr lang="en-GB"/>
        </a:p>
      </dgm:t>
    </dgm:pt>
    <dgm:pt modelId="{73279DD3-538A-CF4B-B5D3-B402C54C553A}">
      <dgm:prSet custT="1"/>
      <dgm:spPr/>
      <dgm:t>
        <a:bodyPr/>
        <a:lstStyle/>
        <a:p>
          <a:r>
            <a:rPr lang="en-US" sz="2800" dirty="0"/>
            <a:t>Tx: 6 week antibiotics + drainage of pus &amp; debridement of bone + obliteration of frontal sinus by osteoplastic flap technique</a:t>
          </a:r>
          <a:endParaRPr lang="en-GB" sz="2800" dirty="0"/>
        </a:p>
      </dgm:t>
    </dgm:pt>
    <dgm:pt modelId="{67D097B9-0E06-B849-8832-1B5C3F7D890B}" type="parTrans" cxnId="{DD228E76-4A3B-9341-B1C0-51FA8909E0AA}">
      <dgm:prSet/>
      <dgm:spPr/>
      <dgm:t>
        <a:bodyPr/>
        <a:lstStyle/>
        <a:p>
          <a:endParaRPr lang="en-GB"/>
        </a:p>
      </dgm:t>
    </dgm:pt>
    <dgm:pt modelId="{E40C3508-FA7C-EC4C-82D5-FECCC5034167}" type="sibTrans" cxnId="{DD228E76-4A3B-9341-B1C0-51FA8909E0AA}">
      <dgm:prSet/>
      <dgm:spPr/>
      <dgm:t>
        <a:bodyPr/>
        <a:lstStyle/>
        <a:p>
          <a:endParaRPr lang="en-GB"/>
        </a:p>
      </dgm:t>
    </dgm:pt>
    <dgm:pt modelId="{A948328B-C460-7341-818B-35F0174D26D7}" type="pres">
      <dgm:prSet presAssocID="{4A1E3241-8946-2744-9AC9-A95E94709D2B}" presName="linear" presStyleCnt="0">
        <dgm:presLayoutVars>
          <dgm:animLvl val="lvl"/>
          <dgm:resizeHandles val="exact"/>
        </dgm:presLayoutVars>
      </dgm:prSet>
      <dgm:spPr/>
    </dgm:pt>
    <dgm:pt modelId="{47DFDC0C-7DC8-D349-AB4F-AE5257252369}" type="pres">
      <dgm:prSet presAssocID="{E9B02A67-721E-A14A-A66E-B629210CD1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1E04FC5-9C48-C148-98AC-C31C1827AD37}" type="pres">
      <dgm:prSet presAssocID="{5D6DBD25-8030-C34C-9F41-A69219481BC9}" presName="spacer" presStyleCnt="0"/>
      <dgm:spPr/>
    </dgm:pt>
    <dgm:pt modelId="{59CE1D2E-BC78-D34F-B645-38154F25FFD7}" type="pres">
      <dgm:prSet presAssocID="{BC1EC56D-18EC-F842-94DD-F069AC426A3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70AF17-F48D-404F-84B1-07EE4B4EC543}" type="pres">
      <dgm:prSet presAssocID="{00044077-0B55-1F4B-83C3-8B74FB835310}" presName="spacer" presStyleCnt="0"/>
      <dgm:spPr/>
    </dgm:pt>
    <dgm:pt modelId="{C256547D-9C91-E64D-B708-7CCEC446E3AC}" type="pres">
      <dgm:prSet presAssocID="{E6747C02-CD38-1545-9266-8C040850AC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55DA4D-CB42-774D-BD52-9771D08A62DF}" type="pres">
      <dgm:prSet presAssocID="{C3D1D83F-1A4E-C148-85A2-1D46F5F96552}" presName="spacer" presStyleCnt="0"/>
      <dgm:spPr/>
    </dgm:pt>
    <dgm:pt modelId="{B0F25B58-3FE5-214D-B633-F426B233FA23}" type="pres">
      <dgm:prSet presAssocID="{73279DD3-538A-CF4B-B5D3-B402C54C553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E664207-3657-2342-A70F-B5234565BBF7}" srcId="{4A1E3241-8946-2744-9AC9-A95E94709D2B}" destId="{E9B02A67-721E-A14A-A66E-B629210CD1F1}" srcOrd="0" destOrd="0" parTransId="{0C8526AC-FA2C-6D4B-860D-97B90FB22C49}" sibTransId="{5D6DBD25-8030-C34C-9F41-A69219481BC9}"/>
    <dgm:cxn modelId="{F154A116-6C9E-E443-A080-42FD566AEB5D}" srcId="{4A1E3241-8946-2744-9AC9-A95E94709D2B}" destId="{E6747C02-CD38-1545-9266-8C040850AC48}" srcOrd="2" destOrd="0" parTransId="{5485FC29-A6F8-DA48-A3E7-A13B81EF1DE6}" sibTransId="{C3D1D83F-1A4E-C148-85A2-1D46F5F96552}"/>
    <dgm:cxn modelId="{B42FA91B-5E32-9540-9498-9E1EB78EA43A}" type="presOf" srcId="{BC1EC56D-18EC-F842-94DD-F069AC426A31}" destId="{59CE1D2E-BC78-D34F-B645-38154F25FFD7}" srcOrd="0" destOrd="0" presId="urn:microsoft.com/office/officeart/2005/8/layout/vList2"/>
    <dgm:cxn modelId="{15582548-1227-AA40-B1EC-8CC39DED84DC}" type="presOf" srcId="{E9B02A67-721E-A14A-A66E-B629210CD1F1}" destId="{47DFDC0C-7DC8-D349-AB4F-AE5257252369}" srcOrd="0" destOrd="0" presId="urn:microsoft.com/office/officeart/2005/8/layout/vList2"/>
    <dgm:cxn modelId="{299CA655-F2F4-F848-91E9-CF3EC998ABFC}" type="presOf" srcId="{4A1E3241-8946-2744-9AC9-A95E94709D2B}" destId="{A948328B-C460-7341-818B-35F0174D26D7}" srcOrd="0" destOrd="0" presId="urn:microsoft.com/office/officeart/2005/8/layout/vList2"/>
    <dgm:cxn modelId="{DD228E76-4A3B-9341-B1C0-51FA8909E0AA}" srcId="{4A1E3241-8946-2744-9AC9-A95E94709D2B}" destId="{73279DD3-538A-CF4B-B5D3-B402C54C553A}" srcOrd="3" destOrd="0" parTransId="{67D097B9-0E06-B849-8832-1B5C3F7D890B}" sibTransId="{E40C3508-FA7C-EC4C-82D5-FECCC5034167}"/>
    <dgm:cxn modelId="{790E3C89-D60A-0541-AF78-1A0012C32B0D}" type="presOf" srcId="{73279DD3-538A-CF4B-B5D3-B402C54C553A}" destId="{B0F25B58-3FE5-214D-B633-F426B233FA23}" srcOrd="0" destOrd="0" presId="urn:microsoft.com/office/officeart/2005/8/layout/vList2"/>
    <dgm:cxn modelId="{A968CDA7-12E9-734F-833A-2D54A28A052D}" type="presOf" srcId="{E6747C02-CD38-1545-9266-8C040850AC48}" destId="{C256547D-9C91-E64D-B708-7CCEC446E3AC}" srcOrd="0" destOrd="0" presId="urn:microsoft.com/office/officeart/2005/8/layout/vList2"/>
    <dgm:cxn modelId="{7FBD56EC-68E8-5746-90DB-662207FD9F24}" srcId="{4A1E3241-8946-2744-9AC9-A95E94709D2B}" destId="{BC1EC56D-18EC-F842-94DD-F069AC426A31}" srcOrd="1" destOrd="0" parTransId="{A43B28F4-9E66-1F49-94A8-1A9CFC8523E2}" sibTransId="{00044077-0B55-1F4B-83C3-8B74FB835310}"/>
    <dgm:cxn modelId="{9BDD844A-7ADF-3C47-A279-E03B0A602858}" type="presParOf" srcId="{A948328B-C460-7341-818B-35F0174D26D7}" destId="{47DFDC0C-7DC8-D349-AB4F-AE5257252369}" srcOrd="0" destOrd="0" presId="urn:microsoft.com/office/officeart/2005/8/layout/vList2"/>
    <dgm:cxn modelId="{C907B8A6-CCA0-2B48-B0A3-3DBFBE8F6423}" type="presParOf" srcId="{A948328B-C460-7341-818B-35F0174D26D7}" destId="{E1E04FC5-9C48-C148-98AC-C31C1827AD37}" srcOrd="1" destOrd="0" presId="urn:microsoft.com/office/officeart/2005/8/layout/vList2"/>
    <dgm:cxn modelId="{A2A41EC9-E704-1E4C-9155-1E7AF1B5B053}" type="presParOf" srcId="{A948328B-C460-7341-818B-35F0174D26D7}" destId="{59CE1D2E-BC78-D34F-B645-38154F25FFD7}" srcOrd="2" destOrd="0" presId="urn:microsoft.com/office/officeart/2005/8/layout/vList2"/>
    <dgm:cxn modelId="{B530E4BA-6626-0A46-B915-525F09C67BA3}" type="presParOf" srcId="{A948328B-C460-7341-818B-35F0174D26D7}" destId="{8670AF17-F48D-404F-84B1-07EE4B4EC543}" srcOrd="3" destOrd="0" presId="urn:microsoft.com/office/officeart/2005/8/layout/vList2"/>
    <dgm:cxn modelId="{962DB677-E450-9B4E-AB86-DC6739CAB09E}" type="presParOf" srcId="{A948328B-C460-7341-818B-35F0174D26D7}" destId="{C256547D-9C91-E64D-B708-7CCEC446E3AC}" srcOrd="4" destOrd="0" presId="urn:microsoft.com/office/officeart/2005/8/layout/vList2"/>
    <dgm:cxn modelId="{6BFA6B3F-DB13-8E4D-93C7-33209A41268E}" type="presParOf" srcId="{A948328B-C460-7341-818B-35F0174D26D7}" destId="{F455DA4D-CB42-774D-BD52-9771D08A62DF}" srcOrd="5" destOrd="0" presId="urn:microsoft.com/office/officeart/2005/8/layout/vList2"/>
    <dgm:cxn modelId="{89D93DEE-387F-6F4B-BE2D-24657EE4AC5D}" type="presParOf" srcId="{A948328B-C460-7341-818B-35F0174D26D7}" destId="{B0F25B58-3FE5-214D-B633-F426B233FA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B3608-49F8-0540-81B8-0BE06ECFC775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931DBCE2-B72F-2442-BE4F-8D733FC9E0CE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Learning objectives</a:t>
          </a:r>
        </a:p>
      </dgm:t>
    </dgm:pt>
    <dgm:pt modelId="{86E41154-35A0-AA4E-B994-7F421375B2DA}" type="parTrans" cxnId="{878A25DB-203C-7745-B747-00B6905862B0}">
      <dgm:prSet/>
      <dgm:spPr/>
      <dgm:t>
        <a:bodyPr/>
        <a:lstStyle/>
        <a:p>
          <a:endParaRPr lang="en-US"/>
        </a:p>
      </dgm:t>
    </dgm:pt>
    <dgm:pt modelId="{80D13703-1BC0-5A4B-BF6B-5DDF0D6993F2}" type="sibTrans" cxnId="{878A25DB-203C-7745-B747-00B6905862B0}">
      <dgm:prSet/>
      <dgm:spPr/>
      <dgm:t>
        <a:bodyPr/>
        <a:lstStyle/>
        <a:p>
          <a:endParaRPr lang="en-US"/>
        </a:p>
      </dgm:t>
    </dgm:pt>
    <dgm:pt modelId="{C219EFBC-4D7B-944D-B44D-DA52F1F2A85B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Core concept of subject	60%</a:t>
          </a:r>
        </a:p>
      </dgm:t>
    </dgm:pt>
    <dgm:pt modelId="{C78F6D01-0FE5-A143-A31F-96B30BBE4F3C}" type="parTrans" cxnId="{C0A7F897-34F4-2D4C-AC1E-843F6FC234A3}">
      <dgm:prSet/>
      <dgm:spPr/>
      <dgm:t>
        <a:bodyPr/>
        <a:lstStyle/>
        <a:p>
          <a:endParaRPr lang="en-US"/>
        </a:p>
      </dgm:t>
    </dgm:pt>
    <dgm:pt modelId="{B551D532-4EC6-C341-BA0E-ADCD34854412}" type="sibTrans" cxnId="{C0A7F897-34F4-2D4C-AC1E-843F6FC234A3}">
      <dgm:prSet/>
      <dgm:spPr/>
      <dgm:t>
        <a:bodyPr/>
        <a:lstStyle/>
        <a:p>
          <a:endParaRPr lang="en-US"/>
        </a:p>
      </dgm:t>
    </dgm:pt>
    <dgm:pt modelId="{4B2A2A51-9438-B540-A7C3-02D9682308CB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Anatomy, Biochemistry, Physiology (spiral integration 08%)</a:t>
          </a:r>
        </a:p>
      </dgm:t>
    </dgm:pt>
    <dgm:pt modelId="{EE110491-B0A0-AC4C-BB74-D4CA80502725}" type="parTrans" cxnId="{A88D7983-D652-BB45-8E1A-046C31EEB30D}">
      <dgm:prSet/>
      <dgm:spPr/>
      <dgm:t>
        <a:bodyPr/>
        <a:lstStyle/>
        <a:p>
          <a:endParaRPr lang="en-US"/>
        </a:p>
      </dgm:t>
    </dgm:pt>
    <dgm:pt modelId="{BB22FBEF-E8E0-CE40-B6EB-CBED7FFBDCD3}" type="sibTrans" cxnId="{A88D7983-D652-BB45-8E1A-046C31EEB30D}">
      <dgm:prSet/>
      <dgm:spPr/>
      <dgm:t>
        <a:bodyPr/>
        <a:lstStyle/>
        <a:p>
          <a:endParaRPr lang="en-US"/>
        </a:p>
      </dgm:t>
    </dgm:pt>
    <dgm:pt modelId="{091C19AC-62C9-7447-AF3D-9C89B68623CE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Surgery, Medicine (vertical integration – 07%)</a:t>
          </a:r>
        </a:p>
      </dgm:t>
    </dgm:pt>
    <dgm:pt modelId="{659197F9-EF23-D94F-B304-F907E2DB74EE}" type="parTrans" cxnId="{0AE94E16-7929-C84E-A79F-89D7FCB40A05}">
      <dgm:prSet/>
      <dgm:spPr/>
      <dgm:t>
        <a:bodyPr/>
        <a:lstStyle/>
        <a:p>
          <a:endParaRPr lang="en-US"/>
        </a:p>
      </dgm:t>
    </dgm:pt>
    <dgm:pt modelId="{AD318A03-958A-AE42-AE5C-3AE4C227B47F}" type="sibTrans" cxnId="{0AE94E16-7929-C84E-A79F-89D7FCB40A05}">
      <dgm:prSet/>
      <dgm:spPr/>
      <dgm:t>
        <a:bodyPr/>
        <a:lstStyle/>
        <a:p>
          <a:endParaRPr lang="en-US"/>
        </a:p>
      </dgm:t>
    </dgm:pt>
    <dgm:pt modelId="{5CD05CD8-683A-514C-90E0-5182F6CDB227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Research article related to topic, Bioethics, A.I (05%)  </a:t>
          </a:r>
        </a:p>
      </dgm:t>
    </dgm:pt>
    <dgm:pt modelId="{C5A6ADD9-5E3F-B147-8BD0-E3D899088660}" type="parTrans" cxnId="{89B368A8-A187-DE43-944A-254719C52C5C}">
      <dgm:prSet/>
      <dgm:spPr/>
      <dgm:t>
        <a:bodyPr/>
        <a:lstStyle/>
        <a:p>
          <a:endParaRPr lang="en-US"/>
        </a:p>
      </dgm:t>
    </dgm:pt>
    <dgm:pt modelId="{2C51B4DA-33AD-4344-962C-290F85A6BADC}" type="sibTrans" cxnId="{89B368A8-A187-DE43-944A-254719C52C5C}">
      <dgm:prSet/>
      <dgm:spPr/>
      <dgm:t>
        <a:bodyPr/>
        <a:lstStyle/>
        <a:p>
          <a:endParaRPr lang="en-US"/>
        </a:p>
      </dgm:t>
    </dgm:pt>
    <dgm:pt modelId="{BFBCA9EB-868D-CF42-839B-DF347D1F6C72}">
      <dgm:prSet custT="1"/>
      <dgm:spPr/>
      <dgm:t>
        <a:bodyPr/>
        <a:lstStyle/>
        <a:p>
          <a:r>
            <a:rPr lang="en-US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Comm Med, Pathology (20%)</a:t>
          </a:r>
          <a:endParaRPr lang="en-US" sz="24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1B8D33-6673-8044-A4C0-5787DB48EB81}" type="parTrans" cxnId="{524FF0C3-C804-A04D-B9D3-89B11DD057F4}">
      <dgm:prSet/>
      <dgm:spPr/>
      <dgm:t>
        <a:bodyPr/>
        <a:lstStyle/>
        <a:p>
          <a:endParaRPr lang="en-US"/>
        </a:p>
      </dgm:t>
    </dgm:pt>
    <dgm:pt modelId="{DB47D37C-821F-3A40-8797-86253F3B5CAD}" type="sibTrans" cxnId="{524FF0C3-C804-A04D-B9D3-89B11DD057F4}">
      <dgm:prSet/>
      <dgm:spPr/>
      <dgm:t>
        <a:bodyPr/>
        <a:lstStyle/>
        <a:p>
          <a:endParaRPr lang="en-US"/>
        </a:p>
      </dgm:t>
    </dgm:pt>
    <dgm:pt modelId="{6ACAB888-6809-734B-B065-E2D1A41AD50A}" type="pres">
      <dgm:prSet presAssocID="{3A3B3608-49F8-0540-81B8-0BE06ECFC775}" presName="linear" presStyleCnt="0">
        <dgm:presLayoutVars>
          <dgm:animLvl val="lvl"/>
          <dgm:resizeHandles val="exact"/>
        </dgm:presLayoutVars>
      </dgm:prSet>
      <dgm:spPr/>
    </dgm:pt>
    <dgm:pt modelId="{BF997106-1BC4-D54B-9A07-27D2B06DD46A}" type="pres">
      <dgm:prSet presAssocID="{931DBCE2-B72F-2442-BE4F-8D733FC9E0C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E98B025-BAA9-A845-9018-5C7E88059426}" type="pres">
      <dgm:prSet presAssocID="{80D13703-1BC0-5A4B-BF6B-5DDF0D6993F2}" presName="spacer" presStyleCnt="0"/>
      <dgm:spPr/>
    </dgm:pt>
    <dgm:pt modelId="{D5ACB9FF-AA74-5C4D-BC7D-7DB3364C7B16}" type="pres">
      <dgm:prSet presAssocID="{C219EFBC-4D7B-944D-B44D-DA52F1F2A85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5BEA677-E359-8348-9B39-4BFDA6327323}" type="pres">
      <dgm:prSet presAssocID="{B551D532-4EC6-C341-BA0E-ADCD34854412}" presName="spacer" presStyleCnt="0"/>
      <dgm:spPr/>
    </dgm:pt>
    <dgm:pt modelId="{F80BD160-F353-EE46-9010-DD89583F5AC7}" type="pres">
      <dgm:prSet presAssocID="{4B2A2A51-9438-B540-A7C3-02D9682308C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DF089C1-329E-9247-A441-D6D53516A774}" type="pres">
      <dgm:prSet presAssocID="{BB22FBEF-E8E0-CE40-B6EB-CBED7FFBDCD3}" presName="spacer" presStyleCnt="0"/>
      <dgm:spPr/>
    </dgm:pt>
    <dgm:pt modelId="{167755E5-178F-B842-81C7-0F102DC2E37D}" type="pres">
      <dgm:prSet presAssocID="{091C19AC-62C9-7447-AF3D-9C89B68623C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8AE6B31-F157-5B42-A51A-2678D70E3B98}" type="pres">
      <dgm:prSet presAssocID="{AD318A03-958A-AE42-AE5C-3AE4C227B47F}" presName="spacer" presStyleCnt="0"/>
      <dgm:spPr/>
    </dgm:pt>
    <dgm:pt modelId="{C015C3E0-E520-A941-9739-13A1E1009394}" type="pres">
      <dgm:prSet presAssocID="{5CD05CD8-683A-514C-90E0-5182F6CDB2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11E7440-7601-FB4E-8BA8-BA9EF37EBB1D}" type="pres">
      <dgm:prSet presAssocID="{2C51B4DA-33AD-4344-962C-290F85A6BADC}" presName="spacer" presStyleCnt="0"/>
      <dgm:spPr/>
    </dgm:pt>
    <dgm:pt modelId="{85C8DD90-8182-BA4B-BAAC-9D0EAF5FAC11}" type="pres">
      <dgm:prSet presAssocID="{BFBCA9EB-868D-CF42-839B-DF347D1F6C7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12D1409-C453-D646-9469-1B9D50971959}" type="presOf" srcId="{5CD05CD8-683A-514C-90E0-5182F6CDB227}" destId="{C015C3E0-E520-A941-9739-13A1E1009394}" srcOrd="0" destOrd="0" presId="urn:microsoft.com/office/officeart/2005/8/layout/vList2"/>
    <dgm:cxn modelId="{0AE94E16-7929-C84E-A79F-89D7FCB40A05}" srcId="{3A3B3608-49F8-0540-81B8-0BE06ECFC775}" destId="{091C19AC-62C9-7447-AF3D-9C89B68623CE}" srcOrd="3" destOrd="0" parTransId="{659197F9-EF23-D94F-B304-F907E2DB74EE}" sibTransId="{AD318A03-958A-AE42-AE5C-3AE4C227B47F}"/>
    <dgm:cxn modelId="{89823B47-95D5-AE46-9A2C-AEF0AF7FA8C2}" type="presOf" srcId="{BFBCA9EB-868D-CF42-839B-DF347D1F6C72}" destId="{85C8DD90-8182-BA4B-BAAC-9D0EAF5FAC11}" srcOrd="0" destOrd="0" presId="urn:microsoft.com/office/officeart/2005/8/layout/vList2"/>
    <dgm:cxn modelId="{23C8A66E-60F7-1546-8F8B-5DE44E4086F8}" type="presOf" srcId="{091C19AC-62C9-7447-AF3D-9C89B68623CE}" destId="{167755E5-178F-B842-81C7-0F102DC2E37D}" srcOrd="0" destOrd="0" presId="urn:microsoft.com/office/officeart/2005/8/layout/vList2"/>
    <dgm:cxn modelId="{EA5CD97C-7FCA-1E4D-91A6-F176ACAB50FB}" type="presOf" srcId="{931DBCE2-B72F-2442-BE4F-8D733FC9E0CE}" destId="{BF997106-1BC4-D54B-9A07-27D2B06DD46A}" srcOrd="0" destOrd="0" presId="urn:microsoft.com/office/officeart/2005/8/layout/vList2"/>
    <dgm:cxn modelId="{49234881-5B51-974D-9805-CAE0DC8D076D}" type="presOf" srcId="{3A3B3608-49F8-0540-81B8-0BE06ECFC775}" destId="{6ACAB888-6809-734B-B065-E2D1A41AD50A}" srcOrd="0" destOrd="0" presId="urn:microsoft.com/office/officeart/2005/8/layout/vList2"/>
    <dgm:cxn modelId="{A88D7983-D652-BB45-8E1A-046C31EEB30D}" srcId="{3A3B3608-49F8-0540-81B8-0BE06ECFC775}" destId="{4B2A2A51-9438-B540-A7C3-02D9682308CB}" srcOrd="2" destOrd="0" parTransId="{EE110491-B0A0-AC4C-BB74-D4CA80502725}" sibTransId="{BB22FBEF-E8E0-CE40-B6EB-CBED7FFBDCD3}"/>
    <dgm:cxn modelId="{C0A7F897-34F4-2D4C-AC1E-843F6FC234A3}" srcId="{3A3B3608-49F8-0540-81B8-0BE06ECFC775}" destId="{C219EFBC-4D7B-944D-B44D-DA52F1F2A85B}" srcOrd="1" destOrd="0" parTransId="{C78F6D01-0FE5-A143-A31F-96B30BBE4F3C}" sibTransId="{B551D532-4EC6-C341-BA0E-ADCD34854412}"/>
    <dgm:cxn modelId="{3604B999-6C1B-F04F-9585-D9D70DDA9B05}" type="presOf" srcId="{4B2A2A51-9438-B540-A7C3-02D9682308CB}" destId="{F80BD160-F353-EE46-9010-DD89583F5AC7}" srcOrd="0" destOrd="0" presId="urn:microsoft.com/office/officeart/2005/8/layout/vList2"/>
    <dgm:cxn modelId="{C0EFF5A3-FB18-A643-97ED-ED894A21E3EA}" type="presOf" srcId="{C219EFBC-4D7B-944D-B44D-DA52F1F2A85B}" destId="{D5ACB9FF-AA74-5C4D-BC7D-7DB3364C7B16}" srcOrd="0" destOrd="0" presId="urn:microsoft.com/office/officeart/2005/8/layout/vList2"/>
    <dgm:cxn modelId="{89B368A8-A187-DE43-944A-254719C52C5C}" srcId="{3A3B3608-49F8-0540-81B8-0BE06ECFC775}" destId="{5CD05CD8-683A-514C-90E0-5182F6CDB227}" srcOrd="4" destOrd="0" parTransId="{C5A6ADD9-5E3F-B147-8BD0-E3D899088660}" sibTransId="{2C51B4DA-33AD-4344-962C-290F85A6BADC}"/>
    <dgm:cxn modelId="{524FF0C3-C804-A04D-B9D3-89B11DD057F4}" srcId="{3A3B3608-49F8-0540-81B8-0BE06ECFC775}" destId="{BFBCA9EB-868D-CF42-839B-DF347D1F6C72}" srcOrd="5" destOrd="0" parTransId="{0F1B8D33-6673-8044-A4C0-5787DB48EB81}" sibTransId="{DB47D37C-821F-3A40-8797-86253F3B5CAD}"/>
    <dgm:cxn modelId="{878A25DB-203C-7745-B747-00B6905862B0}" srcId="{3A3B3608-49F8-0540-81B8-0BE06ECFC775}" destId="{931DBCE2-B72F-2442-BE4F-8D733FC9E0CE}" srcOrd="0" destOrd="0" parTransId="{86E41154-35A0-AA4E-B994-7F421375B2DA}" sibTransId="{80D13703-1BC0-5A4B-BF6B-5DDF0D6993F2}"/>
    <dgm:cxn modelId="{5E2EB367-1E86-F840-997E-FF5AF98EA6B9}" type="presParOf" srcId="{6ACAB888-6809-734B-B065-E2D1A41AD50A}" destId="{BF997106-1BC4-D54B-9A07-27D2B06DD46A}" srcOrd="0" destOrd="0" presId="urn:microsoft.com/office/officeart/2005/8/layout/vList2"/>
    <dgm:cxn modelId="{9742262F-4190-8245-A856-1CA153130118}" type="presParOf" srcId="{6ACAB888-6809-734B-B065-E2D1A41AD50A}" destId="{0E98B025-BAA9-A845-9018-5C7E88059426}" srcOrd="1" destOrd="0" presId="urn:microsoft.com/office/officeart/2005/8/layout/vList2"/>
    <dgm:cxn modelId="{80746D44-0F6B-CA45-B13F-FB9FBF321903}" type="presParOf" srcId="{6ACAB888-6809-734B-B065-E2D1A41AD50A}" destId="{D5ACB9FF-AA74-5C4D-BC7D-7DB3364C7B16}" srcOrd="2" destOrd="0" presId="urn:microsoft.com/office/officeart/2005/8/layout/vList2"/>
    <dgm:cxn modelId="{F02D413D-81BB-8F47-B379-0593FBD86634}" type="presParOf" srcId="{6ACAB888-6809-734B-B065-E2D1A41AD50A}" destId="{55BEA677-E359-8348-9B39-4BFDA6327323}" srcOrd="3" destOrd="0" presId="urn:microsoft.com/office/officeart/2005/8/layout/vList2"/>
    <dgm:cxn modelId="{00D4F6E1-A005-6246-AEB5-8515320497CE}" type="presParOf" srcId="{6ACAB888-6809-734B-B065-E2D1A41AD50A}" destId="{F80BD160-F353-EE46-9010-DD89583F5AC7}" srcOrd="4" destOrd="0" presId="urn:microsoft.com/office/officeart/2005/8/layout/vList2"/>
    <dgm:cxn modelId="{E8F03075-F25A-0147-B14C-45EA17A94279}" type="presParOf" srcId="{6ACAB888-6809-734B-B065-E2D1A41AD50A}" destId="{0DF089C1-329E-9247-A441-D6D53516A774}" srcOrd="5" destOrd="0" presId="urn:microsoft.com/office/officeart/2005/8/layout/vList2"/>
    <dgm:cxn modelId="{407C3F76-4333-4F41-8C79-04B5EDFA72EA}" type="presParOf" srcId="{6ACAB888-6809-734B-B065-E2D1A41AD50A}" destId="{167755E5-178F-B842-81C7-0F102DC2E37D}" srcOrd="6" destOrd="0" presId="urn:microsoft.com/office/officeart/2005/8/layout/vList2"/>
    <dgm:cxn modelId="{034B161B-E8DD-1E48-81D7-89CBCD89560E}" type="presParOf" srcId="{6ACAB888-6809-734B-B065-E2D1A41AD50A}" destId="{58AE6B31-F157-5B42-A51A-2678D70E3B98}" srcOrd="7" destOrd="0" presId="urn:microsoft.com/office/officeart/2005/8/layout/vList2"/>
    <dgm:cxn modelId="{2F7C18DD-096D-D743-80E0-66598414A8F0}" type="presParOf" srcId="{6ACAB888-6809-734B-B065-E2D1A41AD50A}" destId="{C015C3E0-E520-A941-9739-13A1E1009394}" srcOrd="8" destOrd="0" presId="urn:microsoft.com/office/officeart/2005/8/layout/vList2"/>
    <dgm:cxn modelId="{3ECA1FEE-0EDC-F649-ACE1-8C905882F17F}" type="presParOf" srcId="{6ACAB888-6809-734B-B065-E2D1A41AD50A}" destId="{011E7440-7601-FB4E-8BA8-BA9EF37EBB1D}" srcOrd="9" destOrd="0" presId="urn:microsoft.com/office/officeart/2005/8/layout/vList2"/>
    <dgm:cxn modelId="{62709FFE-799B-3B4B-83D5-FC0D3A1213D5}" type="presParOf" srcId="{6ACAB888-6809-734B-B065-E2D1A41AD50A}" destId="{85C8DD90-8182-BA4B-BAAC-9D0EAF5FAC1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7A55F-A145-F44D-BF22-33E33E0AF9B8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47422F7-DD36-3A40-B3F4-DCF1BB1F8B92}">
      <dgm:prSet custT="1"/>
      <dgm:spPr/>
      <dgm:t>
        <a:bodyPr/>
        <a:lstStyle/>
        <a:p>
          <a:r>
            <a:rPr lang="en-US" sz="2800" dirty="0"/>
            <a:t>1. Adverse progression of infection beyond muco-periosteal lining of para nasal sinuses to involve bone &amp; neighboring  structures (orbit, intra-cranial cavity, dentition)  </a:t>
          </a:r>
          <a:endParaRPr lang="en-GB" sz="2800" dirty="0"/>
        </a:p>
      </dgm:t>
    </dgm:pt>
    <dgm:pt modelId="{FA64BE8B-CFAE-924F-9124-4B531E12E23C}" type="parTrans" cxnId="{CE9041D8-19EF-AD48-B36E-499A6838E498}">
      <dgm:prSet/>
      <dgm:spPr/>
      <dgm:t>
        <a:bodyPr/>
        <a:lstStyle/>
        <a:p>
          <a:endParaRPr lang="en-GB"/>
        </a:p>
      </dgm:t>
    </dgm:pt>
    <dgm:pt modelId="{E6B87CE9-70DA-134D-916A-7E1F7CB036B9}" type="sibTrans" cxnId="{CE9041D8-19EF-AD48-B36E-499A6838E498}">
      <dgm:prSet/>
      <dgm:spPr/>
      <dgm:t>
        <a:bodyPr/>
        <a:lstStyle/>
        <a:p>
          <a:endParaRPr lang="en-GB"/>
        </a:p>
      </dgm:t>
    </dgm:pt>
    <dgm:pt modelId="{1EDD692C-84D4-F74B-85BC-4DE2495DA185}">
      <dgm:prSet custT="1"/>
      <dgm:spPr/>
      <dgm:t>
        <a:bodyPr/>
        <a:lstStyle/>
        <a:p>
          <a:r>
            <a:rPr lang="en-US" sz="2800" dirty="0"/>
            <a:t>2. Compromise in function of any part of body due to sinusitis</a:t>
          </a:r>
          <a:endParaRPr lang="en-GB" sz="2800" dirty="0"/>
        </a:p>
      </dgm:t>
    </dgm:pt>
    <dgm:pt modelId="{40AE33E2-3B99-3D47-9C5F-470831D0E255}" type="parTrans" cxnId="{0E2068FB-EF9D-8348-BD9D-2738903B08CF}">
      <dgm:prSet/>
      <dgm:spPr/>
      <dgm:t>
        <a:bodyPr/>
        <a:lstStyle/>
        <a:p>
          <a:endParaRPr lang="en-GB"/>
        </a:p>
      </dgm:t>
    </dgm:pt>
    <dgm:pt modelId="{2F38C86A-938D-B040-B15C-C19E1CEDB8D0}" type="sibTrans" cxnId="{0E2068FB-EF9D-8348-BD9D-2738903B08CF}">
      <dgm:prSet/>
      <dgm:spPr/>
      <dgm:t>
        <a:bodyPr/>
        <a:lstStyle/>
        <a:p>
          <a:endParaRPr lang="en-GB"/>
        </a:p>
      </dgm:t>
    </dgm:pt>
    <dgm:pt modelId="{A7F2558E-AF8F-FD41-8A2C-FA88F01B1603}" type="pres">
      <dgm:prSet presAssocID="{A767A55F-A145-F44D-BF22-33E33E0AF9B8}" presName="linear" presStyleCnt="0">
        <dgm:presLayoutVars>
          <dgm:animLvl val="lvl"/>
          <dgm:resizeHandles val="exact"/>
        </dgm:presLayoutVars>
      </dgm:prSet>
      <dgm:spPr/>
    </dgm:pt>
    <dgm:pt modelId="{425522AC-1969-9343-95E1-8AA6E958B0CC}" type="pres">
      <dgm:prSet presAssocID="{F47422F7-DD36-3A40-B3F4-DCF1BB1F8B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12EAD62-0626-8A4E-B64B-2F137BB702EC}" type="pres">
      <dgm:prSet presAssocID="{E6B87CE9-70DA-134D-916A-7E1F7CB036B9}" presName="spacer" presStyleCnt="0"/>
      <dgm:spPr/>
    </dgm:pt>
    <dgm:pt modelId="{34F02138-E22B-E94F-81AB-64498A71045C}" type="pres">
      <dgm:prSet presAssocID="{1EDD692C-84D4-F74B-85BC-4DE2495DA18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673A11A-6710-9A4C-AA00-8EC386F22EDB}" type="presOf" srcId="{F47422F7-DD36-3A40-B3F4-DCF1BB1F8B92}" destId="{425522AC-1969-9343-95E1-8AA6E958B0CC}" srcOrd="0" destOrd="0" presId="urn:microsoft.com/office/officeart/2005/8/layout/vList2"/>
    <dgm:cxn modelId="{CE9041D8-19EF-AD48-B36E-499A6838E498}" srcId="{A767A55F-A145-F44D-BF22-33E33E0AF9B8}" destId="{F47422F7-DD36-3A40-B3F4-DCF1BB1F8B92}" srcOrd="0" destOrd="0" parTransId="{FA64BE8B-CFAE-924F-9124-4B531E12E23C}" sibTransId="{E6B87CE9-70DA-134D-916A-7E1F7CB036B9}"/>
    <dgm:cxn modelId="{D94B56E2-6161-4645-947A-A659D7931CD0}" type="presOf" srcId="{A767A55F-A145-F44D-BF22-33E33E0AF9B8}" destId="{A7F2558E-AF8F-FD41-8A2C-FA88F01B1603}" srcOrd="0" destOrd="0" presId="urn:microsoft.com/office/officeart/2005/8/layout/vList2"/>
    <dgm:cxn modelId="{0E2068FB-EF9D-8348-BD9D-2738903B08CF}" srcId="{A767A55F-A145-F44D-BF22-33E33E0AF9B8}" destId="{1EDD692C-84D4-F74B-85BC-4DE2495DA185}" srcOrd="1" destOrd="0" parTransId="{40AE33E2-3B99-3D47-9C5F-470831D0E255}" sibTransId="{2F38C86A-938D-B040-B15C-C19E1CEDB8D0}"/>
    <dgm:cxn modelId="{D9D3D3FF-8A12-3649-9369-9953879B7AAC}" type="presOf" srcId="{1EDD692C-84D4-F74B-85BC-4DE2495DA185}" destId="{34F02138-E22B-E94F-81AB-64498A71045C}" srcOrd="0" destOrd="0" presId="urn:microsoft.com/office/officeart/2005/8/layout/vList2"/>
    <dgm:cxn modelId="{C5181D6B-070F-0A4E-BB24-458A51C5EBC0}" type="presParOf" srcId="{A7F2558E-AF8F-FD41-8A2C-FA88F01B1603}" destId="{425522AC-1969-9343-95E1-8AA6E958B0CC}" srcOrd="0" destOrd="0" presId="urn:microsoft.com/office/officeart/2005/8/layout/vList2"/>
    <dgm:cxn modelId="{E36A0673-8036-B146-BEA1-D530B5438D4A}" type="presParOf" srcId="{A7F2558E-AF8F-FD41-8A2C-FA88F01B1603}" destId="{112EAD62-0626-8A4E-B64B-2F137BB702EC}" srcOrd="1" destOrd="0" presId="urn:microsoft.com/office/officeart/2005/8/layout/vList2"/>
    <dgm:cxn modelId="{2E169494-A164-FB4F-BF04-C170F50E8D92}" type="presParOf" srcId="{A7F2558E-AF8F-FD41-8A2C-FA88F01B1603}" destId="{34F02138-E22B-E94F-81AB-64498A71045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7111C9-AE1F-A54C-AFBC-4EA54A66AB2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FBC21293-9490-A14B-8589-5058C556BB3A}">
      <dgm:prSet/>
      <dgm:spPr/>
      <dgm:t>
        <a:bodyPr/>
        <a:lstStyle/>
        <a:p>
          <a:r>
            <a:rPr lang="en-US"/>
            <a:t>1. Weak immune response of host: young children &amp; immuno-compromised adults</a:t>
          </a:r>
          <a:endParaRPr lang="en-GB"/>
        </a:p>
      </dgm:t>
    </dgm:pt>
    <dgm:pt modelId="{334A84C2-CE15-5B42-96D3-4527B4B14736}" type="parTrans" cxnId="{338D0E50-5437-154A-9584-DFFD87EE4F25}">
      <dgm:prSet/>
      <dgm:spPr/>
      <dgm:t>
        <a:bodyPr/>
        <a:lstStyle/>
        <a:p>
          <a:endParaRPr lang="en-GB"/>
        </a:p>
      </dgm:t>
    </dgm:pt>
    <dgm:pt modelId="{5DB880BE-9551-E14A-B4B5-7EC0C1538665}" type="sibTrans" cxnId="{338D0E50-5437-154A-9584-DFFD87EE4F25}">
      <dgm:prSet/>
      <dgm:spPr/>
      <dgm:t>
        <a:bodyPr/>
        <a:lstStyle/>
        <a:p>
          <a:endParaRPr lang="en-GB"/>
        </a:p>
      </dgm:t>
    </dgm:pt>
    <dgm:pt modelId="{07B876E9-A5F1-3D44-9D71-B127107A1538}">
      <dgm:prSet/>
      <dgm:spPr/>
      <dgm:t>
        <a:bodyPr/>
        <a:lstStyle/>
        <a:p>
          <a:r>
            <a:rPr lang="en-US"/>
            <a:t>2. Inadequate or inefficient treatment</a:t>
          </a:r>
          <a:endParaRPr lang="en-GB"/>
        </a:p>
      </dgm:t>
    </dgm:pt>
    <dgm:pt modelId="{BEF0AA81-0BE2-2648-87A2-3F608E44F31D}" type="parTrans" cxnId="{01E51493-7CA6-5149-A7B1-C412D0645FD9}">
      <dgm:prSet/>
      <dgm:spPr/>
      <dgm:t>
        <a:bodyPr/>
        <a:lstStyle/>
        <a:p>
          <a:endParaRPr lang="en-GB"/>
        </a:p>
      </dgm:t>
    </dgm:pt>
    <dgm:pt modelId="{D3828E68-0E86-9742-9316-CF2A0F01436F}" type="sibTrans" cxnId="{01E51493-7CA6-5149-A7B1-C412D0645FD9}">
      <dgm:prSet/>
      <dgm:spPr/>
      <dgm:t>
        <a:bodyPr/>
        <a:lstStyle/>
        <a:p>
          <a:endParaRPr lang="en-GB"/>
        </a:p>
      </dgm:t>
    </dgm:pt>
    <dgm:pt modelId="{45F8E642-9DAB-8B41-A553-51F7D9E0B31A}">
      <dgm:prSet/>
      <dgm:spPr/>
      <dgm:t>
        <a:bodyPr/>
        <a:lstStyle/>
        <a:p>
          <a:r>
            <a:rPr lang="en-US"/>
            <a:t>3. Infection by high virulence organisms</a:t>
          </a:r>
          <a:endParaRPr lang="en-GB"/>
        </a:p>
      </dgm:t>
    </dgm:pt>
    <dgm:pt modelId="{07A86AA6-18EC-5448-B77F-DDA687668296}" type="parTrans" cxnId="{763E2F65-4BE8-2C42-A73B-3C6E94484344}">
      <dgm:prSet/>
      <dgm:spPr/>
      <dgm:t>
        <a:bodyPr/>
        <a:lstStyle/>
        <a:p>
          <a:endParaRPr lang="en-GB"/>
        </a:p>
      </dgm:t>
    </dgm:pt>
    <dgm:pt modelId="{2C55680C-93E0-994B-B27F-DB2FDAE7E751}" type="sibTrans" cxnId="{763E2F65-4BE8-2C42-A73B-3C6E94484344}">
      <dgm:prSet/>
      <dgm:spPr/>
      <dgm:t>
        <a:bodyPr/>
        <a:lstStyle/>
        <a:p>
          <a:endParaRPr lang="en-GB"/>
        </a:p>
      </dgm:t>
    </dgm:pt>
    <dgm:pt modelId="{2110153C-F94D-4544-99F5-C13007AC4EED}">
      <dgm:prSet/>
      <dgm:spPr/>
      <dgm:t>
        <a:bodyPr/>
        <a:lstStyle/>
        <a:p>
          <a:r>
            <a:rPr lang="en-US" dirty="0"/>
            <a:t>4. Abnormalities of muco-</a:t>
          </a:r>
          <a:r>
            <a:rPr lang="en-US" dirty="0" err="1"/>
            <a:t>cilliary</a:t>
          </a:r>
          <a:r>
            <a:rPr lang="en-US" dirty="0"/>
            <a:t> clearance</a:t>
          </a:r>
          <a:endParaRPr lang="en-GB" dirty="0"/>
        </a:p>
      </dgm:t>
    </dgm:pt>
    <dgm:pt modelId="{941C4E7B-097D-F345-AC32-F78792BDADB9}" type="parTrans" cxnId="{81F8608A-8436-8044-867E-87006E2817F2}">
      <dgm:prSet/>
      <dgm:spPr/>
      <dgm:t>
        <a:bodyPr/>
        <a:lstStyle/>
        <a:p>
          <a:endParaRPr lang="en-GB"/>
        </a:p>
      </dgm:t>
    </dgm:pt>
    <dgm:pt modelId="{A34BEFDF-5E4C-4B40-9768-626EA7B35058}" type="sibTrans" cxnId="{81F8608A-8436-8044-867E-87006E2817F2}">
      <dgm:prSet/>
      <dgm:spPr/>
      <dgm:t>
        <a:bodyPr/>
        <a:lstStyle/>
        <a:p>
          <a:endParaRPr lang="en-GB"/>
        </a:p>
      </dgm:t>
    </dgm:pt>
    <dgm:pt modelId="{20F38286-81E8-144C-8E27-A83EC629E26B}">
      <dgm:prSet/>
      <dgm:spPr/>
      <dgm:t>
        <a:bodyPr/>
        <a:lstStyle/>
        <a:p>
          <a:r>
            <a:rPr lang="en-US"/>
            <a:t>5. Persistent allergy &amp; blockade of sinus ostia</a:t>
          </a:r>
          <a:endParaRPr lang="en-GB"/>
        </a:p>
      </dgm:t>
    </dgm:pt>
    <dgm:pt modelId="{470A40D5-F282-E04F-AB14-DA7038E840EE}" type="parTrans" cxnId="{74300D42-9D41-6040-9918-D29E7CC176A2}">
      <dgm:prSet/>
      <dgm:spPr/>
      <dgm:t>
        <a:bodyPr/>
        <a:lstStyle/>
        <a:p>
          <a:endParaRPr lang="en-GB"/>
        </a:p>
      </dgm:t>
    </dgm:pt>
    <dgm:pt modelId="{2A29E752-D565-BA47-928D-277BE1D9FA67}" type="sibTrans" cxnId="{74300D42-9D41-6040-9918-D29E7CC176A2}">
      <dgm:prSet/>
      <dgm:spPr/>
      <dgm:t>
        <a:bodyPr/>
        <a:lstStyle/>
        <a:p>
          <a:endParaRPr lang="en-GB"/>
        </a:p>
      </dgm:t>
    </dgm:pt>
    <dgm:pt modelId="{AB2FBAB3-B02B-F342-A920-61F746D8CCA6}" type="pres">
      <dgm:prSet presAssocID="{687111C9-AE1F-A54C-AFBC-4EA54A66AB2C}" presName="linear" presStyleCnt="0">
        <dgm:presLayoutVars>
          <dgm:animLvl val="lvl"/>
          <dgm:resizeHandles val="exact"/>
        </dgm:presLayoutVars>
      </dgm:prSet>
      <dgm:spPr/>
    </dgm:pt>
    <dgm:pt modelId="{F8F4F7D7-35A6-0242-8487-473DFC854D90}" type="pres">
      <dgm:prSet presAssocID="{FBC21293-9490-A14B-8589-5058C556BB3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052E7B-7317-B74E-AB8D-1D99D3789023}" type="pres">
      <dgm:prSet presAssocID="{5DB880BE-9551-E14A-B4B5-7EC0C1538665}" presName="spacer" presStyleCnt="0"/>
      <dgm:spPr/>
    </dgm:pt>
    <dgm:pt modelId="{C425EF14-8AC2-0844-B74B-1C7EF40BFC1D}" type="pres">
      <dgm:prSet presAssocID="{07B876E9-A5F1-3D44-9D71-B127107A153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F88EFC2-E389-4B49-949C-08577BFF83A8}" type="pres">
      <dgm:prSet presAssocID="{D3828E68-0E86-9742-9316-CF2A0F01436F}" presName="spacer" presStyleCnt="0"/>
      <dgm:spPr/>
    </dgm:pt>
    <dgm:pt modelId="{B3CA71BE-CC10-5B4D-A547-BD8316E82284}" type="pres">
      <dgm:prSet presAssocID="{45F8E642-9DAB-8B41-A553-51F7D9E0B3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6376705-6EDA-0041-B7CD-64CDCB1B5CC7}" type="pres">
      <dgm:prSet presAssocID="{2C55680C-93E0-994B-B27F-DB2FDAE7E751}" presName="spacer" presStyleCnt="0"/>
      <dgm:spPr/>
    </dgm:pt>
    <dgm:pt modelId="{902A9C40-096F-5744-93D1-B71B0EE8EE82}" type="pres">
      <dgm:prSet presAssocID="{2110153C-F94D-4544-99F5-C13007AC4E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3CD383-D18D-FA40-8A74-67ABEE17CC45}" type="pres">
      <dgm:prSet presAssocID="{A34BEFDF-5E4C-4B40-9768-626EA7B35058}" presName="spacer" presStyleCnt="0"/>
      <dgm:spPr/>
    </dgm:pt>
    <dgm:pt modelId="{D2563565-61B9-FA43-B86B-17FD7F4333E8}" type="pres">
      <dgm:prSet presAssocID="{20F38286-81E8-144C-8E27-A83EC629E26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4FB1E11-3313-FD4B-B1A1-CFA6C1C19333}" type="presOf" srcId="{2110153C-F94D-4544-99F5-C13007AC4EED}" destId="{902A9C40-096F-5744-93D1-B71B0EE8EE82}" srcOrd="0" destOrd="0" presId="urn:microsoft.com/office/officeart/2005/8/layout/vList2"/>
    <dgm:cxn modelId="{74300D42-9D41-6040-9918-D29E7CC176A2}" srcId="{687111C9-AE1F-A54C-AFBC-4EA54A66AB2C}" destId="{20F38286-81E8-144C-8E27-A83EC629E26B}" srcOrd="4" destOrd="0" parTransId="{470A40D5-F282-E04F-AB14-DA7038E840EE}" sibTransId="{2A29E752-D565-BA47-928D-277BE1D9FA67}"/>
    <dgm:cxn modelId="{338D0E50-5437-154A-9584-DFFD87EE4F25}" srcId="{687111C9-AE1F-A54C-AFBC-4EA54A66AB2C}" destId="{FBC21293-9490-A14B-8589-5058C556BB3A}" srcOrd="0" destOrd="0" parTransId="{334A84C2-CE15-5B42-96D3-4527B4B14736}" sibTransId="{5DB880BE-9551-E14A-B4B5-7EC0C1538665}"/>
    <dgm:cxn modelId="{B9DD685C-C360-5A43-A652-896560430E35}" type="presOf" srcId="{FBC21293-9490-A14B-8589-5058C556BB3A}" destId="{F8F4F7D7-35A6-0242-8487-473DFC854D90}" srcOrd="0" destOrd="0" presId="urn:microsoft.com/office/officeart/2005/8/layout/vList2"/>
    <dgm:cxn modelId="{1B816A60-4E05-1345-90D4-7D79860AA16F}" type="presOf" srcId="{07B876E9-A5F1-3D44-9D71-B127107A1538}" destId="{C425EF14-8AC2-0844-B74B-1C7EF40BFC1D}" srcOrd="0" destOrd="0" presId="urn:microsoft.com/office/officeart/2005/8/layout/vList2"/>
    <dgm:cxn modelId="{763E2F65-4BE8-2C42-A73B-3C6E94484344}" srcId="{687111C9-AE1F-A54C-AFBC-4EA54A66AB2C}" destId="{45F8E642-9DAB-8B41-A553-51F7D9E0B31A}" srcOrd="2" destOrd="0" parTransId="{07A86AA6-18EC-5448-B77F-DDA687668296}" sibTransId="{2C55680C-93E0-994B-B27F-DB2FDAE7E751}"/>
    <dgm:cxn modelId="{81F8608A-8436-8044-867E-87006E2817F2}" srcId="{687111C9-AE1F-A54C-AFBC-4EA54A66AB2C}" destId="{2110153C-F94D-4544-99F5-C13007AC4EED}" srcOrd="3" destOrd="0" parTransId="{941C4E7B-097D-F345-AC32-F78792BDADB9}" sibTransId="{A34BEFDF-5E4C-4B40-9768-626EA7B35058}"/>
    <dgm:cxn modelId="{01E51493-7CA6-5149-A7B1-C412D0645FD9}" srcId="{687111C9-AE1F-A54C-AFBC-4EA54A66AB2C}" destId="{07B876E9-A5F1-3D44-9D71-B127107A1538}" srcOrd="1" destOrd="0" parTransId="{BEF0AA81-0BE2-2648-87A2-3F608E44F31D}" sibTransId="{D3828E68-0E86-9742-9316-CF2A0F01436F}"/>
    <dgm:cxn modelId="{63CAFEBC-0157-984C-90E3-97D45DAD0F4C}" type="presOf" srcId="{687111C9-AE1F-A54C-AFBC-4EA54A66AB2C}" destId="{AB2FBAB3-B02B-F342-A920-61F746D8CCA6}" srcOrd="0" destOrd="0" presId="urn:microsoft.com/office/officeart/2005/8/layout/vList2"/>
    <dgm:cxn modelId="{66FF0EDA-1762-0B4D-A495-7D13C5BA6528}" type="presOf" srcId="{20F38286-81E8-144C-8E27-A83EC629E26B}" destId="{D2563565-61B9-FA43-B86B-17FD7F4333E8}" srcOrd="0" destOrd="0" presId="urn:microsoft.com/office/officeart/2005/8/layout/vList2"/>
    <dgm:cxn modelId="{EA3234EC-2E34-3844-8E94-EDA927D048B3}" type="presOf" srcId="{45F8E642-9DAB-8B41-A553-51F7D9E0B31A}" destId="{B3CA71BE-CC10-5B4D-A547-BD8316E82284}" srcOrd="0" destOrd="0" presId="urn:microsoft.com/office/officeart/2005/8/layout/vList2"/>
    <dgm:cxn modelId="{A8463E95-36C2-3546-BD00-D195B8779A7C}" type="presParOf" srcId="{AB2FBAB3-B02B-F342-A920-61F746D8CCA6}" destId="{F8F4F7D7-35A6-0242-8487-473DFC854D90}" srcOrd="0" destOrd="0" presId="urn:microsoft.com/office/officeart/2005/8/layout/vList2"/>
    <dgm:cxn modelId="{622EC3B3-566A-974B-A97A-D6E457C7066B}" type="presParOf" srcId="{AB2FBAB3-B02B-F342-A920-61F746D8CCA6}" destId="{0E052E7B-7317-B74E-AB8D-1D99D3789023}" srcOrd="1" destOrd="0" presId="urn:microsoft.com/office/officeart/2005/8/layout/vList2"/>
    <dgm:cxn modelId="{9EACC64D-9E7C-A945-94B3-801B596AF8B7}" type="presParOf" srcId="{AB2FBAB3-B02B-F342-A920-61F746D8CCA6}" destId="{C425EF14-8AC2-0844-B74B-1C7EF40BFC1D}" srcOrd="2" destOrd="0" presId="urn:microsoft.com/office/officeart/2005/8/layout/vList2"/>
    <dgm:cxn modelId="{1C61BF46-1B5F-EB49-A81D-888857F47E18}" type="presParOf" srcId="{AB2FBAB3-B02B-F342-A920-61F746D8CCA6}" destId="{BF88EFC2-E389-4B49-949C-08577BFF83A8}" srcOrd="3" destOrd="0" presId="urn:microsoft.com/office/officeart/2005/8/layout/vList2"/>
    <dgm:cxn modelId="{D5E24028-D01D-F545-9298-4F5A351647F5}" type="presParOf" srcId="{AB2FBAB3-B02B-F342-A920-61F746D8CCA6}" destId="{B3CA71BE-CC10-5B4D-A547-BD8316E82284}" srcOrd="4" destOrd="0" presId="urn:microsoft.com/office/officeart/2005/8/layout/vList2"/>
    <dgm:cxn modelId="{A753ED1B-5DD5-E340-AB2F-5D3D87EC67B5}" type="presParOf" srcId="{AB2FBAB3-B02B-F342-A920-61F746D8CCA6}" destId="{36376705-6EDA-0041-B7CD-64CDCB1B5CC7}" srcOrd="5" destOrd="0" presId="urn:microsoft.com/office/officeart/2005/8/layout/vList2"/>
    <dgm:cxn modelId="{2EC7C28C-5F49-114B-8180-EAA24096AE48}" type="presParOf" srcId="{AB2FBAB3-B02B-F342-A920-61F746D8CCA6}" destId="{902A9C40-096F-5744-93D1-B71B0EE8EE82}" srcOrd="6" destOrd="0" presId="urn:microsoft.com/office/officeart/2005/8/layout/vList2"/>
    <dgm:cxn modelId="{B21AFCD5-800C-5543-AFAB-C241CE2F1289}" type="presParOf" srcId="{AB2FBAB3-B02B-F342-A920-61F746D8CCA6}" destId="{C13CD383-D18D-FA40-8A74-67ABEE17CC45}" srcOrd="7" destOrd="0" presId="urn:microsoft.com/office/officeart/2005/8/layout/vList2"/>
    <dgm:cxn modelId="{9A177431-4C9F-9647-A96E-DE7193F353C5}" type="presParOf" srcId="{AB2FBAB3-B02B-F342-A920-61F746D8CCA6}" destId="{D2563565-61B9-FA43-B86B-17FD7F4333E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A3C60D-02C4-CF45-9D8C-D3DFD402CB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E803EAD-6B31-8C45-872A-3AA408FCD0BD}">
      <dgm:prSet custT="1"/>
      <dgm:spPr/>
      <dgm:t>
        <a:bodyPr/>
        <a:lstStyle/>
        <a:p>
          <a:r>
            <a:rPr lang="en-US" sz="2800" dirty="0"/>
            <a:t>1. Via thin bones: lamina papyracea</a:t>
          </a:r>
          <a:endParaRPr lang="en-GB" sz="2800" dirty="0"/>
        </a:p>
      </dgm:t>
    </dgm:pt>
    <dgm:pt modelId="{06F0FFBA-E826-8B44-9002-37157121DF22}" type="parTrans" cxnId="{E40DE0BF-C76F-F84C-9F10-DCA6DFACD38C}">
      <dgm:prSet/>
      <dgm:spPr/>
      <dgm:t>
        <a:bodyPr/>
        <a:lstStyle/>
        <a:p>
          <a:endParaRPr lang="en-GB"/>
        </a:p>
      </dgm:t>
    </dgm:pt>
    <dgm:pt modelId="{7C508CA0-C520-F148-88BB-90133378A0FE}" type="sibTrans" cxnId="{E40DE0BF-C76F-F84C-9F10-DCA6DFACD38C}">
      <dgm:prSet/>
      <dgm:spPr/>
      <dgm:t>
        <a:bodyPr/>
        <a:lstStyle/>
        <a:p>
          <a:endParaRPr lang="en-GB"/>
        </a:p>
      </dgm:t>
    </dgm:pt>
    <dgm:pt modelId="{3F7C9FDB-2526-1040-A2E6-698E39CC4DDC}">
      <dgm:prSet custT="1"/>
      <dgm:spPr/>
      <dgm:t>
        <a:bodyPr/>
        <a:lstStyle/>
        <a:p>
          <a:r>
            <a:rPr lang="en-US" sz="2800" dirty="0"/>
            <a:t>2. Through natural suture lines</a:t>
          </a:r>
          <a:endParaRPr lang="en-GB" sz="2800" dirty="0"/>
        </a:p>
      </dgm:t>
    </dgm:pt>
    <dgm:pt modelId="{AEB5F7FB-915A-5D46-B9AC-4B99E6FB6C4D}" type="parTrans" cxnId="{C45CE7A9-A46E-3A45-B96C-08216BF00B03}">
      <dgm:prSet/>
      <dgm:spPr/>
      <dgm:t>
        <a:bodyPr/>
        <a:lstStyle/>
        <a:p>
          <a:endParaRPr lang="en-GB"/>
        </a:p>
      </dgm:t>
    </dgm:pt>
    <dgm:pt modelId="{DDF328DE-F152-B74B-857E-1D08942EB27E}" type="sibTrans" cxnId="{C45CE7A9-A46E-3A45-B96C-08216BF00B03}">
      <dgm:prSet/>
      <dgm:spPr/>
      <dgm:t>
        <a:bodyPr/>
        <a:lstStyle/>
        <a:p>
          <a:endParaRPr lang="en-GB"/>
        </a:p>
      </dgm:t>
    </dgm:pt>
    <dgm:pt modelId="{C470FC47-9647-AF41-B092-00D81953E699}">
      <dgm:prSet custT="1"/>
      <dgm:spPr/>
      <dgm:t>
        <a:bodyPr/>
        <a:lstStyle/>
        <a:p>
          <a:r>
            <a:rPr lang="en-US" sz="2800" dirty="0"/>
            <a:t>3. Through natural canal: infra-orbital canal</a:t>
          </a:r>
          <a:endParaRPr lang="en-GB" sz="2800" dirty="0"/>
        </a:p>
      </dgm:t>
    </dgm:pt>
    <dgm:pt modelId="{67C38172-D93F-8C47-B1F6-DD775E5156BF}" type="parTrans" cxnId="{D6CA66E8-E82E-6F4B-BC5D-8EAF4B78B889}">
      <dgm:prSet/>
      <dgm:spPr/>
      <dgm:t>
        <a:bodyPr/>
        <a:lstStyle/>
        <a:p>
          <a:endParaRPr lang="en-GB"/>
        </a:p>
      </dgm:t>
    </dgm:pt>
    <dgm:pt modelId="{3C53BE8C-B6A9-A443-8D1F-31BB6883997E}" type="sibTrans" cxnId="{D6CA66E8-E82E-6F4B-BC5D-8EAF4B78B889}">
      <dgm:prSet/>
      <dgm:spPr/>
      <dgm:t>
        <a:bodyPr/>
        <a:lstStyle/>
        <a:p>
          <a:endParaRPr lang="en-GB"/>
        </a:p>
      </dgm:t>
    </dgm:pt>
    <dgm:pt modelId="{1E4B8E5F-E982-3B46-8BAC-6F9018E79900}">
      <dgm:prSet custT="1"/>
      <dgm:spPr/>
      <dgm:t>
        <a:bodyPr/>
        <a:lstStyle/>
        <a:p>
          <a:r>
            <a:rPr lang="en-US" sz="2800" dirty="0"/>
            <a:t>4. Closely related roots of upper 2</a:t>
          </a:r>
          <a:r>
            <a:rPr lang="en-US" sz="2800" baseline="30000" dirty="0"/>
            <a:t>nd</a:t>
          </a:r>
          <a:r>
            <a:rPr lang="en-US" sz="2800" dirty="0"/>
            <a:t> premolar &amp;1</a:t>
          </a:r>
          <a:r>
            <a:rPr lang="en-US" sz="2800" baseline="30000" dirty="0"/>
            <a:t>st</a:t>
          </a:r>
          <a:r>
            <a:rPr lang="en-US" sz="2800" dirty="0"/>
            <a:t> molar teeth</a:t>
          </a:r>
          <a:endParaRPr lang="en-GB" sz="2800" dirty="0"/>
        </a:p>
      </dgm:t>
    </dgm:pt>
    <dgm:pt modelId="{18B3A2D4-19DE-4646-B7A3-C6FEF8004A97}" type="parTrans" cxnId="{49237DD8-A4E9-514A-8286-5C7640DDC985}">
      <dgm:prSet/>
      <dgm:spPr/>
      <dgm:t>
        <a:bodyPr/>
        <a:lstStyle/>
        <a:p>
          <a:endParaRPr lang="en-GB"/>
        </a:p>
      </dgm:t>
    </dgm:pt>
    <dgm:pt modelId="{60D682F8-B159-764B-A5D6-05F95D6C5FE3}" type="sibTrans" cxnId="{49237DD8-A4E9-514A-8286-5C7640DDC985}">
      <dgm:prSet/>
      <dgm:spPr/>
      <dgm:t>
        <a:bodyPr/>
        <a:lstStyle/>
        <a:p>
          <a:endParaRPr lang="en-GB"/>
        </a:p>
      </dgm:t>
    </dgm:pt>
    <dgm:pt modelId="{41731658-9891-3F44-B462-8B2C85BCB06E}" type="pres">
      <dgm:prSet presAssocID="{F7A3C60D-02C4-CF45-9D8C-D3DFD402CB90}" presName="linear" presStyleCnt="0">
        <dgm:presLayoutVars>
          <dgm:animLvl val="lvl"/>
          <dgm:resizeHandles val="exact"/>
        </dgm:presLayoutVars>
      </dgm:prSet>
      <dgm:spPr/>
    </dgm:pt>
    <dgm:pt modelId="{FA8D547D-8243-D34D-9E3F-BAC87F2DA438}" type="pres">
      <dgm:prSet presAssocID="{1E803EAD-6B31-8C45-872A-3AA408FCD0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CA2EC8-63E8-6A46-BD48-D98DE6026DAC}" type="pres">
      <dgm:prSet presAssocID="{7C508CA0-C520-F148-88BB-90133378A0FE}" presName="spacer" presStyleCnt="0"/>
      <dgm:spPr/>
    </dgm:pt>
    <dgm:pt modelId="{7D194343-AF4E-A246-981C-CDF0DA0C8927}" type="pres">
      <dgm:prSet presAssocID="{3F7C9FDB-2526-1040-A2E6-698E39CC4DD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0FF57B-1031-264A-B454-6FDF3E09A489}" type="pres">
      <dgm:prSet presAssocID="{DDF328DE-F152-B74B-857E-1D08942EB27E}" presName="spacer" presStyleCnt="0"/>
      <dgm:spPr/>
    </dgm:pt>
    <dgm:pt modelId="{7FC84482-4F68-8043-BBE0-B035EE4C4D0E}" type="pres">
      <dgm:prSet presAssocID="{C470FC47-9647-AF41-B092-00D81953E69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C548100-1983-8046-A84C-7C36C8A131CA}" type="pres">
      <dgm:prSet presAssocID="{3C53BE8C-B6A9-A443-8D1F-31BB6883997E}" presName="spacer" presStyleCnt="0"/>
      <dgm:spPr/>
    </dgm:pt>
    <dgm:pt modelId="{02986B61-43FF-FE4E-95C9-89F105C940BC}" type="pres">
      <dgm:prSet presAssocID="{1E4B8E5F-E982-3B46-8BAC-6F9018E7990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621F438-A3CC-484D-A273-17D5E657DE76}" type="presOf" srcId="{1E803EAD-6B31-8C45-872A-3AA408FCD0BD}" destId="{FA8D547D-8243-D34D-9E3F-BAC87F2DA438}" srcOrd="0" destOrd="0" presId="urn:microsoft.com/office/officeart/2005/8/layout/vList2"/>
    <dgm:cxn modelId="{CECA6541-9A5A-854A-BF67-FE69E093187B}" type="presOf" srcId="{1E4B8E5F-E982-3B46-8BAC-6F9018E79900}" destId="{02986B61-43FF-FE4E-95C9-89F105C940BC}" srcOrd="0" destOrd="0" presId="urn:microsoft.com/office/officeart/2005/8/layout/vList2"/>
    <dgm:cxn modelId="{601A6B60-5C3A-E84F-B041-C88751A8495E}" type="presOf" srcId="{F7A3C60D-02C4-CF45-9D8C-D3DFD402CB90}" destId="{41731658-9891-3F44-B462-8B2C85BCB06E}" srcOrd="0" destOrd="0" presId="urn:microsoft.com/office/officeart/2005/8/layout/vList2"/>
    <dgm:cxn modelId="{7458D39C-AFC8-8C40-A7D4-C2B6023E6D07}" type="presOf" srcId="{C470FC47-9647-AF41-B092-00D81953E699}" destId="{7FC84482-4F68-8043-BBE0-B035EE4C4D0E}" srcOrd="0" destOrd="0" presId="urn:microsoft.com/office/officeart/2005/8/layout/vList2"/>
    <dgm:cxn modelId="{9495A8A0-479C-2C45-ACBA-2340A0C50547}" type="presOf" srcId="{3F7C9FDB-2526-1040-A2E6-698E39CC4DDC}" destId="{7D194343-AF4E-A246-981C-CDF0DA0C8927}" srcOrd="0" destOrd="0" presId="urn:microsoft.com/office/officeart/2005/8/layout/vList2"/>
    <dgm:cxn modelId="{C45CE7A9-A46E-3A45-B96C-08216BF00B03}" srcId="{F7A3C60D-02C4-CF45-9D8C-D3DFD402CB90}" destId="{3F7C9FDB-2526-1040-A2E6-698E39CC4DDC}" srcOrd="1" destOrd="0" parTransId="{AEB5F7FB-915A-5D46-B9AC-4B99E6FB6C4D}" sibTransId="{DDF328DE-F152-B74B-857E-1D08942EB27E}"/>
    <dgm:cxn modelId="{E40DE0BF-C76F-F84C-9F10-DCA6DFACD38C}" srcId="{F7A3C60D-02C4-CF45-9D8C-D3DFD402CB90}" destId="{1E803EAD-6B31-8C45-872A-3AA408FCD0BD}" srcOrd="0" destOrd="0" parTransId="{06F0FFBA-E826-8B44-9002-37157121DF22}" sibTransId="{7C508CA0-C520-F148-88BB-90133378A0FE}"/>
    <dgm:cxn modelId="{49237DD8-A4E9-514A-8286-5C7640DDC985}" srcId="{F7A3C60D-02C4-CF45-9D8C-D3DFD402CB90}" destId="{1E4B8E5F-E982-3B46-8BAC-6F9018E79900}" srcOrd="3" destOrd="0" parTransId="{18B3A2D4-19DE-4646-B7A3-C6FEF8004A97}" sibTransId="{60D682F8-B159-764B-A5D6-05F95D6C5FE3}"/>
    <dgm:cxn modelId="{D6CA66E8-E82E-6F4B-BC5D-8EAF4B78B889}" srcId="{F7A3C60D-02C4-CF45-9D8C-D3DFD402CB90}" destId="{C470FC47-9647-AF41-B092-00D81953E699}" srcOrd="2" destOrd="0" parTransId="{67C38172-D93F-8C47-B1F6-DD775E5156BF}" sibTransId="{3C53BE8C-B6A9-A443-8D1F-31BB6883997E}"/>
    <dgm:cxn modelId="{4827B036-8E48-BD49-AA95-A9BA126E59F0}" type="presParOf" srcId="{41731658-9891-3F44-B462-8B2C85BCB06E}" destId="{FA8D547D-8243-D34D-9E3F-BAC87F2DA438}" srcOrd="0" destOrd="0" presId="urn:microsoft.com/office/officeart/2005/8/layout/vList2"/>
    <dgm:cxn modelId="{68ACE683-8D50-F348-8D82-BF92A56D56DC}" type="presParOf" srcId="{41731658-9891-3F44-B462-8B2C85BCB06E}" destId="{C4CA2EC8-63E8-6A46-BD48-D98DE6026DAC}" srcOrd="1" destOrd="0" presId="urn:microsoft.com/office/officeart/2005/8/layout/vList2"/>
    <dgm:cxn modelId="{E1D4EB36-3F19-0F4C-AED9-108D6B329210}" type="presParOf" srcId="{41731658-9891-3F44-B462-8B2C85BCB06E}" destId="{7D194343-AF4E-A246-981C-CDF0DA0C8927}" srcOrd="2" destOrd="0" presId="urn:microsoft.com/office/officeart/2005/8/layout/vList2"/>
    <dgm:cxn modelId="{1ED9BFDF-A2B8-5446-8622-3681728506DA}" type="presParOf" srcId="{41731658-9891-3F44-B462-8B2C85BCB06E}" destId="{270FF57B-1031-264A-B454-6FDF3E09A489}" srcOrd="3" destOrd="0" presId="urn:microsoft.com/office/officeart/2005/8/layout/vList2"/>
    <dgm:cxn modelId="{1D23CE60-DD99-FC4D-A0E6-980FEBC74AB1}" type="presParOf" srcId="{41731658-9891-3F44-B462-8B2C85BCB06E}" destId="{7FC84482-4F68-8043-BBE0-B035EE4C4D0E}" srcOrd="4" destOrd="0" presId="urn:microsoft.com/office/officeart/2005/8/layout/vList2"/>
    <dgm:cxn modelId="{1CE8D12D-BBDA-0043-9090-2A5765281058}" type="presParOf" srcId="{41731658-9891-3F44-B462-8B2C85BCB06E}" destId="{4C548100-1983-8046-A84C-7C36C8A131CA}" srcOrd="5" destOrd="0" presId="urn:microsoft.com/office/officeart/2005/8/layout/vList2"/>
    <dgm:cxn modelId="{C289E0FB-F6DE-344C-A53B-1F50C487E626}" type="presParOf" srcId="{41731658-9891-3F44-B462-8B2C85BCB06E}" destId="{02986B61-43FF-FE4E-95C9-89F105C940B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9315A0-E9C1-8E49-999B-CF1366F7BDF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91AAF0BB-A98B-0A4E-B04D-40CBEE6E3C09}">
      <dgm:prSet custT="1"/>
      <dgm:spPr/>
      <dgm:t>
        <a:bodyPr/>
        <a:lstStyle/>
        <a:p>
          <a:r>
            <a:rPr lang="en-US" sz="2800" dirty="0"/>
            <a:t>Staphylococcus aureus</a:t>
          </a:r>
          <a:endParaRPr lang="en-GB" sz="2800" dirty="0"/>
        </a:p>
      </dgm:t>
    </dgm:pt>
    <dgm:pt modelId="{5132011F-C340-A245-AA60-39AF1C2D1794}" type="parTrans" cxnId="{68CF405E-14C8-1045-962A-7EF7E738DD17}">
      <dgm:prSet/>
      <dgm:spPr/>
      <dgm:t>
        <a:bodyPr/>
        <a:lstStyle/>
        <a:p>
          <a:endParaRPr lang="en-GB"/>
        </a:p>
      </dgm:t>
    </dgm:pt>
    <dgm:pt modelId="{DEF28BAB-BE8F-7B4B-A47E-CF71422A843E}" type="sibTrans" cxnId="{68CF405E-14C8-1045-962A-7EF7E738DD17}">
      <dgm:prSet/>
      <dgm:spPr/>
      <dgm:t>
        <a:bodyPr/>
        <a:lstStyle/>
        <a:p>
          <a:endParaRPr lang="en-GB"/>
        </a:p>
      </dgm:t>
    </dgm:pt>
    <dgm:pt modelId="{3568163A-952F-394C-AFED-72ADC094315C}">
      <dgm:prSet custT="1"/>
      <dgm:spPr/>
      <dgm:t>
        <a:bodyPr/>
        <a:lstStyle/>
        <a:p>
          <a:r>
            <a:rPr lang="en-US" sz="2800" dirty="0"/>
            <a:t>Streptococcus </a:t>
          </a:r>
          <a:r>
            <a:rPr lang="en-US" sz="2800" dirty="0" err="1"/>
            <a:t>pnemoniae</a:t>
          </a:r>
          <a:endParaRPr lang="en-GB" sz="2800" dirty="0"/>
        </a:p>
      </dgm:t>
    </dgm:pt>
    <dgm:pt modelId="{3E50FB2D-C501-C34B-811C-60BDD9AFA635}" type="parTrans" cxnId="{A451C9EA-84A3-2340-810C-20089A517B46}">
      <dgm:prSet/>
      <dgm:spPr/>
      <dgm:t>
        <a:bodyPr/>
        <a:lstStyle/>
        <a:p>
          <a:endParaRPr lang="en-GB"/>
        </a:p>
      </dgm:t>
    </dgm:pt>
    <dgm:pt modelId="{EB46EC32-38A3-8944-8ADD-79C1BCE2EC55}" type="sibTrans" cxnId="{A451C9EA-84A3-2340-810C-20089A517B46}">
      <dgm:prSet/>
      <dgm:spPr/>
      <dgm:t>
        <a:bodyPr/>
        <a:lstStyle/>
        <a:p>
          <a:endParaRPr lang="en-GB"/>
        </a:p>
      </dgm:t>
    </dgm:pt>
    <dgm:pt modelId="{80543DC4-F5BC-2E45-A10F-C902E4D01AEB}">
      <dgm:prSet custT="1"/>
      <dgm:spPr/>
      <dgm:t>
        <a:bodyPr/>
        <a:lstStyle/>
        <a:p>
          <a:r>
            <a:rPr lang="en-US" sz="2800" dirty="0" err="1"/>
            <a:t>Haemophilus</a:t>
          </a:r>
          <a:r>
            <a:rPr lang="en-US" sz="2800" dirty="0"/>
            <a:t> influenzae</a:t>
          </a:r>
          <a:endParaRPr lang="en-GB" sz="2800" dirty="0"/>
        </a:p>
      </dgm:t>
    </dgm:pt>
    <dgm:pt modelId="{7EBAA98C-64DD-1446-B729-D82D4510D080}" type="parTrans" cxnId="{AD48DD3B-505F-4C43-A2E8-A4FA36293D4F}">
      <dgm:prSet/>
      <dgm:spPr/>
      <dgm:t>
        <a:bodyPr/>
        <a:lstStyle/>
        <a:p>
          <a:endParaRPr lang="en-GB"/>
        </a:p>
      </dgm:t>
    </dgm:pt>
    <dgm:pt modelId="{A7D998A7-44B6-114A-A597-CF6D6B113999}" type="sibTrans" cxnId="{AD48DD3B-505F-4C43-A2E8-A4FA36293D4F}">
      <dgm:prSet/>
      <dgm:spPr/>
      <dgm:t>
        <a:bodyPr/>
        <a:lstStyle/>
        <a:p>
          <a:endParaRPr lang="en-GB"/>
        </a:p>
      </dgm:t>
    </dgm:pt>
    <dgm:pt modelId="{BDF0CEF4-C76A-1E4C-B8C9-20C053F80FD9}">
      <dgm:prSet custT="1"/>
      <dgm:spPr/>
      <dgm:t>
        <a:bodyPr/>
        <a:lstStyle/>
        <a:p>
          <a:r>
            <a:rPr lang="en-US" sz="2800"/>
            <a:t>Moraxella catarrhalis</a:t>
          </a:r>
          <a:endParaRPr lang="en-GB" sz="2800"/>
        </a:p>
      </dgm:t>
    </dgm:pt>
    <dgm:pt modelId="{043AC402-578D-C148-AE7B-707BE416FDB4}" type="parTrans" cxnId="{C678488C-22F9-E94F-B45C-1496D0F7E3AB}">
      <dgm:prSet/>
      <dgm:spPr/>
      <dgm:t>
        <a:bodyPr/>
        <a:lstStyle/>
        <a:p>
          <a:endParaRPr lang="en-GB"/>
        </a:p>
      </dgm:t>
    </dgm:pt>
    <dgm:pt modelId="{91724F2D-815A-0B46-90DA-53AFD01CA995}" type="sibTrans" cxnId="{C678488C-22F9-E94F-B45C-1496D0F7E3AB}">
      <dgm:prSet/>
      <dgm:spPr/>
      <dgm:t>
        <a:bodyPr/>
        <a:lstStyle/>
        <a:p>
          <a:endParaRPr lang="en-GB"/>
        </a:p>
      </dgm:t>
    </dgm:pt>
    <dgm:pt modelId="{5A56E364-3FE2-E24D-BA60-818FECF81630}">
      <dgm:prSet custT="1"/>
      <dgm:spPr/>
      <dgm:t>
        <a:bodyPr/>
        <a:lstStyle/>
        <a:p>
          <a:r>
            <a:rPr lang="en-US" sz="2800" dirty="0"/>
            <a:t>Anaerobes: Bacteroides</a:t>
          </a:r>
          <a:endParaRPr lang="en-GB" sz="2800" dirty="0"/>
        </a:p>
      </dgm:t>
    </dgm:pt>
    <dgm:pt modelId="{15051402-DC7F-9748-9B59-136F9F3D4BFF}" type="parTrans" cxnId="{C708E42F-38DC-6C4C-8F74-318CDC174388}">
      <dgm:prSet/>
      <dgm:spPr/>
      <dgm:t>
        <a:bodyPr/>
        <a:lstStyle/>
        <a:p>
          <a:endParaRPr lang="en-GB"/>
        </a:p>
      </dgm:t>
    </dgm:pt>
    <dgm:pt modelId="{A071D396-7F10-3A4E-9EA2-9BC398B99D97}" type="sibTrans" cxnId="{C708E42F-38DC-6C4C-8F74-318CDC174388}">
      <dgm:prSet/>
      <dgm:spPr/>
      <dgm:t>
        <a:bodyPr/>
        <a:lstStyle/>
        <a:p>
          <a:endParaRPr lang="en-GB"/>
        </a:p>
      </dgm:t>
    </dgm:pt>
    <dgm:pt modelId="{FEECC9FE-E993-9242-A1A8-A1D46C665C1D}">
      <dgm:prSet custT="1"/>
      <dgm:spPr/>
      <dgm:t>
        <a:bodyPr/>
        <a:lstStyle/>
        <a:p>
          <a:r>
            <a:rPr lang="en-US" sz="2800"/>
            <a:t>Aspergillus</a:t>
          </a:r>
          <a:endParaRPr lang="en-GB" sz="2800"/>
        </a:p>
      </dgm:t>
    </dgm:pt>
    <dgm:pt modelId="{48BD6F62-10F3-0542-99B0-B59B156E0F5D}" type="parTrans" cxnId="{C0798CC3-9965-8A4A-9EAF-919181690D2C}">
      <dgm:prSet/>
      <dgm:spPr/>
      <dgm:t>
        <a:bodyPr/>
        <a:lstStyle/>
        <a:p>
          <a:endParaRPr lang="en-GB"/>
        </a:p>
      </dgm:t>
    </dgm:pt>
    <dgm:pt modelId="{FA415025-7129-E748-A036-9ABC83434762}" type="sibTrans" cxnId="{C0798CC3-9965-8A4A-9EAF-919181690D2C}">
      <dgm:prSet/>
      <dgm:spPr/>
      <dgm:t>
        <a:bodyPr/>
        <a:lstStyle/>
        <a:p>
          <a:endParaRPr lang="en-GB"/>
        </a:p>
      </dgm:t>
    </dgm:pt>
    <dgm:pt modelId="{56961FC4-4860-C545-BDC3-BA89E3B48B0C}">
      <dgm:prSet custT="1"/>
      <dgm:spPr/>
      <dgm:t>
        <a:bodyPr/>
        <a:lstStyle/>
        <a:p>
          <a:r>
            <a:rPr lang="en-US" sz="2800" dirty="0"/>
            <a:t>Rhizopus</a:t>
          </a:r>
          <a:endParaRPr lang="en-GB" sz="2700" dirty="0"/>
        </a:p>
      </dgm:t>
    </dgm:pt>
    <dgm:pt modelId="{90B07407-2201-BF4E-A60D-B930F48FB2FA}" type="parTrans" cxnId="{C7423796-B591-8343-A032-7E3EC6A6E097}">
      <dgm:prSet/>
      <dgm:spPr/>
      <dgm:t>
        <a:bodyPr/>
        <a:lstStyle/>
        <a:p>
          <a:endParaRPr lang="en-GB"/>
        </a:p>
      </dgm:t>
    </dgm:pt>
    <dgm:pt modelId="{74DC5251-8D85-084B-A30C-6DE4300CE954}" type="sibTrans" cxnId="{C7423796-B591-8343-A032-7E3EC6A6E097}">
      <dgm:prSet/>
      <dgm:spPr/>
      <dgm:t>
        <a:bodyPr/>
        <a:lstStyle/>
        <a:p>
          <a:endParaRPr lang="en-GB"/>
        </a:p>
      </dgm:t>
    </dgm:pt>
    <dgm:pt modelId="{28ED3EC0-84F7-8B42-8026-E626DFFEE74A}" type="pres">
      <dgm:prSet presAssocID="{319315A0-E9C1-8E49-999B-CF1366F7BDF6}" presName="linear" presStyleCnt="0">
        <dgm:presLayoutVars>
          <dgm:animLvl val="lvl"/>
          <dgm:resizeHandles val="exact"/>
        </dgm:presLayoutVars>
      </dgm:prSet>
      <dgm:spPr/>
    </dgm:pt>
    <dgm:pt modelId="{A1FD1859-2D10-A149-8649-FD53BC57F6F0}" type="pres">
      <dgm:prSet presAssocID="{91AAF0BB-A98B-0A4E-B04D-40CBEE6E3C0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D68EB7B-6A92-284F-A729-3DF732D2F370}" type="pres">
      <dgm:prSet presAssocID="{DEF28BAB-BE8F-7B4B-A47E-CF71422A843E}" presName="spacer" presStyleCnt="0"/>
      <dgm:spPr/>
    </dgm:pt>
    <dgm:pt modelId="{60FA9A0E-1C00-F046-91F6-A472EA8D16BC}" type="pres">
      <dgm:prSet presAssocID="{3568163A-952F-394C-AFED-72ADC094315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938A1B5-4485-0D42-911B-3BB9A72F8969}" type="pres">
      <dgm:prSet presAssocID="{EB46EC32-38A3-8944-8ADD-79C1BCE2EC55}" presName="spacer" presStyleCnt="0"/>
      <dgm:spPr/>
    </dgm:pt>
    <dgm:pt modelId="{8B8D9BE4-C376-D24A-B413-F3F57337E4F0}" type="pres">
      <dgm:prSet presAssocID="{80543DC4-F5BC-2E45-A10F-C902E4D01AE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EBC6C686-DA16-9C48-AF7A-E76762B6E4E9}" type="pres">
      <dgm:prSet presAssocID="{A7D998A7-44B6-114A-A597-CF6D6B113999}" presName="spacer" presStyleCnt="0"/>
      <dgm:spPr/>
    </dgm:pt>
    <dgm:pt modelId="{0F2F9B04-A748-254A-92C6-EB6943740BED}" type="pres">
      <dgm:prSet presAssocID="{BDF0CEF4-C76A-1E4C-B8C9-20C053F80FD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46D02E0-784D-B241-8BE6-E158222B973C}" type="pres">
      <dgm:prSet presAssocID="{91724F2D-815A-0B46-90DA-53AFD01CA995}" presName="spacer" presStyleCnt="0"/>
      <dgm:spPr/>
    </dgm:pt>
    <dgm:pt modelId="{F75929E6-1B9F-6F46-8DBC-660020780AA4}" type="pres">
      <dgm:prSet presAssocID="{5A56E364-3FE2-E24D-BA60-818FECF8163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AB6EB7F-374C-AC43-8391-CD35481ACAC6}" type="pres">
      <dgm:prSet presAssocID="{A071D396-7F10-3A4E-9EA2-9BC398B99D97}" presName="spacer" presStyleCnt="0"/>
      <dgm:spPr/>
    </dgm:pt>
    <dgm:pt modelId="{B8DB3DA5-ADD1-C74A-BBE3-75BF9BC47B74}" type="pres">
      <dgm:prSet presAssocID="{FEECC9FE-E993-9242-A1A8-A1D46C665C1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9F040CE-B2BB-664F-A7C5-3ADDF676F75C}" type="pres">
      <dgm:prSet presAssocID="{FA415025-7129-E748-A036-9ABC83434762}" presName="spacer" presStyleCnt="0"/>
      <dgm:spPr/>
    </dgm:pt>
    <dgm:pt modelId="{EE15E41A-CCFD-F84B-9191-D086228267D5}" type="pres">
      <dgm:prSet presAssocID="{56961FC4-4860-C545-BDC3-BA89E3B48B0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D51C010-B522-CC42-85D2-717F028853B5}" type="presOf" srcId="{56961FC4-4860-C545-BDC3-BA89E3B48B0C}" destId="{EE15E41A-CCFD-F84B-9191-D086228267D5}" srcOrd="0" destOrd="0" presId="urn:microsoft.com/office/officeart/2005/8/layout/vList2"/>
    <dgm:cxn modelId="{C708E42F-38DC-6C4C-8F74-318CDC174388}" srcId="{319315A0-E9C1-8E49-999B-CF1366F7BDF6}" destId="{5A56E364-3FE2-E24D-BA60-818FECF81630}" srcOrd="4" destOrd="0" parTransId="{15051402-DC7F-9748-9B59-136F9F3D4BFF}" sibTransId="{A071D396-7F10-3A4E-9EA2-9BC398B99D97}"/>
    <dgm:cxn modelId="{AD48DD3B-505F-4C43-A2E8-A4FA36293D4F}" srcId="{319315A0-E9C1-8E49-999B-CF1366F7BDF6}" destId="{80543DC4-F5BC-2E45-A10F-C902E4D01AEB}" srcOrd="2" destOrd="0" parTransId="{7EBAA98C-64DD-1446-B729-D82D4510D080}" sibTransId="{A7D998A7-44B6-114A-A597-CF6D6B113999}"/>
    <dgm:cxn modelId="{68CF405E-14C8-1045-962A-7EF7E738DD17}" srcId="{319315A0-E9C1-8E49-999B-CF1366F7BDF6}" destId="{91AAF0BB-A98B-0A4E-B04D-40CBEE6E3C09}" srcOrd="0" destOrd="0" parTransId="{5132011F-C340-A245-AA60-39AF1C2D1794}" sibTransId="{DEF28BAB-BE8F-7B4B-A47E-CF71422A843E}"/>
    <dgm:cxn modelId="{C678488C-22F9-E94F-B45C-1496D0F7E3AB}" srcId="{319315A0-E9C1-8E49-999B-CF1366F7BDF6}" destId="{BDF0CEF4-C76A-1E4C-B8C9-20C053F80FD9}" srcOrd="3" destOrd="0" parTransId="{043AC402-578D-C148-AE7B-707BE416FDB4}" sibTransId="{91724F2D-815A-0B46-90DA-53AFD01CA995}"/>
    <dgm:cxn modelId="{C7423796-B591-8343-A032-7E3EC6A6E097}" srcId="{319315A0-E9C1-8E49-999B-CF1366F7BDF6}" destId="{56961FC4-4860-C545-BDC3-BA89E3B48B0C}" srcOrd="6" destOrd="0" parTransId="{90B07407-2201-BF4E-A60D-B930F48FB2FA}" sibTransId="{74DC5251-8D85-084B-A30C-6DE4300CE954}"/>
    <dgm:cxn modelId="{6FFAF0A0-BBB5-634D-BA6C-C4B7DADD6173}" type="presOf" srcId="{BDF0CEF4-C76A-1E4C-B8C9-20C053F80FD9}" destId="{0F2F9B04-A748-254A-92C6-EB6943740BED}" srcOrd="0" destOrd="0" presId="urn:microsoft.com/office/officeart/2005/8/layout/vList2"/>
    <dgm:cxn modelId="{BD6152A6-275E-1A4F-94AA-0C186C45E866}" type="presOf" srcId="{FEECC9FE-E993-9242-A1A8-A1D46C665C1D}" destId="{B8DB3DA5-ADD1-C74A-BBE3-75BF9BC47B74}" srcOrd="0" destOrd="0" presId="urn:microsoft.com/office/officeart/2005/8/layout/vList2"/>
    <dgm:cxn modelId="{DA20E3B1-3A32-474D-85CC-86CCEB03FC99}" type="presOf" srcId="{80543DC4-F5BC-2E45-A10F-C902E4D01AEB}" destId="{8B8D9BE4-C376-D24A-B413-F3F57337E4F0}" srcOrd="0" destOrd="0" presId="urn:microsoft.com/office/officeart/2005/8/layout/vList2"/>
    <dgm:cxn modelId="{26E9E8B1-A945-BD40-804E-0B9D758DA3C8}" type="presOf" srcId="{3568163A-952F-394C-AFED-72ADC094315C}" destId="{60FA9A0E-1C00-F046-91F6-A472EA8D16BC}" srcOrd="0" destOrd="0" presId="urn:microsoft.com/office/officeart/2005/8/layout/vList2"/>
    <dgm:cxn modelId="{BCE803B2-D53F-3E41-A874-8F561849B006}" type="presOf" srcId="{5A56E364-3FE2-E24D-BA60-818FECF81630}" destId="{F75929E6-1B9F-6F46-8DBC-660020780AA4}" srcOrd="0" destOrd="0" presId="urn:microsoft.com/office/officeart/2005/8/layout/vList2"/>
    <dgm:cxn modelId="{99AE21C2-37E7-7C4D-9013-EF313F1AA6FB}" type="presOf" srcId="{319315A0-E9C1-8E49-999B-CF1366F7BDF6}" destId="{28ED3EC0-84F7-8B42-8026-E626DFFEE74A}" srcOrd="0" destOrd="0" presId="urn:microsoft.com/office/officeart/2005/8/layout/vList2"/>
    <dgm:cxn modelId="{C0798CC3-9965-8A4A-9EAF-919181690D2C}" srcId="{319315A0-E9C1-8E49-999B-CF1366F7BDF6}" destId="{FEECC9FE-E993-9242-A1A8-A1D46C665C1D}" srcOrd="5" destOrd="0" parTransId="{48BD6F62-10F3-0542-99B0-B59B156E0F5D}" sibTransId="{FA415025-7129-E748-A036-9ABC83434762}"/>
    <dgm:cxn modelId="{A451C9EA-84A3-2340-810C-20089A517B46}" srcId="{319315A0-E9C1-8E49-999B-CF1366F7BDF6}" destId="{3568163A-952F-394C-AFED-72ADC094315C}" srcOrd="1" destOrd="0" parTransId="{3E50FB2D-C501-C34B-811C-60BDD9AFA635}" sibTransId="{EB46EC32-38A3-8944-8ADD-79C1BCE2EC55}"/>
    <dgm:cxn modelId="{BA0B03F7-43DA-C242-A448-09A5C0441007}" type="presOf" srcId="{91AAF0BB-A98B-0A4E-B04D-40CBEE6E3C09}" destId="{A1FD1859-2D10-A149-8649-FD53BC57F6F0}" srcOrd="0" destOrd="0" presId="urn:microsoft.com/office/officeart/2005/8/layout/vList2"/>
    <dgm:cxn modelId="{CD4536BB-E0DF-AB45-975D-49A2F55F2145}" type="presParOf" srcId="{28ED3EC0-84F7-8B42-8026-E626DFFEE74A}" destId="{A1FD1859-2D10-A149-8649-FD53BC57F6F0}" srcOrd="0" destOrd="0" presId="urn:microsoft.com/office/officeart/2005/8/layout/vList2"/>
    <dgm:cxn modelId="{CF04FD84-6697-7D44-9BB8-5E30E1F2E410}" type="presParOf" srcId="{28ED3EC0-84F7-8B42-8026-E626DFFEE74A}" destId="{9D68EB7B-6A92-284F-A729-3DF732D2F370}" srcOrd="1" destOrd="0" presId="urn:microsoft.com/office/officeart/2005/8/layout/vList2"/>
    <dgm:cxn modelId="{4A440E82-D8FB-6146-8859-A07D88A6F641}" type="presParOf" srcId="{28ED3EC0-84F7-8B42-8026-E626DFFEE74A}" destId="{60FA9A0E-1C00-F046-91F6-A472EA8D16BC}" srcOrd="2" destOrd="0" presId="urn:microsoft.com/office/officeart/2005/8/layout/vList2"/>
    <dgm:cxn modelId="{D8E4AF25-4E7C-FF46-973E-504DE10BDCB9}" type="presParOf" srcId="{28ED3EC0-84F7-8B42-8026-E626DFFEE74A}" destId="{2938A1B5-4485-0D42-911B-3BB9A72F8969}" srcOrd="3" destOrd="0" presId="urn:microsoft.com/office/officeart/2005/8/layout/vList2"/>
    <dgm:cxn modelId="{EDBE2576-5D78-8F46-98EF-BE972A47098B}" type="presParOf" srcId="{28ED3EC0-84F7-8B42-8026-E626DFFEE74A}" destId="{8B8D9BE4-C376-D24A-B413-F3F57337E4F0}" srcOrd="4" destOrd="0" presId="urn:microsoft.com/office/officeart/2005/8/layout/vList2"/>
    <dgm:cxn modelId="{270CC4F9-7B2E-1D47-A9D1-A1DFC972A03F}" type="presParOf" srcId="{28ED3EC0-84F7-8B42-8026-E626DFFEE74A}" destId="{EBC6C686-DA16-9C48-AF7A-E76762B6E4E9}" srcOrd="5" destOrd="0" presId="urn:microsoft.com/office/officeart/2005/8/layout/vList2"/>
    <dgm:cxn modelId="{E3874BC2-BF10-A34B-9927-18BCD4B16A1C}" type="presParOf" srcId="{28ED3EC0-84F7-8B42-8026-E626DFFEE74A}" destId="{0F2F9B04-A748-254A-92C6-EB6943740BED}" srcOrd="6" destOrd="0" presId="urn:microsoft.com/office/officeart/2005/8/layout/vList2"/>
    <dgm:cxn modelId="{7E394CE0-D20A-AF4B-B198-2B58D7AD1267}" type="presParOf" srcId="{28ED3EC0-84F7-8B42-8026-E626DFFEE74A}" destId="{B46D02E0-784D-B241-8BE6-E158222B973C}" srcOrd="7" destOrd="0" presId="urn:microsoft.com/office/officeart/2005/8/layout/vList2"/>
    <dgm:cxn modelId="{5C1A0240-A6FE-F849-8E8B-F5ED0F196C17}" type="presParOf" srcId="{28ED3EC0-84F7-8B42-8026-E626DFFEE74A}" destId="{F75929E6-1B9F-6F46-8DBC-660020780AA4}" srcOrd="8" destOrd="0" presId="urn:microsoft.com/office/officeart/2005/8/layout/vList2"/>
    <dgm:cxn modelId="{98019C85-B143-414A-A916-F8DFFB38861F}" type="presParOf" srcId="{28ED3EC0-84F7-8B42-8026-E626DFFEE74A}" destId="{EAB6EB7F-374C-AC43-8391-CD35481ACAC6}" srcOrd="9" destOrd="0" presId="urn:microsoft.com/office/officeart/2005/8/layout/vList2"/>
    <dgm:cxn modelId="{0CCA4615-B23D-864C-A17E-6F6DF8B056A4}" type="presParOf" srcId="{28ED3EC0-84F7-8B42-8026-E626DFFEE74A}" destId="{B8DB3DA5-ADD1-C74A-BBE3-75BF9BC47B74}" srcOrd="10" destOrd="0" presId="urn:microsoft.com/office/officeart/2005/8/layout/vList2"/>
    <dgm:cxn modelId="{5ECD7D49-DD67-C248-A423-E2FFC9BE88D8}" type="presParOf" srcId="{28ED3EC0-84F7-8B42-8026-E626DFFEE74A}" destId="{E9F040CE-B2BB-664F-A7C5-3ADDF676F75C}" srcOrd="11" destOrd="0" presId="urn:microsoft.com/office/officeart/2005/8/layout/vList2"/>
    <dgm:cxn modelId="{766A68F1-8167-174B-A061-C290AE811F58}" type="presParOf" srcId="{28ED3EC0-84F7-8B42-8026-E626DFFEE74A}" destId="{EE15E41A-CCFD-F84B-9191-D086228267D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CC5A8-B346-0E44-8316-29E8D2AD5F9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2B86CDD-2A6A-D547-BD7D-A9F51D5E490A}">
      <dgm:prSet custT="1"/>
      <dgm:spPr/>
      <dgm:t>
        <a:bodyPr/>
        <a:lstStyle/>
        <a:p>
          <a:r>
            <a:rPr lang="en-US" sz="2800" b="0" dirty="0"/>
            <a:t>1. Pre-septal cellulitis</a:t>
          </a:r>
          <a:endParaRPr lang="en-GB" sz="2800" b="0" dirty="0"/>
        </a:p>
      </dgm:t>
    </dgm:pt>
    <dgm:pt modelId="{BA58FF21-E5E9-C94E-AE3A-289552F2A963}" type="parTrans" cxnId="{AF07FF67-165B-B940-966C-D79BAFF90C30}">
      <dgm:prSet/>
      <dgm:spPr/>
      <dgm:t>
        <a:bodyPr/>
        <a:lstStyle/>
        <a:p>
          <a:endParaRPr lang="en-GB"/>
        </a:p>
      </dgm:t>
    </dgm:pt>
    <dgm:pt modelId="{8121107D-4366-3E46-9A52-363972089F65}" type="sibTrans" cxnId="{AF07FF67-165B-B940-966C-D79BAFF90C30}">
      <dgm:prSet/>
      <dgm:spPr/>
      <dgm:t>
        <a:bodyPr/>
        <a:lstStyle/>
        <a:p>
          <a:endParaRPr lang="en-GB"/>
        </a:p>
      </dgm:t>
    </dgm:pt>
    <dgm:pt modelId="{260FDB25-971A-4049-81A1-74AAA9E2C4ED}">
      <dgm:prSet custT="1"/>
      <dgm:spPr/>
      <dgm:t>
        <a:bodyPr/>
        <a:lstStyle/>
        <a:p>
          <a:r>
            <a:rPr lang="en-US" sz="2800" b="0" dirty="0"/>
            <a:t>2. Orbital cellulitis without abscess</a:t>
          </a:r>
          <a:endParaRPr lang="en-GB" sz="2800" b="0" dirty="0"/>
        </a:p>
      </dgm:t>
    </dgm:pt>
    <dgm:pt modelId="{2B5EE236-0B4A-9845-AEB3-EC4289F7CBA2}" type="parTrans" cxnId="{171C0112-1C6A-4F4F-82B9-1CFF4C5900C3}">
      <dgm:prSet/>
      <dgm:spPr/>
      <dgm:t>
        <a:bodyPr/>
        <a:lstStyle/>
        <a:p>
          <a:endParaRPr lang="en-GB"/>
        </a:p>
      </dgm:t>
    </dgm:pt>
    <dgm:pt modelId="{F37A6C52-B2B7-2945-842E-1C331A3721B9}" type="sibTrans" cxnId="{171C0112-1C6A-4F4F-82B9-1CFF4C5900C3}">
      <dgm:prSet/>
      <dgm:spPr/>
      <dgm:t>
        <a:bodyPr/>
        <a:lstStyle/>
        <a:p>
          <a:endParaRPr lang="en-GB"/>
        </a:p>
      </dgm:t>
    </dgm:pt>
    <dgm:pt modelId="{07EF4DF1-8B23-4446-B72D-75E25DD95495}">
      <dgm:prSet custT="1"/>
      <dgm:spPr/>
      <dgm:t>
        <a:bodyPr/>
        <a:lstStyle/>
        <a:p>
          <a:r>
            <a:rPr lang="en-US" sz="2800" b="0" dirty="0"/>
            <a:t>3. Orbital cellulitis with extra-periosteal abscess</a:t>
          </a:r>
          <a:endParaRPr lang="en-GB" sz="2800" b="0" dirty="0"/>
        </a:p>
      </dgm:t>
    </dgm:pt>
    <dgm:pt modelId="{3A427BFD-72E1-E041-BF34-57D66E252BD8}" type="parTrans" cxnId="{2EC13B4E-C666-6F4C-884A-BF0FE1E1615B}">
      <dgm:prSet/>
      <dgm:spPr/>
      <dgm:t>
        <a:bodyPr/>
        <a:lstStyle/>
        <a:p>
          <a:endParaRPr lang="en-GB"/>
        </a:p>
      </dgm:t>
    </dgm:pt>
    <dgm:pt modelId="{062DA227-F1EA-A44D-9811-818EB32DE5AC}" type="sibTrans" cxnId="{2EC13B4E-C666-6F4C-884A-BF0FE1E1615B}">
      <dgm:prSet/>
      <dgm:spPr/>
      <dgm:t>
        <a:bodyPr/>
        <a:lstStyle/>
        <a:p>
          <a:endParaRPr lang="en-GB"/>
        </a:p>
      </dgm:t>
    </dgm:pt>
    <dgm:pt modelId="{9CB430A9-02B6-DD46-B5E3-5915629669B6}">
      <dgm:prSet custT="1"/>
      <dgm:spPr/>
      <dgm:t>
        <a:bodyPr/>
        <a:lstStyle/>
        <a:p>
          <a:r>
            <a:rPr lang="en-US" sz="2800" b="0" dirty="0"/>
            <a:t>4. Orbital cellulitis with intra-periosteal abscess</a:t>
          </a:r>
          <a:endParaRPr lang="en-GB" sz="2800" b="0" dirty="0"/>
        </a:p>
      </dgm:t>
    </dgm:pt>
    <dgm:pt modelId="{2D0BC67B-34DD-EB49-A74C-C6E492505D07}" type="parTrans" cxnId="{316222E0-581A-884D-82D1-FD7702CD0F96}">
      <dgm:prSet/>
      <dgm:spPr/>
      <dgm:t>
        <a:bodyPr/>
        <a:lstStyle/>
        <a:p>
          <a:endParaRPr lang="en-GB"/>
        </a:p>
      </dgm:t>
    </dgm:pt>
    <dgm:pt modelId="{F01ADEFC-D9A6-5641-AE01-F28FE953B05A}" type="sibTrans" cxnId="{316222E0-581A-884D-82D1-FD7702CD0F96}">
      <dgm:prSet/>
      <dgm:spPr/>
      <dgm:t>
        <a:bodyPr/>
        <a:lstStyle/>
        <a:p>
          <a:endParaRPr lang="en-GB"/>
        </a:p>
      </dgm:t>
    </dgm:pt>
    <dgm:pt modelId="{329172BD-E0C1-AC4D-8112-4F678CE00D88}">
      <dgm:prSet custT="1"/>
      <dgm:spPr/>
      <dgm:t>
        <a:bodyPr/>
        <a:lstStyle/>
        <a:p>
          <a:r>
            <a:rPr lang="en-US" sz="2800" b="0" dirty="0"/>
            <a:t>5. Cavernous sinus thrombosis ?: intracranial</a:t>
          </a:r>
          <a:endParaRPr lang="en-GB" sz="2800" b="0" dirty="0"/>
        </a:p>
      </dgm:t>
    </dgm:pt>
    <dgm:pt modelId="{E3FA60B7-16F4-C644-AC14-A2A2DBD49132}" type="parTrans" cxnId="{19BC6A8F-692D-574A-8248-14181685A8BB}">
      <dgm:prSet/>
      <dgm:spPr/>
      <dgm:t>
        <a:bodyPr/>
        <a:lstStyle/>
        <a:p>
          <a:endParaRPr lang="en-GB"/>
        </a:p>
      </dgm:t>
    </dgm:pt>
    <dgm:pt modelId="{F512146D-0F6B-AC4E-82C3-0AEFFD129220}" type="sibTrans" cxnId="{19BC6A8F-692D-574A-8248-14181685A8BB}">
      <dgm:prSet/>
      <dgm:spPr/>
      <dgm:t>
        <a:bodyPr/>
        <a:lstStyle/>
        <a:p>
          <a:endParaRPr lang="en-GB"/>
        </a:p>
      </dgm:t>
    </dgm:pt>
    <dgm:pt modelId="{3E47B65F-D4A8-D148-84B5-9943C1B4656F}">
      <dgm:prSet custT="1"/>
      <dgm:spPr/>
      <dgm:t>
        <a:bodyPr/>
        <a:lstStyle/>
        <a:p>
          <a:r>
            <a:rPr lang="en-US" sz="2800" b="0" dirty="0"/>
            <a:t>6. Orbital apex syndrome</a:t>
          </a:r>
          <a:endParaRPr lang="en-GB" sz="3400" b="0" dirty="0"/>
        </a:p>
      </dgm:t>
    </dgm:pt>
    <dgm:pt modelId="{F2179BB2-5087-BD4C-9140-5E1EE7CC944A}" type="parTrans" cxnId="{47259E4E-D0FD-BA4B-9C21-B52434538D0C}">
      <dgm:prSet/>
      <dgm:spPr/>
      <dgm:t>
        <a:bodyPr/>
        <a:lstStyle/>
        <a:p>
          <a:endParaRPr lang="en-GB"/>
        </a:p>
      </dgm:t>
    </dgm:pt>
    <dgm:pt modelId="{596201B7-2426-4A4F-90B9-8CC923394A5C}" type="sibTrans" cxnId="{47259E4E-D0FD-BA4B-9C21-B52434538D0C}">
      <dgm:prSet/>
      <dgm:spPr/>
      <dgm:t>
        <a:bodyPr/>
        <a:lstStyle/>
        <a:p>
          <a:endParaRPr lang="en-GB"/>
        </a:p>
      </dgm:t>
    </dgm:pt>
    <dgm:pt modelId="{214AAFAC-4770-EA49-BA3E-23ABF8C3A872}" type="pres">
      <dgm:prSet presAssocID="{3A7CC5A8-B346-0E44-8316-29E8D2AD5F9B}" presName="linear" presStyleCnt="0">
        <dgm:presLayoutVars>
          <dgm:animLvl val="lvl"/>
          <dgm:resizeHandles val="exact"/>
        </dgm:presLayoutVars>
      </dgm:prSet>
      <dgm:spPr/>
    </dgm:pt>
    <dgm:pt modelId="{9862EB7E-9D2B-6945-A93A-1C01DD4443A2}" type="pres">
      <dgm:prSet presAssocID="{12B86CDD-2A6A-D547-BD7D-A9F51D5E490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DE97F79-D64E-F44A-B4DE-981F8CBD79FF}" type="pres">
      <dgm:prSet presAssocID="{8121107D-4366-3E46-9A52-363972089F65}" presName="spacer" presStyleCnt="0"/>
      <dgm:spPr/>
    </dgm:pt>
    <dgm:pt modelId="{FD60FC84-FB71-CC4E-9251-10AE2DC2665E}" type="pres">
      <dgm:prSet presAssocID="{260FDB25-971A-4049-81A1-74AAA9E2C4E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6BD0972-F676-FF4C-B023-093275A4640A}" type="pres">
      <dgm:prSet presAssocID="{F37A6C52-B2B7-2945-842E-1C331A3721B9}" presName="spacer" presStyleCnt="0"/>
      <dgm:spPr/>
    </dgm:pt>
    <dgm:pt modelId="{018D799E-6EDE-3A4B-B737-01B67CEC15CF}" type="pres">
      <dgm:prSet presAssocID="{07EF4DF1-8B23-4446-B72D-75E25DD9549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3B7DD77-77F5-6F49-85F2-F6BF2195DBEF}" type="pres">
      <dgm:prSet presAssocID="{062DA227-F1EA-A44D-9811-818EB32DE5AC}" presName="spacer" presStyleCnt="0"/>
      <dgm:spPr/>
    </dgm:pt>
    <dgm:pt modelId="{4E8379D5-617C-8741-8C2F-F995A3154DCB}" type="pres">
      <dgm:prSet presAssocID="{9CB430A9-02B6-DD46-B5E3-5915629669B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F1F2E92-4DB2-4443-93AC-EE4B7E28E54E}" type="pres">
      <dgm:prSet presAssocID="{F01ADEFC-D9A6-5641-AE01-F28FE953B05A}" presName="spacer" presStyleCnt="0"/>
      <dgm:spPr/>
    </dgm:pt>
    <dgm:pt modelId="{3947F365-72D2-C54B-B0E3-207584245EBF}" type="pres">
      <dgm:prSet presAssocID="{329172BD-E0C1-AC4D-8112-4F678CE00D8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1F0D46C-05FD-3149-A1B5-CE1163870EE3}" type="pres">
      <dgm:prSet presAssocID="{F512146D-0F6B-AC4E-82C3-0AEFFD129220}" presName="spacer" presStyleCnt="0"/>
      <dgm:spPr/>
    </dgm:pt>
    <dgm:pt modelId="{86A6EEBB-3539-8147-BB6A-6BF898E36A3C}" type="pres">
      <dgm:prSet presAssocID="{3E47B65F-D4A8-D148-84B5-9943C1B4656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12D6A03-B6CB-E449-8D52-A278C668E7FB}" type="presOf" srcId="{07EF4DF1-8B23-4446-B72D-75E25DD95495}" destId="{018D799E-6EDE-3A4B-B737-01B67CEC15CF}" srcOrd="0" destOrd="0" presId="urn:microsoft.com/office/officeart/2005/8/layout/vList2"/>
    <dgm:cxn modelId="{171C0112-1C6A-4F4F-82B9-1CFF4C5900C3}" srcId="{3A7CC5A8-B346-0E44-8316-29E8D2AD5F9B}" destId="{260FDB25-971A-4049-81A1-74AAA9E2C4ED}" srcOrd="1" destOrd="0" parTransId="{2B5EE236-0B4A-9845-AEB3-EC4289F7CBA2}" sibTransId="{F37A6C52-B2B7-2945-842E-1C331A3721B9}"/>
    <dgm:cxn modelId="{610FE44B-DC10-2B46-A69E-FBE914171F8C}" type="presOf" srcId="{12B86CDD-2A6A-D547-BD7D-A9F51D5E490A}" destId="{9862EB7E-9D2B-6945-A93A-1C01DD4443A2}" srcOrd="0" destOrd="0" presId="urn:microsoft.com/office/officeart/2005/8/layout/vList2"/>
    <dgm:cxn modelId="{2EC13B4E-C666-6F4C-884A-BF0FE1E1615B}" srcId="{3A7CC5A8-B346-0E44-8316-29E8D2AD5F9B}" destId="{07EF4DF1-8B23-4446-B72D-75E25DD95495}" srcOrd="2" destOrd="0" parTransId="{3A427BFD-72E1-E041-BF34-57D66E252BD8}" sibTransId="{062DA227-F1EA-A44D-9811-818EB32DE5AC}"/>
    <dgm:cxn modelId="{47259E4E-D0FD-BA4B-9C21-B52434538D0C}" srcId="{3A7CC5A8-B346-0E44-8316-29E8D2AD5F9B}" destId="{3E47B65F-D4A8-D148-84B5-9943C1B4656F}" srcOrd="5" destOrd="0" parTransId="{F2179BB2-5087-BD4C-9140-5E1EE7CC944A}" sibTransId="{596201B7-2426-4A4F-90B9-8CC923394A5C}"/>
    <dgm:cxn modelId="{E336D158-4799-8E42-8286-F2361A518A48}" type="presOf" srcId="{9CB430A9-02B6-DD46-B5E3-5915629669B6}" destId="{4E8379D5-617C-8741-8C2F-F995A3154DCB}" srcOrd="0" destOrd="0" presId="urn:microsoft.com/office/officeart/2005/8/layout/vList2"/>
    <dgm:cxn modelId="{AF07FF67-165B-B940-966C-D79BAFF90C30}" srcId="{3A7CC5A8-B346-0E44-8316-29E8D2AD5F9B}" destId="{12B86CDD-2A6A-D547-BD7D-A9F51D5E490A}" srcOrd="0" destOrd="0" parTransId="{BA58FF21-E5E9-C94E-AE3A-289552F2A963}" sibTransId="{8121107D-4366-3E46-9A52-363972089F65}"/>
    <dgm:cxn modelId="{B4111168-9BD1-6D43-A590-3F10EE2D33D4}" type="presOf" srcId="{3E47B65F-D4A8-D148-84B5-9943C1B4656F}" destId="{86A6EEBB-3539-8147-BB6A-6BF898E36A3C}" srcOrd="0" destOrd="0" presId="urn:microsoft.com/office/officeart/2005/8/layout/vList2"/>
    <dgm:cxn modelId="{559F396F-F9AA-D348-A8FB-C975029901E7}" type="presOf" srcId="{260FDB25-971A-4049-81A1-74AAA9E2C4ED}" destId="{FD60FC84-FB71-CC4E-9251-10AE2DC2665E}" srcOrd="0" destOrd="0" presId="urn:microsoft.com/office/officeart/2005/8/layout/vList2"/>
    <dgm:cxn modelId="{19BC6A8F-692D-574A-8248-14181685A8BB}" srcId="{3A7CC5A8-B346-0E44-8316-29E8D2AD5F9B}" destId="{329172BD-E0C1-AC4D-8112-4F678CE00D88}" srcOrd="4" destOrd="0" parTransId="{E3FA60B7-16F4-C644-AC14-A2A2DBD49132}" sibTransId="{F512146D-0F6B-AC4E-82C3-0AEFFD129220}"/>
    <dgm:cxn modelId="{ED330D91-DDCE-CE45-A890-C2665F87E46C}" type="presOf" srcId="{329172BD-E0C1-AC4D-8112-4F678CE00D88}" destId="{3947F365-72D2-C54B-B0E3-207584245EBF}" srcOrd="0" destOrd="0" presId="urn:microsoft.com/office/officeart/2005/8/layout/vList2"/>
    <dgm:cxn modelId="{5401549B-495D-8549-B4EA-44086828BF5B}" type="presOf" srcId="{3A7CC5A8-B346-0E44-8316-29E8D2AD5F9B}" destId="{214AAFAC-4770-EA49-BA3E-23ABF8C3A872}" srcOrd="0" destOrd="0" presId="urn:microsoft.com/office/officeart/2005/8/layout/vList2"/>
    <dgm:cxn modelId="{316222E0-581A-884D-82D1-FD7702CD0F96}" srcId="{3A7CC5A8-B346-0E44-8316-29E8D2AD5F9B}" destId="{9CB430A9-02B6-DD46-B5E3-5915629669B6}" srcOrd="3" destOrd="0" parTransId="{2D0BC67B-34DD-EB49-A74C-C6E492505D07}" sibTransId="{F01ADEFC-D9A6-5641-AE01-F28FE953B05A}"/>
    <dgm:cxn modelId="{7F637D24-7358-F048-AB36-E0120D4670B7}" type="presParOf" srcId="{214AAFAC-4770-EA49-BA3E-23ABF8C3A872}" destId="{9862EB7E-9D2B-6945-A93A-1C01DD4443A2}" srcOrd="0" destOrd="0" presId="urn:microsoft.com/office/officeart/2005/8/layout/vList2"/>
    <dgm:cxn modelId="{B4095EA5-A605-C440-ACD3-F7001B5D311D}" type="presParOf" srcId="{214AAFAC-4770-EA49-BA3E-23ABF8C3A872}" destId="{5DE97F79-D64E-F44A-B4DE-981F8CBD79FF}" srcOrd="1" destOrd="0" presId="urn:microsoft.com/office/officeart/2005/8/layout/vList2"/>
    <dgm:cxn modelId="{BA12E244-DABF-1246-BE57-702D81EC13B4}" type="presParOf" srcId="{214AAFAC-4770-EA49-BA3E-23ABF8C3A872}" destId="{FD60FC84-FB71-CC4E-9251-10AE2DC2665E}" srcOrd="2" destOrd="0" presId="urn:microsoft.com/office/officeart/2005/8/layout/vList2"/>
    <dgm:cxn modelId="{09C3252B-EDAE-D44F-9431-E0E61E651B3E}" type="presParOf" srcId="{214AAFAC-4770-EA49-BA3E-23ABF8C3A872}" destId="{A6BD0972-F676-FF4C-B023-093275A4640A}" srcOrd="3" destOrd="0" presId="urn:microsoft.com/office/officeart/2005/8/layout/vList2"/>
    <dgm:cxn modelId="{94A08476-6506-724E-BD6D-2BDBD7F0FB8B}" type="presParOf" srcId="{214AAFAC-4770-EA49-BA3E-23ABF8C3A872}" destId="{018D799E-6EDE-3A4B-B737-01B67CEC15CF}" srcOrd="4" destOrd="0" presId="urn:microsoft.com/office/officeart/2005/8/layout/vList2"/>
    <dgm:cxn modelId="{75BCEA4B-EB01-DE4D-A0E2-7D384BDDD6FD}" type="presParOf" srcId="{214AAFAC-4770-EA49-BA3E-23ABF8C3A872}" destId="{53B7DD77-77F5-6F49-85F2-F6BF2195DBEF}" srcOrd="5" destOrd="0" presId="urn:microsoft.com/office/officeart/2005/8/layout/vList2"/>
    <dgm:cxn modelId="{D954EDEF-C802-4040-9E10-C13837398E30}" type="presParOf" srcId="{214AAFAC-4770-EA49-BA3E-23ABF8C3A872}" destId="{4E8379D5-617C-8741-8C2F-F995A3154DCB}" srcOrd="6" destOrd="0" presId="urn:microsoft.com/office/officeart/2005/8/layout/vList2"/>
    <dgm:cxn modelId="{A07344AD-661E-8940-95CF-264194D3E19D}" type="presParOf" srcId="{214AAFAC-4770-EA49-BA3E-23ABF8C3A872}" destId="{3F1F2E92-4DB2-4443-93AC-EE4B7E28E54E}" srcOrd="7" destOrd="0" presId="urn:microsoft.com/office/officeart/2005/8/layout/vList2"/>
    <dgm:cxn modelId="{F2737B58-FD55-F44E-A7ED-FA4523BE979B}" type="presParOf" srcId="{214AAFAC-4770-EA49-BA3E-23ABF8C3A872}" destId="{3947F365-72D2-C54B-B0E3-207584245EBF}" srcOrd="8" destOrd="0" presId="urn:microsoft.com/office/officeart/2005/8/layout/vList2"/>
    <dgm:cxn modelId="{2A0112EB-52A9-4640-ADEB-3E2B61884814}" type="presParOf" srcId="{214AAFAC-4770-EA49-BA3E-23ABF8C3A872}" destId="{D1F0D46C-05FD-3149-A1B5-CE1163870EE3}" srcOrd="9" destOrd="0" presId="urn:microsoft.com/office/officeart/2005/8/layout/vList2"/>
    <dgm:cxn modelId="{B333C1D9-F7EB-6F40-99B2-84FEBA2E5E9D}" type="presParOf" srcId="{214AAFAC-4770-EA49-BA3E-23ABF8C3A872}" destId="{86A6EEBB-3539-8147-BB6A-6BF898E36A3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518EC9-CD6E-EB4F-9ABA-8CC3BD17D15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GB"/>
        </a:p>
      </dgm:t>
    </dgm:pt>
    <dgm:pt modelId="{78C9E47F-CFEB-2F4A-A165-3B41598AD7F2}">
      <dgm:prSet custT="1"/>
      <dgm:spPr/>
      <dgm:t>
        <a:bodyPr/>
        <a:lstStyle/>
        <a:p>
          <a:r>
            <a:rPr lang="en-US" sz="2800" b="0" dirty="0"/>
            <a:t>1. Meningitis 	</a:t>
          </a:r>
          <a:endParaRPr lang="en-GB" sz="2800" b="0" dirty="0"/>
        </a:p>
      </dgm:t>
    </dgm:pt>
    <dgm:pt modelId="{4ED4C7F1-330A-6944-88FC-ECF8AA6A9FAE}" type="parTrans" cxnId="{3EE5484F-FE3B-1949-84AC-84A7C41DC6C6}">
      <dgm:prSet/>
      <dgm:spPr/>
      <dgm:t>
        <a:bodyPr/>
        <a:lstStyle/>
        <a:p>
          <a:endParaRPr lang="en-GB"/>
        </a:p>
      </dgm:t>
    </dgm:pt>
    <dgm:pt modelId="{61026A43-CA11-2D46-BA3E-412510A5FD9D}" type="sibTrans" cxnId="{3EE5484F-FE3B-1949-84AC-84A7C41DC6C6}">
      <dgm:prSet/>
      <dgm:spPr/>
      <dgm:t>
        <a:bodyPr/>
        <a:lstStyle/>
        <a:p>
          <a:endParaRPr lang="en-GB"/>
        </a:p>
      </dgm:t>
    </dgm:pt>
    <dgm:pt modelId="{37C8748D-BBD5-AC41-9F37-A23ACBA7D82D}">
      <dgm:prSet custT="1"/>
      <dgm:spPr/>
      <dgm:t>
        <a:bodyPr/>
        <a:lstStyle/>
        <a:p>
          <a:r>
            <a:rPr lang="en-US" sz="2800" b="0" dirty="0"/>
            <a:t>2. Encephalitis 	 </a:t>
          </a:r>
          <a:endParaRPr lang="en-GB" sz="2800" b="0" dirty="0"/>
        </a:p>
      </dgm:t>
    </dgm:pt>
    <dgm:pt modelId="{92F40A26-640B-C643-A78A-0B462CDE3CDF}" type="parTrans" cxnId="{8A97E542-098D-814E-A8D0-594742F60A8A}">
      <dgm:prSet/>
      <dgm:spPr/>
      <dgm:t>
        <a:bodyPr/>
        <a:lstStyle/>
        <a:p>
          <a:endParaRPr lang="en-GB"/>
        </a:p>
      </dgm:t>
    </dgm:pt>
    <dgm:pt modelId="{989787B5-C452-4544-8C08-987BC6307010}" type="sibTrans" cxnId="{8A97E542-098D-814E-A8D0-594742F60A8A}">
      <dgm:prSet/>
      <dgm:spPr/>
      <dgm:t>
        <a:bodyPr/>
        <a:lstStyle/>
        <a:p>
          <a:endParaRPr lang="en-GB"/>
        </a:p>
      </dgm:t>
    </dgm:pt>
    <dgm:pt modelId="{85981E7C-7C5F-1348-90BC-70103E22E811}">
      <dgm:prSet custT="1"/>
      <dgm:spPr/>
      <dgm:t>
        <a:bodyPr/>
        <a:lstStyle/>
        <a:p>
          <a:r>
            <a:rPr lang="en-US" sz="2800" b="0" dirty="0"/>
            <a:t>3. Extra-dural abscess</a:t>
          </a:r>
          <a:endParaRPr lang="en-GB" sz="2800" b="0" dirty="0"/>
        </a:p>
      </dgm:t>
    </dgm:pt>
    <dgm:pt modelId="{AF50AEE6-E493-3249-9C1E-432907E124E1}" type="parTrans" cxnId="{BBC0E196-EE7A-CB45-9E53-290189D69CF1}">
      <dgm:prSet/>
      <dgm:spPr/>
      <dgm:t>
        <a:bodyPr/>
        <a:lstStyle/>
        <a:p>
          <a:endParaRPr lang="en-GB"/>
        </a:p>
      </dgm:t>
    </dgm:pt>
    <dgm:pt modelId="{9B2F60C8-3DDF-BF4C-98F9-AD67B273AC67}" type="sibTrans" cxnId="{BBC0E196-EE7A-CB45-9E53-290189D69CF1}">
      <dgm:prSet/>
      <dgm:spPr/>
      <dgm:t>
        <a:bodyPr/>
        <a:lstStyle/>
        <a:p>
          <a:endParaRPr lang="en-GB"/>
        </a:p>
      </dgm:t>
    </dgm:pt>
    <dgm:pt modelId="{1D196F49-D1A2-BB4A-AE9A-AC21728E112D}">
      <dgm:prSet custT="1"/>
      <dgm:spPr/>
      <dgm:t>
        <a:bodyPr/>
        <a:lstStyle/>
        <a:p>
          <a:r>
            <a:rPr lang="en-US" sz="2800" b="0" dirty="0"/>
            <a:t>4. Sub-dural abscess</a:t>
          </a:r>
          <a:endParaRPr lang="en-GB" sz="2800" b="0" dirty="0"/>
        </a:p>
      </dgm:t>
    </dgm:pt>
    <dgm:pt modelId="{14E70E46-6A8F-BE41-ADDA-3393A6C9F189}" type="parTrans" cxnId="{101C4E04-3662-7545-8F57-38C3546603E1}">
      <dgm:prSet/>
      <dgm:spPr/>
      <dgm:t>
        <a:bodyPr/>
        <a:lstStyle/>
        <a:p>
          <a:endParaRPr lang="en-GB"/>
        </a:p>
      </dgm:t>
    </dgm:pt>
    <dgm:pt modelId="{FC0688C6-36C0-814E-8942-54B4DF43BD35}" type="sibTrans" cxnId="{101C4E04-3662-7545-8F57-38C3546603E1}">
      <dgm:prSet/>
      <dgm:spPr/>
      <dgm:t>
        <a:bodyPr/>
        <a:lstStyle/>
        <a:p>
          <a:endParaRPr lang="en-GB"/>
        </a:p>
      </dgm:t>
    </dgm:pt>
    <dgm:pt modelId="{DE024905-BCC2-304D-8802-EB3ADCEC0E11}">
      <dgm:prSet custT="1"/>
      <dgm:spPr/>
      <dgm:t>
        <a:bodyPr/>
        <a:lstStyle/>
        <a:p>
          <a:r>
            <a:rPr lang="en-US" sz="2800" b="0" dirty="0"/>
            <a:t>5. Intra-cerebral abscess</a:t>
          </a:r>
          <a:endParaRPr lang="en-GB" sz="2800" b="0" dirty="0"/>
        </a:p>
      </dgm:t>
    </dgm:pt>
    <dgm:pt modelId="{6465E1C0-8144-BF43-84EB-88863EDF699A}" type="parTrans" cxnId="{21B685BA-CE1F-1C43-9BCC-15E92ABE37C6}">
      <dgm:prSet/>
      <dgm:spPr/>
      <dgm:t>
        <a:bodyPr/>
        <a:lstStyle/>
        <a:p>
          <a:endParaRPr lang="en-GB"/>
        </a:p>
      </dgm:t>
    </dgm:pt>
    <dgm:pt modelId="{FB27E91F-ABA7-0548-A8FF-AD24F8FADE99}" type="sibTrans" cxnId="{21B685BA-CE1F-1C43-9BCC-15E92ABE37C6}">
      <dgm:prSet/>
      <dgm:spPr/>
      <dgm:t>
        <a:bodyPr/>
        <a:lstStyle/>
        <a:p>
          <a:endParaRPr lang="en-GB"/>
        </a:p>
      </dgm:t>
    </dgm:pt>
    <dgm:pt modelId="{EAB691EA-1CC3-C74D-A3C9-70358B9C2B99}">
      <dgm:prSet custT="1"/>
      <dgm:spPr/>
      <dgm:t>
        <a:bodyPr/>
        <a:lstStyle/>
        <a:p>
          <a:r>
            <a:rPr lang="en-US" sz="2800" b="0" dirty="0"/>
            <a:t>6. Cavernous sinus thrombosis </a:t>
          </a:r>
          <a:endParaRPr lang="en-GB" sz="2800" b="0" dirty="0"/>
        </a:p>
      </dgm:t>
    </dgm:pt>
    <dgm:pt modelId="{BB96E865-E89D-9E48-B6A1-B913B38B2611}" type="parTrans" cxnId="{57822842-DB9D-874E-A14E-89879F101C90}">
      <dgm:prSet/>
      <dgm:spPr/>
      <dgm:t>
        <a:bodyPr/>
        <a:lstStyle/>
        <a:p>
          <a:endParaRPr lang="en-GB"/>
        </a:p>
      </dgm:t>
    </dgm:pt>
    <dgm:pt modelId="{F1B52318-24CC-A646-8D2A-E5F85E6B26E7}" type="sibTrans" cxnId="{57822842-DB9D-874E-A14E-89879F101C90}">
      <dgm:prSet/>
      <dgm:spPr/>
      <dgm:t>
        <a:bodyPr/>
        <a:lstStyle/>
        <a:p>
          <a:endParaRPr lang="en-GB"/>
        </a:p>
      </dgm:t>
    </dgm:pt>
    <dgm:pt modelId="{726002A9-A20A-934D-9245-F5C6C9AF7F17}">
      <dgm:prSet custT="1"/>
      <dgm:spPr/>
      <dgm:t>
        <a:bodyPr/>
        <a:lstStyle/>
        <a:p>
          <a:r>
            <a:rPr lang="en-US" sz="2800" b="0" dirty="0"/>
            <a:t>7. Sagittal sinus thrombosis</a:t>
          </a:r>
          <a:endParaRPr lang="en-GB" sz="2800" b="0" dirty="0"/>
        </a:p>
      </dgm:t>
    </dgm:pt>
    <dgm:pt modelId="{F6AAD1C5-681D-1643-8C5F-1CE639549B8B}" type="parTrans" cxnId="{1B02D805-94DE-B544-9F32-9C752F9DEDD3}">
      <dgm:prSet/>
      <dgm:spPr/>
      <dgm:t>
        <a:bodyPr/>
        <a:lstStyle/>
        <a:p>
          <a:endParaRPr lang="en-GB"/>
        </a:p>
      </dgm:t>
    </dgm:pt>
    <dgm:pt modelId="{F70BD8E4-F335-2C45-BDD5-625D92A719EB}" type="sibTrans" cxnId="{1B02D805-94DE-B544-9F32-9C752F9DEDD3}">
      <dgm:prSet/>
      <dgm:spPr/>
      <dgm:t>
        <a:bodyPr/>
        <a:lstStyle/>
        <a:p>
          <a:endParaRPr lang="en-GB"/>
        </a:p>
      </dgm:t>
    </dgm:pt>
    <dgm:pt modelId="{86D5FA04-790F-4F4B-9054-031F9AA56FB9}" type="pres">
      <dgm:prSet presAssocID="{5F518EC9-CD6E-EB4F-9ABA-8CC3BD17D151}" presName="linear" presStyleCnt="0">
        <dgm:presLayoutVars>
          <dgm:animLvl val="lvl"/>
          <dgm:resizeHandles val="exact"/>
        </dgm:presLayoutVars>
      </dgm:prSet>
      <dgm:spPr/>
    </dgm:pt>
    <dgm:pt modelId="{EA347BCC-AB95-FE40-8C2B-97D53031E904}" type="pres">
      <dgm:prSet presAssocID="{78C9E47F-CFEB-2F4A-A165-3B41598AD7F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5BBC28B-2AB4-9B49-A487-99A4E06F1080}" type="pres">
      <dgm:prSet presAssocID="{61026A43-CA11-2D46-BA3E-412510A5FD9D}" presName="spacer" presStyleCnt="0"/>
      <dgm:spPr/>
    </dgm:pt>
    <dgm:pt modelId="{BC77BDD5-F830-E54E-A29F-87C77AC77D87}" type="pres">
      <dgm:prSet presAssocID="{37C8748D-BBD5-AC41-9F37-A23ACBA7D82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5417E4A1-C2F9-CC42-9405-9CC521888A1D}" type="pres">
      <dgm:prSet presAssocID="{989787B5-C452-4544-8C08-987BC6307010}" presName="spacer" presStyleCnt="0"/>
      <dgm:spPr/>
    </dgm:pt>
    <dgm:pt modelId="{182C0E00-C9E9-A94F-B24E-AC7175708D8E}" type="pres">
      <dgm:prSet presAssocID="{85981E7C-7C5F-1348-90BC-70103E22E81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4BA469B-0F2B-DB46-9299-26B159FEB77A}" type="pres">
      <dgm:prSet presAssocID="{9B2F60C8-3DDF-BF4C-98F9-AD67B273AC67}" presName="spacer" presStyleCnt="0"/>
      <dgm:spPr/>
    </dgm:pt>
    <dgm:pt modelId="{D4EDAACB-4A5D-7649-A101-0BA81AEC9548}" type="pres">
      <dgm:prSet presAssocID="{1D196F49-D1A2-BB4A-AE9A-AC21728E112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BCFEE5B-0961-CC49-B305-52C4BFCCA989}" type="pres">
      <dgm:prSet presAssocID="{FC0688C6-36C0-814E-8942-54B4DF43BD35}" presName="spacer" presStyleCnt="0"/>
      <dgm:spPr/>
    </dgm:pt>
    <dgm:pt modelId="{C9C576B1-45BF-2A4E-9D18-D013488F4D3E}" type="pres">
      <dgm:prSet presAssocID="{DE024905-BCC2-304D-8802-EB3ADCEC0E1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62F935C-05E3-C441-88BA-3EBD41D9BB42}" type="pres">
      <dgm:prSet presAssocID="{FB27E91F-ABA7-0548-A8FF-AD24F8FADE99}" presName="spacer" presStyleCnt="0"/>
      <dgm:spPr/>
    </dgm:pt>
    <dgm:pt modelId="{C0B0BB09-C93A-514C-8852-48D65115DFB4}" type="pres">
      <dgm:prSet presAssocID="{EAB691EA-1CC3-C74D-A3C9-70358B9C2B9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FAC7060-DAD6-504A-B657-A27656433993}" type="pres">
      <dgm:prSet presAssocID="{F1B52318-24CC-A646-8D2A-E5F85E6B26E7}" presName="spacer" presStyleCnt="0"/>
      <dgm:spPr/>
    </dgm:pt>
    <dgm:pt modelId="{06288526-EFA7-B84E-998D-5625171BAD26}" type="pres">
      <dgm:prSet presAssocID="{726002A9-A20A-934D-9245-F5C6C9AF7F1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01C4E04-3662-7545-8F57-38C3546603E1}" srcId="{5F518EC9-CD6E-EB4F-9ABA-8CC3BD17D151}" destId="{1D196F49-D1A2-BB4A-AE9A-AC21728E112D}" srcOrd="3" destOrd="0" parTransId="{14E70E46-6A8F-BE41-ADDA-3393A6C9F189}" sibTransId="{FC0688C6-36C0-814E-8942-54B4DF43BD35}"/>
    <dgm:cxn modelId="{1B02D805-94DE-B544-9F32-9C752F9DEDD3}" srcId="{5F518EC9-CD6E-EB4F-9ABA-8CC3BD17D151}" destId="{726002A9-A20A-934D-9245-F5C6C9AF7F17}" srcOrd="6" destOrd="0" parTransId="{F6AAD1C5-681D-1643-8C5F-1CE639549B8B}" sibTransId="{F70BD8E4-F335-2C45-BDD5-625D92A719EB}"/>
    <dgm:cxn modelId="{70C6B818-274F-DA4F-ADFA-193E9DFD1DA1}" type="presOf" srcId="{37C8748D-BBD5-AC41-9F37-A23ACBA7D82D}" destId="{BC77BDD5-F830-E54E-A29F-87C77AC77D87}" srcOrd="0" destOrd="0" presId="urn:microsoft.com/office/officeart/2005/8/layout/vList2"/>
    <dgm:cxn modelId="{1886F136-FDA1-C046-B85F-81378DEFE93D}" type="presOf" srcId="{1D196F49-D1A2-BB4A-AE9A-AC21728E112D}" destId="{D4EDAACB-4A5D-7649-A101-0BA81AEC9548}" srcOrd="0" destOrd="0" presId="urn:microsoft.com/office/officeart/2005/8/layout/vList2"/>
    <dgm:cxn modelId="{57822842-DB9D-874E-A14E-89879F101C90}" srcId="{5F518EC9-CD6E-EB4F-9ABA-8CC3BD17D151}" destId="{EAB691EA-1CC3-C74D-A3C9-70358B9C2B99}" srcOrd="5" destOrd="0" parTransId="{BB96E865-E89D-9E48-B6A1-B913B38B2611}" sibTransId="{F1B52318-24CC-A646-8D2A-E5F85E6B26E7}"/>
    <dgm:cxn modelId="{8A97E542-098D-814E-A8D0-594742F60A8A}" srcId="{5F518EC9-CD6E-EB4F-9ABA-8CC3BD17D151}" destId="{37C8748D-BBD5-AC41-9F37-A23ACBA7D82D}" srcOrd="1" destOrd="0" parTransId="{92F40A26-640B-C643-A78A-0B462CDE3CDF}" sibTransId="{989787B5-C452-4544-8C08-987BC6307010}"/>
    <dgm:cxn modelId="{3EE5484F-FE3B-1949-84AC-84A7C41DC6C6}" srcId="{5F518EC9-CD6E-EB4F-9ABA-8CC3BD17D151}" destId="{78C9E47F-CFEB-2F4A-A165-3B41598AD7F2}" srcOrd="0" destOrd="0" parTransId="{4ED4C7F1-330A-6944-88FC-ECF8AA6A9FAE}" sibTransId="{61026A43-CA11-2D46-BA3E-412510A5FD9D}"/>
    <dgm:cxn modelId="{A4E71E58-12FB-5E40-92D7-516012623070}" type="presOf" srcId="{EAB691EA-1CC3-C74D-A3C9-70358B9C2B99}" destId="{C0B0BB09-C93A-514C-8852-48D65115DFB4}" srcOrd="0" destOrd="0" presId="urn:microsoft.com/office/officeart/2005/8/layout/vList2"/>
    <dgm:cxn modelId="{BBC0E196-EE7A-CB45-9E53-290189D69CF1}" srcId="{5F518EC9-CD6E-EB4F-9ABA-8CC3BD17D151}" destId="{85981E7C-7C5F-1348-90BC-70103E22E811}" srcOrd="2" destOrd="0" parTransId="{AF50AEE6-E493-3249-9C1E-432907E124E1}" sibTransId="{9B2F60C8-3DDF-BF4C-98F9-AD67B273AC67}"/>
    <dgm:cxn modelId="{207E3CA3-3E8E-D146-BB38-705CC6780FBE}" type="presOf" srcId="{DE024905-BCC2-304D-8802-EB3ADCEC0E11}" destId="{C9C576B1-45BF-2A4E-9D18-D013488F4D3E}" srcOrd="0" destOrd="0" presId="urn:microsoft.com/office/officeart/2005/8/layout/vList2"/>
    <dgm:cxn modelId="{21B685BA-CE1F-1C43-9BCC-15E92ABE37C6}" srcId="{5F518EC9-CD6E-EB4F-9ABA-8CC3BD17D151}" destId="{DE024905-BCC2-304D-8802-EB3ADCEC0E11}" srcOrd="4" destOrd="0" parTransId="{6465E1C0-8144-BF43-84EB-88863EDF699A}" sibTransId="{FB27E91F-ABA7-0548-A8FF-AD24F8FADE99}"/>
    <dgm:cxn modelId="{EE7542D7-F93B-804D-A3C7-A8030FA0CC8D}" type="presOf" srcId="{726002A9-A20A-934D-9245-F5C6C9AF7F17}" destId="{06288526-EFA7-B84E-998D-5625171BAD26}" srcOrd="0" destOrd="0" presId="urn:microsoft.com/office/officeart/2005/8/layout/vList2"/>
    <dgm:cxn modelId="{387199D8-A70D-744B-B0C5-7DF6822ECB8C}" type="presOf" srcId="{85981E7C-7C5F-1348-90BC-70103E22E811}" destId="{182C0E00-C9E9-A94F-B24E-AC7175708D8E}" srcOrd="0" destOrd="0" presId="urn:microsoft.com/office/officeart/2005/8/layout/vList2"/>
    <dgm:cxn modelId="{01D6C1FC-7FA5-954A-AC63-800CA397015D}" type="presOf" srcId="{5F518EC9-CD6E-EB4F-9ABA-8CC3BD17D151}" destId="{86D5FA04-790F-4F4B-9054-031F9AA56FB9}" srcOrd="0" destOrd="0" presId="urn:microsoft.com/office/officeart/2005/8/layout/vList2"/>
    <dgm:cxn modelId="{6463ABFD-1850-D24D-97C8-90448DB6F436}" type="presOf" srcId="{78C9E47F-CFEB-2F4A-A165-3B41598AD7F2}" destId="{EA347BCC-AB95-FE40-8C2B-97D53031E904}" srcOrd="0" destOrd="0" presId="urn:microsoft.com/office/officeart/2005/8/layout/vList2"/>
    <dgm:cxn modelId="{FD4870A5-9112-B442-8ECE-5E9BC749DC81}" type="presParOf" srcId="{86D5FA04-790F-4F4B-9054-031F9AA56FB9}" destId="{EA347BCC-AB95-FE40-8C2B-97D53031E904}" srcOrd="0" destOrd="0" presId="urn:microsoft.com/office/officeart/2005/8/layout/vList2"/>
    <dgm:cxn modelId="{6DD110B4-E4AD-7B42-90D0-4F295036E5FA}" type="presParOf" srcId="{86D5FA04-790F-4F4B-9054-031F9AA56FB9}" destId="{15BBC28B-2AB4-9B49-A487-99A4E06F1080}" srcOrd="1" destOrd="0" presId="urn:microsoft.com/office/officeart/2005/8/layout/vList2"/>
    <dgm:cxn modelId="{EA5ECD45-9E5A-8945-8AD2-A814080F5195}" type="presParOf" srcId="{86D5FA04-790F-4F4B-9054-031F9AA56FB9}" destId="{BC77BDD5-F830-E54E-A29F-87C77AC77D87}" srcOrd="2" destOrd="0" presId="urn:microsoft.com/office/officeart/2005/8/layout/vList2"/>
    <dgm:cxn modelId="{52D50FF9-D36E-1B42-9595-0F4C62B10B56}" type="presParOf" srcId="{86D5FA04-790F-4F4B-9054-031F9AA56FB9}" destId="{5417E4A1-C2F9-CC42-9405-9CC521888A1D}" srcOrd="3" destOrd="0" presId="urn:microsoft.com/office/officeart/2005/8/layout/vList2"/>
    <dgm:cxn modelId="{8688F8BE-4E89-D54E-9008-F5A2F3A16364}" type="presParOf" srcId="{86D5FA04-790F-4F4B-9054-031F9AA56FB9}" destId="{182C0E00-C9E9-A94F-B24E-AC7175708D8E}" srcOrd="4" destOrd="0" presId="urn:microsoft.com/office/officeart/2005/8/layout/vList2"/>
    <dgm:cxn modelId="{5D86FA35-806D-5847-84DC-4CB19BEAF8AB}" type="presParOf" srcId="{86D5FA04-790F-4F4B-9054-031F9AA56FB9}" destId="{54BA469B-0F2B-DB46-9299-26B159FEB77A}" srcOrd="5" destOrd="0" presId="urn:microsoft.com/office/officeart/2005/8/layout/vList2"/>
    <dgm:cxn modelId="{F2B6940E-B376-9248-BF40-280A0F910900}" type="presParOf" srcId="{86D5FA04-790F-4F4B-9054-031F9AA56FB9}" destId="{D4EDAACB-4A5D-7649-A101-0BA81AEC9548}" srcOrd="6" destOrd="0" presId="urn:microsoft.com/office/officeart/2005/8/layout/vList2"/>
    <dgm:cxn modelId="{C9AFBC54-0FDB-3F46-B560-C6B6A0FD2AD7}" type="presParOf" srcId="{86D5FA04-790F-4F4B-9054-031F9AA56FB9}" destId="{7BCFEE5B-0961-CC49-B305-52C4BFCCA989}" srcOrd="7" destOrd="0" presId="urn:microsoft.com/office/officeart/2005/8/layout/vList2"/>
    <dgm:cxn modelId="{EDA30228-A685-314C-8F33-02B2629F044C}" type="presParOf" srcId="{86D5FA04-790F-4F4B-9054-031F9AA56FB9}" destId="{C9C576B1-45BF-2A4E-9D18-D013488F4D3E}" srcOrd="8" destOrd="0" presId="urn:microsoft.com/office/officeart/2005/8/layout/vList2"/>
    <dgm:cxn modelId="{511C9258-F5F5-EB4C-A11D-30C9826F2C0B}" type="presParOf" srcId="{86D5FA04-790F-4F4B-9054-031F9AA56FB9}" destId="{F62F935C-05E3-C441-88BA-3EBD41D9BB42}" srcOrd="9" destOrd="0" presId="urn:microsoft.com/office/officeart/2005/8/layout/vList2"/>
    <dgm:cxn modelId="{C9D42F22-0D77-C645-A021-7C2EBCD5D642}" type="presParOf" srcId="{86D5FA04-790F-4F4B-9054-031F9AA56FB9}" destId="{C0B0BB09-C93A-514C-8852-48D65115DFB4}" srcOrd="10" destOrd="0" presId="urn:microsoft.com/office/officeart/2005/8/layout/vList2"/>
    <dgm:cxn modelId="{DD1E17D7-77A5-0F4A-BAEB-627F5E120FF4}" type="presParOf" srcId="{86D5FA04-790F-4F4B-9054-031F9AA56FB9}" destId="{6FAC7060-DAD6-504A-B657-A27656433993}" srcOrd="11" destOrd="0" presId="urn:microsoft.com/office/officeart/2005/8/layout/vList2"/>
    <dgm:cxn modelId="{6EC316DA-6DF6-8F46-AD75-C0981BB002FB}" type="presParOf" srcId="{86D5FA04-790F-4F4B-9054-031F9AA56FB9}" destId="{06288526-EFA7-B84E-998D-5625171BAD2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530625-02D6-5844-AC79-6294913BBEE4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1A0A9F15-E833-EE4F-928C-1256484F8F2F}">
      <dgm:prSet custT="1"/>
      <dgm:spPr/>
      <dgm:t>
        <a:bodyPr/>
        <a:lstStyle/>
        <a:p>
          <a:r>
            <a:rPr lang="en-US" sz="2800" b="0" dirty="0"/>
            <a:t>Bony</a:t>
          </a:r>
          <a:endParaRPr lang="en-GB" sz="2800" b="0" dirty="0"/>
        </a:p>
      </dgm:t>
    </dgm:pt>
    <dgm:pt modelId="{3C6B6555-B477-1545-9403-DC90C41FB7C9}" type="parTrans" cxnId="{C0FEA79A-63C8-934F-822F-598EC4ADD4E1}">
      <dgm:prSet/>
      <dgm:spPr/>
      <dgm:t>
        <a:bodyPr/>
        <a:lstStyle/>
        <a:p>
          <a:endParaRPr lang="en-GB"/>
        </a:p>
      </dgm:t>
    </dgm:pt>
    <dgm:pt modelId="{479EE59F-686F-1449-BD40-DEB9C47951A9}" type="sibTrans" cxnId="{C0FEA79A-63C8-934F-822F-598EC4ADD4E1}">
      <dgm:prSet/>
      <dgm:spPr/>
      <dgm:t>
        <a:bodyPr/>
        <a:lstStyle/>
        <a:p>
          <a:endParaRPr lang="en-GB"/>
        </a:p>
      </dgm:t>
    </dgm:pt>
    <dgm:pt modelId="{ED345930-580F-8044-A5BC-21356AE504D8}">
      <dgm:prSet custT="1"/>
      <dgm:spPr/>
      <dgm:t>
        <a:bodyPr/>
        <a:lstStyle/>
        <a:p>
          <a:r>
            <a:rPr lang="en-US" sz="2800" b="0" dirty="0"/>
            <a:t>Osteitis</a:t>
          </a:r>
          <a:endParaRPr lang="en-GB" sz="2800" b="0" dirty="0"/>
        </a:p>
      </dgm:t>
    </dgm:pt>
    <dgm:pt modelId="{C59AED48-832C-004F-ABD8-703DA5BBC546}" type="parTrans" cxnId="{C7222C5D-E141-0544-A9BB-8B6FBAEB230B}">
      <dgm:prSet/>
      <dgm:spPr/>
      <dgm:t>
        <a:bodyPr/>
        <a:lstStyle/>
        <a:p>
          <a:endParaRPr lang="en-GB"/>
        </a:p>
      </dgm:t>
    </dgm:pt>
    <dgm:pt modelId="{4C60BE48-781B-194B-8943-349FD2964106}" type="sibTrans" cxnId="{C7222C5D-E141-0544-A9BB-8B6FBAEB230B}">
      <dgm:prSet/>
      <dgm:spPr/>
      <dgm:t>
        <a:bodyPr/>
        <a:lstStyle/>
        <a:p>
          <a:endParaRPr lang="en-GB"/>
        </a:p>
      </dgm:t>
    </dgm:pt>
    <dgm:pt modelId="{DE107EBA-8CAE-F244-9A80-693373B552C7}">
      <dgm:prSet custT="1"/>
      <dgm:spPr/>
      <dgm:t>
        <a:bodyPr/>
        <a:lstStyle/>
        <a:p>
          <a:r>
            <a:rPr lang="en-US" sz="2800" b="0" dirty="0"/>
            <a:t>Osteomyelitis (Pott’s puffy </a:t>
          </a:r>
          <a:r>
            <a:rPr lang="en-US" sz="2800" b="0" dirty="0" err="1"/>
            <a:t>tumour</a:t>
          </a:r>
          <a:r>
            <a:rPr lang="en-US" sz="2800" b="0" dirty="0"/>
            <a:t>)</a:t>
          </a:r>
          <a:endParaRPr lang="en-GB" sz="2800" b="0" dirty="0"/>
        </a:p>
      </dgm:t>
    </dgm:pt>
    <dgm:pt modelId="{6F625A89-13BF-2D4F-AD5E-2014814FCD9D}" type="parTrans" cxnId="{4B0BDCBF-8255-D34D-B9FD-CC9E03BC7EE3}">
      <dgm:prSet/>
      <dgm:spPr/>
      <dgm:t>
        <a:bodyPr/>
        <a:lstStyle/>
        <a:p>
          <a:endParaRPr lang="en-GB"/>
        </a:p>
      </dgm:t>
    </dgm:pt>
    <dgm:pt modelId="{6B92836A-113A-FA4A-ACBD-B306A823AC29}" type="sibTrans" cxnId="{4B0BDCBF-8255-D34D-B9FD-CC9E03BC7EE3}">
      <dgm:prSet/>
      <dgm:spPr/>
      <dgm:t>
        <a:bodyPr/>
        <a:lstStyle/>
        <a:p>
          <a:endParaRPr lang="en-GB"/>
        </a:p>
      </dgm:t>
    </dgm:pt>
    <dgm:pt modelId="{3D366AB1-2A2F-2649-B887-BB2AF1C59F15}">
      <dgm:prSet custT="1"/>
      <dgm:spPr/>
      <dgm:t>
        <a:bodyPr/>
        <a:lstStyle/>
        <a:p>
          <a:r>
            <a:rPr lang="en-US" sz="2800" b="0" dirty="0"/>
            <a:t>Dental</a:t>
          </a:r>
          <a:endParaRPr lang="en-GB" sz="2800" b="0" dirty="0"/>
        </a:p>
      </dgm:t>
    </dgm:pt>
    <dgm:pt modelId="{EA5B7D0D-9B3D-2C4D-9089-66F130EE8168}" type="parTrans" cxnId="{1F807583-0A92-974B-A3A8-EC25D12C71F1}">
      <dgm:prSet/>
      <dgm:spPr/>
      <dgm:t>
        <a:bodyPr/>
        <a:lstStyle/>
        <a:p>
          <a:endParaRPr lang="en-GB"/>
        </a:p>
      </dgm:t>
    </dgm:pt>
    <dgm:pt modelId="{D45B021F-7D86-464D-B9D3-3A7A02F72F76}" type="sibTrans" cxnId="{1F807583-0A92-974B-A3A8-EC25D12C71F1}">
      <dgm:prSet/>
      <dgm:spPr/>
      <dgm:t>
        <a:bodyPr/>
        <a:lstStyle/>
        <a:p>
          <a:endParaRPr lang="en-GB"/>
        </a:p>
      </dgm:t>
    </dgm:pt>
    <dgm:pt modelId="{01C34AFE-6732-6847-AC5C-CC081F860371}">
      <dgm:prSet custT="1"/>
      <dgm:spPr/>
      <dgm:t>
        <a:bodyPr/>
        <a:lstStyle/>
        <a:p>
          <a:r>
            <a:rPr lang="en-US" sz="2800" b="0" dirty="0"/>
            <a:t>Dental abscess</a:t>
          </a:r>
          <a:endParaRPr lang="en-GB" sz="2800" b="0" dirty="0"/>
        </a:p>
      </dgm:t>
    </dgm:pt>
    <dgm:pt modelId="{A998C50E-DB6D-C54C-95D0-F4EEF0FD7EFB}" type="parTrans" cxnId="{D379ADF0-C5F5-7746-8767-ECB3E18DDAB8}">
      <dgm:prSet/>
      <dgm:spPr/>
      <dgm:t>
        <a:bodyPr/>
        <a:lstStyle/>
        <a:p>
          <a:endParaRPr lang="en-GB"/>
        </a:p>
      </dgm:t>
    </dgm:pt>
    <dgm:pt modelId="{05AE23AE-9721-C042-814A-BB5AE286BCA8}" type="sibTrans" cxnId="{D379ADF0-C5F5-7746-8767-ECB3E18DDAB8}">
      <dgm:prSet/>
      <dgm:spPr/>
      <dgm:t>
        <a:bodyPr/>
        <a:lstStyle/>
        <a:p>
          <a:endParaRPr lang="en-GB"/>
        </a:p>
      </dgm:t>
    </dgm:pt>
    <dgm:pt modelId="{7A507528-3073-D74B-87B2-0DD1C4BF2142}">
      <dgm:prSet custT="1"/>
      <dgm:spPr/>
      <dgm:t>
        <a:bodyPr/>
        <a:lstStyle/>
        <a:p>
          <a:r>
            <a:rPr lang="en-US" sz="2800" b="0" dirty="0"/>
            <a:t>Oro-antral fistula</a:t>
          </a:r>
          <a:endParaRPr lang="en-GB" sz="2800" b="0" dirty="0"/>
        </a:p>
      </dgm:t>
    </dgm:pt>
    <dgm:pt modelId="{1520347C-7A34-5746-83B0-87B149015D20}" type="parTrans" cxnId="{684443B9-8A75-0042-A857-1D46B12502B9}">
      <dgm:prSet/>
      <dgm:spPr/>
      <dgm:t>
        <a:bodyPr/>
        <a:lstStyle/>
        <a:p>
          <a:endParaRPr lang="en-GB"/>
        </a:p>
      </dgm:t>
    </dgm:pt>
    <dgm:pt modelId="{46BD4756-E4CD-BC46-8C97-6A4D3187C820}" type="sibTrans" cxnId="{684443B9-8A75-0042-A857-1D46B12502B9}">
      <dgm:prSet/>
      <dgm:spPr/>
      <dgm:t>
        <a:bodyPr/>
        <a:lstStyle/>
        <a:p>
          <a:endParaRPr lang="en-GB"/>
        </a:p>
      </dgm:t>
    </dgm:pt>
    <dgm:pt modelId="{F52C79DE-5540-8741-8E0B-76DAC17D89E3}" type="pres">
      <dgm:prSet presAssocID="{F7530625-02D6-5844-AC79-6294913BBEE4}" presName="linear" presStyleCnt="0">
        <dgm:presLayoutVars>
          <dgm:animLvl val="lvl"/>
          <dgm:resizeHandles val="exact"/>
        </dgm:presLayoutVars>
      </dgm:prSet>
      <dgm:spPr/>
    </dgm:pt>
    <dgm:pt modelId="{AC3E9551-F025-CF44-A720-D234973FC3A7}" type="pres">
      <dgm:prSet presAssocID="{1A0A9F15-E833-EE4F-928C-1256484F8F2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E1729E-D586-1844-9AE4-0997D5F4C7FD}" type="pres">
      <dgm:prSet presAssocID="{1A0A9F15-E833-EE4F-928C-1256484F8F2F}" presName="childText" presStyleLbl="revTx" presStyleIdx="0" presStyleCnt="2">
        <dgm:presLayoutVars>
          <dgm:bulletEnabled val="1"/>
        </dgm:presLayoutVars>
      </dgm:prSet>
      <dgm:spPr/>
    </dgm:pt>
    <dgm:pt modelId="{95FC8CFA-1D79-D147-92AB-E08430831E12}" type="pres">
      <dgm:prSet presAssocID="{3D366AB1-2A2F-2649-B887-BB2AF1C59F1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D917FA1-5919-4D42-A82C-A75A59A8EFE6}" type="pres">
      <dgm:prSet presAssocID="{3D366AB1-2A2F-2649-B887-BB2AF1C59F1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AE33325-E981-EF40-AAC6-6BD230E33BC5}" type="presOf" srcId="{7A507528-3073-D74B-87B2-0DD1C4BF2142}" destId="{0D917FA1-5919-4D42-A82C-A75A59A8EFE6}" srcOrd="0" destOrd="1" presId="urn:microsoft.com/office/officeart/2005/8/layout/vList2"/>
    <dgm:cxn modelId="{B0880741-FDE1-0844-AC7C-D100B2C16C86}" type="presOf" srcId="{01C34AFE-6732-6847-AC5C-CC081F860371}" destId="{0D917FA1-5919-4D42-A82C-A75A59A8EFE6}" srcOrd="0" destOrd="0" presId="urn:microsoft.com/office/officeart/2005/8/layout/vList2"/>
    <dgm:cxn modelId="{C3705452-EFE4-6345-AB37-A2D9E9D2AF4D}" type="presOf" srcId="{F7530625-02D6-5844-AC79-6294913BBEE4}" destId="{F52C79DE-5540-8741-8E0B-76DAC17D89E3}" srcOrd="0" destOrd="0" presId="urn:microsoft.com/office/officeart/2005/8/layout/vList2"/>
    <dgm:cxn modelId="{EC318457-5037-6D45-815B-A2777617FDC5}" type="presOf" srcId="{1A0A9F15-E833-EE4F-928C-1256484F8F2F}" destId="{AC3E9551-F025-CF44-A720-D234973FC3A7}" srcOrd="0" destOrd="0" presId="urn:microsoft.com/office/officeart/2005/8/layout/vList2"/>
    <dgm:cxn modelId="{C7222C5D-E141-0544-A9BB-8B6FBAEB230B}" srcId="{1A0A9F15-E833-EE4F-928C-1256484F8F2F}" destId="{ED345930-580F-8044-A5BC-21356AE504D8}" srcOrd="0" destOrd="0" parTransId="{C59AED48-832C-004F-ABD8-703DA5BBC546}" sibTransId="{4C60BE48-781B-194B-8943-349FD2964106}"/>
    <dgm:cxn modelId="{B67A8068-9CE2-5246-BBEF-5A9EDE678C47}" type="presOf" srcId="{DE107EBA-8CAE-F244-9A80-693373B552C7}" destId="{76E1729E-D586-1844-9AE4-0997D5F4C7FD}" srcOrd="0" destOrd="1" presId="urn:microsoft.com/office/officeart/2005/8/layout/vList2"/>
    <dgm:cxn modelId="{19D0C572-F5D3-424B-8052-20749BF04288}" type="presOf" srcId="{3D366AB1-2A2F-2649-B887-BB2AF1C59F15}" destId="{95FC8CFA-1D79-D147-92AB-E08430831E12}" srcOrd="0" destOrd="0" presId="urn:microsoft.com/office/officeart/2005/8/layout/vList2"/>
    <dgm:cxn modelId="{CEA0CB7F-FD00-9A4B-A516-81EEC37100C2}" type="presOf" srcId="{ED345930-580F-8044-A5BC-21356AE504D8}" destId="{76E1729E-D586-1844-9AE4-0997D5F4C7FD}" srcOrd="0" destOrd="0" presId="urn:microsoft.com/office/officeart/2005/8/layout/vList2"/>
    <dgm:cxn modelId="{1F807583-0A92-974B-A3A8-EC25D12C71F1}" srcId="{F7530625-02D6-5844-AC79-6294913BBEE4}" destId="{3D366AB1-2A2F-2649-B887-BB2AF1C59F15}" srcOrd="1" destOrd="0" parTransId="{EA5B7D0D-9B3D-2C4D-9089-66F130EE8168}" sibTransId="{D45B021F-7D86-464D-B9D3-3A7A02F72F76}"/>
    <dgm:cxn modelId="{C0FEA79A-63C8-934F-822F-598EC4ADD4E1}" srcId="{F7530625-02D6-5844-AC79-6294913BBEE4}" destId="{1A0A9F15-E833-EE4F-928C-1256484F8F2F}" srcOrd="0" destOrd="0" parTransId="{3C6B6555-B477-1545-9403-DC90C41FB7C9}" sibTransId="{479EE59F-686F-1449-BD40-DEB9C47951A9}"/>
    <dgm:cxn modelId="{684443B9-8A75-0042-A857-1D46B12502B9}" srcId="{3D366AB1-2A2F-2649-B887-BB2AF1C59F15}" destId="{7A507528-3073-D74B-87B2-0DD1C4BF2142}" srcOrd="1" destOrd="0" parTransId="{1520347C-7A34-5746-83B0-87B149015D20}" sibTransId="{46BD4756-E4CD-BC46-8C97-6A4D3187C820}"/>
    <dgm:cxn modelId="{4B0BDCBF-8255-D34D-B9FD-CC9E03BC7EE3}" srcId="{1A0A9F15-E833-EE4F-928C-1256484F8F2F}" destId="{DE107EBA-8CAE-F244-9A80-693373B552C7}" srcOrd="1" destOrd="0" parTransId="{6F625A89-13BF-2D4F-AD5E-2014814FCD9D}" sibTransId="{6B92836A-113A-FA4A-ACBD-B306A823AC29}"/>
    <dgm:cxn modelId="{D379ADF0-C5F5-7746-8767-ECB3E18DDAB8}" srcId="{3D366AB1-2A2F-2649-B887-BB2AF1C59F15}" destId="{01C34AFE-6732-6847-AC5C-CC081F860371}" srcOrd="0" destOrd="0" parTransId="{A998C50E-DB6D-C54C-95D0-F4EEF0FD7EFB}" sibTransId="{05AE23AE-9721-C042-814A-BB5AE286BCA8}"/>
    <dgm:cxn modelId="{29E6F861-B350-DE47-8702-0FE9D4E48CBD}" type="presParOf" srcId="{F52C79DE-5540-8741-8E0B-76DAC17D89E3}" destId="{AC3E9551-F025-CF44-A720-D234973FC3A7}" srcOrd="0" destOrd="0" presId="urn:microsoft.com/office/officeart/2005/8/layout/vList2"/>
    <dgm:cxn modelId="{3916DE37-1AEA-964B-98FC-4B3DA4BB0DB9}" type="presParOf" srcId="{F52C79DE-5540-8741-8E0B-76DAC17D89E3}" destId="{76E1729E-D586-1844-9AE4-0997D5F4C7FD}" srcOrd="1" destOrd="0" presId="urn:microsoft.com/office/officeart/2005/8/layout/vList2"/>
    <dgm:cxn modelId="{F76F8E97-AB17-204E-BAFC-7FF9CF4B2C17}" type="presParOf" srcId="{F52C79DE-5540-8741-8E0B-76DAC17D89E3}" destId="{95FC8CFA-1D79-D147-92AB-E08430831E12}" srcOrd="2" destOrd="0" presId="urn:microsoft.com/office/officeart/2005/8/layout/vList2"/>
    <dgm:cxn modelId="{D69D5426-9824-6D41-8AA4-EAB83B7E3E6F}" type="presParOf" srcId="{F52C79DE-5540-8741-8E0B-76DAC17D89E3}" destId="{0D917FA1-5919-4D42-A82C-A75A59A8EFE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9B76-9B22-434D-A79A-0BCBE8DED50D}">
      <dsp:nvSpPr>
        <dsp:cNvPr id="0" name=""/>
        <dsp:cNvSpPr/>
      </dsp:nvSpPr>
      <dsp:spPr>
        <a:xfrm>
          <a:off x="0" y="71997"/>
          <a:ext cx="7829210" cy="27167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LADIES AND GENTLEMEN PLEASE RISE FOR THE NATIONAL ANTHEM</a:t>
          </a:r>
        </a:p>
      </dsp:txBody>
      <dsp:txXfrm>
        <a:off x="132620" y="204617"/>
        <a:ext cx="7563970" cy="24514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AD827-D6B2-1E4C-B085-B84C5F6C32AF}">
      <dsp:nvSpPr>
        <dsp:cNvPr id="0" name=""/>
        <dsp:cNvSpPr/>
      </dsp:nvSpPr>
      <dsp:spPr>
        <a:xfrm>
          <a:off x="0" y="24659"/>
          <a:ext cx="8382000" cy="1119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Commonest complication of sinusitis</a:t>
          </a:r>
          <a:endParaRPr lang="en-GB" sz="2800" kern="1200" dirty="0"/>
        </a:p>
      </dsp:txBody>
      <dsp:txXfrm>
        <a:off x="54659" y="79318"/>
        <a:ext cx="8272682" cy="1010372"/>
      </dsp:txXfrm>
    </dsp:sp>
    <dsp:sp modelId="{ABBED730-537E-CA41-B936-333F32393566}">
      <dsp:nvSpPr>
        <dsp:cNvPr id="0" name=""/>
        <dsp:cNvSpPr/>
      </dsp:nvSpPr>
      <dsp:spPr>
        <a:xfrm>
          <a:off x="0" y="1311389"/>
          <a:ext cx="8382000" cy="1119690"/>
        </a:xfrm>
        <a:prstGeom prst="roundRect">
          <a:avLst/>
        </a:prstGeom>
        <a:solidFill>
          <a:schemeClr val="accent2">
            <a:hueOff val="1596027"/>
            <a:satOff val="-4850"/>
            <a:lumOff val="-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Young people at high risk: 85% &lt; 20 yrs age</a:t>
          </a:r>
          <a:endParaRPr lang="en-GB" sz="2800" kern="1200" dirty="0"/>
        </a:p>
      </dsp:txBody>
      <dsp:txXfrm>
        <a:off x="54659" y="1366048"/>
        <a:ext cx="8272682" cy="1010372"/>
      </dsp:txXfrm>
    </dsp:sp>
    <dsp:sp modelId="{7561B774-B908-8345-95D2-E0300EFBB03A}">
      <dsp:nvSpPr>
        <dsp:cNvPr id="0" name=""/>
        <dsp:cNvSpPr/>
      </dsp:nvSpPr>
      <dsp:spPr>
        <a:xfrm>
          <a:off x="0" y="2598119"/>
          <a:ext cx="8382000" cy="1119690"/>
        </a:xfrm>
        <a:prstGeom prst="roundRect">
          <a:avLst/>
        </a:prstGeom>
        <a:solidFill>
          <a:schemeClr val="accent2">
            <a:hueOff val="3192055"/>
            <a:satOff val="-9701"/>
            <a:lumOff val="-1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Ethmoid sinus most commonly implicated </a:t>
          </a:r>
          <a:r>
            <a:rPr lang="en-US" sz="2800" kern="1200" dirty="0">
              <a:sym typeface="Symbol" pitchFamily="2" charset="2"/>
            </a:rPr>
            <a:t></a:t>
          </a:r>
          <a:r>
            <a:rPr lang="en-US" sz="2800" kern="1200" dirty="0"/>
            <a:t> </a:t>
          </a:r>
          <a:r>
            <a:rPr lang="en-US" sz="2800" kern="1200" dirty="0">
              <a:sym typeface="Symbol" pitchFamily="2" charset="2"/>
            </a:rPr>
            <a:t></a:t>
          </a:r>
          <a:r>
            <a:rPr lang="en-US" sz="2800" kern="1200" dirty="0"/>
            <a:t> Frontal </a:t>
          </a:r>
          <a:r>
            <a:rPr lang="en-US" sz="2800" kern="1200" dirty="0">
              <a:sym typeface="Symbol" pitchFamily="2" charset="2"/>
            </a:rPr>
            <a:t></a:t>
          </a:r>
          <a:r>
            <a:rPr lang="en-US" sz="2800" kern="1200" dirty="0"/>
            <a:t> Sphenoid </a:t>
          </a:r>
          <a:r>
            <a:rPr lang="en-US" sz="2800" kern="1200" dirty="0">
              <a:sym typeface="Symbol" pitchFamily="2" charset="2"/>
            </a:rPr>
            <a:t></a:t>
          </a:r>
          <a:r>
            <a:rPr lang="en-US" sz="2800" kern="1200" dirty="0"/>
            <a:t> Maxillary</a:t>
          </a:r>
          <a:endParaRPr lang="en-GB" sz="2800" kern="1200" dirty="0"/>
        </a:p>
      </dsp:txBody>
      <dsp:txXfrm>
        <a:off x="54659" y="2652778"/>
        <a:ext cx="8272682" cy="1010372"/>
      </dsp:txXfrm>
    </dsp:sp>
    <dsp:sp modelId="{9589E432-3723-F44F-A4E2-4808845147F2}">
      <dsp:nvSpPr>
        <dsp:cNvPr id="0" name=""/>
        <dsp:cNvSpPr/>
      </dsp:nvSpPr>
      <dsp:spPr>
        <a:xfrm>
          <a:off x="0" y="3884850"/>
          <a:ext cx="8382000" cy="1119690"/>
        </a:xfrm>
        <a:prstGeom prst="roundRect">
          <a:avLst/>
        </a:prstGeom>
        <a:solidFill>
          <a:schemeClr val="accent2">
            <a:hueOff val="4788082"/>
            <a:satOff val="-14551"/>
            <a:lumOff val="-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Left orbit more commonly involved</a:t>
          </a:r>
          <a:endParaRPr lang="en-GB" sz="2800" kern="1200" dirty="0"/>
        </a:p>
      </dsp:txBody>
      <dsp:txXfrm>
        <a:off x="54659" y="3939509"/>
        <a:ext cx="8272682" cy="10103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E24D6-780E-514E-837E-5ED99C3F1DFC}">
      <dsp:nvSpPr>
        <dsp:cNvPr id="0" name=""/>
        <dsp:cNvSpPr/>
      </dsp:nvSpPr>
      <dsp:spPr>
        <a:xfrm>
          <a:off x="0" y="11864"/>
          <a:ext cx="8382000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For sinusitis: </a:t>
          </a:r>
          <a:endParaRPr lang="en-GB" sz="4400" kern="1200" dirty="0"/>
        </a:p>
      </dsp:txBody>
      <dsp:txXfrm>
        <a:off x="49004" y="60868"/>
        <a:ext cx="8283992" cy="905852"/>
      </dsp:txXfrm>
    </dsp:sp>
    <dsp:sp modelId="{E51D9E3B-AE73-1846-A17C-6CE443E49335}">
      <dsp:nvSpPr>
        <dsp:cNvPr id="0" name=""/>
        <dsp:cNvSpPr/>
      </dsp:nvSpPr>
      <dsp:spPr>
        <a:xfrm>
          <a:off x="0" y="1015724"/>
          <a:ext cx="8382000" cy="200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129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0" kern="1200" dirty="0"/>
            <a:t>Frontal trephination</a:t>
          </a:r>
          <a:endParaRPr lang="en-GB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0" kern="1200" dirty="0"/>
            <a:t>External </a:t>
          </a:r>
          <a:r>
            <a:rPr lang="en-US" sz="3400" b="0" kern="1200" dirty="0" err="1"/>
            <a:t>fronto</a:t>
          </a:r>
          <a:r>
            <a:rPr lang="en-US" sz="3400" b="0" kern="1200" dirty="0"/>
            <a:t>-ethmoidectomy (Lynch Howarth) </a:t>
          </a:r>
          <a:endParaRPr lang="en-GB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0" kern="1200" dirty="0"/>
            <a:t>Functional Endoscopic Sinus Surgery  </a:t>
          </a:r>
          <a:endParaRPr lang="en-GB" sz="3400" kern="1200" dirty="0"/>
        </a:p>
      </dsp:txBody>
      <dsp:txXfrm>
        <a:off x="0" y="1015724"/>
        <a:ext cx="8382000" cy="2003760"/>
      </dsp:txXfrm>
    </dsp:sp>
    <dsp:sp modelId="{51BD66BC-F054-1846-9C09-B9D8ED591714}">
      <dsp:nvSpPr>
        <dsp:cNvPr id="0" name=""/>
        <dsp:cNvSpPr/>
      </dsp:nvSpPr>
      <dsp:spPr>
        <a:xfrm>
          <a:off x="0" y="3019485"/>
          <a:ext cx="8382000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For orbital complication:</a:t>
          </a:r>
          <a:endParaRPr lang="en-GB" sz="4400" kern="1200"/>
        </a:p>
      </dsp:txBody>
      <dsp:txXfrm>
        <a:off x="49004" y="3068489"/>
        <a:ext cx="8283992" cy="905852"/>
      </dsp:txXfrm>
    </dsp:sp>
    <dsp:sp modelId="{7EB48C55-0BA2-A546-AFA8-4866781A42F7}">
      <dsp:nvSpPr>
        <dsp:cNvPr id="0" name=""/>
        <dsp:cNvSpPr/>
      </dsp:nvSpPr>
      <dsp:spPr>
        <a:xfrm>
          <a:off x="0" y="4023345"/>
          <a:ext cx="8382000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129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0" kern="1200" dirty="0"/>
            <a:t>Sub-periosteal abscess drainage</a:t>
          </a:r>
          <a:endParaRPr lang="en-GB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b="0" kern="1200" dirty="0"/>
            <a:t>Orbital decompression</a:t>
          </a:r>
          <a:endParaRPr lang="en-GB" sz="3400" kern="1200" dirty="0"/>
        </a:p>
      </dsp:txBody>
      <dsp:txXfrm>
        <a:off x="0" y="4023345"/>
        <a:ext cx="8382000" cy="10701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FDC0C-7DC8-D349-AB4F-AE5257252369}">
      <dsp:nvSpPr>
        <dsp:cNvPr id="0" name=""/>
        <dsp:cNvSpPr/>
      </dsp:nvSpPr>
      <dsp:spPr>
        <a:xfrm>
          <a:off x="0" y="812"/>
          <a:ext cx="8382000" cy="13041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Frontal sinus osteomyelitis (Percival Pott, 1760)</a:t>
          </a:r>
          <a:endParaRPr lang="en-GB" sz="2800" kern="1200" dirty="0"/>
        </a:p>
      </dsp:txBody>
      <dsp:txXfrm>
        <a:off x="63664" y="64476"/>
        <a:ext cx="8254672" cy="1176833"/>
      </dsp:txXfrm>
    </dsp:sp>
    <dsp:sp modelId="{59CE1D2E-BC78-D34F-B645-38154F25FFD7}">
      <dsp:nvSpPr>
        <dsp:cNvPr id="0" name=""/>
        <dsp:cNvSpPr/>
      </dsp:nvSpPr>
      <dsp:spPr>
        <a:xfrm>
          <a:off x="0" y="1318150"/>
          <a:ext cx="8382000" cy="1304161"/>
        </a:xfrm>
        <a:prstGeom prst="roundRect">
          <a:avLst/>
        </a:prstGeom>
        <a:solidFill>
          <a:schemeClr val="accent3">
            <a:hueOff val="1338175"/>
            <a:satOff val="2781"/>
            <a:lumOff val="-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Fluctuant swelling over forehead anteriorly </a:t>
          </a:r>
          <a:endParaRPr lang="en-GB" sz="2800" kern="1200" dirty="0"/>
        </a:p>
      </dsp:txBody>
      <dsp:txXfrm>
        <a:off x="63664" y="1381814"/>
        <a:ext cx="8254672" cy="1176833"/>
      </dsp:txXfrm>
    </dsp:sp>
    <dsp:sp modelId="{C256547D-9C91-E64D-B708-7CCEC446E3AC}">
      <dsp:nvSpPr>
        <dsp:cNvPr id="0" name=""/>
        <dsp:cNvSpPr/>
      </dsp:nvSpPr>
      <dsp:spPr>
        <a:xfrm>
          <a:off x="0" y="2635488"/>
          <a:ext cx="8382000" cy="1304161"/>
        </a:xfrm>
        <a:prstGeom prst="roundRect">
          <a:avLst/>
        </a:prstGeom>
        <a:solidFill>
          <a:schemeClr val="accent3">
            <a:hueOff val="2676350"/>
            <a:satOff val="5561"/>
            <a:lumOff val="-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May spread posteriorly </a:t>
          </a:r>
          <a:r>
            <a:rPr lang="en-US" sz="2800" kern="1200" dirty="0">
              <a:sym typeface="Symbol" pitchFamily="2" charset="2"/>
            </a:rPr>
            <a:t></a:t>
          </a:r>
          <a:r>
            <a:rPr lang="en-US" sz="2800" kern="1200" dirty="0"/>
            <a:t> subdural abscess</a:t>
          </a:r>
          <a:endParaRPr lang="en-GB" sz="2800" kern="1200" dirty="0"/>
        </a:p>
      </dsp:txBody>
      <dsp:txXfrm>
        <a:off x="63664" y="2699152"/>
        <a:ext cx="8254672" cy="1176833"/>
      </dsp:txXfrm>
    </dsp:sp>
    <dsp:sp modelId="{B0F25B58-3FE5-214D-B633-F426B233FA23}">
      <dsp:nvSpPr>
        <dsp:cNvPr id="0" name=""/>
        <dsp:cNvSpPr/>
      </dsp:nvSpPr>
      <dsp:spPr>
        <a:xfrm>
          <a:off x="0" y="3952826"/>
          <a:ext cx="8382000" cy="1304161"/>
        </a:xfrm>
        <a:prstGeom prst="roundRect">
          <a:avLst/>
        </a:prstGeom>
        <a:solidFill>
          <a:schemeClr val="accent3">
            <a:hueOff val="4014525"/>
            <a:satOff val="8342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Tx: 6 week antibiotics + drainage of pus &amp; debridement of bone + obliteration of frontal sinus by osteoplastic flap technique</a:t>
          </a:r>
          <a:endParaRPr lang="en-GB" sz="2800" kern="1200" dirty="0"/>
        </a:p>
      </dsp:txBody>
      <dsp:txXfrm>
        <a:off x="63664" y="4016490"/>
        <a:ext cx="8254672" cy="1176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97106-1BC4-D54B-9A07-27D2B06DD46A}">
      <dsp:nvSpPr>
        <dsp:cNvPr id="0" name=""/>
        <dsp:cNvSpPr/>
      </dsp:nvSpPr>
      <dsp:spPr>
        <a:xfrm>
          <a:off x="0" y="770699"/>
          <a:ext cx="8763000" cy="6201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Learning objectives</a:t>
          </a:r>
        </a:p>
      </dsp:txBody>
      <dsp:txXfrm>
        <a:off x="30271" y="800970"/>
        <a:ext cx="8702458" cy="559558"/>
      </dsp:txXfrm>
    </dsp:sp>
    <dsp:sp modelId="{D5ACB9FF-AA74-5C4D-BC7D-7DB3364C7B16}">
      <dsp:nvSpPr>
        <dsp:cNvPr id="0" name=""/>
        <dsp:cNvSpPr/>
      </dsp:nvSpPr>
      <dsp:spPr>
        <a:xfrm>
          <a:off x="0" y="1405200"/>
          <a:ext cx="8763000" cy="620100"/>
        </a:xfrm>
        <a:prstGeom prst="roundRect">
          <a:avLst/>
        </a:prstGeom>
        <a:solidFill>
          <a:schemeClr val="accent2">
            <a:shade val="50000"/>
            <a:hueOff val="100807"/>
            <a:satOff val="4090"/>
            <a:lumOff val="143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Core concept of subject	60%</a:t>
          </a:r>
        </a:p>
      </dsp:txBody>
      <dsp:txXfrm>
        <a:off x="30271" y="1435471"/>
        <a:ext cx="8702458" cy="559558"/>
      </dsp:txXfrm>
    </dsp:sp>
    <dsp:sp modelId="{F80BD160-F353-EE46-9010-DD89583F5AC7}">
      <dsp:nvSpPr>
        <dsp:cNvPr id="0" name=""/>
        <dsp:cNvSpPr/>
      </dsp:nvSpPr>
      <dsp:spPr>
        <a:xfrm>
          <a:off x="0" y="2039700"/>
          <a:ext cx="8763000" cy="620100"/>
        </a:xfrm>
        <a:prstGeom prst="roundRect">
          <a:avLst/>
        </a:prstGeom>
        <a:solidFill>
          <a:schemeClr val="accent2">
            <a:shade val="50000"/>
            <a:hueOff val="201614"/>
            <a:satOff val="8179"/>
            <a:lumOff val="287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Anatomy, Biochemistry, Physiology (spiral integration 08%)</a:t>
          </a:r>
        </a:p>
      </dsp:txBody>
      <dsp:txXfrm>
        <a:off x="30271" y="2069971"/>
        <a:ext cx="8702458" cy="559558"/>
      </dsp:txXfrm>
    </dsp:sp>
    <dsp:sp modelId="{167755E5-178F-B842-81C7-0F102DC2E37D}">
      <dsp:nvSpPr>
        <dsp:cNvPr id="0" name=""/>
        <dsp:cNvSpPr/>
      </dsp:nvSpPr>
      <dsp:spPr>
        <a:xfrm>
          <a:off x="0" y="2674200"/>
          <a:ext cx="8763000" cy="620100"/>
        </a:xfrm>
        <a:prstGeom prst="roundRect">
          <a:avLst/>
        </a:prstGeom>
        <a:solidFill>
          <a:schemeClr val="accent2">
            <a:shade val="50000"/>
            <a:hueOff val="302422"/>
            <a:satOff val="12269"/>
            <a:lumOff val="431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Surgery, Medicine (vertical integration – 07%)</a:t>
          </a:r>
        </a:p>
      </dsp:txBody>
      <dsp:txXfrm>
        <a:off x="30271" y="2704471"/>
        <a:ext cx="8702458" cy="559558"/>
      </dsp:txXfrm>
    </dsp:sp>
    <dsp:sp modelId="{C015C3E0-E520-A941-9739-13A1E1009394}">
      <dsp:nvSpPr>
        <dsp:cNvPr id="0" name=""/>
        <dsp:cNvSpPr/>
      </dsp:nvSpPr>
      <dsp:spPr>
        <a:xfrm>
          <a:off x="0" y="3308700"/>
          <a:ext cx="8763000" cy="620100"/>
        </a:xfrm>
        <a:prstGeom prst="roundRect">
          <a:avLst/>
        </a:prstGeom>
        <a:solidFill>
          <a:schemeClr val="accent2">
            <a:shade val="50000"/>
            <a:hueOff val="201614"/>
            <a:satOff val="8179"/>
            <a:lumOff val="287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Research article related to topic, Bioethics, A.I (05%)  </a:t>
          </a:r>
        </a:p>
      </dsp:txBody>
      <dsp:txXfrm>
        <a:off x="30271" y="3338971"/>
        <a:ext cx="8702458" cy="559558"/>
      </dsp:txXfrm>
    </dsp:sp>
    <dsp:sp modelId="{85C8DD90-8182-BA4B-BAAC-9D0EAF5FAC11}">
      <dsp:nvSpPr>
        <dsp:cNvPr id="0" name=""/>
        <dsp:cNvSpPr/>
      </dsp:nvSpPr>
      <dsp:spPr>
        <a:xfrm>
          <a:off x="0" y="3943200"/>
          <a:ext cx="8763000" cy="620100"/>
        </a:xfrm>
        <a:prstGeom prst="roundRect">
          <a:avLst/>
        </a:prstGeom>
        <a:solidFill>
          <a:schemeClr val="accent2">
            <a:shade val="50000"/>
            <a:hueOff val="100807"/>
            <a:satOff val="4090"/>
            <a:lumOff val="143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Comm Med, Pathology (20%)</a:t>
          </a:r>
          <a:endParaRPr lang="en-US" sz="2400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71" y="3973471"/>
        <a:ext cx="8702458" cy="559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522AC-1969-9343-95E1-8AA6E958B0CC}">
      <dsp:nvSpPr>
        <dsp:cNvPr id="0" name=""/>
        <dsp:cNvSpPr/>
      </dsp:nvSpPr>
      <dsp:spPr>
        <a:xfrm>
          <a:off x="0" y="405225"/>
          <a:ext cx="8382000" cy="17871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Adverse progression of infection beyond muco-periosteal lining of para nasal sinuses to involve bone &amp; neighboring  structures (orbit, intra-cranial cavity, dentition)  </a:t>
          </a:r>
          <a:endParaRPr lang="en-GB" sz="2800" kern="1200" dirty="0"/>
        </a:p>
      </dsp:txBody>
      <dsp:txXfrm>
        <a:off x="87243" y="492468"/>
        <a:ext cx="8207514" cy="1612689"/>
      </dsp:txXfrm>
    </dsp:sp>
    <dsp:sp modelId="{34F02138-E22B-E94F-81AB-64498A71045C}">
      <dsp:nvSpPr>
        <dsp:cNvPr id="0" name=""/>
        <dsp:cNvSpPr/>
      </dsp:nvSpPr>
      <dsp:spPr>
        <a:xfrm>
          <a:off x="0" y="2379599"/>
          <a:ext cx="8382000" cy="1787175"/>
        </a:xfrm>
        <a:prstGeom prst="roundRect">
          <a:avLst/>
        </a:prstGeom>
        <a:solidFill>
          <a:schemeClr val="accent4">
            <a:hueOff val="-19197957"/>
            <a:satOff val="14879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Compromise in function of any part of body due to sinusitis</a:t>
          </a:r>
          <a:endParaRPr lang="en-GB" sz="2800" kern="1200" dirty="0"/>
        </a:p>
      </dsp:txBody>
      <dsp:txXfrm>
        <a:off x="87243" y="2466842"/>
        <a:ext cx="8207514" cy="1612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4F7D7-35A6-0242-8487-473DFC854D90}">
      <dsp:nvSpPr>
        <dsp:cNvPr id="0" name=""/>
        <dsp:cNvSpPr/>
      </dsp:nvSpPr>
      <dsp:spPr>
        <a:xfrm>
          <a:off x="0" y="25155"/>
          <a:ext cx="8305800" cy="9792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1. Weak immune response of host: young children &amp; immuno-compromised adults</a:t>
          </a:r>
          <a:endParaRPr lang="en-GB" sz="2700" kern="1200"/>
        </a:p>
      </dsp:txBody>
      <dsp:txXfrm>
        <a:off x="47805" y="72960"/>
        <a:ext cx="8210190" cy="883680"/>
      </dsp:txXfrm>
    </dsp:sp>
    <dsp:sp modelId="{C425EF14-8AC2-0844-B74B-1C7EF40BFC1D}">
      <dsp:nvSpPr>
        <dsp:cNvPr id="0" name=""/>
        <dsp:cNvSpPr/>
      </dsp:nvSpPr>
      <dsp:spPr>
        <a:xfrm>
          <a:off x="0" y="1082205"/>
          <a:ext cx="8305800" cy="979290"/>
        </a:xfrm>
        <a:prstGeom prst="roundRect">
          <a:avLst/>
        </a:prstGeom>
        <a:solidFill>
          <a:schemeClr val="accent3">
            <a:hueOff val="1003631"/>
            <a:satOff val="2086"/>
            <a:lumOff val="-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2. Inadequate or inefficient treatment</a:t>
          </a:r>
          <a:endParaRPr lang="en-GB" sz="2700" kern="1200"/>
        </a:p>
      </dsp:txBody>
      <dsp:txXfrm>
        <a:off x="47805" y="1130010"/>
        <a:ext cx="8210190" cy="883680"/>
      </dsp:txXfrm>
    </dsp:sp>
    <dsp:sp modelId="{B3CA71BE-CC10-5B4D-A547-BD8316E82284}">
      <dsp:nvSpPr>
        <dsp:cNvPr id="0" name=""/>
        <dsp:cNvSpPr/>
      </dsp:nvSpPr>
      <dsp:spPr>
        <a:xfrm>
          <a:off x="0" y="2139255"/>
          <a:ext cx="8305800" cy="979290"/>
        </a:xfrm>
        <a:prstGeom prst="roundRect">
          <a:avLst/>
        </a:prstGeom>
        <a:solidFill>
          <a:schemeClr val="accent3">
            <a:hueOff val="2007263"/>
            <a:satOff val="4171"/>
            <a:lumOff val="-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3. Infection by high virulence organisms</a:t>
          </a:r>
          <a:endParaRPr lang="en-GB" sz="2700" kern="1200"/>
        </a:p>
      </dsp:txBody>
      <dsp:txXfrm>
        <a:off x="47805" y="2187060"/>
        <a:ext cx="8210190" cy="883680"/>
      </dsp:txXfrm>
    </dsp:sp>
    <dsp:sp modelId="{902A9C40-096F-5744-93D1-B71B0EE8EE82}">
      <dsp:nvSpPr>
        <dsp:cNvPr id="0" name=""/>
        <dsp:cNvSpPr/>
      </dsp:nvSpPr>
      <dsp:spPr>
        <a:xfrm>
          <a:off x="0" y="3196305"/>
          <a:ext cx="8305800" cy="979290"/>
        </a:xfrm>
        <a:prstGeom prst="roundRect">
          <a:avLst/>
        </a:prstGeom>
        <a:solidFill>
          <a:schemeClr val="accent3">
            <a:hueOff val="3010894"/>
            <a:satOff val="6257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4. Abnormalities of muco-</a:t>
          </a:r>
          <a:r>
            <a:rPr lang="en-US" sz="2700" kern="1200" dirty="0" err="1"/>
            <a:t>cilliary</a:t>
          </a:r>
          <a:r>
            <a:rPr lang="en-US" sz="2700" kern="1200" dirty="0"/>
            <a:t> clearance</a:t>
          </a:r>
          <a:endParaRPr lang="en-GB" sz="2700" kern="1200" dirty="0"/>
        </a:p>
      </dsp:txBody>
      <dsp:txXfrm>
        <a:off x="47805" y="3244110"/>
        <a:ext cx="8210190" cy="883680"/>
      </dsp:txXfrm>
    </dsp:sp>
    <dsp:sp modelId="{D2563565-61B9-FA43-B86B-17FD7F4333E8}">
      <dsp:nvSpPr>
        <dsp:cNvPr id="0" name=""/>
        <dsp:cNvSpPr/>
      </dsp:nvSpPr>
      <dsp:spPr>
        <a:xfrm>
          <a:off x="0" y="4253355"/>
          <a:ext cx="8305800" cy="979290"/>
        </a:xfrm>
        <a:prstGeom prst="roundRect">
          <a:avLst/>
        </a:prstGeom>
        <a:solidFill>
          <a:schemeClr val="accent3">
            <a:hueOff val="4014525"/>
            <a:satOff val="8342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5. Persistent allergy &amp; blockade of sinus ostia</a:t>
          </a:r>
          <a:endParaRPr lang="en-GB" sz="2700" kern="1200"/>
        </a:p>
      </dsp:txBody>
      <dsp:txXfrm>
        <a:off x="47805" y="4301160"/>
        <a:ext cx="8210190" cy="883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D547D-8243-D34D-9E3F-BAC87F2DA438}">
      <dsp:nvSpPr>
        <dsp:cNvPr id="0" name=""/>
        <dsp:cNvSpPr/>
      </dsp:nvSpPr>
      <dsp:spPr>
        <a:xfrm>
          <a:off x="0" y="1680"/>
          <a:ext cx="8382000" cy="116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1. Via thin bones: lamina papyracea</a:t>
          </a:r>
          <a:endParaRPr lang="en-GB" sz="2800" kern="1200" dirty="0"/>
        </a:p>
      </dsp:txBody>
      <dsp:txXfrm>
        <a:off x="56658" y="58338"/>
        <a:ext cx="8268684" cy="1047324"/>
      </dsp:txXfrm>
    </dsp:sp>
    <dsp:sp modelId="{7D194343-AF4E-A246-981C-CDF0DA0C8927}">
      <dsp:nvSpPr>
        <dsp:cNvPr id="0" name=""/>
        <dsp:cNvSpPr/>
      </dsp:nvSpPr>
      <dsp:spPr>
        <a:xfrm>
          <a:off x="0" y="1340880"/>
          <a:ext cx="8382000" cy="116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2. Through natural suture lines</a:t>
          </a:r>
          <a:endParaRPr lang="en-GB" sz="2800" kern="1200" dirty="0"/>
        </a:p>
      </dsp:txBody>
      <dsp:txXfrm>
        <a:off x="56658" y="1397538"/>
        <a:ext cx="8268684" cy="1047324"/>
      </dsp:txXfrm>
    </dsp:sp>
    <dsp:sp modelId="{7FC84482-4F68-8043-BBE0-B035EE4C4D0E}">
      <dsp:nvSpPr>
        <dsp:cNvPr id="0" name=""/>
        <dsp:cNvSpPr/>
      </dsp:nvSpPr>
      <dsp:spPr>
        <a:xfrm>
          <a:off x="0" y="2680080"/>
          <a:ext cx="8382000" cy="116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3. Through natural canal: infra-orbital canal</a:t>
          </a:r>
          <a:endParaRPr lang="en-GB" sz="2800" kern="1200" dirty="0"/>
        </a:p>
      </dsp:txBody>
      <dsp:txXfrm>
        <a:off x="56658" y="2736738"/>
        <a:ext cx="8268684" cy="1047324"/>
      </dsp:txXfrm>
    </dsp:sp>
    <dsp:sp modelId="{02986B61-43FF-FE4E-95C9-89F105C940BC}">
      <dsp:nvSpPr>
        <dsp:cNvPr id="0" name=""/>
        <dsp:cNvSpPr/>
      </dsp:nvSpPr>
      <dsp:spPr>
        <a:xfrm>
          <a:off x="0" y="4019280"/>
          <a:ext cx="8382000" cy="1160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4. Closely related roots of upper 2</a:t>
          </a:r>
          <a:r>
            <a:rPr lang="en-US" sz="2800" kern="1200" baseline="30000" dirty="0"/>
            <a:t>nd</a:t>
          </a:r>
          <a:r>
            <a:rPr lang="en-US" sz="2800" kern="1200" dirty="0"/>
            <a:t> premolar &amp;1</a:t>
          </a:r>
          <a:r>
            <a:rPr lang="en-US" sz="2800" kern="1200" baseline="30000" dirty="0"/>
            <a:t>st</a:t>
          </a:r>
          <a:r>
            <a:rPr lang="en-US" sz="2800" kern="1200" dirty="0"/>
            <a:t> molar teeth</a:t>
          </a:r>
          <a:endParaRPr lang="en-GB" sz="2800" kern="1200" dirty="0"/>
        </a:p>
      </dsp:txBody>
      <dsp:txXfrm>
        <a:off x="56658" y="4075938"/>
        <a:ext cx="8268684" cy="10473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D1859-2D10-A149-8649-FD53BC57F6F0}">
      <dsp:nvSpPr>
        <dsp:cNvPr id="0" name=""/>
        <dsp:cNvSpPr/>
      </dsp:nvSpPr>
      <dsp:spPr>
        <a:xfrm>
          <a:off x="0" y="3192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Staphylococcus aureus</a:t>
          </a:r>
          <a:endParaRPr lang="en-GB" sz="2800" kern="1200" dirty="0"/>
        </a:p>
      </dsp:txBody>
      <dsp:txXfrm>
        <a:off x="30842" y="62762"/>
        <a:ext cx="8320316" cy="570116"/>
      </dsp:txXfrm>
    </dsp:sp>
    <dsp:sp modelId="{60FA9A0E-1C00-F046-91F6-A472EA8D16BC}">
      <dsp:nvSpPr>
        <dsp:cNvPr id="0" name=""/>
        <dsp:cNvSpPr/>
      </dsp:nvSpPr>
      <dsp:spPr>
        <a:xfrm>
          <a:off x="0" y="74148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Streptococcus </a:t>
          </a:r>
          <a:r>
            <a:rPr lang="en-US" sz="2800" kern="1200" dirty="0" err="1"/>
            <a:t>pnemoniae</a:t>
          </a:r>
          <a:endParaRPr lang="en-GB" sz="2800" kern="1200" dirty="0"/>
        </a:p>
      </dsp:txBody>
      <dsp:txXfrm>
        <a:off x="30842" y="772322"/>
        <a:ext cx="8320316" cy="570116"/>
      </dsp:txXfrm>
    </dsp:sp>
    <dsp:sp modelId="{8B8D9BE4-C376-D24A-B413-F3F57337E4F0}">
      <dsp:nvSpPr>
        <dsp:cNvPr id="0" name=""/>
        <dsp:cNvSpPr/>
      </dsp:nvSpPr>
      <dsp:spPr>
        <a:xfrm>
          <a:off x="0" y="145104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Haemophilus</a:t>
          </a:r>
          <a:r>
            <a:rPr lang="en-US" sz="2800" kern="1200" dirty="0"/>
            <a:t> influenzae</a:t>
          </a:r>
          <a:endParaRPr lang="en-GB" sz="2800" kern="1200" dirty="0"/>
        </a:p>
      </dsp:txBody>
      <dsp:txXfrm>
        <a:off x="30842" y="1481882"/>
        <a:ext cx="8320316" cy="570116"/>
      </dsp:txXfrm>
    </dsp:sp>
    <dsp:sp modelId="{0F2F9B04-A748-254A-92C6-EB6943740BED}">
      <dsp:nvSpPr>
        <dsp:cNvPr id="0" name=""/>
        <dsp:cNvSpPr/>
      </dsp:nvSpPr>
      <dsp:spPr>
        <a:xfrm>
          <a:off x="0" y="216060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Moraxella catarrhalis</a:t>
          </a:r>
          <a:endParaRPr lang="en-GB" sz="2800" kern="1200"/>
        </a:p>
      </dsp:txBody>
      <dsp:txXfrm>
        <a:off x="30842" y="2191442"/>
        <a:ext cx="8320316" cy="570116"/>
      </dsp:txXfrm>
    </dsp:sp>
    <dsp:sp modelId="{F75929E6-1B9F-6F46-8DBC-660020780AA4}">
      <dsp:nvSpPr>
        <dsp:cNvPr id="0" name=""/>
        <dsp:cNvSpPr/>
      </dsp:nvSpPr>
      <dsp:spPr>
        <a:xfrm>
          <a:off x="0" y="287016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Anaerobes: Bacteroides</a:t>
          </a:r>
          <a:endParaRPr lang="en-GB" sz="2800" kern="1200" dirty="0"/>
        </a:p>
      </dsp:txBody>
      <dsp:txXfrm>
        <a:off x="30842" y="2901002"/>
        <a:ext cx="8320316" cy="570116"/>
      </dsp:txXfrm>
    </dsp:sp>
    <dsp:sp modelId="{B8DB3DA5-ADD1-C74A-BBE3-75BF9BC47B74}">
      <dsp:nvSpPr>
        <dsp:cNvPr id="0" name=""/>
        <dsp:cNvSpPr/>
      </dsp:nvSpPr>
      <dsp:spPr>
        <a:xfrm>
          <a:off x="0" y="357972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Aspergillus</a:t>
          </a:r>
          <a:endParaRPr lang="en-GB" sz="2800" kern="1200"/>
        </a:p>
      </dsp:txBody>
      <dsp:txXfrm>
        <a:off x="30842" y="3610562"/>
        <a:ext cx="8320316" cy="570116"/>
      </dsp:txXfrm>
    </dsp:sp>
    <dsp:sp modelId="{EE15E41A-CCFD-F84B-9191-D086228267D5}">
      <dsp:nvSpPr>
        <dsp:cNvPr id="0" name=""/>
        <dsp:cNvSpPr/>
      </dsp:nvSpPr>
      <dsp:spPr>
        <a:xfrm>
          <a:off x="0" y="4289280"/>
          <a:ext cx="8382000" cy="631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Rhizopus</a:t>
          </a:r>
          <a:endParaRPr lang="en-GB" sz="2700" kern="1200" dirty="0"/>
        </a:p>
      </dsp:txBody>
      <dsp:txXfrm>
        <a:off x="30842" y="4320122"/>
        <a:ext cx="8320316" cy="5701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2EB7E-9D2B-6945-A93A-1C01DD4443A2}">
      <dsp:nvSpPr>
        <dsp:cNvPr id="0" name=""/>
        <dsp:cNvSpPr/>
      </dsp:nvSpPr>
      <dsp:spPr>
        <a:xfrm>
          <a:off x="0" y="5879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1. Pre-septal cellulitis</a:t>
          </a:r>
          <a:endParaRPr lang="en-GB" sz="2800" b="0" kern="1200" dirty="0"/>
        </a:p>
      </dsp:txBody>
      <dsp:txXfrm>
        <a:off x="38381" y="44260"/>
        <a:ext cx="8686238" cy="709478"/>
      </dsp:txXfrm>
    </dsp:sp>
    <dsp:sp modelId="{FD60FC84-FB71-CC4E-9251-10AE2DC2665E}">
      <dsp:nvSpPr>
        <dsp:cNvPr id="0" name=""/>
        <dsp:cNvSpPr/>
      </dsp:nvSpPr>
      <dsp:spPr>
        <a:xfrm>
          <a:off x="0" y="913079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2. Orbital cellulitis without abscess</a:t>
          </a:r>
          <a:endParaRPr lang="en-GB" sz="2800" b="0" kern="1200" dirty="0"/>
        </a:p>
      </dsp:txBody>
      <dsp:txXfrm>
        <a:off x="38381" y="951460"/>
        <a:ext cx="8686238" cy="709478"/>
      </dsp:txXfrm>
    </dsp:sp>
    <dsp:sp modelId="{018D799E-6EDE-3A4B-B737-01B67CEC15CF}">
      <dsp:nvSpPr>
        <dsp:cNvPr id="0" name=""/>
        <dsp:cNvSpPr/>
      </dsp:nvSpPr>
      <dsp:spPr>
        <a:xfrm>
          <a:off x="0" y="1820279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3. Orbital cellulitis with extra-periosteal abscess</a:t>
          </a:r>
          <a:endParaRPr lang="en-GB" sz="2800" b="0" kern="1200" dirty="0"/>
        </a:p>
      </dsp:txBody>
      <dsp:txXfrm>
        <a:off x="38381" y="1858660"/>
        <a:ext cx="8686238" cy="709478"/>
      </dsp:txXfrm>
    </dsp:sp>
    <dsp:sp modelId="{4E8379D5-617C-8741-8C2F-F995A3154DCB}">
      <dsp:nvSpPr>
        <dsp:cNvPr id="0" name=""/>
        <dsp:cNvSpPr/>
      </dsp:nvSpPr>
      <dsp:spPr>
        <a:xfrm>
          <a:off x="0" y="2727479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4. Orbital cellulitis with intra-periosteal abscess</a:t>
          </a:r>
          <a:endParaRPr lang="en-GB" sz="2800" b="0" kern="1200" dirty="0"/>
        </a:p>
      </dsp:txBody>
      <dsp:txXfrm>
        <a:off x="38381" y="2765860"/>
        <a:ext cx="8686238" cy="709478"/>
      </dsp:txXfrm>
    </dsp:sp>
    <dsp:sp modelId="{3947F365-72D2-C54B-B0E3-207584245EBF}">
      <dsp:nvSpPr>
        <dsp:cNvPr id="0" name=""/>
        <dsp:cNvSpPr/>
      </dsp:nvSpPr>
      <dsp:spPr>
        <a:xfrm>
          <a:off x="0" y="3634680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5. Cavernous sinus thrombosis ?: intracranial</a:t>
          </a:r>
          <a:endParaRPr lang="en-GB" sz="2800" b="0" kern="1200" dirty="0"/>
        </a:p>
      </dsp:txBody>
      <dsp:txXfrm>
        <a:off x="38381" y="3673061"/>
        <a:ext cx="8686238" cy="709478"/>
      </dsp:txXfrm>
    </dsp:sp>
    <dsp:sp modelId="{86A6EEBB-3539-8147-BB6A-6BF898E36A3C}">
      <dsp:nvSpPr>
        <dsp:cNvPr id="0" name=""/>
        <dsp:cNvSpPr/>
      </dsp:nvSpPr>
      <dsp:spPr>
        <a:xfrm>
          <a:off x="0" y="4541880"/>
          <a:ext cx="8763000" cy="786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6. Orbital apex syndrome</a:t>
          </a:r>
          <a:endParaRPr lang="en-GB" sz="3400" b="0" kern="1200" dirty="0"/>
        </a:p>
      </dsp:txBody>
      <dsp:txXfrm>
        <a:off x="38381" y="4580261"/>
        <a:ext cx="8686238" cy="709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47BCC-AB95-FE40-8C2B-97D53031E904}">
      <dsp:nvSpPr>
        <dsp:cNvPr id="0" name=""/>
        <dsp:cNvSpPr/>
      </dsp:nvSpPr>
      <dsp:spPr>
        <a:xfrm>
          <a:off x="0" y="33300"/>
          <a:ext cx="8229600" cy="65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1. Meningitis 	</a:t>
          </a:r>
          <a:endParaRPr lang="en-GB" sz="2800" b="0" kern="1200" dirty="0"/>
        </a:p>
      </dsp:txBody>
      <dsp:txXfrm>
        <a:off x="31984" y="65284"/>
        <a:ext cx="8165632" cy="591232"/>
      </dsp:txXfrm>
    </dsp:sp>
    <dsp:sp modelId="{BC77BDD5-F830-E54E-A29F-87C77AC77D87}">
      <dsp:nvSpPr>
        <dsp:cNvPr id="0" name=""/>
        <dsp:cNvSpPr/>
      </dsp:nvSpPr>
      <dsp:spPr>
        <a:xfrm>
          <a:off x="0" y="789300"/>
          <a:ext cx="8229600" cy="655200"/>
        </a:xfrm>
        <a:prstGeom prst="roundRect">
          <a:avLst/>
        </a:prstGeom>
        <a:solidFill>
          <a:schemeClr val="accent5">
            <a:hueOff val="710174"/>
            <a:satOff val="-4701"/>
            <a:lumOff val="-8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2. Encephalitis 	 </a:t>
          </a:r>
          <a:endParaRPr lang="en-GB" sz="2800" b="0" kern="1200" dirty="0"/>
        </a:p>
      </dsp:txBody>
      <dsp:txXfrm>
        <a:off x="31984" y="821284"/>
        <a:ext cx="8165632" cy="591232"/>
      </dsp:txXfrm>
    </dsp:sp>
    <dsp:sp modelId="{182C0E00-C9E9-A94F-B24E-AC7175708D8E}">
      <dsp:nvSpPr>
        <dsp:cNvPr id="0" name=""/>
        <dsp:cNvSpPr/>
      </dsp:nvSpPr>
      <dsp:spPr>
        <a:xfrm>
          <a:off x="0" y="1545300"/>
          <a:ext cx="8229600" cy="655200"/>
        </a:xfrm>
        <a:prstGeom prst="roundRect">
          <a:avLst/>
        </a:prstGeom>
        <a:solidFill>
          <a:schemeClr val="accent5">
            <a:hueOff val="1420348"/>
            <a:satOff val="-9402"/>
            <a:lumOff val="-16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3. Extra-dural abscess</a:t>
          </a:r>
          <a:endParaRPr lang="en-GB" sz="2800" b="0" kern="1200" dirty="0"/>
        </a:p>
      </dsp:txBody>
      <dsp:txXfrm>
        <a:off x="31984" y="1577284"/>
        <a:ext cx="8165632" cy="591232"/>
      </dsp:txXfrm>
    </dsp:sp>
    <dsp:sp modelId="{D4EDAACB-4A5D-7649-A101-0BA81AEC9548}">
      <dsp:nvSpPr>
        <dsp:cNvPr id="0" name=""/>
        <dsp:cNvSpPr/>
      </dsp:nvSpPr>
      <dsp:spPr>
        <a:xfrm>
          <a:off x="0" y="2301300"/>
          <a:ext cx="8229600" cy="655200"/>
        </a:xfrm>
        <a:prstGeom prst="roundRect">
          <a:avLst/>
        </a:prstGeom>
        <a:solidFill>
          <a:schemeClr val="accent5">
            <a:hueOff val="2130522"/>
            <a:satOff val="-14104"/>
            <a:lumOff val="-24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4. Sub-dural abscess</a:t>
          </a:r>
          <a:endParaRPr lang="en-GB" sz="2800" b="0" kern="1200" dirty="0"/>
        </a:p>
      </dsp:txBody>
      <dsp:txXfrm>
        <a:off x="31984" y="2333284"/>
        <a:ext cx="8165632" cy="591232"/>
      </dsp:txXfrm>
    </dsp:sp>
    <dsp:sp modelId="{C9C576B1-45BF-2A4E-9D18-D013488F4D3E}">
      <dsp:nvSpPr>
        <dsp:cNvPr id="0" name=""/>
        <dsp:cNvSpPr/>
      </dsp:nvSpPr>
      <dsp:spPr>
        <a:xfrm>
          <a:off x="0" y="3057300"/>
          <a:ext cx="8229600" cy="655200"/>
        </a:xfrm>
        <a:prstGeom prst="roundRect">
          <a:avLst/>
        </a:prstGeom>
        <a:solidFill>
          <a:schemeClr val="accent5">
            <a:hueOff val="2840696"/>
            <a:satOff val="-18805"/>
            <a:lumOff val="-326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5. Intra-cerebral abscess</a:t>
          </a:r>
          <a:endParaRPr lang="en-GB" sz="2800" b="0" kern="1200" dirty="0"/>
        </a:p>
      </dsp:txBody>
      <dsp:txXfrm>
        <a:off x="31984" y="3089284"/>
        <a:ext cx="8165632" cy="591232"/>
      </dsp:txXfrm>
    </dsp:sp>
    <dsp:sp modelId="{C0B0BB09-C93A-514C-8852-48D65115DFB4}">
      <dsp:nvSpPr>
        <dsp:cNvPr id="0" name=""/>
        <dsp:cNvSpPr/>
      </dsp:nvSpPr>
      <dsp:spPr>
        <a:xfrm>
          <a:off x="0" y="3813300"/>
          <a:ext cx="8229600" cy="655200"/>
        </a:xfrm>
        <a:prstGeom prst="roundRect">
          <a:avLst/>
        </a:prstGeom>
        <a:solidFill>
          <a:schemeClr val="accent5">
            <a:hueOff val="3550871"/>
            <a:satOff val="-23506"/>
            <a:lumOff val="-40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6. Cavernous sinus thrombosis </a:t>
          </a:r>
          <a:endParaRPr lang="en-GB" sz="2800" b="0" kern="1200" dirty="0"/>
        </a:p>
      </dsp:txBody>
      <dsp:txXfrm>
        <a:off x="31984" y="3845284"/>
        <a:ext cx="8165632" cy="591232"/>
      </dsp:txXfrm>
    </dsp:sp>
    <dsp:sp modelId="{06288526-EFA7-B84E-998D-5625171BAD26}">
      <dsp:nvSpPr>
        <dsp:cNvPr id="0" name=""/>
        <dsp:cNvSpPr/>
      </dsp:nvSpPr>
      <dsp:spPr>
        <a:xfrm>
          <a:off x="0" y="4569300"/>
          <a:ext cx="8229600" cy="655200"/>
        </a:xfrm>
        <a:prstGeom prst="roundRect">
          <a:avLst/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7. Sagittal sinus thrombosis</a:t>
          </a:r>
          <a:endParaRPr lang="en-GB" sz="2800" b="0" kern="1200" dirty="0"/>
        </a:p>
      </dsp:txBody>
      <dsp:txXfrm>
        <a:off x="31984" y="4601284"/>
        <a:ext cx="8165632" cy="5912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E9551-F025-CF44-A720-D234973FC3A7}">
      <dsp:nvSpPr>
        <dsp:cNvPr id="0" name=""/>
        <dsp:cNvSpPr/>
      </dsp:nvSpPr>
      <dsp:spPr>
        <a:xfrm>
          <a:off x="0" y="335700"/>
          <a:ext cx="8077200" cy="12168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Bony</a:t>
          </a:r>
          <a:endParaRPr lang="en-GB" sz="2800" b="0" kern="1200" dirty="0"/>
        </a:p>
      </dsp:txBody>
      <dsp:txXfrm>
        <a:off x="59399" y="395099"/>
        <a:ext cx="7958402" cy="1098002"/>
      </dsp:txXfrm>
    </dsp:sp>
    <dsp:sp modelId="{76E1729E-D586-1844-9AE4-0997D5F4C7FD}">
      <dsp:nvSpPr>
        <dsp:cNvPr id="0" name=""/>
        <dsp:cNvSpPr/>
      </dsp:nvSpPr>
      <dsp:spPr>
        <a:xfrm>
          <a:off x="0" y="1552500"/>
          <a:ext cx="80772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5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Osteitis</a:t>
          </a:r>
          <a:endParaRPr lang="en-GB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Osteomyelitis (Pott’s puffy </a:t>
          </a:r>
          <a:r>
            <a:rPr lang="en-US" sz="2800" b="0" kern="1200" dirty="0" err="1"/>
            <a:t>tumour</a:t>
          </a:r>
          <a:r>
            <a:rPr lang="en-US" sz="2800" b="0" kern="1200" dirty="0"/>
            <a:t>)</a:t>
          </a:r>
          <a:endParaRPr lang="en-GB" sz="2800" b="0" kern="1200" dirty="0"/>
        </a:p>
      </dsp:txBody>
      <dsp:txXfrm>
        <a:off x="0" y="1552500"/>
        <a:ext cx="8077200" cy="1076400"/>
      </dsp:txXfrm>
    </dsp:sp>
    <dsp:sp modelId="{95FC8CFA-1D79-D147-92AB-E08430831E12}">
      <dsp:nvSpPr>
        <dsp:cNvPr id="0" name=""/>
        <dsp:cNvSpPr/>
      </dsp:nvSpPr>
      <dsp:spPr>
        <a:xfrm>
          <a:off x="0" y="2628900"/>
          <a:ext cx="8077200" cy="1216800"/>
        </a:xfrm>
        <a:prstGeom prst="roundRect">
          <a:avLst/>
        </a:prstGeom>
        <a:solidFill>
          <a:schemeClr val="accent1">
            <a:shade val="80000"/>
            <a:hueOff val="-317978"/>
            <a:satOff val="3081"/>
            <a:lumOff val="245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Dental</a:t>
          </a:r>
          <a:endParaRPr lang="en-GB" sz="2800" b="0" kern="1200" dirty="0"/>
        </a:p>
      </dsp:txBody>
      <dsp:txXfrm>
        <a:off x="59399" y="2688299"/>
        <a:ext cx="7958402" cy="1098002"/>
      </dsp:txXfrm>
    </dsp:sp>
    <dsp:sp modelId="{0D917FA1-5919-4D42-A82C-A75A59A8EFE6}">
      <dsp:nvSpPr>
        <dsp:cNvPr id="0" name=""/>
        <dsp:cNvSpPr/>
      </dsp:nvSpPr>
      <dsp:spPr>
        <a:xfrm>
          <a:off x="0" y="3845700"/>
          <a:ext cx="80772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45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Dental abscess</a:t>
          </a:r>
          <a:endParaRPr lang="en-GB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kern="1200" dirty="0"/>
            <a:t>Oro-antral fistula</a:t>
          </a:r>
          <a:endParaRPr lang="en-GB" sz="2800" b="0" kern="1200" dirty="0"/>
        </a:p>
      </dsp:txBody>
      <dsp:txXfrm>
        <a:off x="0" y="3845700"/>
        <a:ext cx="80772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BF273E0-728B-EFE8-6DB2-63BCA9F5A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A4080C3-2A78-4908-92D6-D11B6E4DBC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33F5BCE6-B462-F3B9-73D6-A075DF517C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CF19495-1ECB-DC46-1DC5-7D2A072DA6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95EB513E-F710-0A38-EB05-8E1AC51105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90F2C973-390E-D047-ADF9-8083B9D41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D9E24B2-4184-664F-89CD-E86F142C65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6A697B94-60A2-57BF-A72A-A80F6A4E22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2C29A787-84FE-C3C3-2553-567CB50F5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6079BBFD-FE30-54D6-DC05-980B54E09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848E081-779C-7E47-894E-F6ECD26F00BA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29D72707-9E13-F594-0F8F-AF360B5240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E4225C66-DC11-635C-2AE6-3F6837E09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9AA65DC3-ED57-3822-2A8A-D58EC8C6B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78F03D9-E815-9B4E-8E73-1E9047A04E6A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CCDF9585-AB11-E783-6D8C-37D7D4C8EF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E2E5CCA5-45C5-74A1-692C-98FA87E9C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915F03D1-2832-7CF8-8CD0-472CECCF6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C9D2460-EBF0-0C48-B395-4C3395E66C4A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5A79DDA8-D7BC-278E-BC9A-FFB51132B8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C1B9B589-69C8-4FBD-4B7F-EEC036936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DB8D71AA-0A12-93E6-AE5A-2EBF82D70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B14EADF-C3D1-DD46-9059-16DB66D774F1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A7A387F0-754C-54C7-2B13-2F1B238B94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EEA8FC21-F6DA-071E-D2BC-B77A30F7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771A56DA-2241-32EC-A2D2-7BD45C799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386E1B3-9188-4B40-810F-9D1CECB179DD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AE739AF3-E9AD-BE9D-E2DF-0F990909D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F7217938-098B-7BF9-69B5-727CFCDE5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3FACE08D-8FF3-5BCC-543C-6FD58C038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9C7ED38-1902-EC4E-ADBF-E7F71CA1F5A7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1918D550-7B1E-04E3-B728-8748E23661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4260E2E2-0A07-99D9-8309-781D0C87F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0554C7DD-D975-C496-E5E8-E0E7ED3C0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F2A4BF8-8217-4240-884B-B6150D03BEA9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CA40DE68-BDFF-C8C9-8625-63CB6F509D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3BBC5DB3-A389-07B6-6BE9-CA8EDDAE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7216E7AA-DE57-51EE-B2DE-D975087BD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892D4BA-0C7A-3C4B-89C5-FFD36407799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2ACF4285-6E30-0A84-7926-51D58D1FE6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9B97DEB-E03A-B321-C221-4094374C1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B4B09E67-62E7-369B-10BD-692AAF516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05F6EEA-5F40-3044-B9E4-437B78A78A86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>
            <a:extLst>
              <a:ext uri="{FF2B5EF4-FFF2-40B4-BE49-F238E27FC236}">
                <a16:creationId xmlns:a16="http://schemas.microsoft.com/office/drawing/2014/main" id="{877173CE-FF73-331A-0FFE-30F6F5A224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>
            <a:extLst>
              <a:ext uri="{FF2B5EF4-FFF2-40B4-BE49-F238E27FC236}">
                <a16:creationId xmlns:a16="http://schemas.microsoft.com/office/drawing/2014/main" id="{C2A308DF-CC69-54C5-190B-9DE064470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EEA40306-DB19-5A66-F4B5-E451BB1C0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70BA527-B7E5-0F47-ACBE-71947BD36D0E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D73F4192-8435-6E3C-19E4-B07424D3D3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AB5C9846-D09C-5354-8337-D58701D92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EEFF5991-7FCB-8AAF-8EEB-400237E48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9227DBF-3C57-DA4C-9BBA-075B0ED122BA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6ABD2D2D-8765-1C74-4294-6109336253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D89D22EF-B09C-9FF1-C966-EA4CFB22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70A26A56-9BDB-9C14-653C-B0AE8F29F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FF5390F-51C7-A24D-8D71-8F7FBCB1ACF9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6FAC0A93-684F-1971-1726-86F9D5B708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B80C0F70-8C45-F60E-DDA2-FBC3E005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7FD3CC4C-DBA4-9D23-EC6A-318A4FB0F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E2AB8B8-A8EC-8441-AAFE-67FC95954076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769380AC-EF4C-20C0-F781-12E5986A93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815CABD9-DFE4-7877-70AA-0145B4A7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33B937B1-311B-3971-FDF9-88F24F1D9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BDF6A34-70B4-4F43-8304-AEB47377286E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1D72AFEE-BF3D-1CEE-8F25-1B1A4C5FA7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AD582C90-B877-AC1A-7D4D-A22E37AF4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C2D28E67-D7AE-6329-49F4-A3EE16105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184A133-6B84-9F40-BDAB-4E182ADE5A70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C56FC6CB-5861-2815-9DB8-03DB30972A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5F7C6EEB-E201-4291-BF5E-6D9FDE208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FDEF5762-D6AD-1153-F7D3-12BBF6F4C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3056407-F45D-F54C-AFCF-7EB79B1F8A41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B406A797-F0FC-5E3A-E952-4734837D42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0E91A8B9-5A1E-60F8-2A7C-8ABDF9E7C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FAE5670A-E229-100A-F9C9-8A7D0D586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A5F23EB-2E6B-0149-B5DA-E78F72F22905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754FC5A6-C6AD-EF0D-A269-3A3988B479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E6B9E598-01D4-202F-3F0B-A2C33C887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7B2CBF39-C6A0-16E5-A596-A8BFB0F3B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D25CE62-42D3-E441-B9D0-E786287A3E26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911232BF-94CB-3AD6-26B9-88221775CF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920C1153-A00E-4D87-0D10-13715CD0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8004" name="Slide Number Placeholder 3">
            <a:extLst>
              <a:ext uri="{FF2B5EF4-FFF2-40B4-BE49-F238E27FC236}">
                <a16:creationId xmlns:a16="http://schemas.microsoft.com/office/drawing/2014/main" id="{704A4D4E-A3B1-8453-CFC7-5A30AE59A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84A7117-4762-6F4B-AE49-4450D438F1F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2C6571CB-C288-4EF4-6576-F5B0927C1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136A9550-D271-1067-196E-15809A800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9AE9FA9F-5DB9-F939-B62E-E889F7C5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ADBBC66-A883-B041-BA34-DEC50E868E55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1602F818-9822-F81D-9018-7F8DAF9BA2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EE371C88-AC2B-5D80-09C2-FDA816D4C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60B8B0B6-947B-5AA9-D442-8822E4347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53FED47-B4B1-C94B-B236-54539BCEDF5A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3FB4926B-9278-F93D-4400-12F8CE6962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B53093CC-6D01-03C5-41EE-FDE91F734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B7A0EA05-F28F-90B7-B3EF-B2619AF16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EA35921-78B4-7D4E-B637-A6A22B3C07C9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B05E64A9-ABD8-C1C1-2B4E-CE9DEAA227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8B2D6EA0-758C-D06A-3A53-68F439EE4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8C06C528-B36E-4112-40F9-6DD85F9E0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F85D354-1D48-3347-B8D1-9B9323B2C445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C3994E5D-F7EB-CD68-CB71-6E380EE76A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0C5ADED3-2791-EE57-F4FB-831F2E041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5B7F8D4F-924B-E756-98F3-29978421B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0D686E8-22A7-3A42-AB86-4E8619DBF8E2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1EF1CC01-64E4-D65D-49AB-4A581A3C66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F971711E-5881-A806-3EFA-93A499631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45FDC77A-F0FF-0000-D371-4746454CE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AD26C50-49C9-6D4F-8975-1ECC98C540AC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C415F2CE-C7E8-EB79-32DD-216173D60D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D52A03B2-4939-8AFB-7244-35C2FD5FD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9D7BA716-20E2-5793-CAB2-1A5196531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43FF8B5-BAEC-9348-81B1-7CF86318CD88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5FBFCCED-2137-7087-214B-399BEDF0D8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C9DCDCAB-41CA-0133-D658-5091EEA0A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85B65C67-3DAC-84DA-F234-2E8ADBBC2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DE7F876-C517-B244-B078-4E72B6818226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7D4688A7-D459-D5B7-136B-2B19D53FD7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A4085701-FD7B-A21E-B350-C696EFC4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1F4BB423-E5BA-BB02-74CE-DB7C2B7AD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92F6EC8-34FB-D248-92FB-EEB0BB0C053F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616B8096-68CE-BA0D-E5EB-0C54A6E41D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866EEF19-D9BE-6C81-6552-EA0F90571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50053B32-2CB2-4CB5-6AD9-FCA7C5C6F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AB50998-1F19-D544-A6EA-7F44A8BB6CE1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03A7EE31-429A-288A-A644-60B22B1761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CE842CC8-CCE0-B0EC-10B4-F0472D94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0292" name="Slide Number Placeholder 3">
            <a:extLst>
              <a:ext uri="{FF2B5EF4-FFF2-40B4-BE49-F238E27FC236}">
                <a16:creationId xmlns:a16="http://schemas.microsoft.com/office/drawing/2014/main" id="{1AD6A36B-07F3-DC58-CFA7-3EB648986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A78123E-2D1F-0C48-991F-96CABC7D5B0C}" type="slidenum">
              <a:rPr lang="en-US" altLang="en-US" sz="1200"/>
              <a:pPr/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69ABA9A9-7C18-431F-AD0B-5418B37064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203BFF74-4B1D-AFA8-A74C-63FFA58F1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7055EE2B-B504-DD03-82DF-69EF24D78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05FAAA9-BB7D-CF41-874D-B97B4101317B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2916A2A7-E6A5-56C3-16FF-D247030368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498E71C5-6F26-2A2C-5A94-C669FE56D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93245606-7A13-DCF0-3E1C-1BD1555714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9CC1F3B-6571-7949-B8B4-CA41E7DAE0F6}" type="slidenum">
              <a:rPr lang="en-US" altLang="en-US" sz="1200"/>
              <a:pPr/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9DA5DB60-4AA9-BFCB-5404-4B78840367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1649FA98-5A54-E387-B970-9069FB836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FE3B5D62-4C8B-C2FE-D99B-290377579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B761187-97A3-F24E-B5EF-9ADD218B994F}" type="slidenum">
              <a:rPr lang="en-US" altLang="en-US" sz="1200"/>
              <a:pPr/>
              <a:t>47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CBB1C080-4F85-AE28-1133-65F20B4417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7B716505-9CB9-3ABB-2FA3-19B6A136B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AE50A37E-2B1B-495F-4250-8DBA6C1D5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ACBD074-CC5F-F842-AA5A-693756D51B57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>
            <a:extLst>
              <a:ext uri="{FF2B5EF4-FFF2-40B4-BE49-F238E27FC236}">
                <a16:creationId xmlns:a16="http://schemas.microsoft.com/office/drawing/2014/main" id="{AE7A0198-88F2-BAC8-E4F6-C628BF61D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>
            <a:extLst>
              <a:ext uri="{FF2B5EF4-FFF2-40B4-BE49-F238E27FC236}">
                <a16:creationId xmlns:a16="http://schemas.microsoft.com/office/drawing/2014/main" id="{F058A035-71BE-6F4D-D1CA-B7558BDB4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8484" name="Slide Number Placeholder 3">
            <a:extLst>
              <a:ext uri="{FF2B5EF4-FFF2-40B4-BE49-F238E27FC236}">
                <a16:creationId xmlns:a16="http://schemas.microsoft.com/office/drawing/2014/main" id="{4EF9D2F0-2756-DCFB-8EB5-D015EDE31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46B96A8-BA75-8B40-955E-C8EA2DB58BC0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412E937B-6478-0550-9EDD-A8EC3C33B2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C345B4A1-B2E8-5215-9836-5FB504B98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DE21E3BE-B6B3-18A5-2D20-F23957FB9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4144906-4008-E543-AA75-0AC17A7AEF4B}" type="slidenum">
              <a:rPr lang="en-US" altLang="en-US" sz="1200"/>
              <a:pPr/>
              <a:t>49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>
            <a:extLst>
              <a:ext uri="{FF2B5EF4-FFF2-40B4-BE49-F238E27FC236}">
                <a16:creationId xmlns:a16="http://schemas.microsoft.com/office/drawing/2014/main" id="{62C4D198-D2F4-D285-337A-BEA8E764E8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>
            <a:extLst>
              <a:ext uri="{FF2B5EF4-FFF2-40B4-BE49-F238E27FC236}">
                <a16:creationId xmlns:a16="http://schemas.microsoft.com/office/drawing/2014/main" id="{EF1FB255-66BD-B79B-C2A9-F75057909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0532" name="Slide Number Placeholder 3">
            <a:extLst>
              <a:ext uri="{FF2B5EF4-FFF2-40B4-BE49-F238E27FC236}">
                <a16:creationId xmlns:a16="http://schemas.microsoft.com/office/drawing/2014/main" id="{96719A11-4E5A-B6DF-83F1-043FD68B8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10B853B-C7F4-7146-B5AA-C2F1846A1504}" type="slidenum">
              <a:rPr lang="en-US" altLang="en-US" sz="1200"/>
              <a:pPr/>
              <a:t>50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1DAFB476-B2C9-2F4E-DE45-A291B39DB0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96A8EE20-5051-571F-6268-122381E9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95330F20-DECE-F640-7F1F-5339423CF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6FE3C35-F3E3-774B-B7CE-BD0C543ECCBB}" type="slidenum">
              <a:rPr lang="en-US" altLang="en-US" sz="1200"/>
              <a:pPr/>
              <a:t>51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>
            <a:extLst>
              <a:ext uri="{FF2B5EF4-FFF2-40B4-BE49-F238E27FC236}">
                <a16:creationId xmlns:a16="http://schemas.microsoft.com/office/drawing/2014/main" id="{AA0D7C3D-EDF7-C171-A848-9547C22CF4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DBE0BFCD-440E-B556-E4D0-88CEF9DFB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E8F5CFD6-3F89-34EF-BE99-941F5861F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D6B18A-A631-7240-9D3C-F0903CA46430}" type="slidenum">
              <a:rPr lang="en-US" altLang="en-US" sz="1200"/>
              <a:pPr/>
              <a:t>52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D7666271-40A3-2893-3A25-5214E4417D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A1FB1A92-C818-EA09-49B5-E847DD9B8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01642898-7A2E-AF34-4F5D-A5D7EE2AA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64D5376-2391-324E-A96D-4BC82E42A739}" type="slidenum">
              <a:rPr lang="en-US" altLang="en-US" sz="1200"/>
              <a:pPr/>
              <a:t>53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>
            <a:extLst>
              <a:ext uri="{FF2B5EF4-FFF2-40B4-BE49-F238E27FC236}">
                <a16:creationId xmlns:a16="http://schemas.microsoft.com/office/drawing/2014/main" id="{E5FD1CBC-E3DD-4DF3-57F5-B2B653182C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id="{E542F3E0-AF6A-AA6C-D4B9-D10549BB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4628" name="Slide Number Placeholder 3">
            <a:extLst>
              <a:ext uri="{FF2B5EF4-FFF2-40B4-BE49-F238E27FC236}">
                <a16:creationId xmlns:a16="http://schemas.microsoft.com/office/drawing/2014/main" id="{681C6704-E9BC-922A-5536-24DAA5AC8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E50E24C-0907-5745-B7D4-41B40B145D3C}" type="slidenum">
              <a:rPr lang="en-US" altLang="en-US" sz="1200"/>
              <a:pPr/>
              <a:t>54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>
            <a:extLst>
              <a:ext uri="{FF2B5EF4-FFF2-40B4-BE49-F238E27FC236}">
                <a16:creationId xmlns:a16="http://schemas.microsoft.com/office/drawing/2014/main" id="{98623482-0274-A6BE-46D6-4B2C80334E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>
            <a:extLst>
              <a:ext uri="{FF2B5EF4-FFF2-40B4-BE49-F238E27FC236}">
                <a16:creationId xmlns:a16="http://schemas.microsoft.com/office/drawing/2014/main" id="{D1D77F4D-817B-4C11-DA26-685F4CC3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5E80350A-38AF-72EC-9DBB-5C10D79A7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DBFA487-68DF-0844-935D-02D9E20F4300}" type="slidenum">
              <a:rPr lang="en-US" altLang="en-US" sz="1200"/>
              <a:pPr/>
              <a:t>55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>
            <a:extLst>
              <a:ext uri="{FF2B5EF4-FFF2-40B4-BE49-F238E27FC236}">
                <a16:creationId xmlns:a16="http://schemas.microsoft.com/office/drawing/2014/main" id="{CBD1DD4E-1026-7F8A-FE1E-D631F3BAC0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>
            <a:extLst>
              <a:ext uri="{FF2B5EF4-FFF2-40B4-BE49-F238E27FC236}">
                <a16:creationId xmlns:a16="http://schemas.microsoft.com/office/drawing/2014/main" id="{42757EEA-2790-CB8D-7739-37927201D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6676" name="Slide Number Placeholder 3">
            <a:extLst>
              <a:ext uri="{FF2B5EF4-FFF2-40B4-BE49-F238E27FC236}">
                <a16:creationId xmlns:a16="http://schemas.microsoft.com/office/drawing/2014/main" id="{B1BC428F-0F91-8696-9C1C-BCEFBC251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628C370-9E1C-EF44-A20B-6C1CF0C65170}" type="slidenum">
              <a:rPr lang="en-US" altLang="en-US" sz="1200"/>
              <a:pPr/>
              <a:t>56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BCA65-CF09-0DDE-2033-6EA058BD2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DFE96683-E4FD-93FB-7FF3-06E8F9489D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257DFFF1-7504-45FA-5AC0-84C6ECA5F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4E7E0F3C-99D3-6A78-8527-2FAEF1189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B761187-97A3-F24E-B5EF-9ADD218B994F}" type="slidenum">
              <a:rPr lang="en-US" altLang="en-US" sz="1200"/>
              <a:pPr/>
              <a:t>57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2427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171956F0-C3A6-FF4A-7EC6-DF9977490E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1D588027-17CF-2A64-5560-53CA26497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EC450A69-6AD8-E930-4348-360DC4486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B107E51-F447-4245-8B92-37BD0E7E2D78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>
            <a:extLst>
              <a:ext uri="{FF2B5EF4-FFF2-40B4-BE49-F238E27FC236}">
                <a16:creationId xmlns:a16="http://schemas.microsoft.com/office/drawing/2014/main" id="{6C06A0E4-575A-8527-2CB2-A536DCCD5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>
            <a:extLst>
              <a:ext uri="{FF2B5EF4-FFF2-40B4-BE49-F238E27FC236}">
                <a16:creationId xmlns:a16="http://schemas.microsoft.com/office/drawing/2014/main" id="{25FEB223-1D90-6AC5-DA03-D1414B188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8724" name="Slide Number Placeholder 3">
            <a:extLst>
              <a:ext uri="{FF2B5EF4-FFF2-40B4-BE49-F238E27FC236}">
                <a16:creationId xmlns:a16="http://schemas.microsoft.com/office/drawing/2014/main" id="{0E4A0A92-5849-FF57-E1F5-543469D67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55E9259-6C51-104D-9321-8A4CEA8367A9}" type="slidenum">
              <a:rPr lang="en-US" altLang="en-US" sz="1200"/>
              <a:pPr/>
              <a:t>58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AC6D86AF-F70E-A073-24EF-21EB89409C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ED8D2D6A-FD82-A523-0AFC-E2DED951B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CC110809-D8E9-70E1-7181-C5BCA76E3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69F8FE4-3B04-1A48-B34E-6CB4879BCCCC}" type="slidenum">
              <a:rPr lang="en-US" altLang="en-US" sz="1200"/>
              <a:pPr/>
              <a:t>59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>
            <a:extLst>
              <a:ext uri="{FF2B5EF4-FFF2-40B4-BE49-F238E27FC236}">
                <a16:creationId xmlns:a16="http://schemas.microsoft.com/office/drawing/2014/main" id="{411C1963-D6D1-1795-2DF2-94777D1882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>
            <a:extLst>
              <a:ext uri="{FF2B5EF4-FFF2-40B4-BE49-F238E27FC236}">
                <a16:creationId xmlns:a16="http://schemas.microsoft.com/office/drawing/2014/main" id="{AF398082-B147-562F-D7B6-CA58F27A0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0772" name="Slide Number Placeholder 3">
            <a:extLst>
              <a:ext uri="{FF2B5EF4-FFF2-40B4-BE49-F238E27FC236}">
                <a16:creationId xmlns:a16="http://schemas.microsoft.com/office/drawing/2014/main" id="{0327C896-D1A0-24B6-8900-E55F18FD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A69516B-4823-3B42-AEB9-37A03D82CBB2}" type="slidenum">
              <a:rPr lang="en-US" altLang="en-US" sz="1200"/>
              <a:pPr/>
              <a:t>60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36BF7B66-091A-069D-CE8E-EB2C8A30D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566BF4D2-FC0B-CDEE-9F4B-7C1A0E8B4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1796" name="Slide Number Placeholder 3">
            <a:extLst>
              <a:ext uri="{FF2B5EF4-FFF2-40B4-BE49-F238E27FC236}">
                <a16:creationId xmlns:a16="http://schemas.microsoft.com/office/drawing/2014/main" id="{35B353C8-FDD4-A6E5-989D-0110B88A4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6904BA-2B8F-7748-8F6B-1EBED04888AD}" type="slidenum">
              <a:rPr lang="en-US" altLang="en-US" sz="1200"/>
              <a:pPr/>
              <a:t>61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858A7414-16DF-78AC-1AB0-0F0859701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03A1FADD-5EC6-9289-14AC-E86C1E04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2820" name="Slide Number Placeholder 3">
            <a:extLst>
              <a:ext uri="{FF2B5EF4-FFF2-40B4-BE49-F238E27FC236}">
                <a16:creationId xmlns:a16="http://schemas.microsoft.com/office/drawing/2014/main" id="{032D94C9-19C5-A8DA-A7E0-B030FE0FE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8192C4A-80B8-5946-A874-D82225FC0A96}" type="slidenum">
              <a:rPr lang="en-US" altLang="en-US" sz="1200"/>
              <a:pPr/>
              <a:t>62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4B3B6F5B-854C-683A-58A1-6F95D63039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C48BB6B6-81BA-A579-28E6-356A62140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36EBC6BB-E437-6595-F781-B11BEEA0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63157BC-C955-3E40-9446-B8181670AD14}" type="slidenum">
              <a:rPr lang="en-US" altLang="en-US" sz="1200"/>
              <a:pPr/>
              <a:t>63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>
            <a:extLst>
              <a:ext uri="{FF2B5EF4-FFF2-40B4-BE49-F238E27FC236}">
                <a16:creationId xmlns:a16="http://schemas.microsoft.com/office/drawing/2014/main" id="{D3D0A247-2B62-CE08-E5CA-0C2003F32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>
            <a:extLst>
              <a:ext uri="{FF2B5EF4-FFF2-40B4-BE49-F238E27FC236}">
                <a16:creationId xmlns:a16="http://schemas.microsoft.com/office/drawing/2014/main" id="{34277026-C71A-BFC3-CD5A-589ED86AA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4868" name="Slide Number Placeholder 3">
            <a:extLst>
              <a:ext uri="{FF2B5EF4-FFF2-40B4-BE49-F238E27FC236}">
                <a16:creationId xmlns:a16="http://schemas.microsoft.com/office/drawing/2014/main" id="{EECA95D8-0244-C36F-9F80-F04CA9ADB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8310F81-521C-E142-9022-7A905B931D94}" type="slidenum">
              <a:rPr lang="en-US" altLang="en-US" sz="1200"/>
              <a:pPr/>
              <a:t>64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40F3B937-C7D6-7992-7501-2BE921C2F3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BAC73861-EB2C-46CA-56E0-4F7BAE7F6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F7D1F075-9D2C-2A30-200D-D929777C3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72D99EB-E79E-334A-A730-112CE1DB12E9}" type="slidenum">
              <a:rPr lang="en-US" altLang="en-US" sz="1200"/>
              <a:pPr/>
              <a:t>65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>
            <a:extLst>
              <a:ext uri="{FF2B5EF4-FFF2-40B4-BE49-F238E27FC236}">
                <a16:creationId xmlns:a16="http://schemas.microsoft.com/office/drawing/2014/main" id="{603CB260-A24F-0DA2-8C22-ED69F4EA6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>
            <a:extLst>
              <a:ext uri="{FF2B5EF4-FFF2-40B4-BE49-F238E27FC236}">
                <a16:creationId xmlns:a16="http://schemas.microsoft.com/office/drawing/2014/main" id="{C44EC880-BD6F-B1CE-6C17-3C4053B9D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6916" name="Slide Number Placeholder 3">
            <a:extLst>
              <a:ext uri="{FF2B5EF4-FFF2-40B4-BE49-F238E27FC236}">
                <a16:creationId xmlns:a16="http://schemas.microsoft.com/office/drawing/2014/main" id="{5EBB813B-D1E5-AFDD-05F1-3D80A6A53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8FA3F7-9285-9B40-BD5D-9AFF1CA966DF}" type="slidenum">
              <a:rPr lang="en-US" altLang="en-US" sz="1200"/>
              <a:pPr/>
              <a:t>66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C9E316FF-529F-B157-191A-3A713399D4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1ED9D0D7-3AFF-14D1-54B6-C7B6BB6FD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591C769B-077C-4654-D353-E6C6E1CAF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17A9B19-B19E-534F-B40A-F2A2C4B32815}" type="slidenum">
              <a:rPr lang="en-US" altLang="en-US" sz="1200"/>
              <a:pPr/>
              <a:t>67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25DE5B6F-1964-F201-0E5E-CE50304FF8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C5EE47BC-DD3E-02E3-2ABA-B7FA85CD5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9E05B762-2C59-1E6C-6424-0025A306B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F0115FC-E64D-1D47-ABA3-0E4CB483A1C2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>
            <a:extLst>
              <a:ext uri="{FF2B5EF4-FFF2-40B4-BE49-F238E27FC236}">
                <a16:creationId xmlns:a16="http://schemas.microsoft.com/office/drawing/2014/main" id="{B3664BED-A813-CB51-FA48-BD875E4CD4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>
            <a:extLst>
              <a:ext uri="{FF2B5EF4-FFF2-40B4-BE49-F238E27FC236}">
                <a16:creationId xmlns:a16="http://schemas.microsoft.com/office/drawing/2014/main" id="{496E2FA1-86C4-AE99-5692-B476229D0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D812CA92-EBB9-1ED8-AB48-E42727A01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C767C6A-F759-1248-BC4C-98347CA27AB1}" type="slidenum">
              <a:rPr lang="en-US" altLang="en-US" sz="1200"/>
              <a:pPr/>
              <a:t>68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81C2FA2E-99F9-CA11-D784-B297F97E6A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B617413B-4A23-9DA4-E660-6C07D034C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46F5015C-0A24-2392-FD74-3517CD941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EC05017-2568-4842-B067-EB40C161D04D}" type="slidenum">
              <a:rPr lang="en-US" altLang="en-US" sz="1200"/>
              <a:pPr/>
              <a:t>69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>
            <a:extLst>
              <a:ext uri="{FF2B5EF4-FFF2-40B4-BE49-F238E27FC236}">
                <a16:creationId xmlns:a16="http://schemas.microsoft.com/office/drawing/2014/main" id="{0863781D-F80B-0B2A-FAE9-CA291E24F9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>
            <a:extLst>
              <a:ext uri="{FF2B5EF4-FFF2-40B4-BE49-F238E27FC236}">
                <a16:creationId xmlns:a16="http://schemas.microsoft.com/office/drawing/2014/main" id="{50DA4395-7853-A632-044D-4B4EF226F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1012" name="Slide Number Placeholder 3">
            <a:extLst>
              <a:ext uri="{FF2B5EF4-FFF2-40B4-BE49-F238E27FC236}">
                <a16:creationId xmlns:a16="http://schemas.microsoft.com/office/drawing/2014/main" id="{351B20BE-FED2-8766-E510-DE3DC9C97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D73C419-F2A6-CF4F-A791-4B9D945A0B69}" type="slidenum">
              <a:rPr lang="en-US" altLang="en-US" sz="1200"/>
              <a:pPr/>
              <a:t>70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C07C4D44-019C-5DE3-AF33-5267244ACF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9F27C25-341A-E543-A21B-652912192D37}" type="slidenum">
              <a:rPr lang="en-US" altLang="en-US" sz="1200"/>
              <a:pPr/>
              <a:t>71</a:t>
            </a:fld>
            <a:endParaRPr lang="en-US" altLang="en-US" sz="1200"/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260848CF-1B0E-880C-FDD0-100282591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9B74B2DE-FE5F-DDC9-DAEC-5DC886A40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231724F4-B831-6E50-07E7-4F5DBDEA6E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F6DA5C44-FFCF-FA52-331F-A5A8AE6D5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3060" name="Slide Number Placeholder 3">
            <a:extLst>
              <a:ext uri="{FF2B5EF4-FFF2-40B4-BE49-F238E27FC236}">
                <a16:creationId xmlns:a16="http://schemas.microsoft.com/office/drawing/2014/main" id="{B7B9415E-E525-A2ED-67DA-25BE8ECE0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AFD4115-60EF-6448-AC79-6D3817DF96F3}" type="slidenum">
              <a:rPr lang="en-US" altLang="en-US" sz="1200"/>
              <a:pPr/>
              <a:t>72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D99BA602-D1D3-1BB0-587A-51B65D3925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D1CE2187-1D7E-1FCF-3C8A-7C7C7B1F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009FE698-F211-ED24-277B-2E4C6CEE9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BAC8D2-C17F-3D4B-85F2-CFBF5850C5C1}" type="slidenum">
              <a:rPr lang="en-US" altLang="en-US" sz="1200"/>
              <a:pPr/>
              <a:t>73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>
            <a:extLst>
              <a:ext uri="{FF2B5EF4-FFF2-40B4-BE49-F238E27FC236}">
                <a16:creationId xmlns:a16="http://schemas.microsoft.com/office/drawing/2014/main" id="{F7C6410E-7622-9B7C-2DBC-3A8BCB8725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>
            <a:extLst>
              <a:ext uri="{FF2B5EF4-FFF2-40B4-BE49-F238E27FC236}">
                <a16:creationId xmlns:a16="http://schemas.microsoft.com/office/drawing/2014/main" id="{98315BF2-5E2E-D941-B32A-F1CA74065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5108" name="Slide Number Placeholder 3">
            <a:extLst>
              <a:ext uri="{FF2B5EF4-FFF2-40B4-BE49-F238E27FC236}">
                <a16:creationId xmlns:a16="http://schemas.microsoft.com/office/drawing/2014/main" id="{B6EB0A2E-83B0-9A15-3167-F91BFAC7A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80A8A52-8C40-A941-A339-D477AE427FD6}" type="slidenum">
              <a:rPr lang="en-US" altLang="en-US" sz="1200"/>
              <a:pPr/>
              <a:t>74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65501F86-10D9-A116-5AA8-59AEDA149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ECA5841A-D8A8-7720-9451-FBA2E0AAA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1252" name="Slide Number Placeholder 3">
            <a:extLst>
              <a:ext uri="{FF2B5EF4-FFF2-40B4-BE49-F238E27FC236}">
                <a16:creationId xmlns:a16="http://schemas.microsoft.com/office/drawing/2014/main" id="{91C1BE25-9710-FA15-AB95-FB13BCAC0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EFD33E0-2336-2A45-9D25-EFAF5873D319}" type="slidenum">
              <a:rPr lang="en-US" altLang="en-US" sz="1200"/>
              <a:pPr/>
              <a:t>75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EFF296DA-22A4-3396-2263-C91D8BA34A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A44E27C1-2343-AE6A-DC93-8FDEE2EE9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BDF48AFA-4E51-C13A-BDCC-E63F57847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1BCC79D-087D-C44A-8333-9F64858B7509}" type="slidenum">
              <a:rPr lang="en-US" altLang="en-US" sz="1200"/>
              <a:pPr/>
              <a:t>76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>
            <a:extLst>
              <a:ext uri="{FF2B5EF4-FFF2-40B4-BE49-F238E27FC236}">
                <a16:creationId xmlns:a16="http://schemas.microsoft.com/office/drawing/2014/main" id="{EDFA2467-40B5-B4AC-EFED-8A3C7C4F9A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81D39D7C-7C58-6CCD-ACE6-197C486A3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FDCBE48E-16F4-8989-DE0C-BB2136019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80E5E1E-2D64-ED4F-90BE-B6AFCD3284A6}" type="slidenum">
              <a:rPr lang="en-US" altLang="en-US" sz="1200"/>
              <a:pPr/>
              <a:t>77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F2618018-65EB-04B2-95FC-C0BA6F5943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019A7AD6-A9D5-2049-FB54-B94950715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3288835E-1F65-5996-2CB0-667E740E9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5108BDA-104B-8C49-AA15-3C17B2FE8403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00F62709-398A-46BA-CCAD-4ECC60FF57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161C69F8-57DC-5CA8-2B59-52085EC8F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5EC75C62-49EC-9EFC-9EC9-97EA081F1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3FD872C-2A2A-214A-B94C-49F066AFFC23}" type="slidenum">
              <a:rPr lang="en-US" altLang="en-US" sz="1200"/>
              <a:pPr/>
              <a:t>78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F7C4DF9D-947C-90C3-D6B5-4C4A7DD2C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62E525F9-B43A-4283-E49E-E47CAD704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262C4ED8-0F8F-211D-3080-72795A999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7AA8287-9DA3-ED42-8BC2-166ECC435A62}" type="slidenum">
              <a:rPr lang="en-US" altLang="en-US" sz="1200"/>
              <a:pPr/>
              <a:t>79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:a16="http://schemas.microsoft.com/office/drawing/2014/main" id="{E1EDE89F-C208-C8D7-6838-AC4F2D5928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>
            <a:extLst>
              <a:ext uri="{FF2B5EF4-FFF2-40B4-BE49-F238E27FC236}">
                <a16:creationId xmlns:a16="http://schemas.microsoft.com/office/drawing/2014/main" id="{F44A67E6-57E1-2BC9-4E0F-8297E30F7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7396" name="Slide Number Placeholder 3">
            <a:extLst>
              <a:ext uri="{FF2B5EF4-FFF2-40B4-BE49-F238E27FC236}">
                <a16:creationId xmlns:a16="http://schemas.microsoft.com/office/drawing/2014/main" id="{FD307C0E-2147-DE9D-1CD3-E2A8AEF61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304127-5864-AB40-97F3-05658F095001}" type="slidenum">
              <a:rPr lang="en-US" altLang="en-US" sz="1200"/>
              <a:pPr/>
              <a:t>80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6349EED2-A2B2-BBAF-6A26-5559A5D2A8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F20C1499-66DD-9567-2C2E-817FC99E8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9444" name="Slide Number Placeholder 3">
            <a:extLst>
              <a:ext uri="{FF2B5EF4-FFF2-40B4-BE49-F238E27FC236}">
                <a16:creationId xmlns:a16="http://schemas.microsoft.com/office/drawing/2014/main" id="{1C40F472-02BE-FE5F-6AC6-B4C4D6D05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F09671-407F-EE4C-9655-A664BEFED3C0}" type="slidenum">
              <a:rPr lang="en-US" altLang="en-US" sz="1200"/>
              <a:pPr/>
              <a:t>81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E77E5127-D47A-A91E-92FB-7CCC6D484F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49DC530F-C1C8-A657-A064-8C0D0D1C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F7963313-D65F-2BF1-EB35-184BC2FD1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8F1B123-20B6-364D-9EF4-782D2C7D36DE}" type="slidenum">
              <a:rPr lang="en-US" altLang="en-US" sz="1200"/>
              <a:pPr/>
              <a:t>82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B3D5C68E-D161-B0DB-8B5A-B337F9839B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5A5335D4-DC07-F0A4-E9B5-F119A3E09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5588" name="Slide Number Placeholder 3">
            <a:extLst>
              <a:ext uri="{FF2B5EF4-FFF2-40B4-BE49-F238E27FC236}">
                <a16:creationId xmlns:a16="http://schemas.microsoft.com/office/drawing/2014/main" id="{2CBEA6F1-0867-2CF0-F9A0-AD99F613F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345E97D-9F23-EC40-8F48-F23D3A139F7E}" type="slidenum">
              <a:rPr lang="en-US" altLang="en-US" sz="1200"/>
              <a:pPr/>
              <a:t>88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5FD6727F-34D4-58F4-BCA4-ACDD1711C5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B1BC570B-9B76-C30A-A75A-9D1958807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DA3BA69F-21DE-5C09-5D63-006099720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B535618-E484-0D41-AF8A-27C28F10A5F7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53937DCA-114C-86B3-5974-ABA5D8EC85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2003919A-04F7-084B-8E7A-39B8EF01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1FA7467A-F998-09E2-9E80-977E9AA85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27BE9F6-0A6D-0346-B28A-AE986DBF5E19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6CF473FD-A47A-CE4C-9432-11CB3AD12D1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70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44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2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2576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54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527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522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19BA3-3B1D-7A41-8A93-D0A13E984CA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AE4A238-9EB3-9BAA-ED61-8F5CE3AB1B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6A53C65-34A5-028A-15A0-E10F2DF6BA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A511247-B712-7442-A9BA-E0E7F15BB9FC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93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E00C-6072-3243-803F-98256626027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F7729B0-8D36-D614-FDCC-C1BC2E9C78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6483939-3099-E964-86C8-21E23B234C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912CA8F-5992-CE41-AB7D-5D6B4EBBBAA9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8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4F2B46B-504C-C50B-38D2-80A50A3F99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90E238-D6A0-6201-FB8C-17389A5A5E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66189FD-546A-9543-9ECA-4DA5F70870CA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3820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624C2-62B1-D601-F653-00A09A16C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B3784-24CE-5347-FFDC-0D583DAB4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BD380-5FC1-AE13-2B5C-8ABF89D665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E41B8-D685-4543-AB65-FA48B177C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51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B8605CAC-8418-661B-F909-ADE5F4D33F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4C01CA-01C8-DE78-65F0-97E2DD3F66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5007C6E-4868-3D40-AB20-A55939EE5F70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0BBE6-AF9B-55F8-8DE9-114FC5A16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27EEA-8D3D-4098-018E-8B72F07EF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4724B-1ED7-D3F1-AB50-4C6C62EA37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4F436-E078-4245-A104-CB0DE924C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57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4509A250-FF31-4206-8172-F9D3106AACB1}" type="datetimeFigureOut">
              <a:rPr lang="en-US" smtClean="0"/>
              <a:t>2/6/25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59FE247A-7E4C-8144-9DCC-F426FB78D7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3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9616-2105-ED47-B7C0-A0E44858271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EC65CE-9EE4-1BC5-9088-FBEF97002B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7442FD-8CED-6DBE-B306-DD82512909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309A0DC-4DE8-1D47-8299-B24C77121192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9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B3072-129D-3945-AB87-7865AA2641E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CF0227-0D42-810A-CF6B-20A8518E49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225C2A-F178-AAFD-6FD4-E39F985164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DD84154-7751-4A45-AD85-EBAD704FC3B1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5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B6BAC-5EC2-6245-A402-46530164AEB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C43549-4882-1FD2-C03B-A9E102DCEC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0FCB395-0D18-443F-F4C0-4D26D9C5F5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D7B3DD2-E7F7-F344-A2CB-F721E95BA898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0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2E0C-5D0C-8748-8ACD-B297E9DFF36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79F547-9B8A-E3CC-D831-D766C7EC45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4D94A-8155-918F-79C1-6DC889294A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253789E-22B8-0F4F-9C5F-BBE1111AA033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68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F79E-5280-5243-9EC0-C0FC88212BC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CA5FEE-BFDA-AE71-0481-C8AD4392D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0D6A73-3EB2-4B36-79E8-89956C07E4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C5EE136-97B7-C247-83B7-1F974207EF81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1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9EB9-04F8-5C4A-BDD6-DCAC16E5469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51A3A5-1897-37CE-39CD-25141D69F8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281050-BD8C-14BA-880B-D7F8FAA67A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7157ABA-053D-5640-A5C5-03ED0A6F4845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D6368-6818-AC49-9E93-EF631520733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D40D82-7ABE-CC5A-3CAB-B3D5CD3E3E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71800" y="6396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6C6DBA-809D-09FD-F828-6DC45FCDBB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0" y="0"/>
            <a:ext cx="73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F71A784-824B-3A49-8355-473B3A2AF449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algn="r" eaLnBrk="1" hangingPunct="1"/>
              <a:t>‹#›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8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3F0AF-B8CE-E34E-9C24-1046447D89B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28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sinmedj.org/journal/view.php?number=1279" TargetMode="External"/><Relationship Id="rId2" Type="http://schemas.openxmlformats.org/officeDocument/2006/relationships/hyperlink" Target="https://pmc.ncbi.nlm.nih.gov/articles/PMC10477815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030-54088-3_23" TargetMode="External"/><Relationship Id="rId2" Type="http://schemas.openxmlformats.org/officeDocument/2006/relationships/hyperlink" Target="https://www.mayoclinic.org/diseases-conditions/acute-sinusitis/symptoms-causes/syc-20351671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E916-CF7B-46D9-2EE2-E0020D0C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ismillah HD Islamic Desktop Wallpapers and Pictures">
            <a:extLst>
              <a:ext uri="{FF2B5EF4-FFF2-40B4-BE49-F238E27FC236}">
                <a16:creationId xmlns:a16="http://schemas.microsoft.com/office/drawing/2014/main" id="{3737A702-C336-3550-EBF9-8111EAB059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0" y="1016569"/>
            <a:ext cx="8514272" cy="48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6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07A3454-1C58-19BF-824E-2D977791E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957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Definition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525A13C3-4C14-E305-66BC-B6EE6F81A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87442"/>
              </p:ext>
            </p:extLst>
          </p:nvPr>
        </p:nvGraphicFramePr>
        <p:xfrm>
          <a:off x="381000" y="1828800"/>
          <a:ext cx="8382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D305E7C8-15A0-97CE-418F-C7F369A39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7DBFA7-EE12-A142-B981-23B17906A15F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7EADCA85-274B-1B96-296B-5569E76D3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39583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Etiology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A65B23A-F8C0-27E1-AA7A-6A1A8E000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487472"/>
              </p:ext>
            </p:extLst>
          </p:nvPr>
        </p:nvGraphicFramePr>
        <p:xfrm>
          <a:off x="457200" y="1143000"/>
          <a:ext cx="8305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6E0AE4D7-15F7-18EB-65A4-A46BCE946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B29456-E417-8047-9441-71A2F7E43204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C7BACC3-F6EF-AD5E-A34C-75F803532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-19793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Routes of infection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2C8F275-5267-5B8B-BEC9-E0663B9D11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594277"/>
              </p:ext>
            </p:extLst>
          </p:nvPr>
        </p:nvGraphicFramePr>
        <p:xfrm>
          <a:off x="381000" y="1295400"/>
          <a:ext cx="8382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C50AFEFC-7ED4-AA59-1E2E-94D15767C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DFDE8E-3A46-F043-A37D-4ECD06D0F3AD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ABD17B9-748E-A5F1-E2A3-4FF371A1C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7620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Common pathogens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E808B84-AE1E-3446-CC8E-6D482DB7BF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199202"/>
              </p:ext>
            </p:extLst>
          </p:nvPr>
        </p:nvGraphicFramePr>
        <p:xfrm>
          <a:off x="381000" y="13716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992873E4-5C6F-0534-441F-0C42D729B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02848C-FE51-B840-BF62-AC1580662AAD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E4FDE82-C723-B4CD-2EFC-1A5EACFDD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39583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Orbital Complications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0AEE378-E28A-996D-86DE-0D0D556B08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369900"/>
              </p:ext>
            </p:extLst>
          </p:nvPr>
        </p:nvGraphicFramePr>
        <p:xfrm>
          <a:off x="152400" y="1219200"/>
          <a:ext cx="8763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8DBD5741-D885-6B71-F42C-780F6CF63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8A2D7D-3FA7-AE4B-863E-9AD83C3AFEF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0D70B94-F7E8-8E5A-DCA5-1D7B7E556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7620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Intracranial Complications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A291FE9-F49B-AF03-8D24-73446B80FC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103316"/>
              </p:ext>
            </p:extLst>
          </p:nvPr>
        </p:nvGraphicFramePr>
        <p:xfrm>
          <a:off x="228600" y="12954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A6CD422A-21A1-14B3-53C2-A3F61F637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AC92EA-C092-A243-8554-B168D35B893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61C7937-05B0-5DFF-7981-C33A51330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 local complications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7779795-B22F-F7C3-2FE9-F22A33C52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041182"/>
              </p:ext>
            </p:extLst>
          </p:nvPr>
        </p:nvGraphicFramePr>
        <p:xfrm>
          <a:off x="381000" y="1143000"/>
          <a:ext cx="8077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190B68FA-AB3E-FC62-550F-C1F1F731C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4B131E-4638-5645-9A45-EC938AA15EDF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D211C15E-2A36-FA6E-3CFC-4BCD88F23C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2438400"/>
          </a:xfrm>
          <a:solidFill>
            <a:srgbClr val="66FF33"/>
          </a:solidFill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accent2"/>
                </a:solidFill>
              </a:rPr>
              <a:t>Orbital complications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CA8CBF-E31A-DA71-510E-B7E8A783C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0"/>
            <a:ext cx="73025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560BE0-78A7-B744-903C-6D04FC6DA904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17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8C6CC40-9A57-1E12-E3D8-CEFD588E7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Introduction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DE1AE39-4401-3CAD-8BEB-C264DD6A7A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0179570"/>
              </p:ext>
            </p:extLst>
          </p:nvPr>
        </p:nvGraphicFramePr>
        <p:xfrm>
          <a:off x="381000" y="1371600"/>
          <a:ext cx="8382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FB2A5F74-2077-A698-8CC5-0FD344246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7431EC-FBE2-0E4F-B26E-F2C5B7936955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5BA2B90-4269-AFA8-DD9D-FEE9F49FC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7346" y="15833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Pre-septal cellulitis</a:t>
            </a:r>
          </a:p>
        </p:txBody>
      </p:sp>
      <p:pic>
        <p:nvPicPr>
          <p:cNvPr id="31747" name="Picture 7" descr="Picture1">
            <a:extLst>
              <a:ext uri="{FF2B5EF4-FFF2-40B4-BE49-F238E27FC236}">
                <a16:creationId xmlns:a16="http://schemas.microsoft.com/office/drawing/2014/main" id="{6C68F088-CB13-4373-B5AF-66795EC78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34161"/>
            <a:ext cx="5216273" cy="5342839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FFF7BBD-BBAD-1F27-962B-3312D3472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87530D-14A6-7345-8677-69591382A044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19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02F9-E201-267D-872F-0A7478D92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5FCCA-126B-8ED3-3409-36A2EE005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urah al layl">
            <a:hlinkClick r:id="" action="ppaction://media"/>
            <a:extLst>
              <a:ext uri="{FF2B5EF4-FFF2-40B4-BE49-F238E27FC236}">
                <a16:creationId xmlns:a16="http://schemas.microsoft.com/office/drawing/2014/main" id="{871DBBC7-4F3F-C48E-5E2A-D938A5718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5" y="1009716"/>
            <a:ext cx="8604849" cy="48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2D9CEBD-63CF-66A2-95B6-A5BF09547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51459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Pre-septal cellulitis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DDBF931-0C70-18FB-5C15-BFC3FE85F2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Infection external to peri-orbital septum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Edema of eyelid: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FFFF66"/>
                </a:solidFill>
              </a:rPr>
              <a:t>upper lid =</a:t>
            </a:r>
            <a:r>
              <a:rPr lang="en-US" altLang="en-US" sz="2800" dirty="0"/>
              <a:t> frontal sinusitis 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dirty="0"/>
              <a:t> 				    </a:t>
            </a:r>
            <a:r>
              <a:rPr lang="en-US" altLang="en-US" sz="2800" dirty="0">
                <a:solidFill>
                  <a:srgbClr val="FFFF66"/>
                </a:solidFill>
              </a:rPr>
              <a:t>lower lid =</a:t>
            </a:r>
            <a:r>
              <a:rPr lang="en-US" altLang="en-US" sz="2800" dirty="0"/>
              <a:t> maxillary sinusitis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sz="2800" dirty="0"/>
              <a:t>                                </a:t>
            </a:r>
            <a:r>
              <a:rPr lang="en-US" altLang="en-US" sz="2800" dirty="0">
                <a:solidFill>
                  <a:srgbClr val="FFFF66"/>
                </a:solidFill>
              </a:rPr>
              <a:t>both lids =</a:t>
            </a:r>
            <a:r>
              <a:rPr lang="en-US" altLang="en-US" sz="2800" dirty="0"/>
              <a:t> ethmoid sinusitis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No erythema / tenderness / proptosis / extra-ocular movement restriction / vision change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703EDD-93B3-942B-4215-CDBF24951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0FB630-D24A-AD47-B094-CBFD177023A8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288CCF77-AB7E-E963-84EC-55FEABA2C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1459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Pre-septal cellulitis</a:t>
            </a:r>
          </a:p>
        </p:txBody>
      </p:sp>
      <p:pic>
        <p:nvPicPr>
          <p:cNvPr id="33795" name="Picture 8" descr="pSC">
            <a:extLst>
              <a:ext uri="{FF2B5EF4-FFF2-40B4-BE49-F238E27FC236}">
                <a16:creationId xmlns:a16="http://schemas.microsoft.com/office/drawing/2014/main" id="{0CCDD0B1-74E1-7BDA-BB22-1393DBBF1E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6184631" cy="5005548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218C039B-37AF-BC66-D269-7C48FD029A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0EAFCB-FD79-844C-B3DF-F6CC3F1F2F47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A43DAEC9-2C23-9B13-8110-1903B0EE53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988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Pre-septal abscess</a:t>
            </a:r>
          </a:p>
        </p:txBody>
      </p:sp>
      <p:pic>
        <p:nvPicPr>
          <p:cNvPr id="34819" name="Picture 5" descr="Picture2">
            <a:extLst>
              <a:ext uri="{FF2B5EF4-FFF2-40B4-BE49-F238E27FC236}">
                <a16:creationId xmlns:a16="http://schemas.microsoft.com/office/drawing/2014/main" id="{58B77FE3-5B47-0E47-10D9-EA441BF066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6268673" cy="4518586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8687C69-F4AB-5164-D467-05D7685256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566DFA-45DC-8F41-AFFA-39CCBA9F32F5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8DDA31B9-C0BF-7409-5992-45A04D303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9884" y="22860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Pre-septal abscess</a:t>
            </a:r>
          </a:p>
        </p:txBody>
      </p:sp>
      <p:pic>
        <p:nvPicPr>
          <p:cNvPr id="35844" name="Picture 8" descr="psa">
            <a:extLst>
              <a:ext uri="{FF2B5EF4-FFF2-40B4-BE49-F238E27FC236}">
                <a16:creationId xmlns:a16="http://schemas.microsoft.com/office/drawing/2014/main" id="{9841BAB5-2336-0C76-DAF7-5A8238DFC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6154438" cy="4824908"/>
          </a:xfr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773B679-B431-BD66-5C04-C916A75350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F7E1FD-E5A3-8643-9F1D-8CBB4886B16E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35843" name="AutoShape 7" descr="DA1DB2C35FF2">
            <a:extLst>
              <a:ext uri="{FF2B5EF4-FFF2-40B4-BE49-F238E27FC236}">
                <a16:creationId xmlns:a16="http://schemas.microsoft.com/office/drawing/2014/main" id="{D27FC61D-701D-1315-5156-44EF7E503E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46038"/>
            <a:ext cx="33337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DF1421A-48A6-BD4A-D1B0-2CC163D9D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3334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Orbital Cellulitis</a:t>
            </a:r>
          </a:p>
        </p:txBody>
      </p:sp>
      <p:pic>
        <p:nvPicPr>
          <p:cNvPr id="36867" name="Picture 5" descr="Picture1">
            <a:extLst>
              <a:ext uri="{FF2B5EF4-FFF2-40B4-BE49-F238E27FC236}">
                <a16:creationId xmlns:a16="http://schemas.microsoft.com/office/drawing/2014/main" id="{4F1558BD-EA29-6E6B-D123-07FB3F720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95400"/>
            <a:ext cx="5097206" cy="5220882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7089D78-593A-4816-D69A-D97AC3AC6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C58C04-C1A1-1D42-8C7F-E089AC42F83A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5467DCF-5875-8544-4587-C5E01DC75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957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Orbital Cellulitis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F94F868-22E2-D784-1F03-945557989A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80000"/>
              </a:lnSpc>
            </a:pPr>
            <a:r>
              <a:rPr lang="en-US" altLang="en-US" sz="2800" dirty="0"/>
              <a:t>Infection inside peri-orbital septum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Diffuse peri-orbital edema</a:t>
            </a:r>
            <a:r>
              <a:rPr lang="en-US" altLang="en-US" sz="2800" dirty="0"/>
              <a:t> 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/>
              <a:t>Mild proptosis present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Minimal or no restriction of extra-ocular movement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/>
              <a:t>No change in vision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AAB938-BD90-87C3-EA31-CE8EB4307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01B22C-31C6-3949-BF85-297E69CCA8C1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69E87BBB-6465-AF72-A84B-9959A01FB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8820" y="152400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Orbital cellulitis</a:t>
            </a:r>
          </a:p>
        </p:txBody>
      </p:sp>
      <p:pic>
        <p:nvPicPr>
          <p:cNvPr id="38915" name="Picture 6" descr="orbital-cellulitisc200pxw">
            <a:extLst>
              <a:ext uri="{FF2B5EF4-FFF2-40B4-BE49-F238E27FC236}">
                <a16:creationId xmlns:a16="http://schemas.microsoft.com/office/drawing/2014/main" id="{F28B2226-04B6-4235-2CF4-4D8B313D2D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72" y="1371600"/>
            <a:ext cx="6705600" cy="5029200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86CD222-00AC-6C9D-44CF-60BA996FBB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CA9658-9FF5-F244-A286-5CF6D0F3B699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orbital cellulitis">
            <a:extLst>
              <a:ext uri="{FF2B5EF4-FFF2-40B4-BE49-F238E27FC236}">
                <a16:creationId xmlns:a16="http://schemas.microsoft.com/office/drawing/2014/main" id="{FCF8CE5E-41BB-8801-13E2-8E8468B6BB2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16897"/>
            <a:ext cx="6629400" cy="562613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CA63538-B6F3-B658-CCF4-C85BCFA74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1" y="-129685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Extra-periosteal abscess</a:t>
            </a:r>
          </a:p>
        </p:txBody>
      </p:sp>
      <p:pic>
        <p:nvPicPr>
          <p:cNvPr id="40963" name="Picture 7" descr="Picture1">
            <a:extLst>
              <a:ext uri="{FF2B5EF4-FFF2-40B4-BE49-F238E27FC236}">
                <a16:creationId xmlns:a16="http://schemas.microsoft.com/office/drawing/2014/main" id="{F3D8AB68-853F-E6AE-8122-BEC49CB1D4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1095138"/>
            <a:ext cx="5448299" cy="5580494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B7586F3B-4126-F865-8308-EFD6100288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6283DA-53E1-1B40-B74D-2BB5EDF71A46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1495276-8D94-7CED-2961-FB700872F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Extra-periosteal abscess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81F72F9-5CD2-BA81-D621-83A907E14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Localized extra-periosteal pus collection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Mild proptosis present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Mild restriction of extra-ocular movement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Mild vision loss</a:t>
            </a:r>
            <a:r>
              <a:rPr lang="en-US" altLang="en-US" sz="2800" dirty="0"/>
              <a:t> 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Color vision affected first: </a:t>
            </a:r>
            <a:r>
              <a:rPr lang="en-US" altLang="en-US" sz="2800" dirty="0">
                <a:solidFill>
                  <a:srgbClr val="66FF33"/>
                </a:solidFill>
              </a:rPr>
              <a:t>Red = brown </a:t>
            </a:r>
          </a:p>
          <a:p>
            <a:pPr eaLnBrk="1" hangingPunct="1">
              <a:lnSpc>
                <a:spcPct val="170000"/>
              </a:lnSpc>
              <a:buFontTx/>
              <a:buNone/>
            </a:pPr>
            <a:r>
              <a:rPr lang="en-US" altLang="en-US" sz="2800" dirty="0">
                <a:solidFill>
                  <a:srgbClr val="66FF33"/>
                </a:solidFill>
              </a:rPr>
              <a:t>                                                 Blue = black </a:t>
            </a:r>
            <a:endParaRPr lang="en-US" altLang="en-US" dirty="0">
              <a:solidFill>
                <a:srgbClr val="66FF33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7EA0B0-E275-86F4-EE2D-848B02D5E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4B42D9-0A9A-734F-A66A-15BF7C418177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29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989-E171-CA39-F47E-BE568E51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CC472A-B826-EC03-8A7D-9A27CB1DD2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216" y="2628901"/>
          <a:ext cx="7829210" cy="2860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379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ED71CEDF-A360-F0A4-802F-A5AA0D87E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Extra-periosteal abscess</a:t>
            </a:r>
          </a:p>
        </p:txBody>
      </p:sp>
      <p:pic>
        <p:nvPicPr>
          <p:cNvPr id="43011" name="Picture 7" descr="epa">
            <a:extLst>
              <a:ext uri="{FF2B5EF4-FFF2-40B4-BE49-F238E27FC236}">
                <a16:creationId xmlns:a16="http://schemas.microsoft.com/office/drawing/2014/main" id="{96330B2A-EF94-301D-4FA9-0F08BC34D7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47799"/>
            <a:ext cx="5503193" cy="5126487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A3C7839-7C6F-D4AB-F523-7CCF92620C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072F10-DD04-1343-9031-271B31201F5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0FF0A31-CFB4-F026-5F6B-37DD3BFA2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Intra-periosteal abscess</a:t>
            </a:r>
          </a:p>
        </p:txBody>
      </p:sp>
      <p:pic>
        <p:nvPicPr>
          <p:cNvPr id="44035" name="Picture 5" descr="Picture1">
            <a:extLst>
              <a:ext uri="{FF2B5EF4-FFF2-40B4-BE49-F238E27FC236}">
                <a16:creationId xmlns:a16="http://schemas.microsoft.com/office/drawing/2014/main" id="{E0C0BFBC-85E8-AA2D-8685-C0E84704E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1"/>
            <a:ext cx="5095400" cy="5219032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CC06A07A-24CC-AED4-59C5-52F02E223D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8491EB-98DB-9D4E-97D7-55B179591541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2A007FB-9F23-60D5-4BE0-CF2CF5637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2286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sz="4200" dirty="0"/>
              <a:t>Intra-periosteal orbital abscess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4999615-21D8-42A0-C502-17CC2FC41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7908" y="1707170"/>
            <a:ext cx="8305800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Mild chemosis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Proptosis:</a:t>
            </a:r>
            <a:r>
              <a:rPr lang="en-US" altLang="en-US" sz="2800" dirty="0"/>
              <a:t> severe, asymmetric, </a:t>
            </a:r>
            <a:r>
              <a:rPr lang="en-US" altLang="en-US" sz="2800" dirty="0" err="1"/>
              <a:t>quadrantic</a:t>
            </a:r>
            <a:r>
              <a:rPr lang="en-US" altLang="en-US" sz="2800" dirty="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Concurrent, complete, ophthalmoplegia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Severe vision loss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B52B8D-AF76-99D6-B358-BDAF80DBD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7BEBAA-8D8A-074E-A254-A182DD13B612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689DAB61-FEA5-6588-1B6D-E34D2E85F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3958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Proptosis</a:t>
            </a:r>
          </a:p>
        </p:txBody>
      </p:sp>
      <p:pic>
        <p:nvPicPr>
          <p:cNvPr id="46083" name="Picture 8" descr="Picture1">
            <a:extLst>
              <a:ext uri="{FF2B5EF4-FFF2-40B4-BE49-F238E27FC236}">
                <a16:creationId xmlns:a16="http://schemas.microsoft.com/office/drawing/2014/main" id="{754B60AA-8F57-74D5-AC97-22090578C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82528"/>
            <a:ext cx="8051176" cy="4903898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03394CB-0177-330A-1C48-B72699D15A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4FDA95-C159-B244-A818-B9FF02F9E4B8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8C4ACE4B-AAE4-9E99-0D41-63A137888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Chemosis</a:t>
            </a:r>
          </a:p>
        </p:txBody>
      </p:sp>
      <p:pic>
        <p:nvPicPr>
          <p:cNvPr id="47107" name="Picture 5" descr="DSC00292">
            <a:extLst>
              <a:ext uri="{FF2B5EF4-FFF2-40B4-BE49-F238E27FC236}">
                <a16:creationId xmlns:a16="http://schemas.microsoft.com/office/drawing/2014/main" id="{A234D71A-6D46-EF46-08B4-01CC4A3F4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54770"/>
            <a:ext cx="6383781" cy="4941866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9AC6BA2E-F778-5E51-E98C-AABC40564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541EFA-5FC7-B545-A25C-73F26DDD95BB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B180CE3-AB81-72D0-1F5F-EBFD27C5C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0"/>
            <a:ext cx="8211740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Cavernous Sinus Thrombosis</a:t>
            </a:r>
          </a:p>
        </p:txBody>
      </p:sp>
      <p:pic>
        <p:nvPicPr>
          <p:cNvPr id="48131" name="Picture 5" descr="Picture1">
            <a:extLst>
              <a:ext uri="{FF2B5EF4-FFF2-40B4-BE49-F238E27FC236}">
                <a16:creationId xmlns:a16="http://schemas.microsoft.com/office/drawing/2014/main" id="{6FDA261B-8EC0-5C15-059C-6C3DAA9CF7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30909"/>
            <a:ext cx="5410200" cy="5541471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9578F214-3C8F-048E-63A2-D01409E15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2ACDD2-CC03-A548-BE5C-15ED3F6F0EC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898F7C1-03EB-D9EA-2E72-BD9B6889E1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1" y="152400"/>
            <a:ext cx="7675958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Cavernous Sinus Thrombosis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7115AAE-7938-E1A5-F868-425A46314E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Rapid onset, hectic fever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Bilateral orbital pain + severe chemosis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Bilateral absent pupillary reflex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Sequential ophthalmoplegia </a:t>
            </a:r>
            <a:r>
              <a:rPr lang="en-US" altLang="en-US" sz="2800" dirty="0">
                <a:solidFill>
                  <a:srgbClr val="66FF33"/>
                </a:solidFill>
                <a:cs typeface="Times New Roman" panose="02020603050405020304" pitchFamily="18" charset="0"/>
              </a:rPr>
              <a:t>(VI </a:t>
            </a:r>
            <a:r>
              <a:rPr lang="en-US" altLang="en-US" sz="2800" dirty="0">
                <a:solidFill>
                  <a:srgbClr val="66FF33"/>
                </a:solidFill>
                <a:cs typeface="Times New Roman" panose="02020603050405020304" pitchFamily="18" charset="0"/>
                <a:sym typeface="Symbol" pitchFamily="2" charset="2"/>
              </a:rPr>
              <a:t> </a:t>
            </a:r>
            <a:r>
              <a:rPr lang="en-US" altLang="en-US" sz="2800" dirty="0">
                <a:solidFill>
                  <a:srgbClr val="66FF33"/>
                </a:solidFill>
                <a:cs typeface="Times New Roman" panose="02020603050405020304" pitchFamily="18" charset="0"/>
              </a:rPr>
              <a:t>III </a:t>
            </a:r>
            <a:r>
              <a:rPr lang="en-US" altLang="en-US" sz="2800" dirty="0">
                <a:solidFill>
                  <a:srgbClr val="66FF33"/>
                </a:solidFill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2800" dirty="0">
                <a:solidFill>
                  <a:srgbClr val="66FF33"/>
                </a:solidFill>
                <a:cs typeface="Times New Roman" panose="02020603050405020304" pitchFamily="18" charset="0"/>
              </a:rPr>
              <a:t> IV)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 err="1">
                <a:solidFill>
                  <a:srgbClr val="FFFF66"/>
                </a:solidFill>
                <a:cs typeface="Times New Roman" panose="02020603050405020304" pitchFamily="18" charset="0"/>
              </a:rPr>
              <a:t>Papilloedema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 + loss of vision</a:t>
            </a:r>
            <a:endParaRPr lang="en-US" altLang="en-US" sz="2800" dirty="0">
              <a:solidFill>
                <a:srgbClr val="FFFF66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Painful </a:t>
            </a:r>
            <a:r>
              <a:rPr lang="en-US" altLang="en-US" sz="2800" dirty="0" err="1"/>
              <a:t>paraesthesia</a:t>
            </a:r>
            <a:r>
              <a:rPr lang="en-US" altLang="en-US" sz="2800" dirty="0"/>
              <a:t> of V1, V2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957E4A-05DE-AA4B-C243-B5722D4C8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744F29-E3D7-FF4E-A2EE-7629963A116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4A2B2BD1-4AE7-2202-CD48-830BE4017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033" y="152400"/>
            <a:ext cx="798075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Cavernous sinus thrombosis</a:t>
            </a:r>
          </a:p>
        </p:txBody>
      </p:sp>
      <p:pic>
        <p:nvPicPr>
          <p:cNvPr id="50179" name="Picture 6" descr="Cavernous sinus thrombosis">
            <a:extLst>
              <a:ext uri="{FF2B5EF4-FFF2-40B4-BE49-F238E27FC236}">
                <a16:creationId xmlns:a16="http://schemas.microsoft.com/office/drawing/2014/main" id="{EE14A281-D42A-A1A7-43D9-52C26F4820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399"/>
            <a:ext cx="6922921" cy="5171339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D295D2C-B8D0-8203-761E-329D50832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42B188-E76A-9A45-823C-F4480FCFA51E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37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90B3D16-212F-6F5D-4FA9-9494922AF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C.T. with venogram</a:t>
            </a:r>
          </a:p>
        </p:txBody>
      </p:sp>
      <p:pic>
        <p:nvPicPr>
          <p:cNvPr id="52228" name="Picture 10" descr="venogram">
            <a:extLst>
              <a:ext uri="{FF2B5EF4-FFF2-40B4-BE49-F238E27FC236}">
                <a16:creationId xmlns:a16="http://schemas.microsoft.com/office/drawing/2014/main" id="{CF93FD8E-EF21-0F5E-2054-E876B5D379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7300"/>
            <a:ext cx="4800600" cy="4800600"/>
          </a:xfrm>
        </p:spPr>
      </p:pic>
      <p:sp>
        <p:nvSpPr>
          <p:cNvPr id="52227" name="Rectangle 9">
            <a:extLst>
              <a:ext uri="{FF2B5EF4-FFF2-40B4-BE49-F238E27FC236}">
                <a16:creationId xmlns:a16="http://schemas.microsoft.com/office/drawing/2014/main" id="{E0F48BD9-E1EA-01B0-9091-37DA236810D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295400"/>
            <a:ext cx="3810000" cy="4648200"/>
          </a:xfrm>
        </p:spPr>
        <p:txBody>
          <a:bodyPr/>
          <a:lstStyle/>
          <a:p>
            <a:pPr algn="ctr" eaLnBrk="1" hangingPunct="1">
              <a:lnSpc>
                <a:spcPct val="24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Absence of </a:t>
            </a:r>
          </a:p>
          <a:p>
            <a:pPr algn="ctr" eaLnBrk="1" hangingPunct="1">
              <a:lnSpc>
                <a:spcPct val="24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contrast in </a:t>
            </a:r>
          </a:p>
          <a:p>
            <a:pPr algn="ctr" eaLnBrk="1" hangingPunct="1">
              <a:lnSpc>
                <a:spcPct val="24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cavernous </a:t>
            </a:r>
          </a:p>
          <a:p>
            <a:pPr algn="ctr" eaLnBrk="1" hangingPunct="1">
              <a:lnSpc>
                <a:spcPct val="24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sinuses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CBD49C5-1B7D-EC84-3575-B01B5DF5C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153" y="327515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C.T. scan with contrast</a:t>
            </a:r>
          </a:p>
        </p:txBody>
      </p:sp>
      <p:pic>
        <p:nvPicPr>
          <p:cNvPr id="53251" name="Picture 5" descr="CST">
            <a:extLst>
              <a:ext uri="{FF2B5EF4-FFF2-40B4-BE49-F238E27FC236}">
                <a16:creationId xmlns:a16="http://schemas.microsoft.com/office/drawing/2014/main" id="{322E422E-5334-E28B-0F81-5FE9626A6E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" y="1806085"/>
            <a:ext cx="7685665" cy="4442315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7686856-1424-7C29-A66B-AB66C2662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B7BB7E-9B0B-FB41-A24B-3F37895ECD25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39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D7A7-7C43-FFAD-1367-6DFF8330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51F6FD72-4299-F320-974C-B5DB718F13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672" y="228601"/>
            <a:ext cx="8488393" cy="5649224"/>
          </a:xfrm>
        </p:spPr>
      </p:pic>
    </p:spTree>
    <p:extLst>
      <p:ext uri="{BB962C8B-B14F-4D97-AF65-F5344CB8AC3E}">
        <p14:creationId xmlns:p14="http://schemas.microsoft.com/office/powerpoint/2010/main" val="31796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B5D0B0C-ABB1-D953-988C-DC47979FD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7620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Orbital apex syndrome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5C7CCE5-CCC9-D1A3-BAC8-FB4C00660C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Frontal headache + deep orbital pain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Optic nerve involvement (vision loss)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Paralysis of abducens nerve….6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Paralysis of oculomotor nerve…..3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/>
              <a:t>Paralysis of trochlear nerve….4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Painful </a:t>
            </a:r>
            <a:r>
              <a:rPr lang="en-US" altLang="en-US" sz="2800" dirty="0" err="1">
                <a:solidFill>
                  <a:srgbClr val="FFFF66"/>
                </a:solidFill>
              </a:rPr>
              <a:t>paraesthesia</a:t>
            </a:r>
            <a:r>
              <a:rPr lang="en-US" altLang="en-US" sz="2800" dirty="0">
                <a:solidFill>
                  <a:srgbClr val="FFFF66"/>
                </a:solidFill>
              </a:rPr>
              <a:t> of V1, V2….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B1F009-26BD-9503-9C62-8E634E3B9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AEB5F1-6E88-7041-A622-5F12CEF70AF2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C5EAD98-BE5C-5361-8B6E-D9DC13525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9144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Evaluation of orbital complication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6460D05-E9BC-5D8A-8D3F-F73FEB6DFF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55626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800" dirty="0">
                <a:solidFill>
                  <a:srgbClr val="66FF33"/>
                </a:solidFill>
              </a:rPr>
              <a:t>1. Eye examination: Ophthalmology consultation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Edema of eyelids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Displacement of eyeball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Ocular movement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Visual acuity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Fundoscopy for papilledema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800" dirty="0">
                <a:solidFill>
                  <a:srgbClr val="66FF33"/>
                </a:solidFill>
              </a:rPr>
              <a:t>2. CT scan PNS (including orbit): coronal &amp; axial</a:t>
            </a:r>
            <a:endParaRPr lang="en-US" altLang="en-US" dirty="0">
              <a:solidFill>
                <a:srgbClr val="66FF33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5D412E-7BA7-51BB-350B-B9A54C3A7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065D3B-5190-C745-8EE4-F6DD5FC4EF3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FCDBBBC3-9EA9-E52B-9839-3754B0107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Medical Treatment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B8C4586D-860F-70C2-15F9-B9926D898E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305800" cy="4876800"/>
          </a:xfrm>
        </p:spPr>
        <p:txBody>
          <a:bodyPr/>
          <a:lstStyle/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1. Broad spectrum, high dose IV antibiotics</a:t>
            </a:r>
          </a:p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    (Ceftriaxone + Metronidazole)</a:t>
            </a:r>
          </a:p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2. NSAIDs</a:t>
            </a:r>
          </a:p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3. Topical / oral decongestants</a:t>
            </a:r>
          </a:p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4. Mucolytics: Bromhexine,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Ambroxol</a:t>
            </a:r>
            <a:endParaRPr lang="en-US" altLang="en-US" sz="2800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marL="685800" lvl="2" indent="-457200"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5. Nasal saline irrigation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661E32-99BA-73A4-6E21-F5A5C65A7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3D1A01-7981-8243-9D2D-D61D6110786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1B1BDFF-80B9-EE31-E7FF-EFDFCF3BB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76200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Surgical Treatment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97E6517-42CA-8F7E-1070-6D4E08FF85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47675"/>
              </p:ext>
            </p:extLst>
          </p:nvPr>
        </p:nvGraphicFramePr>
        <p:xfrm>
          <a:off x="381000" y="1295400"/>
          <a:ext cx="8382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2242DF19-47B2-A774-194E-BA5FF3900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BB7818-6876-5744-BDDF-F20F2673F828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4D4AEC1-50BF-65D4-C2DC-572E22912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5664" y="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Lynch – Howarth incision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394A5675-221B-193B-2CA8-D65A43675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5" y="2254616"/>
            <a:ext cx="7921218" cy="3765184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1170FB0-20EC-DA7D-4023-849D9BD69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D6E507-5568-1C40-8850-80140D6F1975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FEF9114-C4EC-B0DC-E200-9CB685145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Frontal sinus trephination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0DDFD31D-DF84-AA68-9133-172E5B2786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90910"/>
            <a:ext cx="3886200" cy="4951920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38B9292-CBC3-10A5-1837-8C73648AE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8FF190-CC30-2943-8A53-0E10E14E5CEF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A7FB612A-E6EC-4053-5719-F7EC57A55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6002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Indications for orbital decompression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74D7964-338C-A93F-CFE0-D470B0698F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382000" cy="4191000"/>
          </a:xfrm>
        </p:spPr>
        <p:txBody>
          <a:bodyPr/>
          <a:lstStyle/>
          <a:p>
            <a:pPr marL="228600" lvl="2" indent="7938" eaLnBrk="1" hangingPunct="1">
              <a:lnSpc>
                <a:spcPct val="1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No improvement in orbital symptoms in 24-  	48 hours of treatment</a:t>
            </a:r>
          </a:p>
          <a:p>
            <a:pPr marL="228600" lvl="2" indent="7938" eaLnBrk="1" hangingPunct="1">
              <a:lnSpc>
                <a:spcPct val="1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CT scan evidence of orbital abscess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</a:p>
          <a:p>
            <a:pPr marL="228600" lvl="2" indent="7938" eaLnBrk="1" hangingPunct="1">
              <a:lnSpc>
                <a:spcPct val="19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Visual acuity of 20 / 60 or worse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F1B8B9-A728-EC24-BBEB-2694D065B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6C67AE-E5B2-B54D-8C4E-880BD09F9014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F40FC44D-7BFE-4D4E-068F-BD62F683DF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848600" cy="2590800"/>
          </a:xfrm>
          <a:noFill/>
        </p:spPr>
        <p:txBody>
          <a:bodyPr/>
          <a:lstStyle/>
          <a:p>
            <a:pPr eaLnBrk="1" hangingPunct="1"/>
            <a:r>
              <a:rPr lang="en-US" altLang="en-US" sz="6600" dirty="0">
                <a:solidFill>
                  <a:schemeClr val="accent2"/>
                </a:solidFill>
              </a:rPr>
              <a:t>Intra-cranial complications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FBD951-09DB-F5BF-77F0-70AF83C2A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0"/>
            <a:ext cx="73025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65BBAF-0771-FD4B-AE74-81085E5B86FB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47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4">
            <a:extLst>
              <a:ext uri="{FF2B5EF4-FFF2-40B4-BE49-F238E27FC236}">
                <a16:creationId xmlns:a16="http://schemas.microsoft.com/office/drawing/2014/main" id="{67869E55-D0A2-0019-3264-6F92E6B79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6900" y="27708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Introduction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1254B9A-4086-1BCE-2FA4-BA0560478F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dirty="0">
                <a:solidFill>
                  <a:srgbClr val="66FF33"/>
                </a:solidFill>
              </a:rPr>
              <a:t>2</a:t>
            </a:r>
            <a:r>
              <a:rPr lang="en-US" altLang="en-US" sz="2800" baseline="30000" dirty="0">
                <a:solidFill>
                  <a:srgbClr val="66FF33"/>
                </a:solidFill>
              </a:rPr>
              <a:t>nd</a:t>
            </a:r>
            <a:r>
              <a:rPr lang="en-US" altLang="en-US" sz="2800" dirty="0">
                <a:solidFill>
                  <a:srgbClr val="66FF33"/>
                </a:solidFill>
              </a:rPr>
              <a:t> commonest complication of sinusitis</a:t>
            </a:r>
          </a:p>
          <a:p>
            <a:pPr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dirty="0"/>
              <a:t>Most common in adolescents &amp; young adults (diploic venous system at peak vascularity)</a:t>
            </a:r>
          </a:p>
          <a:p>
            <a:pPr eaLnBrk="1" hangingPunct="1">
              <a:lnSpc>
                <a:spcPct val="14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Frontal sinus most commonly implicated 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 Ethmoid 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 Sphenoid 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en-US" altLang="en-US" sz="2800" dirty="0">
                <a:solidFill>
                  <a:srgbClr val="FFFF66"/>
                </a:solidFill>
                <a:cs typeface="Times New Roman" panose="02020603050405020304" pitchFamily="18" charset="0"/>
              </a:rPr>
              <a:t> Maxillary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Commonest route of spread = retrograde </a:t>
            </a:r>
            <a:r>
              <a:rPr lang="en-US" altLang="en-US" sz="2800" dirty="0" err="1">
                <a:cs typeface="Times New Roman" panose="02020603050405020304" pitchFamily="18" charset="0"/>
              </a:rPr>
              <a:t>thrombophlibitis</a:t>
            </a:r>
            <a:r>
              <a:rPr lang="en-US" altLang="en-US" sz="2800" dirty="0">
                <a:cs typeface="Times New Roman" panose="02020603050405020304" pitchFamily="18" charset="0"/>
              </a:rPr>
              <a:t> via  Diploic veins</a:t>
            </a:r>
            <a:endParaRPr lang="en-US" altLang="en-US" sz="280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B8B197-E51E-6D5F-707B-FA567FE81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E3AFF9-35AB-F148-B337-FA368117F18A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55506CD9-E4F8-8F0F-40B6-014D2F087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7709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Intra-cranial complications</a:t>
            </a:r>
          </a:p>
        </p:txBody>
      </p:sp>
      <p:pic>
        <p:nvPicPr>
          <p:cNvPr id="66563" name="Picture 8" descr="Picture1">
            <a:extLst>
              <a:ext uri="{FF2B5EF4-FFF2-40B4-BE49-F238E27FC236}">
                <a16:creationId xmlns:a16="http://schemas.microsoft.com/office/drawing/2014/main" id="{448BAAD3-8A5D-A259-0B4A-11B8EBFA2D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3" y="1506279"/>
            <a:ext cx="7339226" cy="4742121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625B552-2260-C68A-41FC-0BEEBBA33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E992C0-EB25-F84C-92A8-16A8E4E629C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49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985F6D5-BEC6-F727-7BA0-A6F8703E5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2600" y="267005"/>
            <a:ext cx="6000750" cy="888605"/>
          </a:xfrm>
        </p:spPr>
        <p:txBody>
          <a:bodyPr vert="horz" lIns="51435" tIns="1786" rIns="51435" bIns="25718" rtlCol="0" anchor="t">
            <a:noAutofit/>
          </a:bodyPr>
          <a:lstStyle/>
          <a:p>
            <a:pPr marL="7144" algn="ctr">
              <a:lnSpc>
                <a:spcPct val="102000"/>
              </a:lnSpc>
              <a:spcBef>
                <a:spcPts val="14"/>
              </a:spcBef>
            </a:pPr>
            <a:r>
              <a:rPr lang="en-US" altLang="en-US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Motto, Mission, Vision &amp; Values</a:t>
            </a:r>
          </a:p>
        </p:txBody>
      </p:sp>
      <p:grpSp>
        <p:nvGrpSpPr>
          <p:cNvPr id="3074" name="object 3">
            <a:extLst>
              <a:ext uri="{FF2B5EF4-FFF2-40B4-BE49-F238E27FC236}">
                <a16:creationId xmlns:a16="http://schemas.microsoft.com/office/drawing/2014/main" id="{38DBC838-DDD1-51A0-CA1C-4E290E6BDE09}"/>
              </a:ext>
            </a:extLst>
          </p:cNvPr>
          <p:cNvGrpSpPr>
            <a:grpSpLocks/>
          </p:cNvGrpSpPr>
          <p:nvPr/>
        </p:nvGrpSpPr>
        <p:grpSpPr bwMode="auto">
          <a:xfrm>
            <a:off x="362309" y="2089159"/>
            <a:ext cx="8397815" cy="3911591"/>
            <a:chOff x="2413000" y="1587500"/>
            <a:chExt cx="6375400" cy="4842510"/>
          </a:xfrm>
        </p:grpSpPr>
        <p:sp>
          <p:nvSpPr>
            <p:cNvPr id="3077" name="object 4">
              <a:extLst>
                <a:ext uri="{FF2B5EF4-FFF2-40B4-BE49-F238E27FC236}">
                  <a16:creationId xmlns:a16="http://schemas.microsoft.com/office/drawing/2014/main" id="{7560601F-0404-0AD7-EE36-07EBF9251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00" y="1600200"/>
              <a:ext cx="6324600" cy="4804410"/>
            </a:xfrm>
            <a:custGeom>
              <a:avLst/>
              <a:gdLst>
                <a:gd name="T0" fmla="*/ 6324600 w 6324600"/>
                <a:gd name="T1" fmla="*/ 0 h 4804410"/>
                <a:gd name="T2" fmla="*/ 0 w 6324600"/>
                <a:gd name="T3" fmla="*/ 0 h 4804410"/>
                <a:gd name="T4" fmla="*/ 0 w 6324600"/>
                <a:gd name="T5" fmla="*/ 4804283 h 4804410"/>
                <a:gd name="T6" fmla="*/ 6324600 w 6324600"/>
                <a:gd name="T7" fmla="*/ 4804283 h 4804410"/>
                <a:gd name="T8" fmla="*/ 6324600 w 6324600"/>
                <a:gd name="T9" fmla="*/ 0 h 4804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4600" h="4804410">
                  <a:moveTo>
                    <a:pt x="6324600" y="0"/>
                  </a:moveTo>
                  <a:lnTo>
                    <a:pt x="0" y="0"/>
                  </a:lnTo>
                  <a:lnTo>
                    <a:pt x="0" y="4804283"/>
                  </a:lnTo>
                  <a:lnTo>
                    <a:pt x="6324600" y="4804283"/>
                  </a:lnTo>
                  <a:lnTo>
                    <a:pt x="6324600" y="0"/>
                  </a:lnTo>
                  <a:close/>
                </a:path>
              </a:pathLst>
            </a:custGeom>
            <a:solidFill>
              <a:srgbClr val="B6C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013"/>
            </a:p>
          </p:txBody>
        </p:sp>
        <p:sp>
          <p:nvSpPr>
            <p:cNvPr id="3078" name="object 5">
              <a:extLst>
                <a:ext uri="{FF2B5EF4-FFF2-40B4-BE49-F238E27FC236}">
                  <a16:creationId xmlns:a16="http://schemas.microsoft.com/office/drawing/2014/main" id="{D43579C2-7E09-DD0A-062B-6A7A61C45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00" y="1593850"/>
              <a:ext cx="6324600" cy="4829810"/>
            </a:xfrm>
            <a:custGeom>
              <a:avLst/>
              <a:gdLst>
                <a:gd name="T0" fmla="*/ 0 w 6324600"/>
                <a:gd name="T1" fmla="*/ 0 h 4829810"/>
                <a:gd name="T2" fmla="*/ 0 w 6324600"/>
                <a:gd name="T3" fmla="*/ 4829682 h 4829810"/>
                <a:gd name="T4" fmla="*/ 6324603 w 6324600"/>
                <a:gd name="T5" fmla="*/ 0 h 4829810"/>
                <a:gd name="T6" fmla="*/ 6324603 w 6324600"/>
                <a:gd name="T7" fmla="*/ 4829682 h 4829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24600" h="4829810">
                  <a:moveTo>
                    <a:pt x="0" y="0"/>
                  </a:moveTo>
                  <a:lnTo>
                    <a:pt x="0" y="4829682"/>
                  </a:lnTo>
                </a:path>
                <a:path w="6324600" h="4829810">
                  <a:moveTo>
                    <a:pt x="6324603" y="0"/>
                  </a:moveTo>
                  <a:lnTo>
                    <a:pt x="6324603" y="482968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13"/>
            </a:p>
          </p:txBody>
        </p:sp>
        <p:sp>
          <p:nvSpPr>
            <p:cNvPr id="3079" name="object 6">
              <a:extLst>
                <a:ext uri="{FF2B5EF4-FFF2-40B4-BE49-F238E27FC236}">
                  <a16:creationId xmlns:a16="http://schemas.microsoft.com/office/drawing/2014/main" id="{5CD1616E-C401-B483-0D60-B214D6BC6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50" y="1593850"/>
              <a:ext cx="6337300" cy="12700"/>
            </a:xfrm>
            <a:custGeom>
              <a:avLst/>
              <a:gdLst>
                <a:gd name="T0" fmla="*/ 0 w 6337300"/>
                <a:gd name="T1" fmla="*/ 0 h 12700"/>
                <a:gd name="T2" fmla="*/ 6337303 w 6337300"/>
                <a:gd name="T3" fmla="*/ 0 h 12700"/>
                <a:gd name="T4" fmla="*/ 6337303 w 6337300"/>
                <a:gd name="T5" fmla="*/ 12700 h 12700"/>
                <a:gd name="T6" fmla="*/ 0 w 6337300"/>
                <a:gd name="T7" fmla="*/ 12700 h 12700"/>
                <a:gd name="T8" fmla="*/ 0 w 6337300"/>
                <a:gd name="T9" fmla="*/ 0 h 1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7300" h="12700">
                  <a:moveTo>
                    <a:pt x="0" y="0"/>
                  </a:moveTo>
                  <a:lnTo>
                    <a:pt x="6337303" y="0"/>
                  </a:lnTo>
                  <a:lnTo>
                    <a:pt x="6337303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013"/>
            </a:p>
          </p:txBody>
        </p:sp>
        <p:sp>
          <p:nvSpPr>
            <p:cNvPr id="3080" name="object 7">
              <a:extLst>
                <a:ext uri="{FF2B5EF4-FFF2-40B4-BE49-F238E27FC236}">
                  <a16:creationId xmlns:a16="http://schemas.microsoft.com/office/drawing/2014/main" id="{12BD7E3F-88BA-DA4A-3867-FE8F99B0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50" y="6404482"/>
              <a:ext cx="6337300" cy="0"/>
            </a:xfrm>
            <a:custGeom>
              <a:avLst/>
              <a:gdLst>
                <a:gd name="T0" fmla="*/ 0 w 6337300"/>
                <a:gd name="T1" fmla="*/ 6337303 w 6337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37300">
                  <a:moveTo>
                    <a:pt x="0" y="0"/>
                  </a:moveTo>
                  <a:lnTo>
                    <a:pt x="6337303" y="0"/>
                  </a:lnTo>
                </a:path>
              </a:pathLst>
            </a:cu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13"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62620D1C-123B-A1A4-DEE1-76C68B3281A0}"/>
              </a:ext>
            </a:extLst>
          </p:cNvPr>
          <p:cNvSpPr txBox="1"/>
          <p:nvPr/>
        </p:nvSpPr>
        <p:spPr>
          <a:xfrm>
            <a:off x="595223" y="2482550"/>
            <a:ext cx="8009627" cy="2654092"/>
          </a:xfrm>
          <a:prstGeom prst="rect">
            <a:avLst/>
          </a:prstGeom>
        </p:spPr>
        <p:txBody>
          <a:bodyPr wrap="square" lIns="0" tIns="714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56"/>
              </a:spcBef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Mission Statement</a:t>
            </a:r>
            <a:endParaRPr lang="en-US" alt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impart evidence-based research-oriented health</a:t>
            </a:r>
          </a:p>
          <a:p>
            <a:pPr>
              <a:spcBef>
                <a:spcPts val="127"/>
              </a:spcBef>
            </a:pP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professional education, best possible patient care,</a:t>
            </a:r>
          </a:p>
          <a:p>
            <a:pPr>
              <a:spcBef>
                <a:spcPts val="14"/>
              </a:spcBef>
            </a:pP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mutual respect, ethical practice of healthcare and social  accountability.</a:t>
            </a:r>
          </a:p>
          <a:p>
            <a:pPr>
              <a:spcBef>
                <a:spcPts val="563"/>
              </a:spcBef>
            </a:pP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Vision and Values</a:t>
            </a:r>
            <a:endParaRPr lang="en-US" alt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352"/>
              </a:spcBef>
            </a:pP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Highly recognized and accredited center of excellence in</a:t>
            </a:r>
          </a:p>
          <a:p>
            <a:pPr>
              <a:spcBef>
                <a:spcPts val="106"/>
              </a:spcBef>
            </a:pP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Medical Education, using evidence-based training  techniques for development of highly competent health professionals, who are lifelong experiential learner and are  socially accountable.</a:t>
            </a:r>
          </a:p>
        </p:txBody>
      </p:sp>
      <p:sp>
        <p:nvSpPr>
          <p:cNvPr id="3076" name="object 9">
            <a:extLst>
              <a:ext uri="{FF2B5EF4-FFF2-40B4-BE49-F238E27FC236}">
                <a16:creationId xmlns:a16="http://schemas.microsoft.com/office/drawing/2014/main" id="{DC2AE0A7-5047-4AAC-36D9-A6FD37CA6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586" y="1191059"/>
            <a:ext cx="1200150" cy="124658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013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abscess">
            <a:extLst>
              <a:ext uri="{FF2B5EF4-FFF2-40B4-BE49-F238E27FC236}">
                <a16:creationId xmlns:a16="http://schemas.microsoft.com/office/drawing/2014/main" id="{6BF3EBB7-5C46-C2DF-D58D-636B0E62280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7315200" cy="40386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AC2CC82-CD99-1C4E-B158-732BEEBF2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3957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Clinical Features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6E7F50E-F02A-84EC-57F9-544636D836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19200"/>
            <a:ext cx="7772400" cy="5181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Fever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Deep-seated headache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Nausea &amp; projectile vomiting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Neck stiffness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Seizures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Altered sensorium &amp; mood changes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FF3300"/>
                </a:solidFill>
              </a:rPr>
              <a:t>Late:</a:t>
            </a:r>
            <a:r>
              <a:rPr lang="en-US" altLang="en-US" sz="2800" dirty="0"/>
              <a:t> bradycardia / hypotension / stupor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564E68-C637-05BF-605C-6E03BB77A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0A2A45-23B4-EA48-85BE-7277275D101B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F6C799A-0C10-EE94-A60E-D22B8310C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327515"/>
            <a:ext cx="7429499" cy="1478570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/>
              <a:t>C.T.: Frontal lobe abscess</a:t>
            </a:r>
          </a:p>
        </p:txBody>
      </p:sp>
      <p:pic>
        <p:nvPicPr>
          <p:cNvPr id="69635" name="Picture 5" descr="bra">
            <a:extLst>
              <a:ext uri="{FF2B5EF4-FFF2-40B4-BE49-F238E27FC236}">
                <a16:creationId xmlns:a16="http://schemas.microsoft.com/office/drawing/2014/main" id="{92E33A9C-3463-EE46-A0B6-FC074FB59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01411"/>
            <a:ext cx="5105400" cy="4576555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29F91AB-D83C-2658-6E0E-F81C6D473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C538D2-3125-CD4E-B017-EF98B9C8C9EE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E29DB1B4-A377-97E8-BE5A-E9CA8D252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327515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Frontal lobe abscess</a:t>
            </a:r>
          </a:p>
        </p:txBody>
      </p:sp>
      <p:pic>
        <p:nvPicPr>
          <p:cNvPr id="70659" name="Picture 9" descr="frontal lobe abscess">
            <a:extLst>
              <a:ext uri="{FF2B5EF4-FFF2-40B4-BE49-F238E27FC236}">
                <a16:creationId xmlns:a16="http://schemas.microsoft.com/office/drawing/2014/main" id="{DBEAE272-E202-2A0E-9D79-43AA781340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322304" cy="4735090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50CCBDC-8EAD-8E4E-961A-E3A0DC6C7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E461A6-3308-FE48-B33A-428A681D15C9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BE0B93D-ED77-88A8-5512-D9B8F6D72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9583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Investigations &amp; Medical TREATMENT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38A49F2-E3B1-FB19-C4A9-4736CC182D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05800" cy="5105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Neurosurgery consultation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CT scan PNS + brain with contrast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MRI with contrast:</a:t>
            </a:r>
            <a:r>
              <a:rPr lang="en-US" altLang="en-US" sz="2800" dirty="0"/>
              <a:t> investigation of choice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High dose IV broad spectrum antibiotics:</a:t>
            </a:r>
            <a:r>
              <a:rPr lang="en-US" altLang="en-US" sz="2800" dirty="0"/>
              <a:t> Ceftriaxone &amp; Metronidazole for  4-6 week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Steroids:</a:t>
            </a:r>
            <a:r>
              <a:rPr lang="en-US" altLang="en-US" sz="2800" dirty="0"/>
              <a:t> controversial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71C9BC-1648-643E-F459-840A5F1BC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2EC818-0480-B440-B98E-649B9107C93B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4D9FFFA-C7FD-6332-5B3D-69CAA24588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0695" y="3957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Surgical Treatment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CBE31B98-C76D-057C-4978-266A952DB8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382000" cy="5410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dirty="0"/>
              <a:t>For sinusitis: 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b="0" dirty="0">
                <a:solidFill>
                  <a:srgbClr val="FFFF66"/>
                </a:solidFill>
              </a:rPr>
              <a:t>1. Frontal trephination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b="0" dirty="0">
                <a:solidFill>
                  <a:srgbClr val="FFFF66"/>
                </a:solidFill>
              </a:rPr>
              <a:t>2. External </a:t>
            </a:r>
            <a:r>
              <a:rPr lang="en-US" altLang="en-US" sz="2800" b="0" dirty="0" err="1">
                <a:solidFill>
                  <a:srgbClr val="FFFF66"/>
                </a:solidFill>
              </a:rPr>
              <a:t>fronto</a:t>
            </a:r>
            <a:r>
              <a:rPr lang="en-US" altLang="en-US" sz="2800" b="0" dirty="0">
                <a:solidFill>
                  <a:srgbClr val="FFFF66"/>
                </a:solidFill>
              </a:rPr>
              <a:t>-ethmoidectomy (Lynch Howarth) 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b="0" dirty="0">
                <a:solidFill>
                  <a:srgbClr val="FFFF66"/>
                </a:solidFill>
              </a:rPr>
              <a:t>3. Functional Endoscopic Sinus Surgery</a:t>
            </a:r>
            <a:r>
              <a:rPr lang="en-US" altLang="en-US" sz="2800" b="0" dirty="0">
                <a:solidFill>
                  <a:schemeClr val="accent1"/>
                </a:solidFill>
              </a:rPr>
              <a:t>  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dirty="0"/>
              <a:t>For intra-cranial complication: </a:t>
            </a:r>
            <a:r>
              <a:rPr lang="en-US" altLang="en-US" sz="2800" b="0" dirty="0"/>
              <a:t>by Neurosurgeon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b="0" dirty="0">
                <a:solidFill>
                  <a:srgbClr val="66FF33"/>
                </a:solidFill>
              </a:rPr>
              <a:t>1. Burr hole drainage:</a:t>
            </a:r>
            <a:r>
              <a:rPr lang="en-US" altLang="en-US" sz="2800" b="0" dirty="0"/>
              <a:t> for small abscess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r>
              <a:rPr lang="en-US" altLang="en-US" sz="2800" b="0" dirty="0">
                <a:solidFill>
                  <a:srgbClr val="66FF33"/>
                </a:solidFill>
              </a:rPr>
              <a:t>2. Craniotomy:</a:t>
            </a:r>
            <a:r>
              <a:rPr lang="en-US" altLang="en-US" sz="2800" b="0" dirty="0"/>
              <a:t> for large brain abscess</a:t>
            </a:r>
            <a:endParaRPr lang="en-US" altLang="en-US" sz="2800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6B4243-2BC9-8393-7AC0-0B0A030C6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1ADC3D-4B78-7A45-B890-0BD8E07B9787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4A01DFE-9219-97FB-3C71-FF94F32AA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132" y="132607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Sequelae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D71BD66-3F30-6B03-6A03-50C59EFF7A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772400" cy="50292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Seizures:</a:t>
            </a:r>
            <a:r>
              <a:rPr lang="en-US" altLang="en-US" sz="2800" dirty="0"/>
              <a:t> 7.5%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Hemiparesis:</a:t>
            </a:r>
            <a:r>
              <a:rPr lang="en-US" altLang="en-US" sz="2800" dirty="0"/>
              <a:t> 2 - 17 %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FFFF66"/>
                </a:solidFill>
              </a:rPr>
              <a:t>Hemiplegia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Death:</a:t>
            </a:r>
            <a:r>
              <a:rPr lang="en-US" altLang="en-US" sz="2800" dirty="0"/>
              <a:t> 15 - 43 %</a:t>
            </a: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4C08BB-AF24-0B8F-B479-A6F9A329F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363E0D-AA9C-EC43-B157-1A878400708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7256B-2087-F035-C0CA-2F9B1A01F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6C53B43C-059B-01CA-E992-BD1FB752F3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848600" cy="2590800"/>
          </a:xfrm>
          <a:noFill/>
        </p:spPr>
        <p:txBody>
          <a:bodyPr/>
          <a:lstStyle/>
          <a:p>
            <a:pPr eaLnBrk="1" hangingPunct="1"/>
            <a:r>
              <a:rPr lang="en-US" altLang="en-US" sz="6600" dirty="0">
                <a:solidFill>
                  <a:schemeClr val="accent2"/>
                </a:solidFill>
              </a:rPr>
              <a:t>LOCAL complications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C5C522-9F59-7FF9-B78F-4DAA22094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0"/>
            <a:ext cx="73025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65BBAF-0771-FD4B-AE74-81085E5B86FB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57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82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BF5F34A-1498-1AEA-7587-50F8B67F6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0903" y="3957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MUCOCELE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306811B-7102-6367-D11A-5ED8B9688B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n-US" altLang="en-US" dirty="0">
                <a:solidFill>
                  <a:srgbClr val="66FF33"/>
                </a:solidFill>
              </a:rPr>
              <a:t>Definition:</a:t>
            </a:r>
            <a:r>
              <a:rPr lang="en-US" altLang="en-US" dirty="0"/>
              <a:t> epithelium lined, mucus filled sac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dirty="0"/>
              <a:t>                      completely filling paranasal sinus </a:t>
            </a:r>
          </a:p>
          <a:p>
            <a:pPr eaLnBrk="1" hangingPunct="1">
              <a:lnSpc>
                <a:spcPct val="180000"/>
              </a:lnSpc>
              <a:buFontTx/>
              <a:buNone/>
            </a:pPr>
            <a:r>
              <a:rPr lang="en-US" altLang="en-US" dirty="0"/>
              <a:t>                      &amp; capable of expansion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dirty="0">
                <a:solidFill>
                  <a:srgbClr val="66FF33"/>
                </a:solidFill>
              </a:rPr>
              <a:t>Incidence: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dirty="0">
                <a:solidFill>
                  <a:srgbClr val="FFFF66"/>
                </a:solidFill>
              </a:rPr>
              <a:t>Frontal = 65 %</a:t>
            </a:r>
            <a:r>
              <a:rPr lang="en-US" altLang="en-US" dirty="0"/>
              <a:t> 		</a:t>
            </a:r>
            <a:r>
              <a:rPr lang="en-US" altLang="en-US" dirty="0">
                <a:solidFill>
                  <a:srgbClr val="FFFF66"/>
                </a:solidFill>
              </a:rPr>
              <a:t>Ethmoid = 25 %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dirty="0"/>
              <a:t>Maxillary = 10 % 		Sphenoid = rare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910AC1-37F0-7DB3-6260-54A173980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450D92-83CC-864F-9702-363487CDAE22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>
            <a:extLst>
              <a:ext uri="{FF2B5EF4-FFF2-40B4-BE49-F238E27FC236}">
                <a16:creationId xmlns:a16="http://schemas.microsoft.com/office/drawing/2014/main" id="{1378B306-20AF-126D-9BC9-D17133578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15833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Etiology</a:t>
            </a: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FC2CCE3-F818-0B0F-FB71-70F5D9DF1D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458200" cy="5181600"/>
          </a:xfrm>
        </p:spPr>
        <p:txBody>
          <a:bodyPr>
            <a:normAutofit/>
          </a:bodyPr>
          <a:lstStyle/>
          <a:p>
            <a:pPr marL="114300" lvl="1" indent="0" eaLnBrk="1" hangingPunct="1">
              <a:lnSpc>
                <a:spcPct val="175000"/>
              </a:lnSpc>
              <a:spcAft>
                <a:spcPct val="20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1. Chronic obstruction of sinus ostium with retention of normal sinus mucus within sinus cavity</a:t>
            </a:r>
          </a:p>
          <a:p>
            <a:pPr marL="114300" lvl="1" indent="0" eaLnBrk="1" hangingPunct="1">
              <a:lnSpc>
                <a:spcPct val="175000"/>
              </a:lnSpc>
              <a:spcAft>
                <a:spcPct val="20000"/>
              </a:spcAft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2. Mucous retention cyst: develops from obstruction of ducts of </a:t>
            </a:r>
            <a:r>
              <a:rPr lang="en-US" altLang="en-US" sz="2800" dirty="0" err="1">
                <a:solidFill>
                  <a:schemeClr val="hlink"/>
                </a:solidFill>
                <a:latin typeface="Arial" panose="020B0604020202020204" pitchFamily="34" charset="0"/>
              </a:rPr>
              <a:t>sero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-mucinous glands within sinus mucosa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36C2CE-89FE-72C1-833F-B92CCF6E3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F37070-1DB1-C245-AE31-881EAF9B02AF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59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0C8F7C4-8FDD-0C4B-8AAC-FF13BA482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222" y="254211"/>
            <a:ext cx="7493120" cy="1193589"/>
          </a:xfrm>
        </p:spPr>
        <p:txBody>
          <a:bodyPr vert="horz" lIns="51435" tIns="1786" rIns="51435" bIns="25718" rtlCol="0" anchor="t">
            <a:noAutofit/>
          </a:bodyPr>
          <a:lstStyle/>
          <a:p>
            <a:pPr marL="7144" algn="ctr">
              <a:lnSpc>
                <a:spcPct val="102000"/>
              </a:lnSpc>
              <a:spcBef>
                <a:spcPts val="14"/>
              </a:spcBef>
            </a:pPr>
            <a:r>
              <a:rPr lang="en-US" alt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 Umar Model Of Integrated  Lecture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1B28F-9AAF-6349-03FA-151B9BD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22" y="1733937"/>
            <a:ext cx="7493120" cy="421950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1ABC1359-6554-3E22-FD06-D124C2B0D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173" y="3957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Clinical Features </a:t>
            </a: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FECAAD86-BBE6-5546-9E1D-330F47458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610600" cy="4953000"/>
          </a:xfrm>
        </p:spPr>
        <p:txBody>
          <a:bodyPr/>
          <a:lstStyle/>
          <a:p>
            <a:pPr marL="114300" lvl="1" indent="0" eaLnBrk="1" hangingPunct="1">
              <a:lnSpc>
                <a:spcPct val="14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solidFill>
                  <a:srgbClr val="66FF33"/>
                </a:solidFill>
                <a:latin typeface="Arial" panose="020B0604020202020204" pitchFamily="34" charset="0"/>
              </a:rPr>
              <a:t>Cystic, non-tender swelling above inner canthus with egg-shell crackling sensation on palpation</a:t>
            </a:r>
          </a:p>
          <a:p>
            <a:pPr marL="114300" lvl="1" indent="0" eaLnBrk="1" hangingPunct="1">
              <a:lnSpc>
                <a:spcPct val="14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Proptosis: </a:t>
            </a:r>
            <a:r>
              <a:rPr lang="en-US" altLang="en-US" b="1" dirty="0">
                <a:solidFill>
                  <a:srgbClr val="FFFF66"/>
                </a:solidFill>
                <a:latin typeface="Arial" panose="020B0604020202020204" pitchFamily="34" charset="0"/>
              </a:rPr>
              <a:t>Frontal =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hlink"/>
                </a:solidFill>
                <a:latin typeface="Arial" panose="020B0604020202020204" pitchFamily="34" charset="0"/>
              </a:rPr>
              <a:t>down + forward + lateral</a:t>
            </a:r>
          </a:p>
          <a:p>
            <a:pPr marL="0" indent="0" eaLnBrk="1" hangingPunct="1">
              <a:lnSpc>
                <a:spcPct val="145000"/>
              </a:lnSpc>
              <a:buFontTx/>
              <a:buNone/>
            </a:pPr>
            <a:r>
              <a:rPr lang="en-US" altLang="en-US" dirty="0"/>
              <a:t>        		 </a:t>
            </a:r>
            <a:r>
              <a:rPr lang="en-US" altLang="en-US" dirty="0">
                <a:solidFill>
                  <a:srgbClr val="FFFF66"/>
                </a:solidFill>
              </a:rPr>
              <a:t>Ethmoid =</a:t>
            </a:r>
            <a:r>
              <a:rPr lang="en-US" altLang="en-US" dirty="0"/>
              <a:t> forward + lateral</a:t>
            </a:r>
          </a:p>
          <a:p>
            <a:pPr marL="0" indent="0" eaLnBrk="1" hangingPunct="1">
              <a:lnSpc>
                <a:spcPct val="145000"/>
              </a:lnSpc>
              <a:buFontTx/>
              <a:buNone/>
            </a:pPr>
            <a:r>
              <a:rPr lang="en-US" altLang="en-US" dirty="0"/>
              <a:t>        		 </a:t>
            </a:r>
            <a:r>
              <a:rPr lang="en-US" altLang="en-US" dirty="0">
                <a:solidFill>
                  <a:srgbClr val="FFFF66"/>
                </a:solidFill>
              </a:rPr>
              <a:t>Maxillary =</a:t>
            </a:r>
            <a:r>
              <a:rPr lang="en-US" altLang="en-US" dirty="0"/>
              <a:t> up + forward</a:t>
            </a:r>
          </a:p>
          <a:p>
            <a:pPr marL="114300" lvl="1" indent="0" eaLnBrk="1" hangingPunct="1">
              <a:lnSpc>
                <a:spcPct val="14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Diplopia &amp; restricted eyeball movement</a:t>
            </a:r>
          </a:p>
          <a:p>
            <a:pPr marL="114300" lvl="1" indent="0" eaLnBrk="1" hangingPunct="1">
              <a:lnSpc>
                <a:spcPct val="14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Arial" panose="020B0604020202020204" pitchFamily="34" charset="0"/>
              </a:rPr>
              <a:t>Frontal headache, retro-orbital or facial pain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2542FD-29C0-0691-A61E-60355EE5C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8B5139-91EB-A84D-838F-681B660A7D4F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9D90C9C0-7918-B178-F3F3-F4A742583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1524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Differential diagnosis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2728FD1-CBBD-CDF0-AB5E-2E8FD59A23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4572000"/>
          </a:xfrm>
        </p:spPr>
        <p:txBody>
          <a:bodyPr/>
          <a:lstStyle/>
          <a:p>
            <a:pPr marL="0" indent="0" eaLnBrk="1" hangingPunct="1">
              <a:lnSpc>
                <a:spcPct val="170000"/>
              </a:lnSpc>
            </a:pPr>
            <a:r>
              <a:rPr lang="en-US" altLang="en-US" dirty="0"/>
              <a:t> </a:t>
            </a:r>
            <a:r>
              <a:rPr lang="en-US" altLang="en-US" sz="2800" dirty="0"/>
              <a:t>Acute / chronic sinusitis</a:t>
            </a:r>
          </a:p>
          <a:p>
            <a:pPr marL="0" indent="0" eaLnBrk="1" hangingPunct="1">
              <a:lnSpc>
                <a:spcPct val="170000"/>
              </a:lnSpc>
            </a:pP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FFFF66"/>
                </a:solidFill>
              </a:rPr>
              <a:t>Retention cyst</a:t>
            </a:r>
          </a:p>
          <a:p>
            <a:pPr marL="0" indent="0" eaLnBrk="1" hangingPunct="1">
              <a:lnSpc>
                <a:spcPct val="170000"/>
              </a:lnSpc>
            </a:pPr>
            <a:r>
              <a:rPr lang="en-US" altLang="en-US" sz="2800" dirty="0"/>
              <a:t> Dermoid cyst</a:t>
            </a:r>
            <a:endParaRPr lang="en-US" altLang="en-US" sz="2800" dirty="0">
              <a:solidFill>
                <a:srgbClr val="FFFF66"/>
              </a:solidFill>
            </a:endParaRPr>
          </a:p>
          <a:p>
            <a:pPr marL="0" indent="0" eaLnBrk="1" hangingPunct="1">
              <a:lnSpc>
                <a:spcPct val="170000"/>
              </a:lnSpc>
            </a:pPr>
            <a:r>
              <a:rPr lang="en-US" altLang="en-US" sz="2800" dirty="0"/>
              <a:t> Paranasal sinus tumours</a:t>
            </a:r>
          </a:p>
          <a:p>
            <a:pPr marL="0" indent="0" eaLnBrk="1" hangingPunct="1">
              <a:lnSpc>
                <a:spcPct val="170000"/>
              </a:lnSpc>
            </a:pP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FFFF66"/>
                </a:solidFill>
              </a:rPr>
              <a:t>Antro-choanal polyp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6858A5-965A-C9AD-B0A7-D99AA8DC4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4A9E93-7706-2F40-A2EB-71EAA7C28341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0CE8EBC-D49E-6B66-9B39-889B4C151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1524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Investigations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8E10C3A6-F154-59E7-9077-B6FDBE6BA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382000" cy="4419600"/>
          </a:xfrm>
        </p:spPr>
        <p:txBody>
          <a:bodyPr/>
          <a:lstStyle/>
          <a:p>
            <a:pPr marL="114300" lvl="1" indent="0" eaLnBrk="1" hangingPunct="1">
              <a:lnSpc>
                <a:spcPct val="17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solidFill>
                  <a:srgbClr val="66FF33"/>
                </a:solidFill>
                <a:latin typeface="Arial" panose="020B0604020202020204" pitchFamily="34" charset="0"/>
              </a:rPr>
              <a:t>X-ray PNS: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hlink"/>
                </a:solidFill>
                <a:latin typeface="Arial" panose="020B0604020202020204" pitchFamily="34" charset="0"/>
              </a:rPr>
              <a:t>expanded frontal sinus, loss of scalloped margins, translucency, depression or erosion of supra-orbital ridge</a:t>
            </a:r>
          </a:p>
          <a:p>
            <a:pPr marL="114300" lvl="1" indent="0" eaLnBrk="1" hangingPunct="1">
              <a:lnSpc>
                <a:spcPct val="17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solidFill>
                  <a:srgbClr val="66FF33"/>
                </a:solidFill>
                <a:latin typeface="Arial" panose="020B0604020202020204" pitchFamily="34" charset="0"/>
              </a:rPr>
              <a:t>CT scan: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FF66"/>
                </a:solidFill>
                <a:latin typeface="Arial" panose="020B0604020202020204" pitchFamily="34" charset="0"/>
              </a:rPr>
              <a:t>homogenous smooth walled mass expanding sinus, with thinning of bone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</a:p>
          <a:p>
            <a:pPr marL="114300" lvl="1" indent="0" eaLnBrk="1" hangingPunct="1">
              <a:lnSpc>
                <a:spcPct val="175000"/>
              </a:lnSpc>
              <a:spcAft>
                <a:spcPct val="20000"/>
              </a:spcAft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Ring enhancement on contrast = </a:t>
            </a:r>
            <a:r>
              <a:rPr lang="en-US" altLang="en-US" b="1" dirty="0" err="1">
                <a:latin typeface="Arial" panose="020B0604020202020204" pitchFamily="34" charset="0"/>
              </a:rPr>
              <a:t>pyocoele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262DAD-7F2C-6E4D-5A14-88E3BDDE06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6E52D9-8B24-AB48-A5FD-B2AEADD5562B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9FF1BAD9-AD5E-376F-CD6E-ED4D926CA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Frontal </a:t>
            </a:r>
            <a:r>
              <a:rPr lang="en-US" altLang="en-US" sz="4000" dirty="0" err="1"/>
              <a:t>mucocoele</a:t>
            </a:r>
            <a:endParaRPr lang="en-US" altLang="en-US" sz="4000" dirty="0"/>
          </a:p>
        </p:txBody>
      </p:sp>
      <p:pic>
        <p:nvPicPr>
          <p:cNvPr id="80899" name="Picture 3" descr="f11-02a">
            <a:extLst>
              <a:ext uri="{FF2B5EF4-FFF2-40B4-BE49-F238E27FC236}">
                <a16:creationId xmlns:a16="http://schemas.microsoft.com/office/drawing/2014/main" id="{5804831D-3288-5673-F2C2-DCFC5CEFB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1"/>
            <a:ext cx="5388695" cy="4939638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6A5A00F-DF82-EBA7-28FA-2D35047AD4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76C2CC-94B2-1C4E-82C5-824C56C6B2AD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CE5AA51-1480-33A0-CDBB-97EC2DE40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17544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 err="1"/>
              <a:t>Fronto</a:t>
            </a:r>
            <a:r>
              <a:rPr lang="en-US" altLang="en-US" dirty="0"/>
              <a:t>-ethmoid mucocele</a:t>
            </a:r>
          </a:p>
        </p:txBody>
      </p:sp>
      <p:pic>
        <p:nvPicPr>
          <p:cNvPr id="81923" name="Picture 3" descr="muco">
            <a:extLst>
              <a:ext uri="{FF2B5EF4-FFF2-40B4-BE49-F238E27FC236}">
                <a16:creationId xmlns:a16="http://schemas.microsoft.com/office/drawing/2014/main" id="{6E000D35-7D49-CCD9-7927-BE17784295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4031"/>
            <a:ext cx="4648200" cy="4658553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6AC7CC9-F4FB-E4A1-3D17-F3C83443C6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2C8E3B-94B0-8647-8108-057EFDF809A1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>
            <a:extLst>
              <a:ext uri="{FF2B5EF4-FFF2-40B4-BE49-F238E27FC236}">
                <a16:creationId xmlns:a16="http://schemas.microsoft.com/office/drawing/2014/main" id="{194D499B-71D3-D2FD-F1F4-DF5ABDC1F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altLang="en-US" dirty="0" err="1"/>
              <a:t>Fronto</a:t>
            </a:r>
            <a:r>
              <a:rPr lang="en-US" altLang="en-US" dirty="0"/>
              <a:t>-ethmoid </a:t>
            </a:r>
            <a:r>
              <a:rPr lang="en-US" altLang="en-US" dirty="0" err="1"/>
              <a:t>mucocoele</a:t>
            </a:r>
            <a:endParaRPr lang="en-US" altLang="en-US" dirty="0"/>
          </a:p>
        </p:txBody>
      </p:sp>
      <p:pic>
        <p:nvPicPr>
          <p:cNvPr id="82947" name="Picture 8" descr="en_a26fig01">
            <a:extLst>
              <a:ext uri="{FF2B5EF4-FFF2-40B4-BE49-F238E27FC236}">
                <a16:creationId xmlns:a16="http://schemas.microsoft.com/office/drawing/2014/main" id="{D64446CA-FDDA-A574-6262-11E24CC408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2" y="2097088"/>
            <a:ext cx="8580424" cy="3391586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5791B4E-E56F-1061-5E2F-C1D978DEAB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D24654-EBDA-6040-9F2F-EDE8B5A81943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>
            <a:extLst>
              <a:ext uri="{FF2B5EF4-FFF2-40B4-BE49-F238E27FC236}">
                <a16:creationId xmlns:a16="http://schemas.microsoft.com/office/drawing/2014/main" id="{2456BFC3-449F-0ECD-E494-F27FAE3A6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1295400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dirty="0" err="1"/>
              <a:t>Fronto-ethmoid</a:t>
            </a:r>
            <a:r>
              <a:rPr lang="en-US" sz="4400" dirty="0"/>
              <a:t> </a:t>
            </a:r>
            <a:r>
              <a:rPr lang="en-US" sz="4400" dirty="0" err="1"/>
              <a:t>mucocoele</a:t>
            </a:r>
            <a:r>
              <a:rPr lang="en-US" sz="4400" dirty="0"/>
              <a:t> with </a:t>
            </a:r>
            <a:r>
              <a:rPr lang="en-US" sz="4400" dirty="0" err="1"/>
              <a:t>proptosis</a:t>
            </a:r>
            <a:endParaRPr lang="en-US" sz="4400" dirty="0"/>
          </a:p>
        </p:txBody>
      </p:sp>
      <p:pic>
        <p:nvPicPr>
          <p:cNvPr id="83971" name="Picture 6" descr="en_a26fig02">
            <a:extLst>
              <a:ext uri="{FF2B5EF4-FFF2-40B4-BE49-F238E27FC236}">
                <a16:creationId xmlns:a16="http://schemas.microsoft.com/office/drawing/2014/main" id="{DB44659A-5AA4-38F4-4875-D601CF896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2" y="2209799"/>
            <a:ext cx="8527710" cy="3673475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4685AEE-6DDF-82C1-AB76-A6CCEADFA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7A6057-B6C2-2D40-ADEC-4E568405D154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66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93C90EC1-AAF8-4C48-E7F7-97EBF7979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27515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Maxillary </a:t>
            </a:r>
            <a:r>
              <a:rPr lang="en-US" altLang="en-US" dirty="0" err="1"/>
              <a:t>mucocoele</a:t>
            </a:r>
            <a:endParaRPr lang="en-US" altLang="en-US" dirty="0"/>
          </a:p>
        </p:txBody>
      </p:sp>
      <p:pic>
        <p:nvPicPr>
          <p:cNvPr id="84995" name="Picture 5" descr="1746-160X-2-29-2-l">
            <a:extLst>
              <a:ext uri="{FF2B5EF4-FFF2-40B4-BE49-F238E27FC236}">
                <a16:creationId xmlns:a16="http://schemas.microsoft.com/office/drawing/2014/main" id="{2BE56703-641B-5366-DCE5-05EE389B1F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600200"/>
            <a:ext cx="5657356" cy="4821766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B0EF358-2950-DDA0-DF43-0A09253A9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A6C6B3-14D0-704F-AFFC-328CD97ADE07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67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:a16="http://schemas.microsoft.com/office/drawing/2014/main" id="{36CD9E74-A539-D864-89C4-18B62988C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Ethmoid + sphenoid </a:t>
            </a:r>
            <a:r>
              <a:rPr lang="en-US" altLang="en-US" dirty="0" err="1"/>
              <a:t>mucocoele</a:t>
            </a:r>
            <a:endParaRPr lang="en-US" altLang="en-US" dirty="0"/>
          </a:p>
        </p:txBody>
      </p:sp>
      <p:pic>
        <p:nvPicPr>
          <p:cNvPr id="86019" name="Picture 6" descr="inflam_mucocoele_sphenoid">
            <a:extLst>
              <a:ext uri="{FF2B5EF4-FFF2-40B4-BE49-F238E27FC236}">
                <a16:creationId xmlns:a16="http://schemas.microsoft.com/office/drawing/2014/main" id="{1F56E0C0-524D-238B-76FE-C662DF037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46459"/>
            <a:ext cx="5029200" cy="4686837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A5108DD-1367-DA26-8AA2-1C50513CF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15343A-F966-A143-8CF8-510ABA23DF24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>
            <a:extLst>
              <a:ext uri="{FF2B5EF4-FFF2-40B4-BE49-F238E27FC236}">
                <a16:creationId xmlns:a16="http://schemas.microsoft.com/office/drawing/2014/main" id="{4B0995A9-1A34-2022-99FF-716879EC9A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121" y="228600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Sphenoid </a:t>
            </a:r>
            <a:r>
              <a:rPr lang="en-US" altLang="en-US" dirty="0" err="1"/>
              <a:t>mucocoele</a:t>
            </a:r>
            <a:endParaRPr lang="en-US" altLang="en-US" dirty="0"/>
          </a:p>
        </p:txBody>
      </p:sp>
      <p:pic>
        <p:nvPicPr>
          <p:cNvPr id="87043" name="Picture 5" descr="Picture1">
            <a:extLst>
              <a:ext uri="{FF2B5EF4-FFF2-40B4-BE49-F238E27FC236}">
                <a16:creationId xmlns:a16="http://schemas.microsoft.com/office/drawing/2014/main" id="{8A58E2AF-3C80-50E8-C534-555A7029A7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7" y="1707170"/>
            <a:ext cx="7249857" cy="4541230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B058ECC-08CF-CCB9-AE68-5634F685F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8D1528-0351-9A4F-97A8-31F9E30C007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69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702769-8BC6-27CC-58F1-851106D6EC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0" y="491218"/>
            <a:ext cx="4953000" cy="727982"/>
          </a:xfrm>
        </p:spPr>
        <p:txBody>
          <a:bodyPr vert="horz" lIns="51435" tIns="7144" rIns="51435" bIns="25718" rtlCol="0" anchor="t">
            <a:noAutofit/>
          </a:bodyPr>
          <a:lstStyle/>
          <a:p>
            <a:pPr marL="7144">
              <a:spcBef>
                <a:spcPts val="56"/>
              </a:spcBef>
              <a:defRPr/>
            </a:pPr>
            <a:r>
              <a:rPr lang="en-US" spc="-95" dirty="0">
                <a:latin typeface="Arial" panose="020B0604020202020204" pitchFamily="34" charset="0"/>
                <a:cs typeface="Arial" panose="020B0604020202020204" pitchFamily="34" charset="0"/>
              </a:rPr>
              <a:t>Sequence </a:t>
            </a:r>
            <a:r>
              <a:rPr lang="en-US" spc="-1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pc="-2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194" dirty="0">
                <a:latin typeface="Arial" panose="020B0604020202020204" pitchFamily="34" charset="0"/>
                <a:cs typeface="Arial" panose="020B0604020202020204" pitchFamily="34" charset="0"/>
              </a:rPr>
              <a:t> LGIS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37FD4AF-3809-A6C2-4476-E0101E786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879583"/>
              </p:ext>
            </p:extLst>
          </p:nvPr>
        </p:nvGraphicFramePr>
        <p:xfrm>
          <a:off x="228601" y="1219200"/>
          <a:ext cx="8763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16C5C082-6B41-1A5D-63FF-E3188CFD6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76200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sz="4000" dirty="0"/>
              <a:t>Treatment</a:t>
            </a:r>
            <a:endParaRPr lang="en-US" altLang="en-US" dirty="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7DECB2E4-4CF6-D586-DCCA-53897DF733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05400"/>
          </a:xfrm>
        </p:spPr>
        <p:txBody>
          <a:bodyPr>
            <a:normAutofit/>
          </a:bodyPr>
          <a:lstStyle/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1. Antibiotics + nasal decongestants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</a:p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66FF33"/>
                </a:solidFill>
                <a:latin typeface="Arial" panose="020B0604020202020204" pitchFamily="34" charset="0"/>
              </a:rPr>
              <a:t>2. External </a:t>
            </a:r>
            <a:r>
              <a:rPr lang="en-US" altLang="en-US" sz="2800" dirty="0" err="1">
                <a:solidFill>
                  <a:srgbClr val="66FF33"/>
                </a:solidFill>
                <a:latin typeface="Arial" panose="020B0604020202020204" pitchFamily="34" charset="0"/>
              </a:rPr>
              <a:t>fronto</a:t>
            </a:r>
            <a:r>
              <a:rPr lang="en-US" altLang="en-US" sz="2800" dirty="0">
                <a:solidFill>
                  <a:srgbClr val="66FF33"/>
                </a:solidFill>
                <a:latin typeface="Arial" panose="020B0604020202020204" pitchFamily="34" charset="0"/>
              </a:rPr>
              <a:t>-ethmoidectomy:</a:t>
            </a: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                        </a:t>
            </a:r>
          </a:p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  <a:latin typeface="Arial" panose="020B0604020202020204" pitchFamily="34" charset="0"/>
              </a:rPr>
              <a:t>                         by Lynch – Howarth’s approach</a:t>
            </a:r>
          </a:p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3. Endoscopic </a:t>
            </a:r>
            <a:r>
              <a:rPr lang="en-US" altLang="en-US" sz="2800" dirty="0" err="1">
                <a:solidFill>
                  <a:srgbClr val="FFFF66"/>
                </a:solidFill>
                <a:latin typeface="Arial" panose="020B0604020202020204" pitchFamily="34" charset="0"/>
              </a:rPr>
              <a:t>fronto</a:t>
            </a: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-ethmoidectomy</a:t>
            </a:r>
          </a:p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66FF33"/>
                </a:solidFill>
                <a:latin typeface="Arial" panose="020B0604020202020204" pitchFamily="34" charset="0"/>
              </a:rPr>
              <a:t>4. Endoscopic decompression (marsupialization)</a:t>
            </a:r>
          </a:p>
          <a:p>
            <a:pPr marL="114300" lvl="1" indent="0"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  <a:latin typeface="Arial" panose="020B0604020202020204" pitchFamily="34" charset="0"/>
              </a:rPr>
              <a:t>5. Osteoplastic flap repair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5E62E1-F128-9766-EEA3-73E394FC8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F211991-3AF7-A24F-8D91-16204A7A99BD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B0FE513A-292A-45A2-CB01-E789396A3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/>
              <a:t>Lt ethmoid mucocoele</a:t>
            </a:r>
          </a:p>
        </p:txBody>
      </p:sp>
      <p:pic>
        <p:nvPicPr>
          <p:cNvPr id="89091" name="Picture 13" descr="giant-fig1">
            <a:extLst>
              <a:ext uri="{FF2B5EF4-FFF2-40B4-BE49-F238E27FC236}">
                <a16:creationId xmlns:a16="http://schemas.microsoft.com/office/drawing/2014/main" id="{90ED9D8B-D823-FD33-0A87-6EB07A80E5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799"/>
            <a:ext cx="4518780" cy="4756611"/>
          </a:xfr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AE496A7-53B0-9115-A869-17760E5233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0D8C44-F0BD-B84D-B04E-74B4ED5C1176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>
            <a:extLst>
              <a:ext uri="{FF2B5EF4-FFF2-40B4-BE49-F238E27FC236}">
                <a16:creationId xmlns:a16="http://schemas.microsoft.com/office/drawing/2014/main" id="{826DD0DF-AEB8-6497-4F16-5EB41C960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9103" y="244358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Pre-op CT </a:t>
            </a:r>
            <a:r>
              <a:rPr lang="en-US" altLang="en-US" sz="4000" dirty="0"/>
              <a:t>scan</a:t>
            </a:r>
            <a:r>
              <a:rPr lang="en-US" altLang="en-US" dirty="0"/>
              <a:t> (axial)</a:t>
            </a:r>
          </a:p>
        </p:txBody>
      </p:sp>
      <p:pic>
        <p:nvPicPr>
          <p:cNvPr id="90115" name="Picture 6" descr="giant-fig2">
            <a:extLst>
              <a:ext uri="{FF2B5EF4-FFF2-40B4-BE49-F238E27FC236}">
                <a16:creationId xmlns:a16="http://schemas.microsoft.com/office/drawing/2014/main" id="{F72B842B-2210-6814-ABFD-ACFDBA658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88396"/>
            <a:ext cx="4876800" cy="4719484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C5E0DB6-A788-6C6F-7B5C-6E91B6980A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03A405-DF4F-7547-AD6D-4B3FF76664E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>
            <a:extLst>
              <a:ext uri="{FF2B5EF4-FFF2-40B4-BE49-F238E27FC236}">
                <a16:creationId xmlns:a16="http://schemas.microsoft.com/office/drawing/2014/main" id="{9A72DE24-D815-6232-E513-D2F39ADB2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228600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Drainage + Marsupialization</a:t>
            </a:r>
          </a:p>
        </p:txBody>
      </p:sp>
      <p:pic>
        <p:nvPicPr>
          <p:cNvPr id="91139" name="Picture 6" descr="giant-fig3">
            <a:extLst>
              <a:ext uri="{FF2B5EF4-FFF2-40B4-BE49-F238E27FC236}">
                <a16:creationId xmlns:a16="http://schemas.microsoft.com/office/drawing/2014/main" id="{05E9C4F4-76B5-BD49-A18F-BBD3C73CFB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47800"/>
            <a:ext cx="5039533" cy="4981104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A137B8E-D02E-48BD-98C9-EE0AC6330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8094A5-8691-C045-9F9E-B8143700901C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73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>
            <a:extLst>
              <a:ext uri="{FF2B5EF4-FFF2-40B4-BE49-F238E27FC236}">
                <a16:creationId xmlns:a16="http://schemas.microsoft.com/office/drawing/2014/main" id="{C51C0010-B8DE-A062-78D2-3CEB1B16A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8716" y="152400"/>
            <a:ext cx="7429499" cy="1478570"/>
          </a:xfrm>
          <a:noFill/>
        </p:spPr>
        <p:txBody>
          <a:bodyPr/>
          <a:lstStyle/>
          <a:p>
            <a:pPr algn="ctr" eaLnBrk="1" hangingPunct="1"/>
            <a:r>
              <a:rPr lang="en-US" altLang="en-US" dirty="0"/>
              <a:t>Post-op CT scan (coronal)</a:t>
            </a:r>
          </a:p>
        </p:txBody>
      </p:sp>
      <p:pic>
        <p:nvPicPr>
          <p:cNvPr id="92163" name="Picture 6" descr="giant-fig4">
            <a:extLst>
              <a:ext uri="{FF2B5EF4-FFF2-40B4-BE49-F238E27FC236}">
                <a16:creationId xmlns:a16="http://schemas.microsoft.com/office/drawing/2014/main" id="{F6B8C003-D782-3B72-4766-A9D7D6E27F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7799"/>
            <a:ext cx="6442170" cy="4880433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F557C69-AA0C-EDB4-13AB-837381C27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22AC35-04EF-6B45-ADCE-8E22A8D49623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74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FE735727-D8AC-F34D-9730-1DCD9256B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76200"/>
            <a:ext cx="7429499" cy="147857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Pott’s puffy </a:t>
            </a:r>
            <a:r>
              <a:rPr lang="en-US" altLang="en-US" sz="4000" dirty="0" err="1"/>
              <a:t>tumour</a:t>
            </a:r>
            <a:endParaRPr lang="en-US" altLang="en-US" sz="40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72335FA-0FEB-B42C-7C6E-E7D141BCAC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811820"/>
              </p:ext>
            </p:extLst>
          </p:nvPr>
        </p:nvGraphicFramePr>
        <p:xfrm>
          <a:off x="381000" y="1295400"/>
          <a:ext cx="8382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6">
            <a:extLst>
              <a:ext uri="{FF2B5EF4-FFF2-40B4-BE49-F238E27FC236}">
                <a16:creationId xmlns:a16="http://schemas.microsoft.com/office/drawing/2014/main" id="{A94483FF-BE51-EB33-578A-224B633FC1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F4D1DB-AFF8-5A46-8E90-13318838976D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75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7B473432-F9DA-57A9-86D6-DA666C14E1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3450" y="181590"/>
            <a:ext cx="7429499" cy="147857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Pott’s puffy </a:t>
            </a:r>
            <a:r>
              <a:rPr lang="en-US" altLang="en-US" sz="4000" dirty="0" err="1"/>
              <a:t>tumour</a:t>
            </a:r>
            <a:endParaRPr lang="en-US" altLang="en-US" sz="4000" dirty="0"/>
          </a:p>
        </p:txBody>
      </p:sp>
      <p:pic>
        <p:nvPicPr>
          <p:cNvPr id="95235" name="Picture 3" descr="Pott's puffy">
            <a:extLst>
              <a:ext uri="{FF2B5EF4-FFF2-40B4-BE49-F238E27FC236}">
                <a16:creationId xmlns:a16="http://schemas.microsoft.com/office/drawing/2014/main" id="{CA9CC09C-A2EE-226D-E40E-9292490BBF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81175"/>
            <a:ext cx="4267200" cy="4391025"/>
          </a:xfrm>
        </p:spPr>
      </p:pic>
      <p:pic>
        <p:nvPicPr>
          <p:cNvPr id="95236" name="Picture 4" descr="p">
            <a:extLst>
              <a:ext uri="{FF2B5EF4-FFF2-40B4-BE49-F238E27FC236}">
                <a16:creationId xmlns:a16="http://schemas.microsoft.com/office/drawing/2014/main" id="{9D989208-2079-ECDC-9E3C-82F763D064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0" y="2438400"/>
            <a:ext cx="3975278" cy="34290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ott">
            <a:extLst>
              <a:ext uri="{FF2B5EF4-FFF2-40B4-BE49-F238E27FC236}">
                <a16:creationId xmlns:a16="http://schemas.microsoft.com/office/drawing/2014/main" id="{3B867B04-C85D-B82A-4432-09BDF66BBE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12" y="381000"/>
            <a:ext cx="5861976" cy="55626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C5E63FE-21E2-8BD6-2658-07BCAC653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/>
              <a:t>Oro-antral fistula</a:t>
            </a:r>
          </a:p>
        </p:txBody>
      </p:sp>
      <p:pic>
        <p:nvPicPr>
          <p:cNvPr id="97283" name="Picture 5" descr="oro-antral fistula">
            <a:extLst>
              <a:ext uri="{FF2B5EF4-FFF2-40B4-BE49-F238E27FC236}">
                <a16:creationId xmlns:a16="http://schemas.microsoft.com/office/drawing/2014/main" id="{0CF72DEF-B67B-8C1F-DA24-EFB537F1E6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4114800" cy="4953000"/>
          </a:xfrm>
        </p:spPr>
      </p:pic>
      <p:sp>
        <p:nvSpPr>
          <p:cNvPr id="97284" name="Rectangle 6">
            <a:extLst>
              <a:ext uri="{FF2B5EF4-FFF2-40B4-BE49-F238E27FC236}">
                <a16:creationId xmlns:a16="http://schemas.microsoft.com/office/drawing/2014/main" id="{3E36DA89-3272-4FD0-C1D0-C6410827C8A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295400"/>
            <a:ext cx="4267200" cy="51054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/>
              <a:t>  </a:t>
            </a:r>
            <a:r>
              <a:rPr lang="en-US" altLang="en-US" dirty="0">
                <a:solidFill>
                  <a:srgbClr val="66FF33"/>
                </a:solidFill>
              </a:rPr>
              <a:t>Communication b/w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  oral cavity &amp; maxillary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>
                <a:solidFill>
                  <a:srgbClr val="66FF33"/>
                </a:solidFill>
              </a:rPr>
              <a:t>  antrum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/>
              <a:t>  Tx: closure by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/>
              <a:t>   </a:t>
            </a:r>
            <a:r>
              <a:rPr lang="en-US" altLang="en-US" dirty="0">
                <a:solidFill>
                  <a:srgbClr val="FFFF66"/>
                </a:solidFill>
              </a:rPr>
              <a:t>a. Buccal mucosal  	advancement flap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>
                <a:solidFill>
                  <a:srgbClr val="FFFF66"/>
                </a:solidFill>
              </a:rPr>
              <a:t>   b. Palatal flap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dirty="0">
                <a:solidFill>
                  <a:srgbClr val="FFFF66"/>
                </a:solidFill>
              </a:rPr>
              <a:t>   c. Buccal fat pad flap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>
            <a:extLst>
              <a:ext uri="{FF2B5EF4-FFF2-40B4-BE49-F238E27FC236}">
                <a16:creationId xmlns:a16="http://schemas.microsoft.com/office/drawing/2014/main" id="{6320FE0A-3D9E-737A-8D0C-6296982BA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44545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Maxillary sinusitis + fistula</a:t>
            </a:r>
          </a:p>
        </p:txBody>
      </p:sp>
      <p:pic>
        <p:nvPicPr>
          <p:cNvPr id="99331" name="Picture 6" descr="Oroantral_Fistula_CT_Scan_400_SQ">
            <a:extLst>
              <a:ext uri="{FF2B5EF4-FFF2-40B4-BE49-F238E27FC236}">
                <a16:creationId xmlns:a16="http://schemas.microsoft.com/office/drawing/2014/main" id="{D85E75B9-F811-3952-E73F-EEDB5043C6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83531"/>
            <a:ext cx="4876799" cy="4876799"/>
          </a:xfr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93716439-1156-5F5B-2682-CB485A9E5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BC91D3-8DB9-4540-9695-E9201C3B9B9B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79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EB011D23-2C2E-B144-0C6B-9F969EE45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0"/>
            <a:ext cx="73025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DFA77E-8D77-E248-B867-40A04FC1CA09}" type="slidenum">
              <a:rPr lang="en-US" altLang="en-US" sz="1800" b="1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8</a:t>
            </a:fld>
            <a:endParaRPr lang="en-US" altLang="en-US" sz="18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F35A4-BE1F-5FE9-211F-0130E02D3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31919" cy="2671763"/>
          </a:xfrm>
        </p:spPr>
        <p:txBody>
          <a:bodyPr>
            <a:normAutofit/>
          </a:bodyPr>
          <a:lstStyle/>
          <a:p>
            <a:r>
              <a:rPr lang="en-US" sz="5400" dirty="0"/>
              <a:t>Complications of rhinosinusitis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625805-6FA1-FD7B-6B71-7AC7C489C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8D347031-3FC7-C55B-463D-6374CC57B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66FF33"/>
          </a:solidFill>
        </p:spPr>
        <p:txBody>
          <a:bodyPr/>
          <a:lstStyle/>
          <a:p>
            <a:pPr eaLnBrk="1" hangingPunct="1"/>
            <a:r>
              <a:rPr lang="en-US" altLang="en-US" sz="3900"/>
              <a:t>Buccal mucosal advancement flap</a:t>
            </a:r>
          </a:p>
        </p:txBody>
      </p:sp>
      <p:pic>
        <p:nvPicPr>
          <p:cNvPr id="100355" name="Picture 6" descr="Oro-antral_fistula_450SQ_L">
            <a:extLst>
              <a:ext uri="{FF2B5EF4-FFF2-40B4-BE49-F238E27FC236}">
                <a16:creationId xmlns:a16="http://schemas.microsoft.com/office/drawing/2014/main" id="{EFF72986-4482-85F3-3300-3FB315699A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04" y="2249488"/>
            <a:ext cx="3683817" cy="3541712"/>
          </a:xfr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5EDC28E-0F3B-3D57-C18F-F851AABDD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630592-D2AD-B6D3-005B-CE0344FAF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EC4EA7-19F9-5D4C-A1F7-D0CCDF4F04D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80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>
            <a:extLst>
              <a:ext uri="{FF2B5EF4-FFF2-40B4-BE49-F238E27FC236}">
                <a16:creationId xmlns:a16="http://schemas.microsoft.com/office/drawing/2014/main" id="{39BF4AFB-5425-4B96-EC9B-66F623334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66FF33"/>
          </a:solidFill>
        </p:spPr>
        <p:txBody>
          <a:bodyPr/>
          <a:lstStyle/>
          <a:p>
            <a:pPr eaLnBrk="1" hangingPunct="1"/>
            <a:r>
              <a:rPr lang="en-US" altLang="en-US"/>
              <a:t>Fistula closed</a:t>
            </a:r>
          </a:p>
        </p:txBody>
      </p:sp>
      <p:pic>
        <p:nvPicPr>
          <p:cNvPr id="101379" name="Picture 6" descr="Oro-antral_fistula_repair_with_Flap__434x_308_LABELED">
            <a:extLst>
              <a:ext uri="{FF2B5EF4-FFF2-40B4-BE49-F238E27FC236}">
                <a16:creationId xmlns:a16="http://schemas.microsoft.com/office/drawing/2014/main" id="{C2E3D302-82DD-9628-7441-D339AE1B70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63" y="2629694"/>
            <a:ext cx="4127500" cy="2781300"/>
          </a:xfr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A4B7266-A0F3-06B9-EF5B-8D456433C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602C94-5B24-9FD7-D505-4672FEAF46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20A50E-59D5-B14D-8626-93940F7299A0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81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30BE560F-A0BC-95F2-11E7-4BBBFB93A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059" y="152400"/>
            <a:ext cx="7429499" cy="147857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Toxic shock syndrome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B6F0114-E31B-4272-C1CC-1EF14E6AFF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82000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Rare, potentially fatal complication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 err="1">
                <a:solidFill>
                  <a:srgbClr val="FFFF66"/>
                </a:solidFill>
              </a:rPr>
              <a:t>Septicaemia</a:t>
            </a:r>
            <a:r>
              <a:rPr lang="en-US" altLang="en-US" sz="2800" dirty="0">
                <a:solidFill>
                  <a:srgbClr val="FFFF66"/>
                </a:solidFill>
              </a:rPr>
              <a:t> due to Staphylococcus aureus or Streptococcus infection</a:t>
            </a:r>
            <a:r>
              <a:rPr lang="en-US" altLang="en-US" sz="2800" dirty="0"/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C/F:</a:t>
            </a:r>
            <a:r>
              <a:rPr lang="en-US" altLang="en-US" sz="2800" dirty="0"/>
              <a:t> fever, hypotension, skin rashes with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800" dirty="0"/>
              <a:t>           desquamation, multi-system failure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66FF33"/>
                </a:solidFill>
              </a:rPr>
              <a:t>Tx: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FFFF66"/>
                </a:solidFill>
              </a:rPr>
              <a:t>1. IV Ceftriaxone 1g Q8H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800" dirty="0">
                <a:solidFill>
                  <a:srgbClr val="FFFF66"/>
                </a:solidFill>
              </a:rPr>
              <a:t>          2. Drainage of sinus pus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22500C-D12C-0073-EF50-C04C52F2B3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230A9D-F442-F943-A1D0-1366B64A3978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82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A693-C9A1-5E89-56E0-F29BC4DC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152400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family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C4306-582C-F7EC-298E-9EF7A58C0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257799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-webkit-standard"/>
              </a:rPr>
              <a:t>R</a:t>
            </a:r>
            <a:r>
              <a:rPr lang="en-GB" b="0" i="0" u="none" strike="noStrike" dirty="0">
                <a:effectLst/>
                <a:latin typeface="-webkit-standard"/>
              </a:rPr>
              <a:t>ecognizing and managing complications of rhinosinusitis is crucial to preventing severe outcomes.</a:t>
            </a:r>
          </a:p>
          <a:p>
            <a:r>
              <a:rPr lang="en-US" dirty="0"/>
              <a:t>In primary care, early differentiation between viral and bacterial sinusitis is essential to avoid unnecessary antibiotic use while ensuring timely treatment for bacterial infections to prevent complications.</a:t>
            </a:r>
          </a:p>
          <a:p>
            <a:r>
              <a:rPr lang="en-US" dirty="0"/>
              <a:t>Patients should be educated on red flag symptoms such as high fever, periorbital swelling, and severe headache, which require urgent referral. </a:t>
            </a:r>
          </a:p>
          <a:p>
            <a:r>
              <a:rPr lang="en-US" dirty="0"/>
              <a:t>Preventative measures, including nasal saline irrigation and allergy management, are also emphasized in family medicine to reduce recurrence and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33711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BB58E-C970-8A6E-7F9D-73655DE6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BIOMEDICAL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3181C-D6F0-3B59-AAF8-9E428C113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Ethical challenges may arise when balancing antibiotic stewardship with the need to prevent life-threatening complications or when patients refuse necessary treatments, requiring careful navigation of medical and ethical responsibilities.</a:t>
            </a:r>
          </a:p>
        </p:txBody>
      </p:sp>
    </p:spTree>
    <p:extLst>
      <p:ext uri="{BB962C8B-B14F-4D97-AF65-F5344CB8AC3E}">
        <p14:creationId xmlns:p14="http://schemas.microsoft.com/office/powerpoint/2010/main" val="3409837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45A87-AF07-A8E9-23DF-DE3688E6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327514"/>
            <a:ext cx="7429499" cy="147857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35128-BC4A-B1B2-2015-1BF8362C5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AI-powered tools, such as machine learning algorithms and clinical decision support systems, can help differentiate bacterial from viral sinusitis, reducing unnecessary antibiotic prescriptions and preventing complications related to antibiotic resistance.</a:t>
            </a:r>
          </a:p>
        </p:txBody>
      </p:sp>
    </p:spTree>
    <p:extLst>
      <p:ext uri="{BB962C8B-B14F-4D97-AF65-F5344CB8AC3E}">
        <p14:creationId xmlns:p14="http://schemas.microsoft.com/office/powerpoint/2010/main" val="33791928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C1B3-9902-1311-12EF-421B4774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B74B4-9AC5-A07A-2D10-D270D187E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https://pmc.ncbi.nlm.nih.gov/articles/PMC10477815/</a:t>
            </a:r>
            <a:endParaRPr lang="en-US" dirty="0"/>
          </a:p>
          <a:p>
            <a:r>
              <a:rPr lang="en-US" dirty="0">
                <a:hlinkClick r:id="rId3"/>
              </a:rPr>
              <a:t>https://www.kosinmedj.org/journal/view.php?number=1279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06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8074-538D-1DA4-7AB7-C16D4F58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EF930-DFD4-BD15-07B7-FC6BC03F8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https://www.mayoclinic.org/diseases-conditions/acute-sinusitis/symptoms-causes/syc-20351671</a:t>
            </a:r>
            <a:endParaRPr lang="en-US" dirty="0"/>
          </a:p>
          <a:p>
            <a:r>
              <a:rPr lang="en-US" dirty="0">
                <a:hlinkClick r:id="rId3"/>
              </a:rPr>
              <a:t>https://link.springer.com</a:t>
            </a:r>
            <a:r>
              <a:rPr lang="en-US">
                <a:hlinkClick r:id="rId3"/>
              </a:rPr>
              <a:t>/chapter/10.1007/978-3-030-54088-3_23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30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7CF7F652-196A-B010-EDC4-3262F2617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Dr.Sadia Ch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88EB8E-8EEE-746D-2A25-C2524444A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27E33D-955F-7447-8BA6-8D4965C38267}" type="slidenum">
              <a:rPr lang="en-US" altLang="en-US" sz="1800">
                <a:solidFill>
                  <a:srgbClr val="FFFF00"/>
                </a:solidFill>
                <a:latin typeface="Tahoma" panose="020B0604030504040204" pitchFamily="34" charset="0"/>
              </a:rPr>
              <a:pPr eaLnBrk="1" hangingPunct="1"/>
              <a:t>88</a:t>
            </a:fld>
            <a:endParaRPr lang="en-US" altLang="en-US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pic>
        <p:nvPicPr>
          <p:cNvPr id="103428" name="Picture 5">
            <a:extLst>
              <a:ext uri="{FF2B5EF4-FFF2-40B4-BE49-F238E27FC236}">
                <a16:creationId xmlns:a16="http://schemas.microsoft.com/office/drawing/2014/main" id="{C9E87BE7-8785-1DC7-E788-DA02451A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"/>
          <a:stretch>
            <a:fillRect/>
          </a:stretch>
        </p:blipFill>
        <p:spPr bwMode="auto">
          <a:xfrm>
            <a:off x="609600" y="636588"/>
            <a:ext cx="79248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1627-4604-78BC-705B-C496B472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0" y="3958"/>
            <a:ext cx="7429499" cy="1478570"/>
          </a:xfrm>
        </p:spPr>
        <p:txBody>
          <a:bodyPr>
            <a:normAutofit/>
          </a:bodyPr>
          <a:lstStyle/>
          <a:p>
            <a:r>
              <a:rPr lang="en-US" sz="4000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B3908-0D6A-2C63-90E0-7441534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9486"/>
            <a:ext cx="7828359" cy="4303713"/>
          </a:xfrm>
        </p:spPr>
        <p:txBody>
          <a:bodyPr>
            <a:normAutofit/>
          </a:bodyPr>
          <a:lstStyle/>
          <a:p>
            <a:r>
              <a:rPr lang="en-US" dirty="0"/>
              <a:t>At the end of 1 hour lecture students of 4</a:t>
            </a:r>
            <a:r>
              <a:rPr lang="en-US" baseline="30000" dirty="0"/>
              <a:t>th</a:t>
            </a:r>
            <a:r>
              <a:rPr lang="en-US" dirty="0"/>
              <a:t> year will be able to:</a:t>
            </a:r>
          </a:p>
          <a:p>
            <a:pPr lvl="1"/>
            <a:r>
              <a:rPr lang="en-US" sz="2400" dirty="0"/>
              <a:t>Define the complications of rhinosinusitis</a:t>
            </a:r>
          </a:p>
          <a:p>
            <a:pPr lvl="1"/>
            <a:r>
              <a:rPr lang="en-US" sz="2400" dirty="0"/>
              <a:t>Enumerate the complications of rhinosinusitis</a:t>
            </a:r>
          </a:p>
          <a:p>
            <a:pPr lvl="1"/>
            <a:r>
              <a:rPr lang="en-US" sz="2400" dirty="0"/>
              <a:t>Explain pathological organisms involved</a:t>
            </a:r>
          </a:p>
          <a:p>
            <a:pPr lvl="1"/>
            <a:r>
              <a:rPr lang="en-US" sz="2400" dirty="0"/>
              <a:t>Identify the complications on the basis of clinical presentations of patients</a:t>
            </a:r>
          </a:p>
          <a:p>
            <a:pPr lvl="1"/>
            <a:r>
              <a:rPr lang="en-US" sz="2400" dirty="0"/>
              <a:t>Manage the patients of rhinosinusitis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5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{087D0501-EA7C-3144-95A4-CB73000C5AA6}tf10001122</Template>
  <TotalTime>1466</TotalTime>
  <Words>1791</Words>
  <Application>Microsoft Macintosh PowerPoint</Application>
  <PresentationFormat>On-screen Show (4:3)</PresentationFormat>
  <Paragraphs>429</Paragraphs>
  <Slides>88</Slides>
  <Notes>75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Times New Roman</vt:lpstr>
      <vt:lpstr>Arial</vt:lpstr>
      <vt:lpstr>Tahoma</vt:lpstr>
      <vt:lpstr>Symbol</vt:lpstr>
      <vt:lpstr>Circuit</vt:lpstr>
      <vt:lpstr>PowerPoint Presentation</vt:lpstr>
      <vt:lpstr>PowerPoint Presentation</vt:lpstr>
      <vt:lpstr>PowerPoint Presentation</vt:lpstr>
      <vt:lpstr>PowerPoint Presentation</vt:lpstr>
      <vt:lpstr>University Motto, Mission, Vision &amp; Values</vt:lpstr>
      <vt:lpstr>Prof Umar Model Of Integrated  Lecture</vt:lpstr>
      <vt:lpstr>Sequence Of  LGIS</vt:lpstr>
      <vt:lpstr>Complications of rhinosinusitis</vt:lpstr>
      <vt:lpstr>Learning Objectives</vt:lpstr>
      <vt:lpstr>Definition</vt:lpstr>
      <vt:lpstr>Etiology</vt:lpstr>
      <vt:lpstr>Routes of infection</vt:lpstr>
      <vt:lpstr>Common pathogens</vt:lpstr>
      <vt:lpstr>Orbital Complications</vt:lpstr>
      <vt:lpstr>Intracranial Complications</vt:lpstr>
      <vt:lpstr> local complications</vt:lpstr>
      <vt:lpstr>Orbital complications</vt:lpstr>
      <vt:lpstr>Introduction</vt:lpstr>
      <vt:lpstr>Pre-septal cellulitis</vt:lpstr>
      <vt:lpstr>Pre-septal cellulitis</vt:lpstr>
      <vt:lpstr>Pre-septal cellulitis</vt:lpstr>
      <vt:lpstr>Pre-septal abscess</vt:lpstr>
      <vt:lpstr>Pre-septal abscess</vt:lpstr>
      <vt:lpstr>Orbital Cellulitis</vt:lpstr>
      <vt:lpstr>Orbital Cellulitis</vt:lpstr>
      <vt:lpstr>Orbital cellulitis</vt:lpstr>
      <vt:lpstr>PowerPoint Presentation</vt:lpstr>
      <vt:lpstr>Extra-periosteal abscess</vt:lpstr>
      <vt:lpstr>Extra-periosteal abscess</vt:lpstr>
      <vt:lpstr>Extra-periosteal abscess</vt:lpstr>
      <vt:lpstr>Intra-periosteal abscess</vt:lpstr>
      <vt:lpstr>Intra-periosteal orbital abscess</vt:lpstr>
      <vt:lpstr>Proptosis</vt:lpstr>
      <vt:lpstr>Chemosis</vt:lpstr>
      <vt:lpstr>Cavernous Sinus Thrombosis</vt:lpstr>
      <vt:lpstr>Cavernous Sinus Thrombosis</vt:lpstr>
      <vt:lpstr>Cavernous sinus thrombosis</vt:lpstr>
      <vt:lpstr>C.T. with venogram</vt:lpstr>
      <vt:lpstr>C.T. scan with contrast</vt:lpstr>
      <vt:lpstr>Orbital apex syndrome </vt:lpstr>
      <vt:lpstr>Evaluation of orbital complication</vt:lpstr>
      <vt:lpstr>Medical Treatment</vt:lpstr>
      <vt:lpstr>Surgical Treatment</vt:lpstr>
      <vt:lpstr>Lynch – Howarth incision</vt:lpstr>
      <vt:lpstr>Frontal sinus trephination</vt:lpstr>
      <vt:lpstr>Indications for orbital decompression</vt:lpstr>
      <vt:lpstr>Intra-cranial complications</vt:lpstr>
      <vt:lpstr>Introduction</vt:lpstr>
      <vt:lpstr>Intra-cranial complications</vt:lpstr>
      <vt:lpstr>PowerPoint Presentation</vt:lpstr>
      <vt:lpstr>Clinical Features</vt:lpstr>
      <vt:lpstr>C.T.: Frontal lobe abscess</vt:lpstr>
      <vt:lpstr>Frontal lobe abscess</vt:lpstr>
      <vt:lpstr>Investigations &amp; Medical TREATMENT</vt:lpstr>
      <vt:lpstr>Surgical Treatment</vt:lpstr>
      <vt:lpstr>Sequelae</vt:lpstr>
      <vt:lpstr>LOCAL complications</vt:lpstr>
      <vt:lpstr>MUCOCELE</vt:lpstr>
      <vt:lpstr>Etiology</vt:lpstr>
      <vt:lpstr>Clinical Features </vt:lpstr>
      <vt:lpstr>Differential diagnosis</vt:lpstr>
      <vt:lpstr>Investigations</vt:lpstr>
      <vt:lpstr>Frontal mucocoele</vt:lpstr>
      <vt:lpstr>Fronto-ethmoid mucocele</vt:lpstr>
      <vt:lpstr>Fronto-ethmoid mucocoele</vt:lpstr>
      <vt:lpstr>Fronto-ethmoid mucocoele with proptosis</vt:lpstr>
      <vt:lpstr>Maxillary mucocoele</vt:lpstr>
      <vt:lpstr>Ethmoid + sphenoid mucocoele</vt:lpstr>
      <vt:lpstr>Sphenoid mucocoele</vt:lpstr>
      <vt:lpstr>Treatment</vt:lpstr>
      <vt:lpstr>Lt ethmoid mucocoele</vt:lpstr>
      <vt:lpstr>Pre-op CT scan (axial)</vt:lpstr>
      <vt:lpstr>Drainage + Marsupialization</vt:lpstr>
      <vt:lpstr>Post-op CT scan (coronal)</vt:lpstr>
      <vt:lpstr>Pott’s puffy tumour</vt:lpstr>
      <vt:lpstr>Pott’s puffy tumour</vt:lpstr>
      <vt:lpstr>PowerPoint Presentation</vt:lpstr>
      <vt:lpstr>Oro-antral fistula</vt:lpstr>
      <vt:lpstr>Maxillary sinusitis + fistula</vt:lpstr>
      <vt:lpstr>Buccal mucosal advancement flap</vt:lpstr>
      <vt:lpstr>Fistula closed</vt:lpstr>
      <vt:lpstr>Toxic shock syndrome</vt:lpstr>
      <vt:lpstr>family MEDICINE</vt:lpstr>
      <vt:lpstr>BIOMEDICAL ETHICS</vt:lpstr>
      <vt:lpstr>ARTIFICIAL INTELLIGENCE</vt:lpstr>
      <vt:lpstr>RESEARCH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Manbir Singh</dc:creator>
  <cp:lastModifiedBy>Basil Aatif</cp:lastModifiedBy>
  <cp:revision>149</cp:revision>
  <dcterms:created xsi:type="dcterms:W3CDTF">1601-01-01T00:00:00Z</dcterms:created>
  <dcterms:modified xsi:type="dcterms:W3CDTF">2025-02-06T11:19:04Z</dcterms:modified>
</cp:coreProperties>
</file>