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6"/>
  </p:notesMasterIdLst>
  <p:sldIdLst>
    <p:sldId id="318" r:id="rId3"/>
    <p:sldId id="317" r:id="rId4"/>
    <p:sldId id="297" r:id="rId5"/>
    <p:sldId id="296" r:id="rId6"/>
    <p:sldId id="258" r:id="rId7"/>
    <p:sldId id="319" r:id="rId8"/>
    <p:sldId id="348" r:id="rId9"/>
    <p:sldId id="354" r:id="rId10"/>
    <p:sldId id="355" r:id="rId11"/>
    <p:sldId id="356" r:id="rId12"/>
    <p:sldId id="358" r:id="rId13"/>
    <p:sldId id="357" r:id="rId14"/>
    <p:sldId id="359" r:id="rId15"/>
    <p:sldId id="324" r:id="rId16"/>
    <p:sldId id="333" r:id="rId17"/>
    <p:sldId id="349" r:id="rId18"/>
    <p:sldId id="350" r:id="rId19"/>
    <p:sldId id="351" r:id="rId20"/>
    <p:sldId id="352" r:id="rId21"/>
    <p:sldId id="584" r:id="rId22"/>
    <p:sldId id="337" r:id="rId23"/>
    <p:sldId id="315"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2" d="100"/>
          <a:sy n="62" d="100"/>
        </p:scale>
        <p:origin x="1400" y="-21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08B6EB88-8F16-452E-B4F3-0EBC4A2AB728}"/>
    <pc:docChg chg="undo custSel addSld delSld modSld sldOrd">
      <pc:chgData name="Romessa Naeem" userId="1bce7fe639484c7a" providerId="LiveId" clId="{08B6EB88-8F16-452E-B4F3-0EBC4A2AB728}" dt="2025-01-30T09:38:01.601" v="1540" actId="14100"/>
      <pc:docMkLst>
        <pc:docMk/>
      </pc:docMkLst>
      <pc:sldChg chg="delSp modSp mod">
        <pc:chgData name="Romessa Naeem" userId="1bce7fe639484c7a" providerId="LiveId" clId="{08B6EB88-8F16-452E-B4F3-0EBC4A2AB728}" dt="2025-01-30T09:10:28.777" v="931" actId="478"/>
        <pc:sldMkLst>
          <pc:docMk/>
          <pc:sldMk cId="2704231860" sldId="258"/>
        </pc:sldMkLst>
        <pc:spChg chg="mod">
          <ac:chgData name="Romessa Naeem" userId="1bce7fe639484c7a" providerId="LiveId" clId="{08B6EB88-8F16-452E-B4F3-0EBC4A2AB728}" dt="2025-01-30T08:27:12.414" v="10" actId="20577"/>
          <ac:spMkLst>
            <pc:docMk/>
            <pc:sldMk cId="2704231860" sldId="258"/>
            <ac:spMk id="3" creationId="{00000000-0000-0000-0000-000000000000}"/>
          </ac:spMkLst>
        </pc:spChg>
      </pc:sldChg>
      <pc:sldChg chg="del">
        <pc:chgData name="Romessa Naeem" userId="1bce7fe639484c7a" providerId="LiveId" clId="{08B6EB88-8F16-452E-B4F3-0EBC4A2AB728}" dt="2025-01-30T08:41:31.614" v="139" actId="47"/>
        <pc:sldMkLst>
          <pc:docMk/>
          <pc:sldMk cId="1261385269" sldId="260"/>
        </pc:sldMkLst>
      </pc:sldChg>
      <pc:sldChg chg="del">
        <pc:chgData name="Romessa Naeem" userId="1bce7fe639484c7a" providerId="LiveId" clId="{08B6EB88-8F16-452E-B4F3-0EBC4A2AB728}" dt="2025-01-30T08:43:40.983" v="154" actId="47"/>
        <pc:sldMkLst>
          <pc:docMk/>
          <pc:sldMk cId="2361247000" sldId="261"/>
        </pc:sldMkLst>
      </pc:sldChg>
      <pc:sldChg chg="del">
        <pc:chgData name="Romessa Naeem" userId="1bce7fe639484c7a" providerId="LiveId" clId="{08B6EB88-8F16-452E-B4F3-0EBC4A2AB728}" dt="2025-01-30T08:43:42.031" v="155" actId="47"/>
        <pc:sldMkLst>
          <pc:docMk/>
          <pc:sldMk cId="3678301863" sldId="262"/>
        </pc:sldMkLst>
      </pc:sldChg>
      <pc:sldChg chg="del">
        <pc:chgData name="Romessa Naeem" userId="1bce7fe639484c7a" providerId="LiveId" clId="{08B6EB88-8F16-452E-B4F3-0EBC4A2AB728}" dt="2025-01-30T08:43:42.933" v="156" actId="47"/>
        <pc:sldMkLst>
          <pc:docMk/>
          <pc:sldMk cId="180344033" sldId="263"/>
        </pc:sldMkLst>
      </pc:sldChg>
      <pc:sldChg chg="del">
        <pc:chgData name="Romessa Naeem" userId="1bce7fe639484c7a" providerId="LiveId" clId="{08B6EB88-8F16-452E-B4F3-0EBC4A2AB728}" dt="2025-01-30T08:43:46.035" v="160" actId="47"/>
        <pc:sldMkLst>
          <pc:docMk/>
          <pc:sldMk cId="4261667900" sldId="264"/>
        </pc:sldMkLst>
      </pc:sldChg>
      <pc:sldChg chg="del">
        <pc:chgData name="Romessa Naeem" userId="1bce7fe639484c7a" providerId="LiveId" clId="{08B6EB88-8F16-452E-B4F3-0EBC4A2AB728}" dt="2025-01-30T08:43:47.085" v="161" actId="47"/>
        <pc:sldMkLst>
          <pc:docMk/>
          <pc:sldMk cId="3827320174" sldId="265"/>
        </pc:sldMkLst>
      </pc:sldChg>
      <pc:sldChg chg="del">
        <pc:chgData name="Romessa Naeem" userId="1bce7fe639484c7a" providerId="LiveId" clId="{08B6EB88-8F16-452E-B4F3-0EBC4A2AB728}" dt="2025-01-30T08:43:45.104" v="159" actId="47"/>
        <pc:sldMkLst>
          <pc:docMk/>
          <pc:sldMk cId="663013293" sldId="266"/>
        </pc:sldMkLst>
      </pc:sldChg>
      <pc:sldChg chg="del">
        <pc:chgData name="Romessa Naeem" userId="1bce7fe639484c7a" providerId="LiveId" clId="{08B6EB88-8F16-452E-B4F3-0EBC4A2AB728}" dt="2025-01-30T08:43:47.852" v="162" actId="47"/>
        <pc:sldMkLst>
          <pc:docMk/>
          <pc:sldMk cId="70926507" sldId="268"/>
        </pc:sldMkLst>
      </pc:sldChg>
      <pc:sldChg chg="del">
        <pc:chgData name="Romessa Naeem" userId="1bce7fe639484c7a" providerId="LiveId" clId="{08B6EB88-8F16-452E-B4F3-0EBC4A2AB728}" dt="2025-01-30T08:43:48.957" v="163" actId="47"/>
        <pc:sldMkLst>
          <pc:docMk/>
          <pc:sldMk cId="193418415" sldId="270"/>
        </pc:sldMkLst>
      </pc:sldChg>
      <pc:sldChg chg="del">
        <pc:chgData name="Romessa Naeem" userId="1bce7fe639484c7a" providerId="LiveId" clId="{08B6EB88-8F16-452E-B4F3-0EBC4A2AB728}" dt="2025-01-30T08:43:49.741" v="164" actId="47"/>
        <pc:sldMkLst>
          <pc:docMk/>
          <pc:sldMk cId="3450561488" sldId="271"/>
        </pc:sldMkLst>
      </pc:sldChg>
      <pc:sldChg chg="del">
        <pc:chgData name="Romessa Naeem" userId="1bce7fe639484c7a" providerId="LiveId" clId="{08B6EB88-8F16-452E-B4F3-0EBC4A2AB728}" dt="2025-01-30T08:43:50.467" v="165" actId="47"/>
        <pc:sldMkLst>
          <pc:docMk/>
          <pc:sldMk cId="352336129" sldId="272"/>
        </pc:sldMkLst>
      </pc:sldChg>
      <pc:sldChg chg="del">
        <pc:chgData name="Romessa Naeem" userId="1bce7fe639484c7a" providerId="LiveId" clId="{08B6EB88-8F16-452E-B4F3-0EBC4A2AB728}" dt="2025-01-30T09:09:05.194" v="820" actId="47"/>
        <pc:sldMkLst>
          <pc:docMk/>
          <pc:sldMk cId="1341772567" sldId="273"/>
        </pc:sldMkLst>
      </pc:sldChg>
      <pc:sldChg chg="del">
        <pc:chgData name="Romessa Naeem" userId="1bce7fe639484c7a" providerId="LiveId" clId="{08B6EB88-8F16-452E-B4F3-0EBC4A2AB728}" dt="2025-01-30T09:11:22.452" v="939" actId="47"/>
        <pc:sldMkLst>
          <pc:docMk/>
          <pc:sldMk cId="3274749179" sldId="274"/>
        </pc:sldMkLst>
      </pc:sldChg>
      <pc:sldChg chg="delSp mod">
        <pc:chgData name="Romessa Naeem" userId="1bce7fe639484c7a" providerId="LiveId" clId="{08B6EB88-8F16-452E-B4F3-0EBC4A2AB728}" dt="2025-01-30T09:33:32.254" v="1438" actId="478"/>
        <pc:sldMkLst>
          <pc:docMk/>
          <pc:sldMk cId="1354827327" sldId="275"/>
        </pc:sldMkLst>
      </pc:sldChg>
      <pc:sldChg chg="addSp delSp modSp del mod">
        <pc:chgData name="Romessa Naeem" userId="1bce7fe639484c7a" providerId="LiveId" clId="{08B6EB88-8F16-452E-B4F3-0EBC4A2AB728}" dt="2025-01-30T08:35:26.087" v="26" actId="47"/>
        <pc:sldMkLst>
          <pc:docMk/>
          <pc:sldMk cId="4014946800" sldId="280"/>
        </pc:sldMkLst>
      </pc:sldChg>
      <pc:sldChg chg="modSp del mod">
        <pc:chgData name="Romessa Naeem" userId="1bce7fe639484c7a" providerId="LiveId" clId="{08B6EB88-8F16-452E-B4F3-0EBC4A2AB728}" dt="2025-01-30T09:26:04.052" v="1430" actId="47"/>
        <pc:sldMkLst>
          <pc:docMk/>
          <pc:sldMk cId="2167158693" sldId="287"/>
        </pc:sldMkLst>
      </pc:sldChg>
      <pc:sldChg chg="del">
        <pc:chgData name="Romessa Naeem" userId="1bce7fe639484c7a" providerId="LiveId" clId="{08B6EB88-8F16-452E-B4F3-0EBC4A2AB728}" dt="2025-01-30T09:20:39.577" v="1335" actId="47"/>
        <pc:sldMkLst>
          <pc:docMk/>
          <pc:sldMk cId="38573769" sldId="288"/>
        </pc:sldMkLst>
      </pc:sldChg>
      <pc:sldChg chg="del">
        <pc:chgData name="Romessa Naeem" userId="1bce7fe639484c7a" providerId="LiveId" clId="{08B6EB88-8F16-452E-B4F3-0EBC4A2AB728}" dt="2025-01-30T09:23:08.920" v="1407" actId="47"/>
        <pc:sldMkLst>
          <pc:docMk/>
          <pc:sldMk cId="442083897" sldId="289"/>
        </pc:sldMkLst>
      </pc:sldChg>
      <pc:sldChg chg="delSp del mod">
        <pc:chgData name="Romessa Naeem" userId="1bce7fe639484c7a" providerId="LiveId" clId="{08B6EB88-8F16-452E-B4F3-0EBC4A2AB728}" dt="2025-01-30T09:11:26.128" v="940" actId="47"/>
        <pc:sldMkLst>
          <pc:docMk/>
          <pc:sldMk cId="1336662627" sldId="291"/>
        </pc:sldMkLst>
      </pc:sldChg>
      <pc:sldChg chg="delSp mod">
        <pc:chgData name="Romessa Naeem" userId="1bce7fe639484c7a" providerId="LiveId" clId="{08B6EB88-8F16-452E-B4F3-0EBC4A2AB728}" dt="2025-01-30T09:32:55.226" v="1437" actId="478"/>
        <pc:sldMkLst>
          <pc:docMk/>
          <pc:sldMk cId="1886851482" sldId="297"/>
        </pc:sldMkLst>
      </pc:sldChg>
      <pc:sldChg chg="del">
        <pc:chgData name="Romessa Naeem" userId="1bce7fe639484c7a" providerId="LiveId" clId="{08B6EB88-8F16-452E-B4F3-0EBC4A2AB728}" dt="2025-01-30T08:35:30.083" v="27" actId="47"/>
        <pc:sldMkLst>
          <pc:docMk/>
          <pc:sldMk cId="3814375166" sldId="305"/>
        </pc:sldMkLst>
      </pc:sldChg>
      <pc:sldChg chg="del">
        <pc:chgData name="Romessa Naeem" userId="1bce7fe639484c7a" providerId="LiveId" clId="{08B6EB88-8F16-452E-B4F3-0EBC4A2AB728}" dt="2025-01-30T08:43:43.635" v="157" actId="47"/>
        <pc:sldMkLst>
          <pc:docMk/>
          <pc:sldMk cId="1572410472" sldId="306"/>
        </pc:sldMkLst>
      </pc:sldChg>
      <pc:sldChg chg="del">
        <pc:chgData name="Romessa Naeem" userId="1bce7fe639484c7a" providerId="LiveId" clId="{08B6EB88-8F16-452E-B4F3-0EBC4A2AB728}" dt="2025-01-30T08:43:44.337" v="158" actId="47"/>
        <pc:sldMkLst>
          <pc:docMk/>
          <pc:sldMk cId="2207468009" sldId="307"/>
        </pc:sldMkLst>
      </pc:sldChg>
      <pc:sldChg chg="del">
        <pc:chgData name="Romessa Naeem" userId="1bce7fe639484c7a" providerId="LiveId" clId="{08B6EB88-8F16-452E-B4F3-0EBC4A2AB728}" dt="2025-01-30T09:15:01.976" v="1208" actId="47"/>
        <pc:sldMkLst>
          <pc:docMk/>
          <pc:sldMk cId="4271121457" sldId="308"/>
        </pc:sldMkLst>
      </pc:sldChg>
      <pc:sldChg chg="del">
        <pc:chgData name="Romessa Naeem" userId="1bce7fe639484c7a" providerId="LiveId" clId="{08B6EB88-8F16-452E-B4F3-0EBC4A2AB728}" dt="2025-01-30T09:15:07.802" v="1209" actId="47"/>
        <pc:sldMkLst>
          <pc:docMk/>
          <pc:sldMk cId="3954194880" sldId="309"/>
        </pc:sldMkLst>
      </pc:sldChg>
      <pc:sldChg chg="del">
        <pc:chgData name="Romessa Naeem" userId="1bce7fe639484c7a" providerId="LiveId" clId="{08B6EB88-8F16-452E-B4F3-0EBC4A2AB728}" dt="2025-01-30T09:26:09.248" v="1431" actId="47"/>
        <pc:sldMkLst>
          <pc:docMk/>
          <pc:sldMk cId="777431774" sldId="314"/>
        </pc:sldMkLst>
      </pc:sldChg>
      <pc:sldChg chg="delSp modSp mod">
        <pc:chgData name="Romessa Naeem" userId="1bce7fe639484c7a" providerId="LiveId" clId="{08B6EB88-8F16-452E-B4F3-0EBC4A2AB728}" dt="2025-01-30T09:26:38.903" v="1433" actId="478"/>
        <pc:sldMkLst>
          <pc:docMk/>
          <pc:sldMk cId="2915695827" sldId="315"/>
        </pc:sldMkLst>
        <pc:spChg chg="mod">
          <ac:chgData name="Romessa Naeem" userId="1bce7fe639484c7a" providerId="LiveId" clId="{08B6EB88-8F16-452E-B4F3-0EBC4A2AB728}" dt="2025-01-30T09:26:35.959" v="1432"/>
          <ac:spMkLst>
            <pc:docMk/>
            <pc:sldMk cId="2915695827" sldId="315"/>
            <ac:spMk id="7" creationId="{00000000-0000-0000-0000-000000000000}"/>
          </ac:spMkLst>
        </pc:spChg>
      </pc:sldChg>
      <pc:sldChg chg="delSp del mod">
        <pc:chgData name="Romessa Naeem" userId="1bce7fe639484c7a" providerId="LiveId" clId="{08B6EB88-8F16-452E-B4F3-0EBC4A2AB728}" dt="2025-01-30T09:32:03.654" v="1435" actId="47"/>
        <pc:sldMkLst>
          <pc:docMk/>
          <pc:sldMk cId="891744326" sldId="316"/>
        </pc:sldMkLst>
      </pc:sldChg>
      <pc:sldChg chg="addSp delSp modSp mod">
        <pc:chgData name="Romessa Naeem" userId="1bce7fe639484c7a" providerId="LiveId" clId="{08B6EB88-8F16-452E-B4F3-0EBC4A2AB728}" dt="2025-01-30T09:38:01.601" v="1540" actId="14100"/>
        <pc:sldMkLst>
          <pc:docMk/>
          <pc:sldMk cId="3771392000" sldId="317"/>
        </pc:sldMkLst>
        <pc:spChg chg="mod">
          <ac:chgData name="Romessa Naeem" userId="1bce7fe639484c7a" providerId="LiveId" clId="{08B6EB88-8F16-452E-B4F3-0EBC4A2AB728}" dt="2025-01-30T08:42:54.590" v="148" actId="20577"/>
          <ac:spMkLst>
            <pc:docMk/>
            <pc:sldMk cId="3771392000" sldId="317"/>
            <ac:spMk id="3" creationId="{00000000-0000-0000-0000-000000000000}"/>
          </ac:spMkLst>
        </pc:spChg>
        <pc:picChg chg="add mod">
          <ac:chgData name="Romessa Naeem" userId="1bce7fe639484c7a" providerId="LiveId" clId="{08B6EB88-8F16-452E-B4F3-0EBC4A2AB728}" dt="2025-01-30T09:38:01.601" v="1540" actId="14100"/>
          <ac:picMkLst>
            <pc:docMk/>
            <pc:sldMk cId="3771392000" sldId="317"/>
            <ac:picMk id="7" creationId="{92FFF009-178B-C15E-FEAC-4F39C50579C8}"/>
          </ac:picMkLst>
        </pc:picChg>
        <pc:picChg chg="add mod">
          <ac:chgData name="Romessa Naeem" userId="1bce7fe639484c7a" providerId="LiveId" clId="{08B6EB88-8F16-452E-B4F3-0EBC4A2AB728}" dt="2025-01-30T09:34:42.882" v="1448" actId="14100"/>
          <ac:picMkLst>
            <pc:docMk/>
            <pc:sldMk cId="3771392000" sldId="317"/>
            <ac:picMk id="9" creationId="{BBAFE3BF-6E83-0CFA-573F-5C0BA247A7FC}"/>
          </ac:picMkLst>
        </pc:picChg>
      </pc:sldChg>
      <pc:sldChg chg="delSp mod">
        <pc:chgData name="Romessa Naeem" userId="1bce7fe639484c7a" providerId="LiveId" clId="{08B6EB88-8F16-452E-B4F3-0EBC4A2AB728}" dt="2025-01-30T09:32:42.361" v="1436" actId="478"/>
        <pc:sldMkLst>
          <pc:docMk/>
          <pc:sldMk cId="583677976" sldId="318"/>
        </pc:sldMkLst>
      </pc:sldChg>
      <pc:sldChg chg="delSp modSp new mod">
        <pc:chgData name="Romessa Naeem" userId="1bce7fe639484c7a" providerId="LiveId" clId="{08B6EB88-8F16-452E-B4F3-0EBC4A2AB728}" dt="2025-01-30T09:10:39.389" v="932" actId="478"/>
        <pc:sldMkLst>
          <pc:docMk/>
          <pc:sldMk cId="995828821" sldId="319"/>
        </pc:sldMkLst>
        <pc:spChg chg="mod">
          <ac:chgData name="Romessa Naeem" userId="1bce7fe639484c7a" providerId="LiveId" clId="{08B6EB88-8F16-452E-B4F3-0EBC4A2AB728}" dt="2025-01-30T08:34:24.368" v="22" actId="255"/>
          <ac:spMkLst>
            <pc:docMk/>
            <pc:sldMk cId="995828821" sldId="319"/>
            <ac:spMk id="2" creationId="{2E843D9D-EE05-F9A8-A930-8EAF4E146880}"/>
          </ac:spMkLst>
        </pc:spChg>
        <pc:spChg chg="mod">
          <ac:chgData name="Romessa Naeem" userId="1bce7fe639484c7a" providerId="LiveId" clId="{08B6EB88-8F16-452E-B4F3-0EBC4A2AB728}" dt="2025-01-30T08:35:18.005" v="25" actId="255"/>
          <ac:spMkLst>
            <pc:docMk/>
            <pc:sldMk cId="995828821" sldId="319"/>
            <ac:spMk id="3" creationId="{26574348-63B8-03F6-5940-9A1487C78569}"/>
          </ac:spMkLst>
        </pc:spChg>
      </pc:sldChg>
      <pc:sldChg chg="new del">
        <pc:chgData name="Romessa Naeem" userId="1bce7fe639484c7a" providerId="LiveId" clId="{08B6EB88-8F16-452E-B4F3-0EBC4A2AB728}" dt="2025-01-30T08:33:59.937" v="18" actId="680"/>
        <pc:sldMkLst>
          <pc:docMk/>
          <pc:sldMk cId="2578007009" sldId="319"/>
        </pc:sldMkLst>
      </pc:sldChg>
      <pc:sldChg chg="addSp delSp modSp new mod">
        <pc:chgData name="Romessa Naeem" userId="1bce7fe639484c7a" providerId="LiveId" clId="{08B6EB88-8F16-452E-B4F3-0EBC4A2AB728}" dt="2025-01-30T08:48:51.290" v="291" actId="255"/>
        <pc:sldMkLst>
          <pc:docMk/>
          <pc:sldMk cId="1425925710" sldId="320"/>
        </pc:sldMkLst>
      </pc:sldChg>
      <pc:sldChg chg="addSp delSp modSp new mod">
        <pc:chgData name="Romessa Naeem" userId="1bce7fe639484c7a" providerId="LiveId" clId="{08B6EB88-8F16-452E-B4F3-0EBC4A2AB728}" dt="2025-01-30T08:50:03.831" v="392" actId="14100"/>
        <pc:sldMkLst>
          <pc:docMk/>
          <pc:sldMk cId="1798184557" sldId="321"/>
        </pc:sldMkLst>
      </pc:sldChg>
      <pc:sldChg chg="add del">
        <pc:chgData name="Romessa Naeem" userId="1bce7fe639484c7a" providerId="LiveId" clId="{08B6EB88-8F16-452E-B4F3-0EBC4A2AB728}" dt="2025-01-30T08:46:34.309" v="180" actId="47"/>
        <pc:sldMkLst>
          <pc:docMk/>
          <pc:sldMk cId="3593056966" sldId="321"/>
        </pc:sldMkLst>
      </pc:sldChg>
      <pc:sldChg chg="addSp delSp modSp new mod">
        <pc:chgData name="Romessa Naeem" userId="1bce7fe639484c7a" providerId="LiveId" clId="{08B6EB88-8F16-452E-B4F3-0EBC4A2AB728}" dt="2025-01-30T08:51:24.163" v="489" actId="14100"/>
        <pc:sldMkLst>
          <pc:docMk/>
          <pc:sldMk cId="547646627" sldId="322"/>
        </pc:sldMkLst>
      </pc:sldChg>
      <pc:sldChg chg="add del">
        <pc:chgData name="Romessa Naeem" userId="1bce7fe639484c7a" providerId="LiveId" clId="{08B6EB88-8F16-452E-B4F3-0EBC4A2AB728}" dt="2025-01-30T08:47:03.672" v="181" actId="47"/>
        <pc:sldMkLst>
          <pc:docMk/>
          <pc:sldMk cId="2810519100" sldId="322"/>
        </pc:sldMkLst>
      </pc:sldChg>
      <pc:sldChg chg="add del">
        <pc:chgData name="Romessa Naeem" userId="1bce7fe639484c7a" providerId="LiveId" clId="{08B6EB88-8F16-452E-B4F3-0EBC4A2AB728}" dt="2025-01-30T08:47:04.816" v="182" actId="47"/>
        <pc:sldMkLst>
          <pc:docMk/>
          <pc:sldMk cId="1511845567" sldId="323"/>
        </pc:sldMkLst>
      </pc:sldChg>
      <pc:sldChg chg="addSp delSp modSp new mod ord">
        <pc:chgData name="Romessa Naeem" userId="1bce7fe639484c7a" providerId="LiveId" clId="{08B6EB88-8F16-452E-B4F3-0EBC4A2AB728}" dt="2025-01-30T08:53:48.790" v="597" actId="14100"/>
        <pc:sldMkLst>
          <pc:docMk/>
          <pc:sldMk cId="2672389517" sldId="323"/>
        </pc:sldMkLst>
      </pc:sldChg>
      <pc:sldChg chg="add del">
        <pc:chgData name="Romessa Naeem" userId="1bce7fe639484c7a" providerId="LiveId" clId="{08B6EB88-8F16-452E-B4F3-0EBC4A2AB728}" dt="2025-01-30T08:47:05.560" v="183" actId="47"/>
        <pc:sldMkLst>
          <pc:docMk/>
          <pc:sldMk cId="752500175" sldId="324"/>
        </pc:sldMkLst>
      </pc:sldChg>
      <pc:sldChg chg="addSp delSp modSp new mod">
        <pc:chgData name="Romessa Naeem" userId="1bce7fe639484c7a" providerId="LiveId" clId="{08B6EB88-8F16-452E-B4F3-0EBC4A2AB728}" dt="2025-01-30T09:08:17.746" v="802" actId="14100"/>
        <pc:sldMkLst>
          <pc:docMk/>
          <pc:sldMk cId="2972519359" sldId="324"/>
        </pc:sldMkLst>
        <pc:spChg chg="mod">
          <ac:chgData name="Romessa Naeem" userId="1bce7fe639484c7a" providerId="LiveId" clId="{08B6EB88-8F16-452E-B4F3-0EBC4A2AB728}" dt="2025-01-30T09:07:52.636" v="799" actId="207"/>
          <ac:spMkLst>
            <pc:docMk/>
            <pc:sldMk cId="2972519359" sldId="324"/>
            <ac:spMk id="2" creationId="{FC2723EF-4873-61D6-69D3-628C77133448}"/>
          </ac:spMkLst>
        </pc:spChg>
        <pc:spChg chg="mod">
          <ac:chgData name="Romessa Naeem" userId="1bce7fe639484c7a" providerId="LiveId" clId="{08B6EB88-8F16-452E-B4F3-0EBC4A2AB728}" dt="2025-01-30T09:07:26.180" v="779" actId="1036"/>
          <ac:spMkLst>
            <pc:docMk/>
            <pc:sldMk cId="2972519359" sldId="324"/>
            <ac:spMk id="5" creationId="{F4B4E1FC-7CF7-CE7C-78C3-4E5591275874}"/>
          </ac:spMkLst>
        </pc:spChg>
      </pc:sldChg>
      <pc:sldChg chg="add del">
        <pc:chgData name="Romessa Naeem" userId="1bce7fe639484c7a" providerId="LiveId" clId="{08B6EB88-8F16-452E-B4F3-0EBC4A2AB728}" dt="2025-01-30T08:47:06.206" v="184" actId="47"/>
        <pc:sldMkLst>
          <pc:docMk/>
          <pc:sldMk cId="2250175247" sldId="325"/>
        </pc:sldMkLst>
      </pc:sldChg>
      <pc:sldChg chg="addSp delSp modSp new mod">
        <pc:chgData name="Romessa Naeem" userId="1bce7fe639484c7a" providerId="LiveId" clId="{08B6EB88-8F16-452E-B4F3-0EBC4A2AB728}" dt="2025-01-30T09:11:10.242" v="937" actId="14100"/>
        <pc:sldMkLst>
          <pc:docMk/>
          <pc:sldMk cId="2374295254" sldId="325"/>
        </pc:sldMkLst>
      </pc:sldChg>
      <pc:sldChg chg="addSp delSp modSp add mod">
        <pc:chgData name="Romessa Naeem" userId="1bce7fe639484c7a" providerId="LiveId" clId="{08B6EB88-8F16-452E-B4F3-0EBC4A2AB728}" dt="2025-01-30T08:54:42.463" v="607" actId="14100"/>
        <pc:sldMkLst>
          <pc:docMk/>
          <pc:sldMk cId="2411545928" sldId="326"/>
        </pc:sldMkLst>
      </pc:sldChg>
      <pc:sldChg chg="modSp new del mod">
        <pc:chgData name="Romessa Naeem" userId="1bce7fe639484c7a" providerId="LiveId" clId="{08B6EB88-8F16-452E-B4F3-0EBC4A2AB728}" dt="2025-01-30T08:47:11.373" v="185" actId="47"/>
        <pc:sldMkLst>
          <pc:docMk/>
          <pc:sldMk cId="3730246524" sldId="326"/>
        </pc:sldMkLst>
      </pc:sldChg>
      <pc:sldChg chg="addSp delSp modSp add mod">
        <pc:chgData name="Romessa Naeem" userId="1bce7fe639484c7a" providerId="LiveId" clId="{08B6EB88-8F16-452E-B4F3-0EBC4A2AB728}" dt="2025-01-30T08:55:52.083" v="618" actId="14100"/>
        <pc:sldMkLst>
          <pc:docMk/>
          <pc:sldMk cId="4244917858" sldId="327"/>
        </pc:sldMkLst>
      </pc:sldChg>
      <pc:sldChg chg="addSp delSp modSp add mod">
        <pc:chgData name="Romessa Naeem" userId="1bce7fe639484c7a" providerId="LiveId" clId="{08B6EB88-8F16-452E-B4F3-0EBC4A2AB728}" dt="2025-01-30T09:03:00.878" v="628" actId="14100"/>
        <pc:sldMkLst>
          <pc:docMk/>
          <pc:sldMk cId="2369571830" sldId="328"/>
        </pc:sldMkLst>
      </pc:sldChg>
      <pc:sldChg chg="addSp delSp modSp add mod">
        <pc:chgData name="Romessa Naeem" userId="1bce7fe639484c7a" providerId="LiveId" clId="{08B6EB88-8F16-452E-B4F3-0EBC4A2AB728}" dt="2025-01-30T09:04:01.278" v="639" actId="14100"/>
        <pc:sldMkLst>
          <pc:docMk/>
          <pc:sldMk cId="3980326523" sldId="329"/>
        </pc:sldMkLst>
      </pc:sldChg>
      <pc:sldChg chg="addSp delSp modSp add mod">
        <pc:chgData name="Romessa Naeem" userId="1bce7fe639484c7a" providerId="LiveId" clId="{08B6EB88-8F16-452E-B4F3-0EBC4A2AB728}" dt="2025-01-30T09:04:54.542" v="650" actId="14100"/>
        <pc:sldMkLst>
          <pc:docMk/>
          <pc:sldMk cId="3923562252" sldId="330"/>
        </pc:sldMkLst>
      </pc:sldChg>
      <pc:sldChg chg="addSp delSp modSp add mod">
        <pc:chgData name="Romessa Naeem" userId="1bce7fe639484c7a" providerId="LiveId" clId="{08B6EB88-8F16-452E-B4F3-0EBC4A2AB728}" dt="2025-01-30T09:05:50.649" v="660" actId="14100"/>
        <pc:sldMkLst>
          <pc:docMk/>
          <pc:sldMk cId="3640022267" sldId="331"/>
        </pc:sldMkLst>
      </pc:sldChg>
      <pc:sldChg chg="addSp delSp modSp add mod">
        <pc:chgData name="Romessa Naeem" userId="1bce7fe639484c7a" providerId="LiveId" clId="{08B6EB88-8F16-452E-B4F3-0EBC4A2AB728}" dt="2025-01-30T09:06:33.572" v="668" actId="14100"/>
        <pc:sldMkLst>
          <pc:docMk/>
          <pc:sldMk cId="4176503903" sldId="332"/>
        </pc:sldMkLst>
      </pc:sldChg>
      <pc:sldChg chg="addSp delSp modSp add mod">
        <pc:chgData name="Romessa Naeem" userId="1bce7fe639484c7a" providerId="LiveId" clId="{08B6EB88-8F16-452E-B4F3-0EBC4A2AB728}" dt="2025-01-30T09:08:53.618" v="819" actId="14100"/>
        <pc:sldMkLst>
          <pc:docMk/>
          <pc:sldMk cId="3607857524" sldId="333"/>
        </pc:sldMkLst>
        <pc:spChg chg="mod">
          <ac:chgData name="Romessa Naeem" userId="1bce7fe639484c7a" providerId="LiveId" clId="{08B6EB88-8F16-452E-B4F3-0EBC4A2AB728}" dt="2025-01-30T09:08:30.386" v="814" actId="20577"/>
          <ac:spMkLst>
            <pc:docMk/>
            <pc:sldMk cId="3607857524" sldId="333"/>
            <ac:spMk id="2" creationId="{04A5ED32-9DBC-B0C6-A95A-24DF69678E15}"/>
          </ac:spMkLst>
        </pc:spChg>
      </pc:sldChg>
      <pc:sldChg chg="addSp modSp new mod">
        <pc:chgData name="Romessa Naeem" userId="1bce7fe639484c7a" providerId="LiveId" clId="{08B6EB88-8F16-452E-B4F3-0EBC4A2AB728}" dt="2025-01-30T09:14:48.794" v="1207" actId="1036"/>
        <pc:sldMkLst>
          <pc:docMk/>
          <pc:sldMk cId="3574022558" sldId="334"/>
        </pc:sldMkLst>
      </pc:sldChg>
      <pc:sldChg chg="addSp modSp add mod">
        <pc:chgData name="Romessa Naeem" userId="1bce7fe639484c7a" providerId="LiveId" clId="{08B6EB88-8F16-452E-B4F3-0EBC4A2AB728}" dt="2025-01-30T09:20:04.081" v="1334" actId="255"/>
        <pc:sldMkLst>
          <pc:docMk/>
          <pc:sldMk cId="2194229140" sldId="335"/>
        </pc:sldMkLst>
      </pc:sldChg>
      <pc:sldChg chg="modSp add mod">
        <pc:chgData name="Romessa Naeem" userId="1bce7fe639484c7a" providerId="LiveId" clId="{08B6EB88-8F16-452E-B4F3-0EBC4A2AB728}" dt="2025-01-30T09:22:53.109" v="1406" actId="14100"/>
        <pc:sldMkLst>
          <pc:docMk/>
          <pc:sldMk cId="386045861" sldId="336"/>
        </pc:sldMkLst>
      </pc:sldChg>
      <pc:sldChg chg="delSp modSp add mod ord">
        <pc:chgData name="Romessa Naeem" userId="1bce7fe639484c7a" providerId="LiveId" clId="{08B6EB88-8F16-452E-B4F3-0EBC4A2AB728}" dt="2025-01-30T09:25:51.442" v="1429" actId="27636"/>
        <pc:sldMkLst>
          <pc:docMk/>
          <pc:sldMk cId="3496415178" sldId="337"/>
        </pc:sldMkLst>
        <pc:spChg chg="mod">
          <ac:chgData name="Romessa Naeem" userId="1bce7fe639484c7a" providerId="LiveId" clId="{08B6EB88-8F16-452E-B4F3-0EBC4A2AB728}" dt="2025-01-30T09:25:41.287" v="1427" actId="113"/>
          <ac:spMkLst>
            <pc:docMk/>
            <pc:sldMk cId="3496415178" sldId="337"/>
            <ac:spMk id="2" creationId="{970A59E1-B81F-3AC4-0087-77E671D1608D}"/>
          </ac:spMkLst>
        </pc:spChg>
        <pc:spChg chg="mod">
          <ac:chgData name="Romessa Naeem" userId="1bce7fe639484c7a" providerId="LiveId" clId="{08B6EB88-8F16-452E-B4F3-0EBC4A2AB728}" dt="2025-01-30T09:25:51.442" v="1429" actId="27636"/>
          <ac:spMkLst>
            <pc:docMk/>
            <pc:sldMk cId="3496415178" sldId="337"/>
            <ac:spMk id="3" creationId="{C4CC3DB7-6D49-951F-CFE7-3517380FAC56}"/>
          </ac:spMkLst>
        </pc:spChg>
      </pc:sldChg>
      <pc:sldChg chg="addSp delSp modSp add mod">
        <pc:chgData name="Romessa Naeem" userId="1bce7fe639484c7a" providerId="LiveId" clId="{08B6EB88-8F16-452E-B4F3-0EBC4A2AB728}" dt="2025-01-30T09:24:52.875" v="1420" actId="14100"/>
        <pc:sldMkLst>
          <pc:docMk/>
          <pc:sldMk cId="679581605" sldId="338"/>
        </pc:sldMkLst>
      </pc:sldChg>
    </pc:docChg>
  </pc:docChgLst>
  <pc:docChgLst>
    <pc:chgData name="Romessa Naeem" userId="1bce7fe639484c7a" providerId="LiveId" clId="{E9C7C246-9EC1-4F4D-B160-CC1132130C48}"/>
    <pc:docChg chg="undo custSel addSld delSld modSld">
      <pc:chgData name="Romessa Naeem" userId="1bce7fe639484c7a" providerId="LiveId" clId="{E9C7C246-9EC1-4F4D-B160-CC1132130C48}" dt="2025-02-25T05:34:14.318" v="220" actId="20577"/>
      <pc:docMkLst>
        <pc:docMk/>
      </pc:docMkLst>
      <pc:sldChg chg="modSp mod">
        <pc:chgData name="Romessa Naeem" userId="1bce7fe639484c7a" providerId="LiveId" clId="{E9C7C246-9EC1-4F4D-B160-CC1132130C48}" dt="2025-02-25T04:59:31.120" v="66" actId="255"/>
        <pc:sldMkLst>
          <pc:docMk/>
          <pc:sldMk cId="2704231860" sldId="258"/>
        </pc:sldMkLst>
        <pc:spChg chg="mod">
          <ac:chgData name="Romessa Naeem" userId="1bce7fe639484c7a" providerId="LiveId" clId="{E9C7C246-9EC1-4F4D-B160-CC1132130C48}" dt="2025-02-25T04:59:31.120" v="66" actId="255"/>
          <ac:spMkLst>
            <pc:docMk/>
            <pc:sldMk cId="2704231860" sldId="258"/>
            <ac:spMk id="3" creationId="{00000000-0000-0000-0000-000000000000}"/>
          </ac:spMkLst>
        </pc:spChg>
      </pc:sldChg>
      <pc:sldChg chg="modSp mod">
        <pc:chgData name="Romessa Naeem" userId="1bce7fe639484c7a" providerId="LiveId" clId="{E9C7C246-9EC1-4F4D-B160-CC1132130C48}" dt="2025-02-25T05:34:14.318" v="220" actId="20577"/>
        <pc:sldMkLst>
          <pc:docMk/>
          <pc:sldMk cId="2915695827" sldId="315"/>
        </pc:sldMkLst>
        <pc:spChg chg="mod">
          <ac:chgData name="Romessa Naeem" userId="1bce7fe639484c7a" providerId="LiveId" clId="{E9C7C246-9EC1-4F4D-B160-CC1132130C48}" dt="2025-02-25T05:34:14.318" v="220" actId="20577"/>
          <ac:spMkLst>
            <pc:docMk/>
            <pc:sldMk cId="2915695827" sldId="315"/>
            <ac:spMk id="7" creationId="{00000000-0000-0000-0000-000000000000}"/>
          </ac:spMkLst>
        </pc:spChg>
      </pc:sldChg>
      <pc:sldChg chg="modSp mod">
        <pc:chgData name="Romessa Naeem" userId="1bce7fe639484c7a" providerId="LiveId" clId="{E9C7C246-9EC1-4F4D-B160-CC1132130C48}" dt="2025-02-25T04:59:09.784" v="63" actId="20577"/>
        <pc:sldMkLst>
          <pc:docMk/>
          <pc:sldMk cId="3771392000" sldId="317"/>
        </pc:sldMkLst>
        <pc:spChg chg="mod">
          <ac:chgData name="Romessa Naeem" userId="1bce7fe639484c7a" providerId="LiveId" clId="{E9C7C246-9EC1-4F4D-B160-CC1132130C48}" dt="2025-02-25T04:59:09.784" v="63" actId="20577"/>
          <ac:spMkLst>
            <pc:docMk/>
            <pc:sldMk cId="3771392000" sldId="317"/>
            <ac:spMk id="2" creationId="{00000000-0000-0000-0000-000000000000}"/>
          </ac:spMkLst>
        </pc:spChg>
      </pc:sldChg>
      <pc:sldChg chg="modSp">
        <pc:chgData name="Romessa Naeem" userId="1bce7fe639484c7a" providerId="LiveId" clId="{E9C7C246-9EC1-4F4D-B160-CC1132130C48}" dt="2025-02-25T04:58:18.550" v="0" actId="1036"/>
        <pc:sldMkLst>
          <pc:docMk/>
          <pc:sldMk cId="583677976" sldId="318"/>
        </pc:sldMkLst>
        <pc:picChg chg="mod">
          <ac:chgData name="Romessa Naeem" userId="1bce7fe639484c7a" providerId="LiveId" clId="{E9C7C246-9EC1-4F4D-B160-CC1132130C48}" dt="2025-02-25T04:58:18.550" v="0" actId="1036"/>
          <ac:picMkLst>
            <pc:docMk/>
            <pc:sldMk cId="583677976" sldId="318"/>
            <ac:picMk id="1026" creationId="{00000000-0000-0000-0000-000000000000}"/>
          </ac:picMkLst>
        </pc:picChg>
      </pc:sldChg>
      <pc:sldChg chg="modSp mod">
        <pc:chgData name="Romessa Naeem" userId="1bce7fe639484c7a" providerId="LiveId" clId="{E9C7C246-9EC1-4F4D-B160-CC1132130C48}" dt="2025-02-25T05:00:59.630" v="68" actId="255"/>
        <pc:sldMkLst>
          <pc:docMk/>
          <pc:sldMk cId="995828821" sldId="319"/>
        </pc:sldMkLst>
        <pc:spChg chg="mod">
          <ac:chgData name="Romessa Naeem" userId="1bce7fe639484c7a" providerId="LiveId" clId="{E9C7C246-9EC1-4F4D-B160-CC1132130C48}" dt="2025-02-25T05:00:59.630" v="68" actId="255"/>
          <ac:spMkLst>
            <pc:docMk/>
            <pc:sldMk cId="995828821" sldId="319"/>
            <ac:spMk id="3" creationId="{26574348-63B8-03F6-5940-9A1487C78569}"/>
          </ac:spMkLst>
        </pc:spChg>
      </pc:sldChg>
      <pc:sldChg chg="addSp delSp modSp mod">
        <pc:chgData name="Romessa Naeem" userId="1bce7fe639484c7a" providerId="LiveId" clId="{E9C7C246-9EC1-4F4D-B160-CC1132130C48}" dt="2025-02-25T05:02:22.843" v="88" actId="14100"/>
        <pc:sldMkLst>
          <pc:docMk/>
          <pc:sldMk cId="2972519359" sldId="324"/>
        </pc:sldMkLst>
        <pc:spChg chg="mod">
          <ac:chgData name="Romessa Naeem" userId="1bce7fe639484c7a" providerId="LiveId" clId="{E9C7C246-9EC1-4F4D-B160-CC1132130C48}" dt="2025-02-25T05:02:11.681" v="84" actId="20577"/>
          <ac:spMkLst>
            <pc:docMk/>
            <pc:sldMk cId="2972519359" sldId="324"/>
            <ac:spMk id="2" creationId="{FC2723EF-4873-61D6-69D3-628C77133448}"/>
          </ac:spMkLst>
        </pc:spChg>
        <pc:spChg chg="del">
          <ac:chgData name="Romessa Naeem" userId="1bce7fe639484c7a" providerId="LiveId" clId="{E9C7C246-9EC1-4F4D-B160-CC1132130C48}" dt="2025-02-25T05:02:03.943" v="69"/>
          <ac:spMkLst>
            <pc:docMk/>
            <pc:sldMk cId="2972519359" sldId="324"/>
            <ac:spMk id="8" creationId="{2807FC19-8BF0-8F6A-4A53-50ED9F1986AC}"/>
          </ac:spMkLst>
        </pc:spChg>
        <pc:picChg chg="add mod">
          <ac:chgData name="Romessa Naeem" userId="1bce7fe639484c7a" providerId="LiveId" clId="{E9C7C246-9EC1-4F4D-B160-CC1132130C48}" dt="2025-02-25T05:02:22.843" v="88" actId="14100"/>
          <ac:picMkLst>
            <pc:docMk/>
            <pc:sldMk cId="2972519359" sldId="324"/>
            <ac:picMk id="3" creationId="{1112F00F-A10E-E357-F00F-7499ADFE1F67}"/>
          </ac:picMkLst>
        </pc:picChg>
      </pc:sldChg>
      <pc:sldChg chg="modSp mod">
        <pc:chgData name="Romessa Naeem" userId="1bce7fe639484c7a" providerId="LiveId" clId="{E9C7C246-9EC1-4F4D-B160-CC1132130C48}" dt="2025-02-25T05:03:22.137" v="103" actId="20577"/>
        <pc:sldMkLst>
          <pc:docMk/>
          <pc:sldMk cId="3607857524" sldId="333"/>
        </pc:sldMkLst>
        <pc:spChg chg="mod">
          <ac:chgData name="Romessa Naeem" userId="1bce7fe639484c7a" providerId="LiveId" clId="{E9C7C246-9EC1-4F4D-B160-CC1132130C48}" dt="2025-02-25T05:03:22.137" v="103" actId="20577"/>
          <ac:spMkLst>
            <pc:docMk/>
            <pc:sldMk cId="3607857524" sldId="333"/>
            <ac:spMk id="2" creationId="{04A5ED32-9DBC-B0C6-A95A-24DF69678E15}"/>
          </ac:spMkLst>
        </pc:spChg>
        <pc:spChg chg="mod">
          <ac:chgData name="Romessa Naeem" userId="1bce7fe639484c7a" providerId="LiveId" clId="{E9C7C246-9EC1-4F4D-B160-CC1132130C48}" dt="2025-02-25T05:03:15.168" v="90" actId="255"/>
          <ac:spMkLst>
            <pc:docMk/>
            <pc:sldMk cId="3607857524" sldId="333"/>
            <ac:spMk id="7" creationId="{BF03BA5C-0652-4E9B-6DF0-F4E7668EFADB}"/>
          </ac:spMkLst>
        </pc:spChg>
      </pc:sldChg>
      <pc:sldChg chg="del">
        <pc:chgData name="Romessa Naeem" userId="1bce7fe639484c7a" providerId="LiveId" clId="{E9C7C246-9EC1-4F4D-B160-CC1132130C48}" dt="2025-02-25T05:33:26.451" v="217" actId="47"/>
        <pc:sldMkLst>
          <pc:docMk/>
          <pc:sldMk cId="2013774340" sldId="347"/>
        </pc:sldMkLst>
      </pc:sldChg>
      <pc:sldChg chg="addSp delSp modSp mod">
        <pc:chgData name="Romessa Naeem" userId="1bce7fe639484c7a" providerId="LiveId" clId="{E9C7C246-9EC1-4F4D-B160-CC1132130C48}" dt="2025-02-25T05:05:06.372" v="117" actId="14100"/>
        <pc:sldMkLst>
          <pc:docMk/>
          <pc:sldMk cId="1544092544" sldId="348"/>
        </pc:sldMkLst>
        <pc:spChg chg="mod">
          <ac:chgData name="Romessa Naeem" userId="1bce7fe639484c7a" providerId="LiveId" clId="{E9C7C246-9EC1-4F4D-B160-CC1132130C48}" dt="2025-02-25T05:04:49.652" v="112" actId="2711"/>
          <ac:spMkLst>
            <pc:docMk/>
            <pc:sldMk cId="1544092544" sldId="348"/>
            <ac:spMk id="2" creationId="{07D56C7F-3915-B8E5-C161-19B8E034EC39}"/>
          </ac:spMkLst>
        </pc:spChg>
        <pc:spChg chg="del">
          <ac:chgData name="Romessa Naeem" userId="1bce7fe639484c7a" providerId="LiveId" clId="{E9C7C246-9EC1-4F4D-B160-CC1132130C48}" dt="2025-02-25T05:04:55.050" v="113"/>
          <ac:spMkLst>
            <pc:docMk/>
            <pc:sldMk cId="1544092544" sldId="348"/>
            <ac:spMk id="3" creationId="{870D6E81-BABF-FBD5-0E7A-BA82BF5BD06F}"/>
          </ac:spMkLst>
        </pc:spChg>
        <pc:picChg chg="add mod">
          <ac:chgData name="Romessa Naeem" userId="1bce7fe639484c7a" providerId="LiveId" clId="{E9C7C246-9EC1-4F4D-B160-CC1132130C48}" dt="2025-02-25T05:05:06.372" v="117" actId="14100"/>
          <ac:picMkLst>
            <pc:docMk/>
            <pc:sldMk cId="1544092544" sldId="348"/>
            <ac:picMk id="5" creationId="{2C856E9C-5E38-4D02-CC71-AEF171CD5661}"/>
          </ac:picMkLst>
        </pc:picChg>
      </pc:sldChg>
      <pc:sldChg chg="addSp modSp mod">
        <pc:chgData name="Romessa Naeem" userId="1bce7fe639484c7a" providerId="LiveId" clId="{E9C7C246-9EC1-4F4D-B160-CC1132130C48}" dt="2025-02-25T05:28:14.186" v="179" actId="20577"/>
        <pc:sldMkLst>
          <pc:docMk/>
          <pc:sldMk cId="4149600269" sldId="349"/>
        </pc:sldMkLst>
        <pc:spChg chg="add mod">
          <ac:chgData name="Romessa Naeem" userId="1bce7fe639484c7a" providerId="LiveId" clId="{E9C7C246-9EC1-4F4D-B160-CC1132130C48}" dt="2025-02-25T05:28:14.186" v="179" actId="20577"/>
          <ac:spMkLst>
            <pc:docMk/>
            <pc:sldMk cId="4149600269" sldId="349"/>
            <ac:spMk id="2" creationId="{3FBA4217-BF97-DAF9-AEBB-623B1B704E39}"/>
          </ac:spMkLst>
        </pc:spChg>
        <pc:spChg chg="mod">
          <ac:chgData name="Romessa Naeem" userId="1bce7fe639484c7a" providerId="LiveId" clId="{E9C7C246-9EC1-4F4D-B160-CC1132130C48}" dt="2025-02-25T05:28:02.037" v="177"/>
          <ac:spMkLst>
            <pc:docMk/>
            <pc:sldMk cId="4149600269" sldId="349"/>
            <ac:spMk id="3" creationId="{0A4078B4-0003-9CFB-7316-2E5180B56184}"/>
          </ac:spMkLst>
        </pc:spChg>
        <pc:spChg chg="mod">
          <ac:chgData name="Romessa Naeem" userId="1bce7fe639484c7a" providerId="LiveId" clId="{E9C7C246-9EC1-4F4D-B160-CC1132130C48}" dt="2025-02-25T05:27:54.890" v="175" actId="122"/>
          <ac:spMkLst>
            <pc:docMk/>
            <pc:sldMk cId="4149600269" sldId="349"/>
            <ac:spMk id="7" creationId="{B49A6E82-133E-2C83-8267-89D98229A0BA}"/>
          </ac:spMkLst>
        </pc:spChg>
        <pc:picChg chg="add mod">
          <ac:chgData name="Romessa Naeem" userId="1bce7fe639484c7a" providerId="LiveId" clId="{E9C7C246-9EC1-4F4D-B160-CC1132130C48}" dt="2025-02-25T05:28:06.805" v="178"/>
          <ac:picMkLst>
            <pc:docMk/>
            <pc:sldMk cId="4149600269" sldId="349"/>
            <ac:picMk id="6" creationId="{037979F4-1FAD-112B-3295-CA15CC3C0D95}"/>
          </ac:picMkLst>
        </pc:picChg>
      </pc:sldChg>
      <pc:sldChg chg="modSp mod">
        <pc:chgData name="Romessa Naeem" userId="1bce7fe639484c7a" providerId="LiveId" clId="{E9C7C246-9EC1-4F4D-B160-CC1132130C48}" dt="2025-02-25T05:29:37.368" v="199" actId="255"/>
        <pc:sldMkLst>
          <pc:docMk/>
          <pc:sldMk cId="2561361216" sldId="350"/>
        </pc:sldMkLst>
        <pc:spChg chg="mod">
          <ac:chgData name="Romessa Naeem" userId="1bce7fe639484c7a" providerId="LiveId" clId="{E9C7C246-9EC1-4F4D-B160-CC1132130C48}" dt="2025-02-25T05:29:37.368" v="199" actId="255"/>
          <ac:spMkLst>
            <pc:docMk/>
            <pc:sldMk cId="2561361216" sldId="350"/>
            <ac:spMk id="3" creationId="{ADF65296-4173-5F43-8802-41BDE9FF8397}"/>
          </ac:spMkLst>
        </pc:spChg>
        <pc:spChg chg="mod">
          <ac:chgData name="Romessa Naeem" userId="1bce7fe639484c7a" providerId="LiveId" clId="{E9C7C246-9EC1-4F4D-B160-CC1132130C48}" dt="2025-02-25T05:29:15.991" v="197" actId="20577"/>
          <ac:spMkLst>
            <pc:docMk/>
            <pc:sldMk cId="2561361216" sldId="350"/>
            <ac:spMk id="7" creationId="{83399F22-4DA4-FEAA-0CBA-BFE9C1A8CEDB}"/>
          </ac:spMkLst>
        </pc:spChg>
      </pc:sldChg>
      <pc:sldChg chg="modSp mod">
        <pc:chgData name="Romessa Naeem" userId="1bce7fe639484c7a" providerId="LiveId" clId="{E9C7C246-9EC1-4F4D-B160-CC1132130C48}" dt="2025-02-25T05:29:57.083" v="201" actId="255"/>
        <pc:sldMkLst>
          <pc:docMk/>
          <pc:sldMk cId="4042796410" sldId="351"/>
        </pc:sldMkLst>
        <pc:spChg chg="mod">
          <ac:chgData name="Romessa Naeem" userId="1bce7fe639484c7a" providerId="LiveId" clId="{E9C7C246-9EC1-4F4D-B160-CC1132130C48}" dt="2025-02-25T05:29:57.083" v="201" actId="255"/>
          <ac:spMkLst>
            <pc:docMk/>
            <pc:sldMk cId="4042796410" sldId="351"/>
            <ac:spMk id="3" creationId="{2006DFC0-9F37-62FF-8B38-7EC4749F00FD}"/>
          </ac:spMkLst>
        </pc:spChg>
      </pc:sldChg>
      <pc:sldChg chg="modSp mod">
        <pc:chgData name="Romessa Naeem" userId="1bce7fe639484c7a" providerId="LiveId" clId="{E9C7C246-9EC1-4F4D-B160-CC1132130C48}" dt="2025-02-25T05:32:41.603" v="208" actId="27636"/>
        <pc:sldMkLst>
          <pc:docMk/>
          <pc:sldMk cId="100121086" sldId="352"/>
        </pc:sldMkLst>
        <pc:spChg chg="mod">
          <ac:chgData name="Romessa Naeem" userId="1bce7fe639484c7a" providerId="LiveId" clId="{E9C7C246-9EC1-4F4D-B160-CC1132130C48}" dt="2025-02-25T05:32:41.603" v="208" actId="27636"/>
          <ac:spMkLst>
            <pc:docMk/>
            <pc:sldMk cId="100121086" sldId="352"/>
            <ac:spMk id="3" creationId="{6A552E6F-9B36-72F8-A00B-CE4615901A62}"/>
          </ac:spMkLst>
        </pc:spChg>
      </pc:sldChg>
      <pc:sldChg chg="del">
        <pc:chgData name="Romessa Naeem" userId="1bce7fe639484c7a" providerId="LiveId" clId="{E9C7C246-9EC1-4F4D-B160-CC1132130C48}" dt="2025-02-25T05:33:20.932" v="216" actId="47"/>
        <pc:sldMkLst>
          <pc:docMk/>
          <pc:sldMk cId="566293011" sldId="353"/>
        </pc:sldMkLst>
      </pc:sldChg>
      <pc:sldChg chg="addSp modSp add mod">
        <pc:chgData name="Romessa Naeem" userId="1bce7fe639484c7a" providerId="LiveId" clId="{E9C7C246-9EC1-4F4D-B160-CC1132130C48}" dt="2025-02-25T05:06:19.713" v="130" actId="1036"/>
        <pc:sldMkLst>
          <pc:docMk/>
          <pc:sldMk cId="502350597" sldId="354"/>
        </pc:sldMkLst>
        <pc:spChg chg="mod">
          <ac:chgData name="Romessa Naeem" userId="1bce7fe639484c7a" providerId="LiveId" clId="{E9C7C246-9EC1-4F4D-B160-CC1132130C48}" dt="2025-02-25T05:06:06.687" v="123" actId="122"/>
          <ac:spMkLst>
            <pc:docMk/>
            <pc:sldMk cId="502350597" sldId="354"/>
            <ac:spMk id="2" creationId="{E054EB43-A492-037B-B1A6-7D7638379493}"/>
          </ac:spMkLst>
        </pc:spChg>
        <pc:spChg chg="add mod">
          <ac:chgData name="Romessa Naeem" userId="1bce7fe639484c7a" providerId="LiveId" clId="{E9C7C246-9EC1-4F4D-B160-CC1132130C48}" dt="2025-02-25T05:06:15.568" v="125" actId="20577"/>
          <ac:spMkLst>
            <pc:docMk/>
            <pc:sldMk cId="502350597" sldId="354"/>
            <ac:spMk id="5" creationId="{DBDEA38A-F892-7ABD-5AF7-E06B2EB0DA8E}"/>
          </ac:spMkLst>
        </pc:spChg>
        <pc:picChg chg="add mod">
          <ac:chgData name="Romessa Naeem" userId="1bce7fe639484c7a" providerId="LiveId" clId="{E9C7C246-9EC1-4F4D-B160-CC1132130C48}" dt="2025-02-25T05:06:19.713" v="130" actId="1036"/>
          <ac:picMkLst>
            <pc:docMk/>
            <pc:sldMk cId="502350597" sldId="354"/>
            <ac:picMk id="7" creationId="{40492BB6-5E4C-6295-31AE-25224D5482C1}"/>
          </ac:picMkLst>
        </pc:picChg>
      </pc:sldChg>
      <pc:sldChg chg="addSp delSp modSp add mod">
        <pc:chgData name="Romessa Naeem" userId="1bce7fe639484c7a" providerId="LiveId" clId="{E9C7C246-9EC1-4F4D-B160-CC1132130C48}" dt="2025-02-25T05:19:33.145" v="161" actId="255"/>
        <pc:sldMkLst>
          <pc:docMk/>
          <pc:sldMk cId="3345060639" sldId="355"/>
        </pc:sldMkLst>
        <pc:spChg chg="mod">
          <ac:chgData name="Romessa Naeem" userId="1bce7fe639484c7a" providerId="LiveId" clId="{E9C7C246-9EC1-4F4D-B160-CC1132130C48}" dt="2025-02-25T05:19:33.145" v="161" actId="255"/>
          <ac:spMkLst>
            <pc:docMk/>
            <pc:sldMk cId="3345060639" sldId="355"/>
            <ac:spMk id="2" creationId="{71EF61F9-9087-35B3-50C3-179BE6E78C1A}"/>
          </ac:spMkLst>
        </pc:spChg>
        <pc:spChg chg="del">
          <ac:chgData name="Romessa Naeem" userId="1bce7fe639484c7a" providerId="LiveId" clId="{E9C7C246-9EC1-4F4D-B160-CC1132130C48}" dt="2025-02-25T05:14:51.660" v="133"/>
          <ac:spMkLst>
            <pc:docMk/>
            <pc:sldMk cId="3345060639" sldId="355"/>
            <ac:spMk id="3" creationId="{77C067D7-5434-D193-AE58-B83BBD9639FF}"/>
          </ac:spMkLst>
        </pc:spChg>
        <pc:picChg chg="add mod">
          <ac:chgData name="Romessa Naeem" userId="1bce7fe639484c7a" providerId="LiveId" clId="{E9C7C246-9EC1-4F4D-B160-CC1132130C48}" dt="2025-02-25T05:15:05.450" v="137" actId="14100"/>
          <ac:picMkLst>
            <pc:docMk/>
            <pc:sldMk cId="3345060639" sldId="355"/>
            <ac:picMk id="5" creationId="{7B42928E-6490-942C-F91A-560300DD4D4C}"/>
          </ac:picMkLst>
        </pc:picChg>
      </pc:sldChg>
      <pc:sldChg chg="addSp delSp modSp add mod">
        <pc:chgData name="Romessa Naeem" userId="1bce7fe639484c7a" providerId="LiveId" clId="{E9C7C246-9EC1-4F4D-B160-CC1132130C48}" dt="2025-02-25T05:19:25.859" v="160" actId="255"/>
        <pc:sldMkLst>
          <pc:docMk/>
          <pc:sldMk cId="3039326097" sldId="356"/>
        </pc:sldMkLst>
        <pc:spChg chg="mod">
          <ac:chgData name="Romessa Naeem" userId="1bce7fe639484c7a" providerId="LiveId" clId="{E9C7C246-9EC1-4F4D-B160-CC1132130C48}" dt="2025-02-25T05:19:25.859" v="160" actId="255"/>
          <ac:spMkLst>
            <pc:docMk/>
            <pc:sldMk cId="3039326097" sldId="356"/>
            <ac:spMk id="2" creationId="{8158026C-EFAF-D4D9-877B-A83A72D656B6}"/>
          </ac:spMkLst>
        </pc:spChg>
        <pc:spChg chg="del">
          <ac:chgData name="Romessa Naeem" userId="1bce7fe639484c7a" providerId="LiveId" clId="{E9C7C246-9EC1-4F4D-B160-CC1132130C48}" dt="2025-02-25T05:16:46.137" v="143"/>
          <ac:spMkLst>
            <pc:docMk/>
            <pc:sldMk cId="3039326097" sldId="356"/>
            <ac:spMk id="3" creationId="{78112D6A-6303-5F1A-8FF6-53FC67C1713D}"/>
          </ac:spMkLst>
        </pc:spChg>
        <pc:picChg chg="add mod">
          <ac:chgData name="Romessa Naeem" userId="1bce7fe639484c7a" providerId="LiveId" clId="{E9C7C246-9EC1-4F4D-B160-CC1132130C48}" dt="2025-02-25T05:16:52.188" v="145" actId="14100"/>
          <ac:picMkLst>
            <pc:docMk/>
            <pc:sldMk cId="3039326097" sldId="356"/>
            <ac:picMk id="5" creationId="{609077D5-C5B5-548A-7798-9B244370F365}"/>
          </ac:picMkLst>
        </pc:picChg>
      </pc:sldChg>
      <pc:sldChg chg="addSp delSp modSp add mod">
        <pc:chgData name="Romessa Naeem" userId="1bce7fe639484c7a" providerId="LiveId" clId="{E9C7C246-9EC1-4F4D-B160-CC1132130C48}" dt="2025-02-25T05:19:09.191" v="158" actId="14100"/>
        <pc:sldMkLst>
          <pc:docMk/>
          <pc:sldMk cId="4106702287" sldId="357"/>
        </pc:sldMkLst>
        <pc:spChg chg="mod">
          <ac:chgData name="Romessa Naeem" userId="1bce7fe639484c7a" providerId="LiveId" clId="{E9C7C246-9EC1-4F4D-B160-CC1132130C48}" dt="2025-02-25T05:19:00.763" v="155" actId="255"/>
          <ac:spMkLst>
            <pc:docMk/>
            <pc:sldMk cId="4106702287" sldId="357"/>
            <ac:spMk id="2" creationId="{C9841C2C-5295-1154-59BB-1464306606F3}"/>
          </ac:spMkLst>
        </pc:spChg>
        <pc:spChg chg="del">
          <ac:chgData name="Romessa Naeem" userId="1bce7fe639484c7a" providerId="LiveId" clId="{E9C7C246-9EC1-4F4D-B160-CC1132130C48}" dt="2025-02-25T05:19:05.158" v="156"/>
          <ac:spMkLst>
            <pc:docMk/>
            <pc:sldMk cId="4106702287" sldId="357"/>
            <ac:spMk id="3" creationId="{EA539F1B-2F22-0EA9-A8A2-C2AC21644725}"/>
          </ac:spMkLst>
        </pc:spChg>
        <pc:picChg chg="add mod">
          <ac:chgData name="Romessa Naeem" userId="1bce7fe639484c7a" providerId="LiveId" clId="{E9C7C246-9EC1-4F4D-B160-CC1132130C48}" dt="2025-02-25T05:19:09.191" v="158" actId="14100"/>
          <ac:picMkLst>
            <pc:docMk/>
            <pc:sldMk cId="4106702287" sldId="357"/>
            <ac:picMk id="5" creationId="{2442C91E-77A9-08AC-3656-941FD527197F}"/>
          </ac:picMkLst>
        </pc:picChg>
      </pc:sldChg>
      <pc:sldChg chg="addSp delSp modSp add mod">
        <pc:chgData name="Romessa Naeem" userId="1bce7fe639484c7a" providerId="LiveId" clId="{E9C7C246-9EC1-4F4D-B160-CC1132130C48}" dt="2025-02-25T05:19:16.664" v="159" actId="255"/>
        <pc:sldMkLst>
          <pc:docMk/>
          <pc:sldMk cId="2231521564" sldId="358"/>
        </pc:sldMkLst>
        <pc:spChg chg="mod">
          <ac:chgData name="Romessa Naeem" userId="1bce7fe639484c7a" providerId="LiveId" clId="{E9C7C246-9EC1-4F4D-B160-CC1132130C48}" dt="2025-02-25T05:19:16.664" v="159" actId="255"/>
          <ac:spMkLst>
            <pc:docMk/>
            <pc:sldMk cId="2231521564" sldId="358"/>
            <ac:spMk id="2" creationId="{D919CC62-9D9C-129A-94C9-55DF5EAC3BE5}"/>
          </ac:spMkLst>
        </pc:spChg>
        <pc:spChg chg="del">
          <ac:chgData name="Romessa Naeem" userId="1bce7fe639484c7a" providerId="LiveId" clId="{E9C7C246-9EC1-4F4D-B160-CC1132130C48}" dt="2025-02-25T05:17:17.072" v="146"/>
          <ac:spMkLst>
            <pc:docMk/>
            <pc:sldMk cId="2231521564" sldId="358"/>
            <ac:spMk id="3" creationId="{453449C1-5FF9-3C30-7A34-CC384F437449}"/>
          </ac:spMkLst>
        </pc:spChg>
        <pc:spChg chg="add del mod">
          <ac:chgData name="Romessa Naeem" userId="1bce7fe639484c7a" providerId="LiveId" clId="{E9C7C246-9EC1-4F4D-B160-CC1132130C48}" dt="2025-02-25T05:17:45.811" v="148"/>
          <ac:spMkLst>
            <pc:docMk/>
            <pc:sldMk cId="2231521564" sldId="358"/>
            <ac:spMk id="8" creationId="{AA6C8BE7-CCAB-B3CB-2ED8-48C013873B50}"/>
          </ac:spMkLst>
        </pc:spChg>
        <pc:picChg chg="add del mod">
          <ac:chgData name="Romessa Naeem" userId="1bce7fe639484c7a" providerId="LiveId" clId="{E9C7C246-9EC1-4F4D-B160-CC1132130C48}" dt="2025-02-25T05:17:36.696" v="147" actId="478"/>
          <ac:picMkLst>
            <pc:docMk/>
            <pc:sldMk cId="2231521564" sldId="358"/>
            <ac:picMk id="5" creationId="{223DA5B6-949A-A015-7C11-274864B4004D}"/>
          </ac:picMkLst>
        </pc:picChg>
        <pc:picChg chg="add mod">
          <ac:chgData name="Romessa Naeem" userId="1bce7fe639484c7a" providerId="LiveId" clId="{E9C7C246-9EC1-4F4D-B160-CC1132130C48}" dt="2025-02-25T05:17:52.583" v="151" actId="14100"/>
          <ac:picMkLst>
            <pc:docMk/>
            <pc:sldMk cId="2231521564" sldId="358"/>
            <ac:picMk id="9" creationId="{C4B31129-9BCA-202F-40F4-32B88DF3837F}"/>
          </ac:picMkLst>
        </pc:picChg>
      </pc:sldChg>
      <pc:sldChg chg="addSp modSp add mod">
        <pc:chgData name="Romessa Naeem" userId="1bce7fe639484c7a" providerId="LiveId" clId="{E9C7C246-9EC1-4F4D-B160-CC1132130C48}" dt="2025-02-25T05:21:17.548" v="169" actId="20577"/>
        <pc:sldMkLst>
          <pc:docMk/>
          <pc:sldMk cId="134697876" sldId="359"/>
        </pc:sldMkLst>
        <pc:spChg chg="mod">
          <ac:chgData name="Romessa Naeem" userId="1bce7fe639484c7a" providerId="LiveId" clId="{E9C7C246-9EC1-4F4D-B160-CC1132130C48}" dt="2025-02-25T05:20:41.341" v="167" actId="122"/>
          <ac:spMkLst>
            <pc:docMk/>
            <pc:sldMk cId="134697876" sldId="359"/>
            <ac:spMk id="2" creationId="{0773D270-F972-5289-F4C5-1D17D0CCAD48}"/>
          </ac:spMkLst>
        </pc:spChg>
        <pc:spChg chg="add mod">
          <ac:chgData name="Romessa Naeem" userId="1bce7fe639484c7a" providerId="LiveId" clId="{E9C7C246-9EC1-4F4D-B160-CC1132130C48}" dt="2025-02-25T05:21:17.548" v="169" actId="20577"/>
          <ac:spMkLst>
            <pc:docMk/>
            <pc:sldMk cId="134697876" sldId="359"/>
            <ac:spMk id="5" creationId="{89AC217B-93D9-D422-D628-F1D714176A37}"/>
          </ac:spMkLst>
        </pc:spChg>
        <pc:picChg chg="add mod">
          <ac:chgData name="Romessa Naeem" userId="1bce7fe639484c7a" providerId="LiveId" clId="{E9C7C246-9EC1-4F4D-B160-CC1132130C48}" dt="2025-02-25T05:21:04.990" v="168"/>
          <ac:picMkLst>
            <pc:docMk/>
            <pc:sldMk cId="134697876" sldId="359"/>
            <ac:picMk id="7" creationId="{A29382AA-F844-715D-2FC1-0038AC8CB358}"/>
          </ac:picMkLst>
        </pc:picChg>
      </pc:sldChg>
      <pc:sldChg chg="modSp add mod">
        <pc:chgData name="Romessa Naeem" userId="1bce7fe639484c7a" providerId="LiveId" clId="{E9C7C246-9EC1-4F4D-B160-CC1132130C48}" dt="2025-02-25T05:33:14.893" v="215" actId="122"/>
        <pc:sldMkLst>
          <pc:docMk/>
          <pc:sldMk cId="146429723" sldId="584"/>
        </pc:sldMkLst>
        <pc:spChg chg="mod">
          <ac:chgData name="Romessa Naeem" userId="1bce7fe639484c7a" providerId="LiveId" clId="{E9C7C246-9EC1-4F4D-B160-CC1132130C48}" dt="2025-02-25T05:33:14.893" v="215" actId="122"/>
          <ac:spMkLst>
            <pc:docMk/>
            <pc:sldMk cId="146429723" sldId="584"/>
            <ac:spMk id="2" creationId="{0DEE2660-18E5-686E-013B-A559E1FD1A3B}"/>
          </ac:spMkLst>
        </pc:spChg>
        <pc:spChg chg="mod">
          <ac:chgData name="Romessa Naeem" userId="1bce7fe639484c7a" providerId="LiveId" clId="{E9C7C246-9EC1-4F4D-B160-CC1132130C48}" dt="2025-02-25T05:33:02.072" v="211" actId="27636"/>
          <ac:spMkLst>
            <pc:docMk/>
            <pc:sldMk cId="146429723" sldId="584"/>
            <ac:spMk id="3" creationId="{3A9B65BA-AA02-07DB-52F5-74C703F7CEE2}"/>
          </ac:spMkLst>
        </pc:spChg>
        <pc:spChg chg="mod">
          <ac:chgData name="Romessa Naeem" userId="1bce7fe639484c7a" providerId="LiveId" clId="{E9C7C246-9EC1-4F4D-B160-CC1132130C48}" dt="2025-02-25T05:33:02.072" v="212" actId="27636"/>
          <ac:spMkLst>
            <pc:docMk/>
            <pc:sldMk cId="146429723" sldId="584"/>
            <ac:spMk id="4" creationId="{19F370F6-C32D-2F2E-BC26-CEB3F52C05CE}"/>
          </ac:spMkLst>
        </pc:spChg>
      </pc:sldChg>
      <pc:sldChg chg="modSp add del">
        <pc:chgData name="Romessa Naeem" userId="1bce7fe639484c7a" providerId="LiveId" clId="{E9C7C246-9EC1-4F4D-B160-CC1132130C48}" dt="2025-02-25T05:16:34.445" v="142"/>
        <pc:sldMkLst>
          <pc:docMk/>
          <pc:sldMk cId="1394173379" sldId="597"/>
        </pc:sldMkLst>
        <pc:spChg chg="mod">
          <ac:chgData name="Romessa Naeem" userId="1bce7fe639484c7a" providerId="LiveId" clId="{E9C7C246-9EC1-4F4D-B160-CC1132130C48}" dt="2025-02-25T05:16:26.653" v="141"/>
          <ac:spMkLst>
            <pc:docMk/>
            <pc:sldMk cId="1394173379" sldId="597"/>
            <ac:spMk id="4" creationId="{BEE625AB-AFA6-04E7-F1C5-F62CECC27D45}"/>
          </ac:spMkLst>
        </pc:spChg>
      </pc:sldChg>
    </pc:docChg>
  </pc:docChgLst>
  <pc:docChgLst>
    <pc:chgData name="Romessa Naeem" userId="1bce7fe639484c7a" providerId="LiveId" clId="{58CB8AB9-50A3-42D7-8471-0B56A525996F}"/>
    <pc:docChg chg="undo custSel addSld delSld modSld">
      <pc:chgData name="Romessa Naeem" userId="1bce7fe639484c7a" providerId="LiveId" clId="{58CB8AB9-50A3-42D7-8471-0B56A525996F}" dt="2025-02-06T03:22:54.869" v="496" actId="478"/>
      <pc:docMkLst>
        <pc:docMk/>
      </pc:docMkLst>
      <pc:sldChg chg="modSp mod">
        <pc:chgData name="Romessa Naeem" userId="1bce7fe639484c7a" providerId="LiveId" clId="{58CB8AB9-50A3-42D7-8471-0B56A525996F}" dt="2025-02-06T03:13:29.132" v="1" actId="20577"/>
        <pc:sldMkLst>
          <pc:docMk/>
          <pc:sldMk cId="2704231860" sldId="258"/>
        </pc:sldMkLst>
        <pc:spChg chg="mod">
          <ac:chgData name="Romessa Naeem" userId="1bce7fe639484c7a" providerId="LiveId" clId="{58CB8AB9-50A3-42D7-8471-0B56A525996F}" dt="2025-02-06T03:13:29.132" v="1" actId="20577"/>
          <ac:spMkLst>
            <pc:docMk/>
            <pc:sldMk cId="2704231860" sldId="258"/>
            <ac:spMk id="3" creationId="{00000000-0000-0000-0000-000000000000}"/>
          </ac:spMkLst>
        </pc:spChg>
      </pc:sldChg>
      <pc:sldChg chg="delSp mod">
        <pc:chgData name="Romessa Naeem" userId="1bce7fe639484c7a" providerId="LiveId" clId="{58CB8AB9-50A3-42D7-8471-0B56A525996F}" dt="2025-02-06T03:13:18.997" v="0" actId="478"/>
        <pc:sldMkLst>
          <pc:docMk/>
          <pc:sldMk cId="3771392000" sldId="317"/>
        </pc:sldMkLst>
      </pc:sldChg>
      <pc:sldChg chg="del">
        <pc:chgData name="Romessa Naeem" userId="1bce7fe639484c7a" providerId="LiveId" clId="{58CB8AB9-50A3-42D7-8471-0B56A525996F}" dt="2025-02-06T03:14:10.234" v="5" actId="47"/>
        <pc:sldMkLst>
          <pc:docMk/>
          <pc:sldMk cId="1425925710" sldId="320"/>
        </pc:sldMkLst>
      </pc:sldChg>
      <pc:sldChg chg="delSp modSp add del mod">
        <pc:chgData name="Romessa Naeem" userId="1bce7fe639484c7a" providerId="LiveId" clId="{58CB8AB9-50A3-42D7-8471-0B56A525996F}" dt="2025-02-06T03:14:57.059" v="24" actId="20577"/>
        <pc:sldMkLst>
          <pc:docMk/>
          <pc:sldMk cId="2972519359" sldId="324"/>
        </pc:sldMkLst>
        <pc:spChg chg="mod">
          <ac:chgData name="Romessa Naeem" userId="1bce7fe639484c7a" providerId="LiveId" clId="{58CB8AB9-50A3-42D7-8471-0B56A525996F}" dt="2025-02-06T03:14:57.059" v="24" actId="20577"/>
          <ac:spMkLst>
            <pc:docMk/>
            <pc:sldMk cId="2972519359" sldId="324"/>
            <ac:spMk id="2" creationId="{FC2723EF-4873-61D6-69D3-628C77133448}"/>
          </ac:spMkLst>
        </pc:spChg>
      </pc:sldChg>
      <pc:sldChg chg="del">
        <pc:chgData name="Romessa Naeem" userId="1bce7fe639484c7a" providerId="LiveId" clId="{58CB8AB9-50A3-42D7-8471-0B56A525996F}" dt="2025-02-06T03:16:35.300" v="129" actId="47"/>
        <pc:sldMkLst>
          <pc:docMk/>
          <pc:sldMk cId="2374295254" sldId="325"/>
        </pc:sldMkLst>
      </pc:sldChg>
      <pc:sldChg chg="modSp mod">
        <pc:chgData name="Romessa Naeem" userId="1bce7fe639484c7a" providerId="LiveId" clId="{58CB8AB9-50A3-42D7-8471-0B56A525996F}" dt="2025-02-06T03:15:07.609" v="32" actId="20577"/>
        <pc:sldMkLst>
          <pc:docMk/>
          <pc:sldMk cId="3607857524" sldId="333"/>
        </pc:sldMkLst>
        <pc:spChg chg="mod">
          <ac:chgData name="Romessa Naeem" userId="1bce7fe639484c7a" providerId="LiveId" clId="{58CB8AB9-50A3-42D7-8471-0B56A525996F}" dt="2025-02-06T03:15:07.609" v="32" actId="20577"/>
          <ac:spMkLst>
            <pc:docMk/>
            <pc:sldMk cId="3607857524" sldId="333"/>
            <ac:spMk id="2" creationId="{04A5ED32-9DBC-B0C6-A95A-24DF69678E15}"/>
          </ac:spMkLst>
        </pc:spChg>
      </pc:sldChg>
      <pc:sldChg chg="del">
        <pc:chgData name="Romessa Naeem" userId="1bce7fe639484c7a" providerId="LiveId" clId="{58CB8AB9-50A3-42D7-8471-0B56A525996F}" dt="2025-02-06T03:19:47.808" v="327" actId="47"/>
        <pc:sldMkLst>
          <pc:docMk/>
          <pc:sldMk cId="3574022558" sldId="334"/>
        </pc:sldMkLst>
      </pc:sldChg>
      <pc:sldChg chg="modSp del mod">
        <pc:chgData name="Romessa Naeem" userId="1bce7fe639484c7a" providerId="LiveId" clId="{58CB8AB9-50A3-42D7-8471-0B56A525996F}" dt="2025-02-06T03:20:35.058" v="372" actId="47"/>
        <pc:sldMkLst>
          <pc:docMk/>
          <pc:sldMk cId="2194229140" sldId="335"/>
        </pc:sldMkLst>
      </pc:sldChg>
      <pc:sldChg chg="modSp add del mod">
        <pc:chgData name="Romessa Naeem" userId="1bce7fe639484c7a" providerId="LiveId" clId="{58CB8AB9-50A3-42D7-8471-0B56A525996F}" dt="2025-02-06T03:20:44.001" v="375" actId="47"/>
        <pc:sldMkLst>
          <pc:docMk/>
          <pc:sldMk cId="386045861" sldId="336"/>
        </pc:sldMkLst>
      </pc:sldChg>
      <pc:sldChg chg="del">
        <pc:chgData name="Romessa Naeem" userId="1bce7fe639484c7a" providerId="LiveId" clId="{58CB8AB9-50A3-42D7-8471-0B56A525996F}" dt="2025-02-06T03:22:41.267" v="495" actId="47"/>
        <pc:sldMkLst>
          <pc:docMk/>
          <pc:sldMk cId="679581605" sldId="338"/>
        </pc:sldMkLst>
      </pc:sldChg>
      <pc:sldChg chg="del">
        <pc:chgData name="Romessa Naeem" userId="1bce7fe639484c7a" providerId="LiveId" clId="{58CB8AB9-50A3-42D7-8471-0B56A525996F}" dt="2025-02-06T03:14:16.195" v="6" actId="47"/>
        <pc:sldMkLst>
          <pc:docMk/>
          <pc:sldMk cId="3500794638" sldId="341"/>
        </pc:sldMkLst>
      </pc:sldChg>
      <pc:sldChg chg="del">
        <pc:chgData name="Romessa Naeem" userId="1bce7fe639484c7a" providerId="LiveId" clId="{58CB8AB9-50A3-42D7-8471-0B56A525996F}" dt="2025-02-06T03:14:19.872" v="7" actId="47"/>
        <pc:sldMkLst>
          <pc:docMk/>
          <pc:sldMk cId="2307192207" sldId="342"/>
        </pc:sldMkLst>
      </pc:sldChg>
      <pc:sldChg chg="del">
        <pc:chgData name="Romessa Naeem" userId="1bce7fe639484c7a" providerId="LiveId" clId="{58CB8AB9-50A3-42D7-8471-0B56A525996F}" dt="2025-02-06T03:14:26.126" v="9" actId="47"/>
        <pc:sldMkLst>
          <pc:docMk/>
          <pc:sldMk cId="686022687" sldId="343"/>
        </pc:sldMkLst>
      </pc:sldChg>
      <pc:sldChg chg="del">
        <pc:chgData name="Romessa Naeem" userId="1bce7fe639484c7a" providerId="LiveId" clId="{58CB8AB9-50A3-42D7-8471-0B56A525996F}" dt="2025-02-06T03:14:23.802" v="8" actId="47"/>
        <pc:sldMkLst>
          <pc:docMk/>
          <pc:sldMk cId="3097045956" sldId="344"/>
        </pc:sldMkLst>
      </pc:sldChg>
      <pc:sldChg chg="del">
        <pc:chgData name="Romessa Naeem" userId="1bce7fe639484c7a" providerId="LiveId" clId="{58CB8AB9-50A3-42D7-8471-0B56A525996F}" dt="2025-02-06T03:14:30.177" v="11" actId="47"/>
        <pc:sldMkLst>
          <pc:docMk/>
          <pc:sldMk cId="1132287732" sldId="345"/>
        </pc:sldMkLst>
      </pc:sldChg>
      <pc:sldChg chg="del">
        <pc:chgData name="Romessa Naeem" userId="1bce7fe639484c7a" providerId="LiveId" clId="{58CB8AB9-50A3-42D7-8471-0B56A525996F}" dt="2025-02-06T03:14:28.899" v="10" actId="47"/>
        <pc:sldMkLst>
          <pc:docMk/>
          <pc:sldMk cId="2043376718" sldId="346"/>
        </pc:sldMkLst>
      </pc:sldChg>
      <pc:sldChg chg="addSp delSp modSp mod delAnim">
        <pc:chgData name="Romessa Naeem" userId="1bce7fe639484c7a" providerId="LiveId" clId="{58CB8AB9-50A3-42D7-8471-0B56A525996F}" dt="2025-02-06T03:22:54.869" v="496" actId="478"/>
        <pc:sldMkLst>
          <pc:docMk/>
          <pc:sldMk cId="2013774340" sldId="347"/>
        </pc:sldMkLst>
        <pc:spChg chg="add mod">
          <ac:chgData name="Romessa Naeem" userId="1bce7fe639484c7a" providerId="LiveId" clId="{58CB8AB9-50A3-42D7-8471-0B56A525996F}" dt="2025-02-06T03:22:54.869" v="496" actId="478"/>
          <ac:spMkLst>
            <pc:docMk/>
            <pc:sldMk cId="2013774340" sldId="347"/>
            <ac:spMk id="5" creationId="{1F3F41B2-4EAC-82CA-BE02-867A30C2876A}"/>
          </ac:spMkLst>
        </pc:spChg>
      </pc:sldChg>
      <pc:sldChg chg="addSp delSp modSp new mod">
        <pc:chgData name="Romessa Naeem" userId="1bce7fe639484c7a" providerId="LiveId" clId="{58CB8AB9-50A3-42D7-8471-0B56A525996F}" dt="2025-02-06T03:14:06.249" v="4" actId="478"/>
        <pc:sldMkLst>
          <pc:docMk/>
          <pc:sldMk cId="1544092544" sldId="348"/>
        </pc:sldMkLst>
        <pc:spChg chg="add mod">
          <ac:chgData name="Romessa Naeem" userId="1bce7fe639484c7a" providerId="LiveId" clId="{58CB8AB9-50A3-42D7-8471-0B56A525996F}" dt="2025-02-06T03:14:01.627" v="3"/>
          <ac:spMkLst>
            <pc:docMk/>
            <pc:sldMk cId="1544092544" sldId="348"/>
            <ac:spMk id="6" creationId="{2782944E-B458-B572-0E5F-2DFE09587FB5}"/>
          </ac:spMkLst>
        </pc:spChg>
      </pc:sldChg>
      <pc:sldChg chg="addSp delSp modSp new mod">
        <pc:chgData name="Romessa Naeem" userId="1bce7fe639484c7a" providerId="LiveId" clId="{58CB8AB9-50A3-42D7-8471-0B56A525996F}" dt="2025-02-06T03:16:32.485" v="128" actId="1036"/>
        <pc:sldMkLst>
          <pc:docMk/>
          <pc:sldMk cId="4149600269" sldId="349"/>
        </pc:sldMkLst>
        <pc:spChg chg="mod">
          <ac:chgData name="Romessa Naeem" userId="1bce7fe639484c7a" providerId="LiveId" clId="{58CB8AB9-50A3-42D7-8471-0B56A525996F}" dt="2025-02-06T03:16:28.473" v="126" actId="1036"/>
          <ac:spMkLst>
            <pc:docMk/>
            <pc:sldMk cId="4149600269" sldId="349"/>
            <ac:spMk id="3" creationId="{0A4078B4-0003-9CFB-7316-2E5180B56184}"/>
          </ac:spMkLst>
        </pc:spChg>
        <pc:spChg chg="mod">
          <ac:chgData name="Romessa Naeem" userId="1bce7fe639484c7a" providerId="LiveId" clId="{58CB8AB9-50A3-42D7-8471-0B56A525996F}" dt="2025-02-06T03:16:23.129" v="124" actId="1036"/>
          <ac:spMkLst>
            <pc:docMk/>
            <pc:sldMk cId="4149600269" sldId="349"/>
            <ac:spMk id="5" creationId="{D793193B-A05A-9600-F7D1-3D9ADCF7E67A}"/>
          </ac:spMkLst>
        </pc:spChg>
        <pc:spChg chg="add mod">
          <ac:chgData name="Romessa Naeem" userId="1bce7fe639484c7a" providerId="LiveId" clId="{58CB8AB9-50A3-42D7-8471-0B56A525996F}" dt="2025-02-06T03:16:32.485" v="128" actId="1036"/>
          <ac:spMkLst>
            <pc:docMk/>
            <pc:sldMk cId="4149600269" sldId="349"/>
            <ac:spMk id="7" creationId="{B49A6E82-133E-2C83-8267-89D98229A0BA}"/>
          </ac:spMkLst>
        </pc:spChg>
      </pc:sldChg>
      <pc:sldChg chg="addSp delSp modSp new mod">
        <pc:chgData name="Romessa Naeem" userId="1bce7fe639484c7a" providerId="LiveId" clId="{58CB8AB9-50A3-42D7-8471-0B56A525996F}" dt="2025-02-06T03:19:39.119" v="326" actId="255"/>
        <pc:sldMkLst>
          <pc:docMk/>
          <pc:sldMk cId="2561361216" sldId="350"/>
        </pc:sldMkLst>
        <pc:spChg chg="mod">
          <ac:chgData name="Romessa Naeem" userId="1bce7fe639484c7a" providerId="LiveId" clId="{58CB8AB9-50A3-42D7-8471-0B56A525996F}" dt="2025-02-06T03:18:48.520" v="308" actId="1038"/>
          <ac:spMkLst>
            <pc:docMk/>
            <pc:sldMk cId="2561361216" sldId="350"/>
            <ac:spMk id="5" creationId="{4486375C-23D3-1888-0252-8864897521C9}"/>
          </ac:spMkLst>
        </pc:spChg>
        <pc:spChg chg="add mod">
          <ac:chgData name="Romessa Naeem" userId="1bce7fe639484c7a" providerId="LiveId" clId="{58CB8AB9-50A3-42D7-8471-0B56A525996F}" dt="2025-02-06T03:18:05.473" v="135"/>
          <ac:spMkLst>
            <pc:docMk/>
            <pc:sldMk cId="2561361216" sldId="350"/>
            <ac:spMk id="6" creationId="{E7E10A1E-FD1E-A8C8-0005-47B332E7BDCE}"/>
          </ac:spMkLst>
        </pc:spChg>
        <pc:spChg chg="add mod">
          <ac:chgData name="Romessa Naeem" userId="1bce7fe639484c7a" providerId="LiveId" clId="{58CB8AB9-50A3-42D7-8471-0B56A525996F}" dt="2025-02-06T03:19:39.119" v="326" actId="255"/>
          <ac:spMkLst>
            <pc:docMk/>
            <pc:sldMk cId="2561361216" sldId="350"/>
            <ac:spMk id="7" creationId="{83399F22-4DA4-FEAA-0CBA-BFE9C1A8CEDB}"/>
          </ac:spMkLst>
        </pc:spChg>
      </pc:sldChg>
      <pc:sldChg chg="modSp add mod">
        <pc:chgData name="Romessa Naeem" userId="1bce7fe639484c7a" providerId="LiveId" clId="{58CB8AB9-50A3-42D7-8471-0B56A525996F}" dt="2025-02-06T03:20:25.636" v="371" actId="255"/>
        <pc:sldMkLst>
          <pc:docMk/>
          <pc:sldMk cId="4042796410" sldId="351"/>
        </pc:sldMkLst>
        <pc:spChg chg="mod">
          <ac:chgData name="Romessa Naeem" userId="1bce7fe639484c7a" providerId="LiveId" clId="{58CB8AB9-50A3-42D7-8471-0B56A525996F}" dt="2025-02-06T03:20:05.331" v="344" actId="20577"/>
          <ac:spMkLst>
            <pc:docMk/>
            <pc:sldMk cId="4042796410" sldId="351"/>
            <ac:spMk id="5" creationId="{F0D385FD-B7F8-1B84-3576-3E28D825E4A6}"/>
          </ac:spMkLst>
        </pc:spChg>
        <pc:spChg chg="mod">
          <ac:chgData name="Romessa Naeem" userId="1bce7fe639484c7a" providerId="LiveId" clId="{58CB8AB9-50A3-42D7-8471-0B56A525996F}" dt="2025-02-06T03:20:25.636" v="371" actId="255"/>
          <ac:spMkLst>
            <pc:docMk/>
            <pc:sldMk cId="4042796410" sldId="351"/>
            <ac:spMk id="7" creationId="{117D5A66-4A36-2378-F04E-81F64F574CBD}"/>
          </ac:spMkLst>
        </pc:spChg>
      </pc:sldChg>
      <pc:sldChg chg="delSp modSp add mod">
        <pc:chgData name="Romessa Naeem" userId="1bce7fe639484c7a" providerId="LiveId" clId="{58CB8AB9-50A3-42D7-8471-0B56A525996F}" dt="2025-02-06T03:21:14.349" v="403" actId="255"/>
        <pc:sldMkLst>
          <pc:docMk/>
          <pc:sldMk cId="100121086" sldId="352"/>
        </pc:sldMkLst>
        <pc:spChg chg="mod">
          <ac:chgData name="Romessa Naeem" userId="1bce7fe639484c7a" providerId="LiveId" clId="{58CB8AB9-50A3-42D7-8471-0B56A525996F}" dt="2025-02-06T03:21:14.349" v="403" actId="255"/>
          <ac:spMkLst>
            <pc:docMk/>
            <pc:sldMk cId="100121086" sldId="352"/>
            <ac:spMk id="7" creationId="{D7888987-A3F0-3448-B1F0-43D0D692414A}"/>
          </ac:spMkLst>
        </pc:spChg>
      </pc:sldChg>
      <pc:sldChg chg="addSp delSp modSp new mod">
        <pc:chgData name="Romessa Naeem" userId="1bce7fe639484c7a" providerId="LiveId" clId="{58CB8AB9-50A3-42D7-8471-0B56A525996F}" dt="2025-02-06T03:22:36.106" v="494" actId="255"/>
        <pc:sldMkLst>
          <pc:docMk/>
          <pc:sldMk cId="566293011" sldId="353"/>
        </pc:sldMkLst>
        <pc:spChg chg="mod">
          <ac:chgData name="Romessa Naeem" userId="1bce7fe639484c7a" providerId="LiveId" clId="{58CB8AB9-50A3-42D7-8471-0B56A525996F}" dt="2025-02-06T03:22:08.295" v="489" actId="1035"/>
          <ac:spMkLst>
            <pc:docMk/>
            <pc:sldMk cId="566293011" sldId="353"/>
            <ac:spMk id="5" creationId="{65EFA9D9-188F-8097-5766-04F7D8311D43}"/>
          </ac:spMkLst>
        </pc:spChg>
        <pc:spChg chg="add mod">
          <ac:chgData name="Romessa Naeem" userId="1bce7fe639484c7a" providerId="LiveId" clId="{58CB8AB9-50A3-42D7-8471-0B56A525996F}" dt="2025-02-06T03:22:36.106" v="494" actId="255"/>
          <ac:spMkLst>
            <pc:docMk/>
            <pc:sldMk cId="566293011" sldId="353"/>
            <ac:spMk id="6" creationId="{F8A665DB-E4C8-93F8-D86E-B20A663C5BF2}"/>
          </ac:spMkLst>
        </pc:spChg>
      </pc:sldChg>
    </pc:docChg>
  </pc:docChgLst>
  <pc:docChgLst>
    <pc:chgData name="Romessa Naeem" userId="1bce7fe639484c7a" providerId="LiveId" clId="{8EBA59C8-88A1-4E8F-97DE-7ECC9F8566DA}"/>
    <pc:docChg chg="undo custSel addSld delSld modSld sldOrd">
      <pc:chgData name="Romessa Naeem" userId="1bce7fe639484c7a" providerId="LiveId" clId="{8EBA59C8-88A1-4E8F-97DE-7ECC9F8566DA}" dt="2025-02-04T03:00:54.052" v="841" actId="14100"/>
      <pc:docMkLst>
        <pc:docMk/>
      </pc:docMkLst>
      <pc:sldChg chg="modSp mod">
        <pc:chgData name="Romessa Naeem" userId="1bce7fe639484c7a" providerId="LiveId" clId="{8EBA59C8-88A1-4E8F-97DE-7ECC9F8566DA}" dt="2025-02-04T02:07:59.973" v="78" actId="255"/>
        <pc:sldMkLst>
          <pc:docMk/>
          <pc:sldMk cId="2704231860" sldId="258"/>
        </pc:sldMkLst>
        <pc:spChg chg="mod">
          <ac:chgData name="Romessa Naeem" userId="1bce7fe639484c7a" providerId="LiveId" clId="{8EBA59C8-88A1-4E8F-97DE-7ECC9F8566DA}" dt="2025-02-04T02:07:59.973" v="78" actId="255"/>
          <ac:spMkLst>
            <pc:docMk/>
            <pc:sldMk cId="2704231860" sldId="258"/>
            <ac:spMk id="3" creationId="{00000000-0000-0000-0000-000000000000}"/>
          </ac:spMkLst>
        </pc:spChg>
      </pc:sldChg>
      <pc:sldChg chg="modSp mod">
        <pc:chgData name="Romessa Naeem" userId="1bce7fe639484c7a" providerId="LiveId" clId="{8EBA59C8-88A1-4E8F-97DE-7ECC9F8566DA}" dt="2025-02-04T02:55:26.959" v="818"/>
        <pc:sldMkLst>
          <pc:docMk/>
          <pc:sldMk cId="2915695827" sldId="315"/>
        </pc:sldMkLst>
        <pc:spChg chg="mod">
          <ac:chgData name="Romessa Naeem" userId="1bce7fe639484c7a" providerId="LiveId" clId="{8EBA59C8-88A1-4E8F-97DE-7ECC9F8566DA}" dt="2025-02-04T02:55:26.959" v="818"/>
          <ac:spMkLst>
            <pc:docMk/>
            <pc:sldMk cId="2915695827" sldId="315"/>
            <ac:spMk id="7" creationId="{00000000-0000-0000-0000-000000000000}"/>
          </ac:spMkLst>
        </pc:spChg>
      </pc:sldChg>
      <pc:sldChg chg="addSp delSp modSp mod">
        <pc:chgData name="Romessa Naeem" userId="1bce7fe639484c7a" providerId="LiveId" clId="{8EBA59C8-88A1-4E8F-97DE-7ECC9F8566DA}" dt="2025-02-04T02:06:54.785" v="76" actId="20577"/>
        <pc:sldMkLst>
          <pc:docMk/>
          <pc:sldMk cId="3771392000" sldId="317"/>
        </pc:sldMkLst>
        <pc:spChg chg="mod">
          <ac:chgData name="Romessa Naeem" userId="1bce7fe639484c7a" providerId="LiveId" clId="{8EBA59C8-88A1-4E8F-97DE-7ECC9F8566DA}" dt="2025-02-04T02:06:54.785" v="76" actId="20577"/>
          <ac:spMkLst>
            <pc:docMk/>
            <pc:sldMk cId="3771392000" sldId="317"/>
            <ac:spMk id="2" creationId="{00000000-0000-0000-0000-000000000000}"/>
          </ac:spMkLst>
        </pc:spChg>
        <pc:spChg chg="mod">
          <ac:chgData name="Romessa Naeem" userId="1bce7fe639484c7a" providerId="LiveId" clId="{8EBA59C8-88A1-4E8F-97DE-7ECC9F8566DA}" dt="2025-02-04T02:04:58.159" v="60" actId="20577"/>
          <ac:spMkLst>
            <pc:docMk/>
            <pc:sldMk cId="3771392000" sldId="317"/>
            <ac:spMk id="3" creationId="{00000000-0000-0000-0000-000000000000}"/>
          </ac:spMkLst>
        </pc:spChg>
      </pc:sldChg>
      <pc:sldChg chg="modSp mod">
        <pc:chgData name="Romessa Naeem" userId="1bce7fe639484c7a" providerId="LiveId" clId="{8EBA59C8-88A1-4E8F-97DE-7ECC9F8566DA}" dt="2025-02-04T02:28:34.354" v="458" actId="255"/>
        <pc:sldMkLst>
          <pc:docMk/>
          <pc:sldMk cId="995828821" sldId="319"/>
        </pc:sldMkLst>
        <pc:spChg chg="mod">
          <ac:chgData name="Romessa Naeem" userId="1bce7fe639484c7a" providerId="LiveId" clId="{8EBA59C8-88A1-4E8F-97DE-7ECC9F8566DA}" dt="2025-02-04T02:28:34.354" v="458" actId="255"/>
          <ac:spMkLst>
            <pc:docMk/>
            <pc:sldMk cId="995828821" sldId="319"/>
            <ac:spMk id="2" creationId="{2E843D9D-EE05-F9A8-A930-8EAF4E146880}"/>
          </ac:spMkLst>
        </pc:spChg>
        <pc:spChg chg="mod">
          <ac:chgData name="Romessa Naeem" userId="1bce7fe639484c7a" providerId="LiveId" clId="{8EBA59C8-88A1-4E8F-97DE-7ECC9F8566DA}" dt="2025-02-04T02:12:01.361" v="81" actId="255"/>
          <ac:spMkLst>
            <pc:docMk/>
            <pc:sldMk cId="995828821" sldId="319"/>
            <ac:spMk id="3" creationId="{26574348-63B8-03F6-5940-9A1487C78569}"/>
          </ac:spMkLst>
        </pc:spChg>
      </pc:sldChg>
      <pc:sldChg chg="addSp delSp modSp mod">
        <pc:chgData name="Romessa Naeem" userId="1bce7fe639484c7a" providerId="LiveId" clId="{8EBA59C8-88A1-4E8F-97DE-7ECC9F8566DA}" dt="2025-02-04T02:28:45.560" v="459" actId="255"/>
        <pc:sldMkLst>
          <pc:docMk/>
          <pc:sldMk cId="1425925710" sldId="320"/>
        </pc:sldMkLst>
      </pc:sldChg>
      <pc:sldChg chg="del">
        <pc:chgData name="Romessa Naeem" userId="1bce7fe639484c7a" providerId="LiveId" clId="{8EBA59C8-88A1-4E8F-97DE-7ECC9F8566DA}" dt="2025-02-04T02:12:25.267" v="85" actId="47"/>
        <pc:sldMkLst>
          <pc:docMk/>
          <pc:sldMk cId="1798184557" sldId="321"/>
        </pc:sldMkLst>
      </pc:sldChg>
      <pc:sldChg chg="del">
        <pc:chgData name="Romessa Naeem" userId="1bce7fe639484c7a" providerId="LiveId" clId="{8EBA59C8-88A1-4E8F-97DE-7ECC9F8566DA}" dt="2025-02-04T02:12:26.055" v="86" actId="47"/>
        <pc:sldMkLst>
          <pc:docMk/>
          <pc:sldMk cId="547646627" sldId="322"/>
        </pc:sldMkLst>
      </pc:sldChg>
      <pc:sldChg chg="del">
        <pc:chgData name="Romessa Naeem" userId="1bce7fe639484c7a" providerId="LiveId" clId="{8EBA59C8-88A1-4E8F-97DE-7ECC9F8566DA}" dt="2025-02-04T02:12:27.141" v="87" actId="47"/>
        <pc:sldMkLst>
          <pc:docMk/>
          <pc:sldMk cId="2672389517" sldId="323"/>
        </pc:sldMkLst>
      </pc:sldChg>
      <pc:sldChg chg="addSp delSp modSp mod">
        <pc:chgData name="Romessa Naeem" userId="1bce7fe639484c7a" providerId="LiveId" clId="{8EBA59C8-88A1-4E8F-97DE-7ECC9F8566DA}" dt="2025-02-04T02:39:31.466" v="548" actId="1036"/>
        <pc:sldMkLst>
          <pc:docMk/>
          <pc:sldMk cId="2972519359" sldId="324"/>
        </pc:sldMkLst>
        <pc:spChg chg="mod">
          <ac:chgData name="Romessa Naeem" userId="1bce7fe639484c7a" providerId="LiveId" clId="{8EBA59C8-88A1-4E8F-97DE-7ECC9F8566DA}" dt="2025-02-04T02:39:25.345" v="545" actId="255"/>
          <ac:spMkLst>
            <pc:docMk/>
            <pc:sldMk cId="2972519359" sldId="324"/>
            <ac:spMk id="2" creationId="{FC2723EF-4873-61D6-69D3-628C77133448}"/>
          </ac:spMkLst>
        </pc:spChg>
        <pc:spChg chg="mod">
          <ac:chgData name="Romessa Naeem" userId="1bce7fe639484c7a" providerId="LiveId" clId="{8EBA59C8-88A1-4E8F-97DE-7ECC9F8566DA}" dt="2025-02-04T02:39:31.466" v="548" actId="1036"/>
          <ac:spMkLst>
            <pc:docMk/>
            <pc:sldMk cId="2972519359" sldId="324"/>
            <ac:spMk id="5" creationId="{F4B4E1FC-7CF7-CE7C-78C3-4E5591275874}"/>
          </ac:spMkLst>
        </pc:spChg>
      </pc:sldChg>
      <pc:sldChg chg="addSp delSp modSp mod">
        <pc:chgData name="Romessa Naeem" userId="1bce7fe639484c7a" providerId="LiveId" clId="{8EBA59C8-88A1-4E8F-97DE-7ECC9F8566DA}" dt="2025-02-04T02:45:06.895" v="592" actId="14100"/>
        <pc:sldMkLst>
          <pc:docMk/>
          <pc:sldMk cId="2374295254" sldId="325"/>
        </pc:sldMkLst>
      </pc:sldChg>
      <pc:sldChg chg="del">
        <pc:chgData name="Romessa Naeem" userId="1bce7fe639484c7a" providerId="LiveId" clId="{8EBA59C8-88A1-4E8F-97DE-7ECC9F8566DA}" dt="2025-02-04T02:12:28.068" v="88" actId="47"/>
        <pc:sldMkLst>
          <pc:docMk/>
          <pc:sldMk cId="2411545928" sldId="326"/>
        </pc:sldMkLst>
      </pc:sldChg>
      <pc:sldChg chg="del">
        <pc:chgData name="Romessa Naeem" userId="1bce7fe639484c7a" providerId="LiveId" clId="{8EBA59C8-88A1-4E8F-97DE-7ECC9F8566DA}" dt="2025-02-04T02:12:28.843" v="89" actId="47"/>
        <pc:sldMkLst>
          <pc:docMk/>
          <pc:sldMk cId="4244917858" sldId="327"/>
        </pc:sldMkLst>
      </pc:sldChg>
      <pc:sldChg chg="del">
        <pc:chgData name="Romessa Naeem" userId="1bce7fe639484c7a" providerId="LiveId" clId="{8EBA59C8-88A1-4E8F-97DE-7ECC9F8566DA}" dt="2025-02-04T02:12:29.853" v="90" actId="47"/>
        <pc:sldMkLst>
          <pc:docMk/>
          <pc:sldMk cId="2369571830" sldId="328"/>
        </pc:sldMkLst>
      </pc:sldChg>
      <pc:sldChg chg="del">
        <pc:chgData name="Romessa Naeem" userId="1bce7fe639484c7a" providerId="LiveId" clId="{8EBA59C8-88A1-4E8F-97DE-7ECC9F8566DA}" dt="2025-02-04T02:12:31.200" v="91" actId="47"/>
        <pc:sldMkLst>
          <pc:docMk/>
          <pc:sldMk cId="3980326523" sldId="329"/>
        </pc:sldMkLst>
      </pc:sldChg>
      <pc:sldChg chg="del">
        <pc:chgData name="Romessa Naeem" userId="1bce7fe639484c7a" providerId="LiveId" clId="{8EBA59C8-88A1-4E8F-97DE-7ECC9F8566DA}" dt="2025-02-04T02:12:32.152" v="92" actId="47"/>
        <pc:sldMkLst>
          <pc:docMk/>
          <pc:sldMk cId="3923562252" sldId="330"/>
        </pc:sldMkLst>
      </pc:sldChg>
      <pc:sldChg chg="del">
        <pc:chgData name="Romessa Naeem" userId="1bce7fe639484c7a" providerId="LiveId" clId="{8EBA59C8-88A1-4E8F-97DE-7ECC9F8566DA}" dt="2025-02-04T02:12:33.015" v="93" actId="47"/>
        <pc:sldMkLst>
          <pc:docMk/>
          <pc:sldMk cId="3640022267" sldId="331"/>
        </pc:sldMkLst>
      </pc:sldChg>
      <pc:sldChg chg="del">
        <pc:chgData name="Romessa Naeem" userId="1bce7fe639484c7a" providerId="LiveId" clId="{8EBA59C8-88A1-4E8F-97DE-7ECC9F8566DA}" dt="2025-02-04T02:12:33.669" v="94" actId="47"/>
        <pc:sldMkLst>
          <pc:docMk/>
          <pc:sldMk cId="4176503903" sldId="332"/>
        </pc:sldMkLst>
      </pc:sldChg>
      <pc:sldChg chg="addSp delSp modSp mod">
        <pc:chgData name="Romessa Naeem" userId="1bce7fe639484c7a" providerId="LiveId" clId="{8EBA59C8-88A1-4E8F-97DE-7ECC9F8566DA}" dt="2025-02-04T02:42:30.816" v="557" actId="255"/>
        <pc:sldMkLst>
          <pc:docMk/>
          <pc:sldMk cId="3607857524" sldId="333"/>
        </pc:sldMkLst>
        <pc:spChg chg="mod">
          <ac:chgData name="Romessa Naeem" userId="1bce7fe639484c7a" providerId="LiveId" clId="{8EBA59C8-88A1-4E8F-97DE-7ECC9F8566DA}" dt="2025-02-04T02:41:03.732" v="553" actId="113"/>
          <ac:spMkLst>
            <pc:docMk/>
            <pc:sldMk cId="3607857524" sldId="333"/>
            <ac:spMk id="2" creationId="{04A5ED32-9DBC-B0C6-A95A-24DF69678E15}"/>
          </ac:spMkLst>
        </pc:spChg>
        <pc:spChg chg="add mod">
          <ac:chgData name="Romessa Naeem" userId="1bce7fe639484c7a" providerId="LiveId" clId="{8EBA59C8-88A1-4E8F-97DE-7ECC9F8566DA}" dt="2025-02-04T02:42:30.816" v="557" actId="255"/>
          <ac:spMkLst>
            <pc:docMk/>
            <pc:sldMk cId="3607857524" sldId="333"/>
            <ac:spMk id="7" creationId="{BF03BA5C-0652-4E9B-6DF0-F4E7668EFADB}"/>
          </ac:spMkLst>
        </pc:spChg>
      </pc:sldChg>
      <pc:sldChg chg="addSp delSp modSp mod">
        <pc:chgData name="Romessa Naeem" userId="1bce7fe639484c7a" providerId="LiveId" clId="{8EBA59C8-88A1-4E8F-97DE-7ECC9F8566DA}" dt="2025-02-04T02:48:55.043" v="629" actId="113"/>
        <pc:sldMkLst>
          <pc:docMk/>
          <pc:sldMk cId="3574022558" sldId="334"/>
        </pc:sldMkLst>
      </pc:sldChg>
      <pc:sldChg chg="modSp mod">
        <pc:chgData name="Romessa Naeem" userId="1bce7fe639484c7a" providerId="LiveId" clId="{8EBA59C8-88A1-4E8F-97DE-7ECC9F8566DA}" dt="2025-02-04T02:50:11.109" v="658" actId="20577"/>
        <pc:sldMkLst>
          <pc:docMk/>
          <pc:sldMk cId="2194229140" sldId="335"/>
        </pc:sldMkLst>
      </pc:sldChg>
      <pc:sldChg chg="modSp mod">
        <pc:chgData name="Romessa Naeem" userId="1bce7fe639484c7a" providerId="LiveId" clId="{8EBA59C8-88A1-4E8F-97DE-7ECC9F8566DA}" dt="2025-02-04T02:52:11.672" v="701" actId="20577"/>
        <pc:sldMkLst>
          <pc:docMk/>
          <pc:sldMk cId="386045861" sldId="336"/>
        </pc:sldMkLst>
      </pc:sldChg>
      <pc:sldChg chg="addSp delSp modSp mod">
        <pc:chgData name="Romessa Naeem" userId="1bce7fe639484c7a" providerId="LiveId" clId="{8EBA59C8-88A1-4E8F-97DE-7ECC9F8566DA}" dt="2025-02-04T02:54:51.010" v="817" actId="14100"/>
        <pc:sldMkLst>
          <pc:docMk/>
          <pc:sldMk cId="679581605" sldId="338"/>
        </pc:sldMkLst>
      </pc:sldChg>
      <pc:sldChg chg="add del">
        <pc:chgData name="Romessa Naeem" userId="1bce7fe639484c7a" providerId="LiveId" clId="{8EBA59C8-88A1-4E8F-97DE-7ECC9F8566DA}" dt="2025-02-04T02:17:14.044" v="113" actId="47"/>
        <pc:sldMkLst>
          <pc:docMk/>
          <pc:sldMk cId="1277214433" sldId="339"/>
        </pc:sldMkLst>
      </pc:sldChg>
      <pc:sldChg chg="add del">
        <pc:chgData name="Romessa Naeem" userId="1bce7fe639484c7a" providerId="LiveId" clId="{8EBA59C8-88A1-4E8F-97DE-7ECC9F8566DA}" dt="2025-02-04T02:17:18.140" v="114" actId="47"/>
        <pc:sldMkLst>
          <pc:docMk/>
          <pc:sldMk cId="288514130" sldId="340"/>
        </pc:sldMkLst>
      </pc:sldChg>
      <pc:sldChg chg="addSp delSp modSp new mod modAnim">
        <pc:chgData name="Romessa Naeem" userId="1bce7fe639484c7a" providerId="LiveId" clId="{8EBA59C8-88A1-4E8F-97DE-7ECC9F8566DA}" dt="2025-02-04T02:28:54.696" v="460" actId="255"/>
        <pc:sldMkLst>
          <pc:docMk/>
          <pc:sldMk cId="3500794638" sldId="341"/>
        </pc:sldMkLst>
      </pc:sldChg>
      <pc:sldChg chg="addSp delSp modSp add mod delAnim modAnim">
        <pc:chgData name="Romessa Naeem" userId="1bce7fe639484c7a" providerId="LiveId" clId="{8EBA59C8-88A1-4E8F-97DE-7ECC9F8566DA}" dt="2025-02-04T02:29:04.333" v="461" actId="255"/>
        <pc:sldMkLst>
          <pc:docMk/>
          <pc:sldMk cId="2307192207" sldId="342"/>
        </pc:sldMkLst>
      </pc:sldChg>
      <pc:sldChg chg="addSp delSp modSp add mod">
        <pc:chgData name="Romessa Naeem" userId="1bce7fe639484c7a" providerId="LiveId" clId="{8EBA59C8-88A1-4E8F-97DE-7ECC9F8566DA}" dt="2025-02-04T02:34:09.937" v="479" actId="14100"/>
        <pc:sldMkLst>
          <pc:docMk/>
          <pc:sldMk cId="686022687" sldId="343"/>
        </pc:sldMkLst>
      </pc:sldChg>
      <pc:sldChg chg="addSp delSp modSp add mod ord">
        <pc:chgData name="Romessa Naeem" userId="1bce7fe639484c7a" providerId="LiveId" clId="{8EBA59C8-88A1-4E8F-97DE-7ECC9F8566DA}" dt="2025-02-04T02:29:14.344" v="462" actId="255"/>
        <pc:sldMkLst>
          <pc:docMk/>
          <pc:sldMk cId="3097045956" sldId="344"/>
        </pc:sldMkLst>
      </pc:sldChg>
      <pc:sldChg chg="addSp delSp modSp add mod">
        <pc:chgData name="Romessa Naeem" userId="1bce7fe639484c7a" providerId="LiveId" clId="{8EBA59C8-88A1-4E8F-97DE-7ECC9F8566DA}" dt="2025-02-04T02:37:56.436" v="527" actId="14100"/>
        <pc:sldMkLst>
          <pc:docMk/>
          <pc:sldMk cId="1132287732" sldId="345"/>
        </pc:sldMkLst>
      </pc:sldChg>
      <pc:sldChg chg="addSp delSp modSp add mod ord">
        <pc:chgData name="Romessa Naeem" userId="1bce7fe639484c7a" providerId="LiveId" clId="{8EBA59C8-88A1-4E8F-97DE-7ECC9F8566DA}" dt="2025-02-04T02:36:18.190" v="517"/>
        <pc:sldMkLst>
          <pc:docMk/>
          <pc:sldMk cId="2043376718" sldId="346"/>
        </pc:sldMkLst>
      </pc:sldChg>
      <pc:sldChg chg="addSp delSp modSp new mod modAnim">
        <pc:chgData name="Romessa Naeem" userId="1bce7fe639484c7a" providerId="LiveId" clId="{8EBA59C8-88A1-4E8F-97DE-7ECC9F8566DA}" dt="2025-02-04T03:00:54.052" v="841" actId="14100"/>
        <pc:sldMkLst>
          <pc:docMk/>
          <pc:sldMk cId="2013774340" sldId="347"/>
        </pc:sldMkLst>
        <pc:spChg chg="mod">
          <ac:chgData name="Romessa Naeem" userId="1bce7fe639484c7a" providerId="LiveId" clId="{8EBA59C8-88A1-4E8F-97DE-7ECC9F8566DA}" dt="2025-02-04T02:57:52.436" v="834" actId="20577"/>
          <ac:spMkLst>
            <pc:docMk/>
            <pc:sldMk cId="2013774340" sldId="347"/>
            <ac:spMk id="2" creationId="{2E5B5B55-456A-177C-A263-C346941ED36C}"/>
          </ac:spMkLst>
        </pc:spChg>
      </pc:sldChg>
      <pc:sldChg chg="add del">
        <pc:chgData name="Romessa Naeem" userId="1bce7fe639484c7a" providerId="LiveId" clId="{8EBA59C8-88A1-4E8F-97DE-7ECC9F8566DA}" dt="2025-02-04T02:39:44.301" v="549" actId="47"/>
        <pc:sldMkLst>
          <pc:docMk/>
          <pc:sldMk cId="4140814769" sldId="347"/>
        </pc:sldMkLst>
      </pc:sldChg>
      <pc:sldChg chg="add del">
        <pc:chgData name="Romessa Naeem" userId="1bce7fe639484c7a" providerId="LiveId" clId="{8EBA59C8-88A1-4E8F-97DE-7ECC9F8566DA}" dt="2025-02-04T02:57:58.776" v="835" actId="47"/>
        <pc:sldMkLst>
          <pc:docMk/>
          <pc:sldMk cId="3351704352" sldId="348"/>
        </pc:sldMkLst>
      </pc:sldChg>
      <pc:sldChg chg="add del">
        <pc:chgData name="Romessa Naeem" userId="1bce7fe639484c7a" providerId="LiveId" clId="{8EBA59C8-88A1-4E8F-97DE-7ECC9F8566DA}" dt="2025-02-04T02:58:00.696" v="836" actId="47"/>
        <pc:sldMkLst>
          <pc:docMk/>
          <pc:sldMk cId="647764266"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16</a:t>
            </a:fld>
            <a:endParaRPr lang="en-US"/>
          </a:p>
        </p:txBody>
      </p:sp>
    </p:spTree>
    <p:extLst>
      <p:ext uri="{BB962C8B-B14F-4D97-AF65-F5344CB8AC3E}">
        <p14:creationId xmlns:p14="http://schemas.microsoft.com/office/powerpoint/2010/main" val="12482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nature.com/articles/s41387-024-00286-2#auth-Chenchen-Yang-Aff1" TargetMode="External"/><Relationship Id="rId7" Type="http://schemas.openxmlformats.org/officeDocument/2006/relationships/image" Target="../media/image15.png"/><Relationship Id="rId2" Type="http://schemas.openxmlformats.org/officeDocument/2006/relationships/hyperlink" Target="https://www.nature.com/Journal" TargetMode="External"/><Relationship Id="rId1" Type="http://schemas.openxmlformats.org/officeDocument/2006/relationships/slideLayout" Target="../slideLayouts/slideLayout4.xml"/><Relationship Id="rId6" Type="http://schemas.openxmlformats.org/officeDocument/2006/relationships/hyperlink" Target="https://www.nature.com/articles/s41387-024-00286-2#ref-CR2" TargetMode="External"/><Relationship Id="rId5" Type="http://schemas.openxmlformats.org/officeDocument/2006/relationships/hyperlink" Target="https://www.nature.com/articles/s41387-024-00286-2#ref-CR1" TargetMode="External"/><Relationship Id="rId4" Type="http://schemas.openxmlformats.org/officeDocument/2006/relationships/hyperlink" Target="https://www.nature.com/articles/s41387-024-00286-2#auth-Tingting-Hu-Aff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177862"/>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75D7C-A057-A4A3-78BC-9800A8BF4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8026C-EFAF-D4D9-877B-A83A72D656B6}"/>
              </a:ext>
            </a:extLst>
          </p:cNvPr>
          <p:cNvSpPr>
            <a:spLocks noGrp="1"/>
          </p:cNvSpPr>
          <p:nvPr>
            <p:ph type="title"/>
          </p:nvPr>
        </p:nvSpPr>
        <p:spPr/>
        <p:txBody>
          <a:bodyPr>
            <a:normAutofit/>
          </a:bodyPr>
          <a:lstStyle/>
          <a:p>
            <a:pPr algn="ctr"/>
            <a:r>
              <a:rPr lang="en-US" sz="4000" b="1" dirty="0">
                <a:latin typeface="+mn-lt"/>
              </a:rPr>
              <a:t>Classification of Carbohydrates</a:t>
            </a:r>
            <a:endParaRPr lang="en-US" sz="4000" dirty="0"/>
          </a:p>
        </p:txBody>
      </p:sp>
      <p:sp>
        <p:nvSpPr>
          <p:cNvPr id="4" name="Slide Number Placeholder 3">
            <a:extLst>
              <a:ext uri="{FF2B5EF4-FFF2-40B4-BE49-F238E27FC236}">
                <a16:creationId xmlns:a16="http://schemas.microsoft.com/office/drawing/2014/main" id="{CD84D37A-2FB9-BC29-8DD4-666C7E1F2D0A}"/>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7">
            <a:extLst>
              <a:ext uri="{FF2B5EF4-FFF2-40B4-BE49-F238E27FC236}">
                <a16:creationId xmlns:a16="http://schemas.microsoft.com/office/drawing/2014/main" id="{02EB8CF6-8E53-326B-8B71-C160E4ADAEE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609077D5-C5B5-548A-7798-9B244370F365}"/>
              </a:ext>
            </a:extLst>
          </p:cNvPr>
          <p:cNvPicPr>
            <a:picLocks noGrp="1" noChangeAspect="1"/>
          </p:cNvPicPr>
          <p:nvPr>
            <p:ph idx="1"/>
          </p:nvPr>
        </p:nvPicPr>
        <p:blipFill>
          <a:blip r:embed="rId2"/>
          <a:stretch>
            <a:fillRect/>
          </a:stretch>
        </p:blipFill>
        <p:spPr>
          <a:xfrm>
            <a:off x="628650" y="1524000"/>
            <a:ext cx="7886700" cy="4724400"/>
          </a:xfrm>
        </p:spPr>
      </p:pic>
    </p:spTree>
    <p:extLst>
      <p:ext uri="{BB962C8B-B14F-4D97-AF65-F5344CB8AC3E}">
        <p14:creationId xmlns:p14="http://schemas.microsoft.com/office/powerpoint/2010/main" val="303932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A4460-26AD-B738-EB50-347CD999D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9CC62-9D9C-129A-94C9-55DF5EAC3BE5}"/>
              </a:ext>
            </a:extLst>
          </p:cNvPr>
          <p:cNvSpPr>
            <a:spLocks noGrp="1"/>
          </p:cNvSpPr>
          <p:nvPr>
            <p:ph type="title"/>
          </p:nvPr>
        </p:nvSpPr>
        <p:spPr/>
        <p:txBody>
          <a:bodyPr>
            <a:normAutofit/>
          </a:bodyPr>
          <a:lstStyle/>
          <a:p>
            <a:pPr algn="ctr"/>
            <a:r>
              <a:rPr lang="en-US" sz="4000" b="1" dirty="0">
                <a:latin typeface="+mn-lt"/>
              </a:rPr>
              <a:t>Classification of Carbohydrates</a:t>
            </a:r>
            <a:endParaRPr lang="en-US" sz="4000" dirty="0"/>
          </a:p>
        </p:txBody>
      </p:sp>
      <p:sp>
        <p:nvSpPr>
          <p:cNvPr id="4" name="Slide Number Placeholder 3">
            <a:extLst>
              <a:ext uri="{FF2B5EF4-FFF2-40B4-BE49-F238E27FC236}">
                <a16:creationId xmlns:a16="http://schemas.microsoft.com/office/drawing/2014/main" id="{FA000D76-E6DF-50E9-EBC0-19123C5A849B}"/>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7">
            <a:extLst>
              <a:ext uri="{FF2B5EF4-FFF2-40B4-BE49-F238E27FC236}">
                <a16:creationId xmlns:a16="http://schemas.microsoft.com/office/drawing/2014/main" id="{4F4C508D-DC10-A7BB-6AEE-3465FB74004D}"/>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9" name="Content Placeholder 6">
            <a:extLst>
              <a:ext uri="{FF2B5EF4-FFF2-40B4-BE49-F238E27FC236}">
                <a16:creationId xmlns:a16="http://schemas.microsoft.com/office/drawing/2014/main" id="{C4B31129-9BCA-202F-40F4-32B88DF3837F}"/>
              </a:ext>
            </a:extLst>
          </p:cNvPr>
          <p:cNvPicPr>
            <a:picLocks noGrp="1" noChangeAspect="1"/>
          </p:cNvPicPr>
          <p:nvPr>
            <p:ph idx="1"/>
          </p:nvPr>
        </p:nvPicPr>
        <p:blipFill>
          <a:blip r:embed="rId2"/>
          <a:stretch>
            <a:fillRect/>
          </a:stretch>
        </p:blipFill>
        <p:spPr>
          <a:xfrm>
            <a:off x="628650" y="1600200"/>
            <a:ext cx="8134350" cy="4648199"/>
          </a:xfrm>
        </p:spPr>
      </p:pic>
    </p:spTree>
    <p:extLst>
      <p:ext uri="{BB962C8B-B14F-4D97-AF65-F5344CB8AC3E}">
        <p14:creationId xmlns:p14="http://schemas.microsoft.com/office/powerpoint/2010/main" val="223152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5BB6A-FC3B-A303-5D43-8F4602395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41C2C-5295-1154-59BB-1464306606F3}"/>
              </a:ext>
            </a:extLst>
          </p:cNvPr>
          <p:cNvSpPr>
            <a:spLocks noGrp="1"/>
          </p:cNvSpPr>
          <p:nvPr>
            <p:ph type="title"/>
          </p:nvPr>
        </p:nvSpPr>
        <p:spPr/>
        <p:txBody>
          <a:bodyPr>
            <a:normAutofit/>
          </a:bodyPr>
          <a:lstStyle/>
          <a:p>
            <a:pPr algn="ctr"/>
            <a:r>
              <a:rPr lang="en-US" sz="4000" b="1" dirty="0">
                <a:latin typeface="+mn-lt"/>
              </a:rPr>
              <a:t>Classification of Carbohydrates</a:t>
            </a:r>
            <a:endParaRPr lang="en-US" sz="4000" dirty="0"/>
          </a:p>
        </p:txBody>
      </p:sp>
      <p:sp>
        <p:nvSpPr>
          <p:cNvPr id="4" name="Slide Number Placeholder 3">
            <a:extLst>
              <a:ext uri="{FF2B5EF4-FFF2-40B4-BE49-F238E27FC236}">
                <a16:creationId xmlns:a16="http://schemas.microsoft.com/office/drawing/2014/main" id="{D997C16F-6EBE-83CE-DC85-147F3CDD6B6A}"/>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7">
            <a:extLst>
              <a:ext uri="{FF2B5EF4-FFF2-40B4-BE49-F238E27FC236}">
                <a16:creationId xmlns:a16="http://schemas.microsoft.com/office/drawing/2014/main" id="{74480CD8-81D2-D9FB-E607-53ED712E3BDD}"/>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2442C91E-77A9-08AC-3656-941FD527197F}"/>
              </a:ext>
            </a:extLst>
          </p:cNvPr>
          <p:cNvPicPr>
            <a:picLocks noGrp="1" noChangeAspect="1"/>
          </p:cNvPicPr>
          <p:nvPr>
            <p:ph idx="1"/>
          </p:nvPr>
        </p:nvPicPr>
        <p:blipFill>
          <a:blip r:embed="rId2"/>
          <a:stretch>
            <a:fillRect/>
          </a:stretch>
        </p:blipFill>
        <p:spPr>
          <a:xfrm>
            <a:off x="628650" y="1524000"/>
            <a:ext cx="7886700" cy="4968874"/>
          </a:xfrm>
        </p:spPr>
      </p:pic>
    </p:spTree>
    <p:extLst>
      <p:ext uri="{BB962C8B-B14F-4D97-AF65-F5344CB8AC3E}">
        <p14:creationId xmlns:p14="http://schemas.microsoft.com/office/powerpoint/2010/main" val="410670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BAD9-7D6A-C8CF-C7CE-09F7688CE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3D270-F972-5289-F4C5-1D17D0CCAD48}"/>
              </a:ext>
            </a:extLst>
          </p:cNvPr>
          <p:cNvSpPr>
            <a:spLocks noGrp="1"/>
          </p:cNvSpPr>
          <p:nvPr>
            <p:ph type="title"/>
          </p:nvPr>
        </p:nvSpPr>
        <p:spPr/>
        <p:txBody>
          <a:bodyPr>
            <a:normAutofit/>
          </a:bodyPr>
          <a:lstStyle/>
          <a:p>
            <a:pPr algn="ctr"/>
            <a:r>
              <a:rPr lang="en-US" sz="4000" b="1" dirty="0">
                <a:latin typeface="+mn-lt"/>
              </a:rPr>
              <a:t>Isomerism</a:t>
            </a:r>
          </a:p>
        </p:txBody>
      </p:sp>
      <p:sp>
        <p:nvSpPr>
          <p:cNvPr id="3" name="Content Placeholder 2">
            <a:extLst>
              <a:ext uri="{FF2B5EF4-FFF2-40B4-BE49-F238E27FC236}">
                <a16:creationId xmlns:a16="http://schemas.microsoft.com/office/drawing/2014/main" id="{12CF4D12-BDEB-BD6C-14CF-4B3239BDB35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B903094-1457-8831-A1F0-9D62FD8D246D}"/>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7">
            <a:extLst>
              <a:ext uri="{FF2B5EF4-FFF2-40B4-BE49-F238E27FC236}">
                <a16:creationId xmlns:a16="http://schemas.microsoft.com/office/drawing/2014/main" id="{D64AFD1C-266B-02F1-3AD8-950F1CECA071}"/>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Title 1">
            <a:extLst>
              <a:ext uri="{FF2B5EF4-FFF2-40B4-BE49-F238E27FC236}">
                <a16:creationId xmlns:a16="http://schemas.microsoft.com/office/drawing/2014/main" id="{89AC217B-93D9-D422-D628-F1D714176A37}"/>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7" name="Content Placeholder 6">
            <a:extLst>
              <a:ext uri="{FF2B5EF4-FFF2-40B4-BE49-F238E27FC236}">
                <a16:creationId xmlns:a16="http://schemas.microsoft.com/office/drawing/2014/main" id="{A29382AA-F844-715D-2FC1-0038AC8CB358}"/>
              </a:ext>
            </a:extLst>
          </p:cNvPr>
          <p:cNvPicPr>
            <a:picLocks noChangeAspect="1"/>
          </p:cNvPicPr>
          <p:nvPr/>
        </p:nvPicPr>
        <p:blipFill>
          <a:blip r:embed="rId2"/>
          <a:stretch>
            <a:fillRect/>
          </a:stretch>
        </p:blipFill>
        <p:spPr>
          <a:xfrm>
            <a:off x="457200" y="1417638"/>
            <a:ext cx="8229600" cy="4678361"/>
          </a:xfrm>
          <a:prstGeom prst="rect">
            <a:avLst/>
          </a:prstGeom>
        </p:spPr>
      </p:pic>
    </p:spTree>
    <p:extLst>
      <p:ext uri="{BB962C8B-B14F-4D97-AF65-F5344CB8AC3E}">
        <p14:creationId xmlns:p14="http://schemas.microsoft.com/office/powerpoint/2010/main" val="13469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Anatomy of Cell  Membrane </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pic>
        <p:nvPicPr>
          <p:cNvPr id="3" name="Content Placeholder 6">
            <a:extLst>
              <a:ext uri="{FF2B5EF4-FFF2-40B4-BE49-F238E27FC236}">
                <a16:creationId xmlns:a16="http://schemas.microsoft.com/office/drawing/2014/main" id="{1112F00F-A10E-E357-F00F-7499ADFE1F67}"/>
              </a:ext>
            </a:extLst>
          </p:cNvPr>
          <p:cNvPicPr>
            <a:picLocks noGrp="1" noChangeAspect="1"/>
          </p:cNvPicPr>
          <p:nvPr>
            <p:ph idx="1"/>
          </p:nvPr>
        </p:nvPicPr>
        <p:blipFill>
          <a:blip r:embed="rId3"/>
          <a:stretch>
            <a:fillRect/>
          </a:stretch>
        </p:blipFill>
        <p:spPr>
          <a:xfrm>
            <a:off x="381000" y="1905001"/>
            <a:ext cx="8382000" cy="4343400"/>
          </a:xfrm>
        </p:spPr>
      </p:pic>
    </p:spTree>
    <p:extLst>
      <p:ext uri="{BB962C8B-B14F-4D97-AF65-F5344CB8AC3E}">
        <p14:creationId xmlns:p14="http://schemas.microsoft.com/office/powerpoint/2010/main" val="297251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Cell Membrane</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normAutofit/>
          </a:bodyPr>
          <a:lstStyle/>
          <a:p>
            <a:r>
              <a:rPr lang="en-US" sz="2400" dirty="0"/>
              <a:t>Selective Permeability</a:t>
            </a:r>
          </a:p>
          <a:p>
            <a:r>
              <a:rPr lang="en-US" sz="2400" dirty="0"/>
              <a:t>Protection and Support</a:t>
            </a:r>
          </a:p>
          <a:p>
            <a:r>
              <a:rPr lang="en-US" sz="2400" dirty="0"/>
              <a:t>Transport</a:t>
            </a:r>
          </a:p>
          <a:p>
            <a:r>
              <a:rPr lang="en-US" sz="2400" dirty="0"/>
              <a:t>Cell Recognition</a:t>
            </a:r>
          </a:p>
          <a:p>
            <a:r>
              <a:rPr lang="en-US" sz="2400" dirty="0"/>
              <a:t>Endocytosis and Exocytosis</a:t>
            </a:r>
          </a:p>
        </p:txBody>
      </p:sp>
    </p:spTree>
    <p:extLst>
      <p:ext uri="{BB962C8B-B14F-4D97-AF65-F5344CB8AC3E}">
        <p14:creationId xmlns:p14="http://schemas.microsoft.com/office/powerpoint/2010/main" val="360785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078B4-0003-9CFB-7316-2E5180B56184}"/>
              </a:ext>
            </a:extLst>
          </p:cNvPr>
          <p:cNvSpPr>
            <a:spLocks noGrp="1"/>
          </p:cNvSpPr>
          <p:nvPr>
            <p:ph idx="1"/>
          </p:nvPr>
        </p:nvSpPr>
        <p:spPr>
          <a:xfrm>
            <a:off x="628650" y="1973262"/>
            <a:ext cx="7886700" cy="4351338"/>
          </a:xfrm>
        </p:spPr>
        <p:txBody>
          <a:bodyPr/>
          <a:lstStyle/>
          <a:p>
            <a:endParaRPr lang="en-US" dirty="0"/>
          </a:p>
        </p:txBody>
      </p:sp>
      <p:sp>
        <p:nvSpPr>
          <p:cNvPr id="4" name="Slide Number Placeholder 3">
            <a:extLst>
              <a:ext uri="{FF2B5EF4-FFF2-40B4-BE49-F238E27FC236}">
                <a16:creationId xmlns:a16="http://schemas.microsoft.com/office/drawing/2014/main" id="{262C0E8A-C043-3BD5-1344-14A2F57367EC}"/>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49A6E82-133E-2C83-8267-89D98229A0BA}"/>
              </a:ext>
            </a:extLst>
          </p:cNvPr>
          <p:cNvSpPr>
            <a:spLocks noGrp="1"/>
          </p:cNvSpPr>
          <p:nvPr>
            <p:ph type="title"/>
          </p:nvPr>
        </p:nvSpPr>
        <p:spPr>
          <a:xfrm>
            <a:off x="628650" y="503237"/>
            <a:ext cx="7886700" cy="1325563"/>
          </a:xfrm>
        </p:spPr>
        <p:txBody>
          <a:bodyPr>
            <a:normAutofit/>
          </a:bodyPr>
          <a:lstStyle/>
          <a:p>
            <a:pPr algn="ctr"/>
            <a:r>
              <a:rPr lang="en-US" sz="4000" b="1" dirty="0"/>
              <a:t>Diabetes Mellitus</a:t>
            </a:r>
          </a:p>
        </p:txBody>
      </p:sp>
      <p:sp>
        <p:nvSpPr>
          <p:cNvPr id="2" name="Title 1">
            <a:extLst>
              <a:ext uri="{FF2B5EF4-FFF2-40B4-BE49-F238E27FC236}">
                <a16:creationId xmlns:a16="http://schemas.microsoft.com/office/drawing/2014/main" id="{3FBA4217-BF97-DAF9-AEBB-623B1B704E39}"/>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6" name="Picture 5">
            <a:extLst>
              <a:ext uri="{FF2B5EF4-FFF2-40B4-BE49-F238E27FC236}">
                <a16:creationId xmlns:a16="http://schemas.microsoft.com/office/drawing/2014/main" id="{037979F4-1FAD-112B-3295-CA15CC3C0D95}"/>
              </a:ext>
            </a:extLst>
          </p:cNvPr>
          <p:cNvPicPr>
            <a:picLocks noChangeAspect="1"/>
          </p:cNvPicPr>
          <p:nvPr/>
        </p:nvPicPr>
        <p:blipFill>
          <a:blip r:embed="rId3"/>
          <a:stretch>
            <a:fillRect/>
          </a:stretch>
        </p:blipFill>
        <p:spPr>
          <a:xfrm>
            <a:off x="457200" y="1524000"/>
            <a:ext cx="8229600" cy="4648015"/>
          </a:xfrm>
          <a:prstGeom prst="rect">
            <a:avLst/>
          </a:prstGeom>
        </p:spPr>
      </p:pic>
    </p:spTree>
    <p:extLst>
      <p:ext uri="{BB962C8B-B14F-4D97-AF65-F5344CB8AC3E}">
        <p14:creationId xmlns:p14="http://schemas.microsoft.com/office/powerpoint/2010/main" val="414960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p:txBody>
          <a:bodyPr/>
          <a:lstStyle/>
          <a:p>
            <a:pPr marL="0" indent="0">
              <a:buNone/>
            </a:pPr>
            <a:r>
              <a:rPr lang="en-US" sz="2400" dirty="0"/>
              <a:t>Family Medicine plays important role in following manner:</a:t>
            </a:r>
          </a:p>
          <a:p>
            <a:r>
              <a:rPr lang="en-US" sz="2400" dirty="0"/>
              <a:t>Diagnosis </a:t>
            </a:r>
          </a:p>
          <a:p>
            <a:endParaRPr lang="en-US" sz="2400" dirty="0"/>
          </a:p>
          <a:p>
            <a:r>
              <a:rPr lang="en-US" sz="2400" dirty="0"/>
              <a:t>Education &amp; Counselling</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a:p>
            <a:endParaRPr lang="en-US" dirty="0"/>
          </a:p>
        </p:txBody>
      </p:sp>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Diabetes Mellitus</a:t>
            </a:r>
          </a:p>
        </p:txBody>
      </p:sp>
    </p:spTree>
    <p:extLst>
      <p:ext uri="{BB962C8B-B14F-4D97-AF65-F5344CB8AC3E}">
        <p14:creationId xmlns:p14="http://schemas.microsoft.com/office/powerpoint/2010/main" val="256136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normAutofit/>
          </a:bodyPr>
          <a:lstStyle/>
          <a:p>
            <a:r>
              <a:rPr lang="en-US" sz="2400" dirty="0"/>
              <a:t>Informed Consent</a:t>
            </a:r>
          </a:p>
          <a:p>
            <a:r>
              <a:rPr lang="en-US" sz="2400" dirty="0"/>
              <a:t>Equal Access to healthcare</a:t>
            </a:r>
          </a:p>
          <a:p>
            <a:r>
              <a:rPr lang="en-US" sz="2400" dirty="0"/>
              <a:t>Resource Allocation</a:t>
            </a:r>
          </a:p>
          <a:p>
            <a:r>
              <a:rPr lang="en-US" sz="2400" dirty="0"/>
              <a:t>Confidentiality &amp; Privacy</a:t>
            </a:r>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normAutofit fontScale="77500" lnSpcReduction="20000"/>
          </a:bodyPr>
          <a:lstStyle/>
          <a:p>
            <a:pPr marL="0" indent="0">
              <a:buNone/>
            </a:pPr>
            <a:r>
              <a:rPr lang="en-US" sz="2600" dirty="0"/>
              <a:t>Artificial Intelligence </a:t>
            </a:r>
            <a:r>
              <a:rPr lang="en-GB" sz="2600" dirty="0"/>
              <a:t>plays role </a:t>
            </a:r>
            <a:r>
              <a:rPr lang="en-US" sz="2600" dirty="0"/>
              <a:t>in following </a:t>
            </a:r>
            <a:r>
              <a:rPr lang="en-GB" sz="2600" dirty="0"/>
              <a:t>aspects:</a:t>
            </a:r>
            <a:endParaRPr lang="en-US" sz="2600" dirty="0"/>
          </a:p>
          <a:p>
            <a:pPr marL="0" indent="0">
              <a:buNone/>
            </a:pPr>
            <a:endParaRPr lang="en-US" sz="2600" dirty="0"/>
          </a:p>
          <a:p>
            <a:r>
              <a:rPr lang="en-US" sz="2600" dirty="0"/>
              <a:t>Accurate Diagnosis using AI algorithms</a:t>
            </a:r>
          </a:p>
          <a:p>
            <a:endParaRPr lang="en-US" sz="2600" dirty="0"/>
          </a:p>
          <a:p>
            <a:r>
              <a:rPr lang="en-US" sz="2600" dirty="0"/>
              <a:t>Personalized Nutrition </a:t>
            </a:r>
          </a:p>
          <a:p>
            <a:endParaRPr lang="en-US" sz="2600" dirty="0"/>
          </a:p>
          <a:p>
            <a:r>
              <a:rPr lang="en-US" sz="2600" dirty="0"/>
              <a:t>Predictive Analysis</a:t>
            </a:r>
          </a:p>
          <a:p>
            <a:endParaRPr lang="en-US" sz="2600" dirty="0"/>
          </a:p>
          <a:p>
            <a:r>
              <a:rPr lang="en-US" sz="2600" dirty="0"/>
              <a:t>Food Recommendations</a:t>
            </a:r>
          </a:p>
          <a:p>
            <a:endParaRPr lang="en-US" sz="2600" dirty="0"/>
          </a:p>
          <a:p>
            <a:r>
              <a:rPr lang="en-US" sz="2600" dirty="0"/>
              <a:t>Drug Development</a:t>
            </a:r>
          </a:p>
          <a:p>
            <a:endParaRPr lang="en-US" sz="2600" dirty="0"/>
          </a:p>
          <a:p>
            <a:r>
              <a:rPr lang="en-US" sz="2600" dirty="0"/>
              <a:t>Remote Monitoring through AI chatbots</a:t>
            </a:r>
          </a:p>
          <a:p>
            <a:endParaRPr lang="en-US" dirty="0"/>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a:t>
            </a:r>
          </a:p>
        </p:txBody>
      </p:sp>
    </p:spTree>
    <p:extLst>
      <p:ext uri="{BB962C8B-B14F-4D97-AF65-F5344CB8AC3E}">
        <p14:creationId xmlns:p14="http://schemas.microsoft.com/office/powerpoint/2010/main" val="10012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Cardiovascular System (CVS) Module</a:t>
            </a:r>
            <a:br>
              <a:rPr lang="en-US" sz="4000" u="sng" dirty="0">
                <a:cs typeface="Times New Roman" pitchFamily="18" charset="0"/>
              </a:rPr>
            </a:br>
            <a:r>
              <a:rPr lang="en-US" sz="3200" dirty="0">
                <a:cs typeface="Times New Roman" pitchFamily="18" charset="0"/>
              </a:rPr>
              <a:t>First Year MBBS(LGIS)</a:t>
            </a:r>
            <a:br>
              <a:rPr lang="en-US" sz="4000" u="sng" dirty="0">
                <a:cs typeface="Times New Roman" pitchFamily="18" charset="0"/>
              </a:rPr>
            </a:br>
            <a:r>
              <a:rPr lang="en-US" sz="4000" b="1" dirty="0">
                <a:cs typeface="Times New Roman" pitchFamily="18" charset="0"/>
              </a:rPr>
              <a:t>Classification of Carbohydrates &amp; Isomerism </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24-01-25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pPr algn="ctr"/>
            <a:r>
              <a:rPr lang="en-US" sz="4000" b="1" dirty="0">
                <a:latin typeface="Calibri" pitchFamily="34" charset="0"/>
              </a:rPr>
              <a:t>Suggested Research Article</a:t>
            </a:r>
            <a:endParaRPr lang="en-US" sz="4000" b="1"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lnSpcReduction="10000"/>
          </a:bodyPr>
          <a:lstStyle/>
          <a:p>
            <a:pPr marL="0" indent="0">
              <a:buNone/>
            </a:pPr>
            <a:r>
              <a:rPr lang="en-US" sz="2400" b="1" dirty="0"/>
              <a:t>Link: </a:t>
            </a:r>
            <a:r>
              <a:rPr lang="en-US" sz="2400" b="1" dirty="0">
                <a:hlinkClick r:id="rId2"/>
              </a:rPr>
              <a:t>https://www.nature.com/</a:t>
            </a:r>
            <a:endParaRPr lang="en-US" sz="2400" b="1" dirty="0"/>
          </a:p>
          <a:p>
            <a:pPr marL="0" indent="0">
              <a:buNone/>
            </a:pPr>
            <a:r>
              <a:rPr lang="en-US" sz="2400" b="1" dirty="0"/>
              <a:t>Journal Name:</a:t>
            </a:r>
          </a:p>
          <a:p>
            <a:pPr marL="0" indent="0">
              <a:buNone/>
            </a:pPr>
            <a:endParaRPr lang="en-US" sz="2400" b="1" dirty="0"/>
          </a:p>
          <a:p>
            <a:pPr marL="0" indent="0">
              <a:buNone/>
            </a:pPr>
            <a:endParaRPr lang="en-US" sz="2400" b="1" dirty="0"/>
          </a:p>
          <a:p>
            <a:pPr marL="0" indent="0">
              <a:buNone/>
            </a:pPr>
            <a:r>
              <a:rPr lang="en-US" sz="2400" b="1" dirty="0"/>
              <a:t>Title:</a:t>
            </a:r>
            <a:r>
              <a:rPr lang="en-US" sz="1600" b="1" i="0" dirty="0">
                <a:solidFill>
                  <a:srgbClr val="222222"/>
                </a:solidFill>
                <a:effectLst/>
                <a:highlight>
                  <a:srgbClr val="FFFFFF"/>
                </a:highlight>
                <a:latin typeface="-apple-system"/>
              </a:rPr>
              <a:t> </a:t>
            </a:r>
          </a:p>
          <a:p>
            <a:pPr marL="0" indent="0">
              <a:buNone/>
            </a:pPr>
            <a:r>
              <a:rPr lang="en-US" sz="1600" b="1" i="0" dirty="0">
                <a:solidFill>
                  <a:srgbClr val="222222"/>
                </a:solidFill>
                <a:effectLst/>
                <a:highlight>
                  <a:srgbClr val="FFFFFF"/>
                </a:highlight>
                <a:latin typeface="-apple-system"/>
              </a:rPr>
              <a:t>Dietary iron intake predicts all-cause and cardiovascular mortality in patients with diabetes</a:t>
            </a:r>
          </a:p>
          <a:p>
            <a:pPr marL="0" indent="0">
              <a:buNone/>
            </a:pPr>
            <a:endParaRPr lang="en-US" sz="2400" b="1" dirty="0"/>
          </a:p>
          <a:p>
            <a:pPr marL="0" marR="0" lvl="0" indent="0" algn="l" defTabSz="914400" rtl="0" eaLnBrk="0" fontAlgn="base" latinLnBrk="0" hangingPunct="0">
              <a:lnSpc>
                <a:spcPct val="100000"/>
              </a:lnSpc>
              <a:spcBef>
                <a:spcPct val="0"/>
              </a:spcBef>
              <a:spcAft>
                <a:spcPct val="0"/>
              </a:spcAft>
              <a:buClrTx/>
              <a:buSzTx/>
              <a:buFontTx/>
              <a:buChar char="•"/>
              <a:tabLst/>
            </a:pPr>
            <a:r>
              <a:rPr lang="en-US" sz="2400" b="1" dirty="0"/>
              <a:t>Author Name:</a:t>
            </a:r>
            <a:r>
              <a:rPr kumimoji="0" lang="en-US" altLang="en-US" sz="2400" b="0" i="0" u="none" strike="noStrike" cap="none" normalizeH="0" baseline="0" dirty="0">
                <a:ln>
                  <a:noFill/>
                </a:ln>
                <a:solidFill>
                  <a:srgbClr val="006699"/>
                </a:solidFill>
                <a:effectLst/>
                <a:latin typeface="-apple-system"/>
                <a:hlinkClick r:id="rId3"/>
              </a:rPr>
              <a:t> </a:t>
            </a:r>
            <a:r>
              <a:rPr kumimoji="0" lang="en-US" altLang="en-US" sz="2400" b="0" i="0" u="none" strike="noStrike" cap="none" normalizeH="0" baseline="0" dirty="0" err="1">
                <a:ln>
                  <a:noFill/>
                </a:ln>
                <a:solidFill>
                  <a:srgbClr val="006699"/>
                </a:solidFill>
                <a:effectLst/>
                <a:latin typeface="-apple-system"/>
                <a:hlinkClick r:id="rId3"/>
              </a:rPr>
              <a:t>Chenchen</a:t>
            </a:r>
            <a:r>
              <a:rPr kumimoji="0" lang="en-US" altLang="en-US" sz="2400" b="0" i="0" u="none" strike="noStrike" cap="none" normalizeH="0" baseline="0" dirty="0">
                <a:ln>
                  <a:noFill/>
                </a:ln>
                <a:solidFill>
                  <a:srgbClr val="006699"/>
                </a:solidFill>
                <a:effectLst/>
                <a:latin typeface="-apple-system"/>
                <a:hlinkClick r:id="rId3"/>
              </a:rPr>
              <a:t> Yang</a:t>
            </a:r>
            <a:r>
              <a:rPr kumimoji="0" lang="en-US" altLang="en-US" sz="2400" b="0" i="0" u="none" strike="noStrike" cap="none" normalizeH="0" baseline="0" dirty="0">
                <a:ln>
                  <a:noFill/>
                </a:ln>
                <a:solidFill>
                  <a:srgbClr val="222222"/>
                </a:solidFill>
                <a:effectLst/>
                <a:latin typeface="-apple-system"/>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err="1">
                <a:ln>
                  <a:noFill/>
                </a:ln>
                <a:solidFill>
                  <a:srgbClr val="006699"/>
                </a:solidFill>
                <a:effectLst/>
                <a:latin typeface="-apple-system"/>
                <a:hlinkClick r:id="rId4"/>
              </a:rPr>
              <a:t>Tingting</a:t>
            </a:r>
            <a:r>
              <a:rPr kumimoji="0" lang="en-US" altLang="en-US" sz="2400" b="0" i="0" u="none" strike="noStrike" cap="none" normalizeH="0" baseline="0" dirty="0">
                <a:ln>
                  <a:noFill/>
                </a:ln>
                <a:solidFill>
                  <a:srgbClr val="006699"/>
                </a:solidFill>
                <a:effectLst/>
                <a:latin typeface="-apple-system"/>
                <a:hlinkClick r:id="rId4"/>
              </a:rPr>
              <a:t> </a:t>
            </a:r>
            <a:endParaRPr lang="en-US" sz="2400" b="1" dirty="0"/>
          </a:p>
          <a:p>
            <a:pPr marL="0" indent="0">
              <a:buNone/>
            </a:pPr>
            <a:endParaRPr lang="en-US" sz="2400" b="1"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lnSpcReduction="10000"/>
          </a:bodyPr>
          <a:lstStyle/>
          <a:p>
            <a:pPr marL="0" indent="0" algn="l">
              <a:buNone/>
            </a:pPr>
            <a:r>
              <a:rPr lang="en-US" sz="1600" b="1" i="0" dirty="0">
                <a:solidFill>
                  <a:srgbClr val="222222"/>
                </a:solidFill>
                <a:effectLst/>
                <a:highlight>
                  <a:srgbClr val="FFFFFF"/>
                </a:highlight>
                <a:latin typeface="-apple-system"/>
              </a:rPr>
              <a:t>Introduction</a:t>
            </a:r>
          </a:p>
          <a:p>
            <a:pPr marL="0" indent="0" algn="l">
              <a:buNone/>
            </a:pPr>
            <a:r>
              <a:rPr lang="en-US" sz="1600" b="0" i="0" dirty="0">
                <a:solidFill>
                  <a:srgbClr val="222222"/>
                </a:solidFill>
                <a:effectLst/>
                <a:highlight>
                  <a:srgbClr val="FFFFFF"/>
                </a:highlight>
                <a:latin typeface="-apple-system"/>
              </a:rPr>
              <a:t>Diabetes mellitus is a prevalent global health concern, with approximately 451 million individuals affected in 2017. Projections from the International Diabetes Federation indicate that this number is expected to rise significantly, reaching an estimated 693 million individuals by 2045 [</a:t>
            </a:r>
            <a:r>
              <a:rPr lang="en-US" sz="1600" b="0" i="0" dirty="0">
                <a:solidFill>
                  <a:srgbClr val="006699"/>
                </a:solidFill>
                <a:effectLst/>
                <a:highlight>
                  <a:srgbClr val="FFFFFF"/>
                </a:highlight>
                <a:latin typeface="-apple-system"/>
                <a:hlinkClick r:id="rId5" tooltip="Cho NH, Shaw JE, Karuranga S, Huang Y, da Rocha Fernandes JD, Ohlrogge AW, et al. IDF Diabetes Atlas: global estimates of diabetes prevalence for 2017 and projections for 2045. Diabetes Res Clin Pr. 2018;138:271–81."/>
              </a:rPr>
              <a:t>1</a:t>
            </a:r>
            <a:r>
              <a:rPr lang="en-US" sz="1600" b="0" i="0" dirty="0">
                <a:solidFill>
                  <a:srgbClr val="222222"/>
                </a:solidFill>
                <a:effectLst/>
                <a:highlight>
                  <a:srgbClr val="FFFFFF"/>
                </a:highlight>
                <a:latin typeface="-apple-system"/>
              </a:rPr>
              <a:t>]. Diabetes has been linked to a heightened risk of both all-cause mortality and cardiovascular mortality [</a:t>
            </a:r>
            <a:r>
              <a:rPr lang="en-US" sz="1600" b="0" i="0" dirty="0">
                <a:solidFill>
                  <a:srgbClr val="006699"/>
                </a:solidFill>
                <a:effectLst/>
                <a:highlight>
                  <a:srgbClr val="FFFFFF"/>
                </a:highlight>
                <a:latin typeface="-apple-system"/>
                <a:hlinkClick r:id="rId6" tooltip="Amiel SA, Aschner P, Childs B, Cryer PE, de Galan BE, Frier BM, et al. Hypoglycaemia, cardiovascular disease, and mortality in diabetes: epidemiology, pathogenesis, and management. Lancet Diabetes Endocrinol. 2019;7:385–96."/>
              </a:rPr>
              <a:t>2</a:t>
            </a:r>
            <a:r>
              <a:rPr lang="en-US" sz="1600" b="0" i="0" dirty="0">
                <a:solidFill>
                  <a:srgbClr val="222222"/>
                </a:solidFill>
                <a:effectLst/>
                <a:highlight>
                  <a:srgbClr val="FFFFFF"/>
                </a:highlight>
                <a:latin typeface="-apple-system"/>
              </a:rPr>
              <a:t>]. It is of great significance to identify factors to delay the progress of diabetes and reduce mortality.</a:t>
            </a:r>
          </a:p>
          <a:p>
            <a:pPr marL="0" indent="0" algn="l">
              <a:buNone/>
            </a:pPr>
            <a:r>
              <a:rPr lang="en-US" sz="1600" b="0" i="0" dirty="0">
                <a:solidFill>
                  <a:srgbClr val="222222"/>
                </a:solidFill>
                <a:effectLst/>
                <a:highlight>
                  <a:srgbClr val="FFFF00"/>
                </a:highlight>
                <a:latin typeface="-apple-system"/>
              </a:rPr>
              <a:t>In this study, we aimed to investigate the relationship between dietary iron intake and all-cause or cause-specific mortality in diabetic individuals.</a:t>
            </a:r>
          </a:p>
          <a:p>
            <a:pPr marL="0" indent="0">
              <a:buNone/>
            </a:pP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20</a:t>
            </a:fld>
            <a:endParaRPr lang="en-US" dirty="0"/>
          </a:p>
        </p:txBody>
      </p:sp>
      <p:pic>
        <p:nvPicPr>
          <p:cNvPr id="7" name="Picture 6">
            <a:extLst>
              <a:ext uri="{FF2B5EF4-FFF2-40B4-BE49-F238E27FC236}">
                <a16:creationId xmlns:a16="http://schemas.microsoft.com/office/drawing/2014/main" id="{755AA6F0-FFAB-DA2D-6759-975ACAFC7340}"/>
              </a:ext>
            </a:extLst>
          </p:cNvPr>
          <p:cNvPicPr>
            <a:picLocks noChangeAspect="1"/>
          </p:cNvPicPr>
          <p:nvPr/>
        </p:nvPicPr>
        <p:blipFill>
          <a:blip r:embed="rId7"/>
          <a:stretch>
            <a:fillRect/>
          </a:stretch>
        </p:blipFill>
        <p:spPr>
          <a:xfrm>
            <a:off x="685800" y="2667000"/>
            <a:ext cx="1743318" cy="543001"/>
          </a:xfrm>
          <a:prstGeom prst="rect">
            <a:avLst/>
          </a:prstGeom>
        </p:spPr>
      </p:pic>
    </p:spTree>
    <p:extLst>
      <p:ext uri="{BB962C8B-B14F-4D97-AF65-F5344CB8AC3E}">
        <p14:creationId xmlns:p14="http://schemas.microsoft.com/office/powerpoint/2010/main" val="14642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49641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800" dirty="0"/>
              <a:t>Text </a:t>
            </a:r>
            <a:r>
              <a:rPr lang="en-GB" sz="2800" dirty="0"/>
              <a:t>Bo</a:t>
            </a:r>
            <a:r>
              <a:rPr lang="en-US" sz="2800" dirty="0"/>
              <a:t>ok of Biochemistry, Lippincott 8</a:t>
            </a:r>
            <a:r>
              <a:rPr lang="en-US" sz="2800" baseline="30000" dirty="0"/>
              <a:t>th</a:t>
            </a:r>
            <a:r>
              <a:rPr lang="en-US" sz="2800" dirty="0"/>
              <a:t> edition</a:t>
            </a:r>
            <a:r>
              <a:rPr lang="en-GB" sz="2800" dirty="0"/>
              <a:t>, chapter no. 7 page no. 92-94</a:t>
            </a:r>
          </a:p>
          <a:p>
            <a:pPr>
              <a:lnSpc>
                <a:spcPct val="150000"/>
              </a:lnSpc>
            </a:pPr>
            <a:r>
              <a:rPr lang="en-GB" sz="2800" dirty="0"/>
              <a:t>Text Book of Harper 32</a:t>
            </a:r>
            <a:r>
              <a:rPr lang="en-GB" sz="2800" baseline="30000" dirty="0"/>
              <a:t>nd</a:t>
            </a:r>
            <a:r>
              <a:rPr lang="en-GB" sz="2800" dirty="0"/>
              <a:t> Edition chapter# 15 Page #143-148 chapter #21 page #196</a:t>
            </a:r>
          </a:p>
          <a:p>
            <a:pPr>
              <a:lnSpc>
                <a:spcPct val="150000"/>
              </a:lnSpc>
            </a:pPr>
            <a:r>
              <a:rPr lang="en-GB" sz="2800" dirty="0"/>
              <a:t>First Aid for USMLE  step 1 page #350</a:t>
            </a:r>
            <a:endParaRPr lang="en-US" sz="2800" dirty="0"/>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91569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marL="457200" indent="-457200">
              <a:buFont typeface="+mj-lt"/>
              <a:buAutoNum type="arabicPeriod"/>
            </a:pPr>
            <a:r>
              <a:rPr lang="en-US" sz="2400" dirty="0"/>
              <a:t>Explain classification of carbohydrates.</a:t>
            </a:r>
          </a:p>
          <a:p>
            <a:pPr marL="457200" indent="-457200">
              <a:buFont typeface="+mj-lt"/>
              <a:buAutoNum type="arabicPeriod"/>
            </a:pPr>
            <a:r>
              <a:rPr lang="en-US" sz="2400" dirty="0"/>
              <a:t>Discuss Functions of carbohydrates.</a:t>
            </a:r>
          </a:p>
          <a:p>
            <a:pPr marL="457200" indent="-457200">
              <a:buFont typeface="+mj-lt"/>
              <a:buAutoNum type="arabicPeriod"/>
            </a:pPr>
            <a:r>
              <a:rPr lang="en-US" sz="2400" dirty="0"/>
              <a:t>Explain isomerism.</a:t>
            </a:r>
          </a:p>
          <a:p>
            <a:pPr marL="0" indent="0" algn="just">
              <a:buNone/>
            </a:pPr>
            <a:endParaRPr lang="en-US" sz="2800" dirty="0">
              <a:latin typeface="Calibri" pitchFamily="34" charset="0"/>
            </a:endParaRP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400" dirty="0"/>
              <a:t>A 50-year-old male patient presents to the outpatient department with complaints of excessive thirst, frequent urination, and unintentional weight loss over the past three months. He also reports feeling fatigued and experiencing blurred vision. His past medical history reveals a sedentary lifestyle and a family history of diabetes. On examination, his BMI is 30 kg/m², and his fasting blood glucose is 190 mg/dL..</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lstStyle/>
          <a:p>
            <a:pPr algn="ctr"/>
            <a:r>
              <a:rPr lang="en-US" sz="3600" b="1" dirty="0">
                <a:latin typeface="+mn-lt"/>
              </a:rPr>
              <a:t>Carbohydrates : Definition</a:t>
            </a:r>
            <a:endParaRPr lang="en-US" b="1" dirty="0">
              <a:latin typeface="+mn-lt"/>
            </a:endParaRPr>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2C856E9C-5E38-4D02-CC71-AEF171CD5661}"/>
              </a:ext>
            </a:extLst>
          </p:cNvPr>
          <p:cNvPicPr>
            <a:picLocks noGrp="1" noChangeAspect="1"/>
          </p:cNvPicPr>
          <p:nvPr>
            <p:ph idx="1"/>
          </p:nvPr>
        </p:nvPicPr>
        <p:blipFill>
          <a:blip r:embed="rId2"/>
          <a:stretch>
            <a:fillRect/>
          </a:stretch>
        </p:blipFill>
        <p:spPr>
          <a:xfrm>
            <a:off x="381000" y="1600200"/>
            <a:ext cx="8305800" cy="4648199"/>
          </a:xfrm>
        </p:spPr>
      </p:pic>
    </p:spTree>
    <p:extLst>
      <p:ext uri="{BB962C8B-B14F-4D97-AF65-F5344CB8AC3E}">
        <p14:creationId xmlns:p14="http://schemas.microsoft.com/office/powerpoint/2010/main" val="15440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36B45-690D-7F58-F71B-F7BC9E3CD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4EB43-A492-037B-B1A6-7D7638379493}"/>
              </a:ext>
            </a:extLst>
          </p:cNvPr>
          <p:cNvSpPr>
            <a:spLocks noGrp="1"/>
          </p:cNvSpPr>
          <p:nvPr>
            <p:ph type="title"/>
          </p:nvPr>
        </p:nvSpPr>
        <p:spPr/>
        <p:txBody>
          <a:bodyPr>
            <a:normAutofit/>
          </a:bodyPr>
          <a:lstStyle/>
          <a:p>
            <a:pPr algn="ctr"/>
            <a:r>
              <a:rPr lang="en-US" sz="4000" b="1" dirty="0">
                <a:latin typeface="+mn-lt"/>
              </a:rPr>
              <a:t>Classification of Carbohydrates</a:t>
            </a:r>
          </a:p>
        </p:txBody>
      </p:sp>
      <p:sp>
        <p:nvSpPr>
          <p:cNvPr id="3" name="Content Placeholder 2">
            <a:extLst>
              <a:ext uri="{FF2B5EF4-FFF2-40B4-BE49-F238E27FC236}">
                <a16:creationId xmlns:a16="http://schemas.microsoft.com/office/drawing/2014/main" id="{44B754A3-BAFC-6CD7-61AF-C36950B49F3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8106D7A-300E-96E7-9584-C6ECB228F209}"/>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7">
            <a:extLst>
              <a:ext uri="{FF2B5EF4-FFF2-40B4-BE49-F238E27FC236}">
                <a16:creationId xmlns:a16="http://schemas.microsoft.com/office/drawing/2014/main" id="{AB7B7C9D-F6BE-5AB9-3DDF-264E51BE588B}"/>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Title 1">
            <a:extLst>
              <a:ext uri="{FF2B5EF4-FFF2-40B4-BE49-F238E27FC236}">
                <a16:creationId xmlns:a16="http://schemas.microsoft.com/office/drawing/2014/main" id="{DBDEA38A-F892-7ABD-5AF7-E06B2EB0DA8E}"/>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7" name="Content Placeholder 6">
            <a:extLst>
              <a:ext uri="{FF2B5EF4-FFF2-40B4-BE49-F238E27FC236}">
                <a16:creationId xmlns:a16="http://schemas.microsoft.com/office/drawing/2014/main" id="{40492BB6-5E4C-6295-31AE-25224D5482C1}"/>
              </a:ext>
            </a:extLst>
          </p:cNvPr>
          <p:cNvPicPr>
            <a:picLocks noChangeAspect="1"/>
          </p:cNvPicPr>
          <p:nvPr/>
        </p:nvPicPr>
        <p:blipFill>
          <a:blip r:embed="rId2"/>
          <a:stretch>
            <a:fillRect/>
          </a:stretch>
        </p:blipFill>
        <p:spPr>
          <a:xfrm>
            <a:off x="228600" y="1600200"/>
            <a:ext cx="8763000" cy="5029200"/>
          </a:xfrm>
          <a:prstGeom prst="rect">
            <a:avLst/>
          </a:prstGeom>
        </p:spPr>
      </p:pic>
    </p:spTree>
    <p:extLst>
      <p:ext uri="{BB962C8B-B14F-4D97-AF65-F5344CB8AC3E}">
        <p14:creationId xmlns:p14="http://schemas.microsoft.com/office/powerpoint/2010/main" val="5023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24A8-DFFF-D83C-921F-29BE0CD84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F61F9-9087-35B3-50C3-179BE6E78C1A}"/>
              </a:ext>
            </a:extLst>
          </p:cNvPr>
          <p:cNvSpPr>
            <a:spLocks noGrp="1"/>
          </p:cNvSpPr>
          <p:nvPr>
            <p:ph type="title"/>
          </p:nvPr>
        </p:nvSpPr>
        <p:spPr/>
        <p:txBody>
          <a:bodyPr>
            <a:normAutofit/>
          </a:bodyPr>
          <a:lstStyle/>
          <a:p>
            <a:pPr algn="ctr"/>
            <a:r>
              <a:rPr lang="en-US" sz="4000" b="1" dirty="0">
                <a:latin typeface="+mn-lt"/>
              </a:rPr>
              <a:t>Classification of Carbohydrates</a:t>
            </a:r>
            <a:endParaRPr lang="en-US" sz="4000" dirty="0"/>
          </a:p>
        </p:txBody>
      </p:sp>
      <p:sp>
        <p:nvSpPr>
          <p:cNvPr id="4" name="Slide Number Placeholder 3">
            <a:extLst>
              <a:ext uri="{FF2B5EF4-FFF2-40B4-BE49-F238E27FC236}">
                <a16:creationId xmlns:a16="http://schemas.microsoft.com/office/drawing/2014/main" id="{6A234CC6-74BB-6FDB-A823-1F02DB98956C}"/>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7">
            <a:extLst>
              <a:ext uri="{FF2B5EF4-FFF2-40B4-BE49-F238E27FC236}">
                <a16:creationId xmlns:a16="http://schemas.microsoft.com/office/drawing/2014/main" id="{B3D93F04-AF73-1B11-5168-431657DC8730}"/>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6">
            <a:extLst>
              <a:ext uri="{FF2B5EF4-FFF2-40B4-BE49-F238E27FC236}">
                <a16:creationId xmlns:a16="http://schemas.microsoft.com/office/drawing/2014/main" id="{7B42928E-6490-942C-F91A-560300DD4D4C}"/>
              </a:ext>
            </a:extLst>
          </p:cNvPr>
          <p:cNvPicPr>
            <a:picLocks noGrp="1" noChangeAspect="1"/>
          </p:cNvPicPr>
          <p:nvPr>
            <p:ph idx="1"/>
          </p:nvPr>
        </p:nvPicPr>
        <p:blipFill>
          <a:blip r:embed="rId2"/>
          <a:stretch>
            <a:fillRect/>
          </a:stretch>
        </p:blipFill>
        <p:spPr>
          <a:xfrm>
            <a:off x="457200" y="1690689"/>
            <a:ext cx="8229600" cy="4557711"/>
          </a:xfrm>
        </p:spPr>
      </p:pic>
    </p:spTree>
    <p:extLst>
      <p:ext uri="{BB962C8B-B14F-4D97-AF65-F5344CB8AC3E}">
        <p14:creationId xmlns:p14="http://schemas.microsoft.com/office/powerpoint/2010/main" val="3345060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648</Words>
  <Application>Microsoft Office PowerPoint</Application>
  <PresentationFormat>On-screen Show (4:3)</PresentationFormat>
  <Paragraphs>138</Paragraphs>
  <Slides>23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-apple-system</vt:lpstr>
      <vt:lpstr>Arial</vt:lpstr>
      <vt:lpstr>Arial Black</vt:lpstr>
      <vt:lpstr>Calibri</vt:lpstr>
      <vt:lpstr>Calibri Light</vt:lpstr>
      <vt:lpstr>Symbol</vt:lpstr>
      <vt:lpstr>Times New Roman</vt:lpstr>
      <vt:lpstr>Office Theme</vt:lpstr>
      <vt:lpstr>1_Office Theme</vt:lpstr>
      <vt:lpstr>PowerPoint Presentation</vt:lpstr>
      <vt:lpstr>Cardiovascular System (CVS) Module First Year MBBS(LGIS) Classification of Carbohydrates &amp; Isomerism </vt:lpstr>
      <vt:lpstr>Motto, Vision, Dream</vt:lpstr>
      <vt:lpstr>PowerPoint Presentation</vt:lpstr>
      <vt:lpstr>PowerPoint Presentation</vt:lpstr>
      <vt:lpstr>Interactive Session </vt:lpstr>
      <vt:lpstr>Carbohydrates : Definition</vt:lpstr>
      <vt:lpstr>Classification of Carbohydrates</vt:lpstr>
      <vt:lpstr>Classification of Carbohydrates</vt:lpstr>
      <vt:lpstr>Classification of Carbohydrates</vt:lpstr>
      <vt:lpstr>Classification of Carbohydrates</vt:lpstr>
      <vt:lpstr>Classification of Carbohydrates</vt:lpstr>
      <vt:lpstr>Isomerism</vt:lpstr>
      <vt:lpstr>Anatomy of Cell  Membrane </vt:lpstr>
      <vt:lpstr>Physiology of Cell Membrane</vt:lpstr>
      <vt:lpstr>Diabetes Mellitus</vt:lpstr>
      <vt:lpstr>Management of Diabetes Mellitus</vt:lpstr>
      <vt:lpstr>Ethical Consideration</vt:lpstr>
      <vt:lpstr>Role of AI in Managing</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86</cp:revision>
  <dcterms:created xsi:type="dcterms:W3CDTF">2006-08-16T00:00:00Z</dcterms:created>
  <dcterms:modified xsi:type="dcterms:W3CDTF">2025-02-25T05:34:16Z</dcterms:modified>
</cp:coreProperties>
</file>