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44"/>
  </p:notesMasterIdLst>
  <p:sldIdLst>
    <p:sldId id="318" r:id="rId3"/>
    <p:sldId id="317" r:id="rId4"/>
    <p:sldId id="297" r:id="rId5"/>
    <p:sldId id="296" r:id="rId6"/>
    <p:sldId id="258" r:id="rId7"/>
    <p:sldId id="426" r:id="rId8"/>
    <p:sldId id="319" r:id="rId9"/>
    <p:sldId id="320" r:id="rId10"/>
    <p:sldId id="427" r:id="rId11"/>
    <p:sldId id="428" r:id="rId12"/>
    <p:sldId id="429" r:id="rId13"/>
    <p:sldId id="323" r:id="rId14"/>
    <p:sldId id="326" r:id="rId15"/>
    <p:sldId id="327" r:id="rId16"/>
    <p:sldId id="328" r:id="rId17"/>
    <p:sldId id="329" r:id="rId18"/>
    <p:sldId id="430" r:id="rId19"/>
    <p:sldId id="431" r:id="rId20"/>
    <p:sldId id="432" r:id="rId21"/>
    <p:sldId id="433" r:id="rId22"/>
    <p:sldId id="434" r:id="rId23"/>
    <p:sldId id="435" r:id="rId24"/>
    <p:sldId id="436" r:id="rId25"/>
    <p:sldId id="437" r:id="rId26"/>
    <p:sldId id="439" r:id="rId27"/>
    <p:sldId id="438" r:id="rId28"/>
    <p:sldId id="440" r:id="rId29"/>
    <p:sldId id="418" r:id="rId30"/>
    <p:sldId id="441" r:id="rId31"/>
    <p:sldId id="442" r:id="rId32"/>
    <p:sldId id="443" r:id="rId33"/>
    <p:sldId id="444" r:id="rId34"/>
    <p:sldId id="445" r:id="rId35"/>
    <p:sldId id="446" r:id="rId36"/>
    <p:sldId id="447" r:id="rId37"/>
    <p:sldId id="448" r:id="rId38"/>
    <p:sldId id="449" r:id="rId39"/>
    <p:sldId id="419" r:id="rId40"/>
    <p:sldId id="424" r:id="rId41"/>
    <p:sldId id="425" r:id="rId42"/>
    <p:sldId id="36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2D5CE-63A0-77C9-8AC2-17A9126399A4}" v="828" dt="2025-02-18T18:48:54.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m s" userId="17c822377f47c7b3" providerId="Windows Live" clId="Web-{2EB2D5CE-63A0-77C9-8AC2-17A9126399A4}"/>
    <pc:docChg chg="addSld delSld modSld">
      <pc:chgData name="mariam s" userId="17c822377f47c7b3" providerId="Windows Live" clId="Web-{2EB2D5CE-63A0-77C9-8AC2-17A9126399A4}" dt="2025-02-18T18:48:52.225" v="773" actId="20577"/>
      <pc:docMkLst>
        <pc:docMk/>
      </pc:docMkLst>
      <pc:sldChg chg="modSp">
        <pc:chgData name="mariam s" userId="17c822377f47c7b3" providerId="Windows Live" clId="Web-{2EB2D5CE-63A0-77C9-8AC2-17A9126399A4}" dt="2025-02-18T17:30:34.070" v="133" actId="20577"/>
        <pc:sldMkLst>
          <pc:docMk/>
          <pc:sldMk cId="0" sldId="258"/>
        </pc:sldMkLst>
        <pc:spChg chg="mod">
          <ac:chgData name="mariam s" userId="17c822377f47c7b3" providerId="Windows Live" clId="Web-{2EB2D5CE-63A0-77C9-8AC2-17A9126399A4}" dt="2025-02-18T17:30:34.070" v="133" actId="20577"/>
          <ac:spMkLst>
            <pc:docMk/>
            <pc:sldMk cId="0" sldId="258"/>
            <ac:spMk id="3" creationId="{00000000-0000-0000-0000-000000000000}"/>
          </ac:spMkLst>
        </pc:spChg>
      </pc:sldChg>
      <pc:sldChg chg="addSp delSp modSp">
        <pc:chgData name="mariam s" userId="17c822377f47c7b3" providerId="Windows Live" clId="Web-{2EB2D5CE-63A0-77C9-8AC2-17A9126399A4}" dt="2025-02-18T17:28:49.503" v="71" actId="1076"/>
        <pc:sldMkLst>
          <pc:docMk/>
          <pc:sldMk cId="0" sldId="296"/>
        </pc:sldMkLst>
        <pc:graphicFrameChg chg="del">
          <ac:chgData name="mariam s" userId="17c822377f47c7b3" providerId="Windows Live" clId="Web-{2EB2D5CE-63A0-77C9-8AC2-17A9126399A4}" dt="2025-02-18T17:27:43.062" v="61"/>
          <ac:graphicFrameMkLst>
            <pc:docMk/>
            <pc:sldMk cId="0" sldId="296"/>
            <ac:graphicFrameMk id="4" creationId="{73D7A5F6-F460-8AB9-C8AB-513D518077E0}"/>
          </ac:graphicFrameMkLst>
        </pc:graphicFrameChg>
        <pc:graphicFrameChg chg="add mod">
          <ac:chgData name="mariam s" userId="17c822377f47c7b3" providerId="Windows Live" clId="Web-{2EB2D5CE-63A0-77C9-8AC2-17A9126399A4}" dt="2025-02-18T17:28:44.018" v="70" actId="1076"/>
          <ac:graphicFrameMkLst>
            <pc:docMk/>
            <pc:sldMk cId="0" sldId="296"/>
            <ac:graphicFrameMk id="17" creationId="{FFFDEFE7-68C5-F8FF-EB8D-0AB8976657A0}"/>
          </ac:graphicFrameMkLst>
        </pc:graphicFrameChg>
        <pc:picChg chg="del">
          <ac:chgData name="mariam s" userId="17c822377f47c7b3" providerId="Windows Live" clId="Web-{2EB2D5CE-63A0-77C9-8AC2-17A9126399A4}" dt="2025-02-18T17:28:10.017" v="64"/>
          <ac:picMkLst>
            <pc:docMk/>
            <pc:sldMk cId="0" sldId="296"/>
            <ac:picMk id="3" creationId="{58E2AAAE-EAB3-2256-9372-F161273C7925}"/>
          </ac:picMkLst>
        </pc:picChg>
        <pc:picChg chg="add mod">
          <ac:chgData name="mariam s" userId="17c822377f47c7b3" providerId="Windows Live" clId="Web-{2EB2D5CE-63A0-77C9-8AC2-17A9126399A4}" dt="2025-02-18T17:28:49.503" v="71" actId="1076"/>
          <ac:picMkLst>
            <pc:docMk/>
            <pc:sldMk cId="0" sldId="296"/>
            <ac:picMk id="38" creationId="{2A5D7E75-62B5-5F05-25F5-0F5FBC71E467}"/>
          </ac:picMkLst>
        </pc:picChg>
      </pc:sldChg>
      <pc:sldChg chg="modSp">
        <pc:chgData name="mariam s" userId="17c822377f47c7b3" providerId="Windows Live" clId="Web-{2EB2D5CE-63A0-77C9-8AC2-17A9126399A4}" dt="2025-02-18T18:48:52.225" v="773" actId="20577"/>
        <pc:sldMkLst>
          <pc:docMk/>
          <pc:sldMk cId="0" sldId="317"/>
        </pc:sldMkLst>
        <pc:spChg chg="mod">
          <ac:chgData name="mariam s" userId="17c822377f47c7b3" providerId="Windows Live" clId="Web-{2EB2D5CE-63A0-77C9-8AC2-17A9126399A4}" dt="2025-02-18T18:48:52.225" v="773" actId="20577"/>
          <ac:spMkLst>
            <pc:docMk/>
            <pc:sldMk cId="0" sldId="317"/>
            <ac:spMk id="2" creationId="{00000000-0000-0000-0000-000000000000}"/>
          </ac:spMkLst>
        </pc:spChg>
      </pc:sldChg>
      <pc:sldChg chg="addSp delSp modSp">
        <pc:chgData name="mariam s" userId="17c822377f47c7b3" providerId="Windows Live" clId="Web-{2EB2D5CE-63A0-77C9-8AC2-17A9126399A4}" dt="2025-02-18T17:33:07.031" v="180"/>
        <pc:sldMkLst>
          <pc:docMk/>
          <pc:sldMk cId="0" sldId="319"/>
        </pc:sldMkLst>
        <pc:spChg chg="mod">
          <ac:chgData name="mariam s" userId="17c822377f47c7b3" providerId="Windows Live" clId="Web-{2EB2D5CE-63A0-77C9-8AC2-17A9126399A4}" dt="2025-02-18T17:32:55.999" v="179" actId="20577"/>
          <ac:spMkLst>
            <pc:docMk/>
            <pc:sldMk cId="0" sldId="319"/>
            <ac:spMk id="6" creationId="{20A7EB19-34A0-F473-1FF7-1706B33ED3AD}"/>
          </ac:spMkLst>
        </pc:spChg>
        <pc:picChg chg="add mod">
          <ac:chgData name="mariam s" userId="17c822377f47c7b3" providerId="Windows Live" clId="Web-{2EB2D5CE-63A0-77C9-8AC2-17A9126399A4}" dt="2025-02-18T17:33:07.031" v="180"/>
          <ac:picMkLst>
            <pc:docMk/>
            <pc:sldMk cId="0" sldId="319"/>
            <ac:picMk id="2" creationId="{DC7BAA89-075D-C568-95F1-B490BFDB34AB}"/>
          </ac:picMkLst>
        </pc:picChg>
        <pc:picChg chg="del">
          <ac:chgData name="mariam s" userId="17c822377f47c7b3" providerId="Windows Live" clId="Web-{2EB2D5CE-63A0-77C9-8AC2-17A9126399A4}" dt="2025-02-18T17:32:48.671" v="166"/>
          <ac:picMkLst>
            <pc:docMk/>
            <pc:sldMk cId="0" sldId="319"/>
            <ac:picMk id="7" creationId="{11780EC2-D921-8063-686F-A834A21E94E9}"/>
          </ac:picMkLst>
        </pc:picChg>
      </pc:sldChg>
      <pc:sldChg chg="addSp delSp modSp">
        <pc:chgData name="mariam s" userId="17c822377f47c7b3" providerId="Windows Live" clId="Web-{2EB2D5CE-63A0-77C9-8AC2-17A9126399A4}" dt="2025-02-18T17:39:13.674" v="212" actId="14100"/>
        <pc:sldMkLst>
          <pc:docMk/>
          <pc:sldMk cId="0" sldId="320"/>
        </pc:sldMkLst>
        <pc:spChg chg="mod">
          <ac:chgData name="mariam s" userId="17c822377f47c7b3" providerId="Windows Live" clId="Web-{2EB2D5CE-63A0-77C9-8AC2-17A9126399A4}" dt="2025-02-18T17:39:13.674" v="212" actId="14100"/>
          <ac:spMkLst>
            <pc:docMk/>
            <pc:sldMk cId="0" sldId="320"/>
            <ac:spMk id="17" creationId="{D9DC2AA8-FCE4-A24B-1430-F73BC5069E89}"/>
          </ac:spMkLst>
        </pc:spChg>
        <pc:picChg chg="add del mod">
          <ac:chgData name="mariam s" userId="17c822377f47c7b3" providerId="Windows Live" clId="Web-{2EB2D5CE-63A0-77C9-8AC2-17A9126399A4}" dt="2025-02-18T17:35:41.382" v="189"/>
          <ac:picMkLst>
            <pc:docMk/>
            <pc:sldMk cId="0" sldId="320"/>
            <ac:picMk id="3" creationId="{0840A22D-CFAB-B3FD-8620-E9F5C16825EC}"/>
          </ac:picMkLst>
        </pc:picChg>
        <pc:picChg chg="add mod modCrop">
          <ac:chgData name="mariam s" userId="17c822377f47c7b3" providerId="Windows Live" clId="Web-{2EB2D5CE-63A0-77C9-8AC2-17A9126399A4}" dt="2025-02-18T17:37:39.419" v="201" actId="1076"/>
          <ac:picMkLst>
            <pc:docMk/>
            <pc:sldMk cId="0" sldId="320"/>
            <ac:picMk id="5" creationId="{B1038045-7A98-68BD-0DCF-39B8D437EB3D}"/>
          </ac:picMkLst>
        </pc:picChg>
      </pc:sldChg>
      <pc:sldChg chg="addSp delSp modSp">
        <pc:chgData name="mariam s" userId="17c822377f47c7b3" providerId="Windows Live" clId="Web-{2EB2D5CE-63A0-77C9-8AC2-17A9126399A4}" dt="2025-02-18T17:47:27.104" v="257" actId="14100"/>
        <pc:sldMkLst>
          <pc:docMk/>
          <pc:sldMk cId="0" sldId="323"/>
        </pc:sldMkLst>
        <pc:spChg chg="mod">
          <ac:chgData name="mariam s" userId="17c822377f47c7b3" providerId="Windows Live" clId="Web-{2EB2D5CE-63A0-77C9-8AC2-17A9126399A4}" dt="2025-02-18T17:47:27.104" v="257" actId="14100"/>
          <ac:spMkLst>
            <pc:docMk/>
            <pc:sldMk cId="0" sldId="323"/>
            <ac:spMk id="2" creationId="{00000000-0000-0000-0000-000000000000}"/>
          </ac:spMkLst>
        </pc:spChg>
        <pc:spChg chg="del mod">
          <ac:chgData name="mariam s" userId="17c822377f47c7b3" providerId="Windows Live" clId="Web-{2EB2D5CE-63A0-77C9-8AC2-17A9126399A4}" dt="2025-02-18T17:47:07.228" v="254"/>
          <ac:spMkLst>
            <pc:docMk/>
            <pc:sldMk cId="0" sldId="323"/>
            <ac:spMk id="6" creationId="{4D39BB5A-9501-5DB9-B005-645A7B7739BB}"/>
          </ac:spMkLst>
        </pc:spChg>
        <pc:picChg chg="add mod ord">
          <ac:chgData name="mariam s" userId="17c822377f47c7b3" providerId="Windows Live" clId="Web-{2EB2D5CE-63A0-77C9-8AC2-17A9126399A4}" dt="2025-02-18T17:47:20.057" v="256" actId="1076"/>
          <ac:picMkLst>
            <pc:docMk/>
            <pc:sldMk cId="0" sldId="323"/>
            <ac:picMk id="3" creationId="{10FD43D6-2E92-F7CD-3395-C2510BC53E7E}"/>
          </ac:picMkLst>
        </pc:picChg>
      </pc:sldChg>
      <pc:sldChg chg="addSp modSp">
        <pc:chgData name="mariam s" userId="17c822377f47c7b3" providerId="Windows Live" clId="Web-{2EB2D5CE-63A0-77C9-8AC2-17A9126399A4}" dt="2025-02-18T17:49:59.190" v="288" actId="20577"/>
        <pc:sldMkLst>
          <pc:docMk/>
          <pc:sldMk cId="0" sldId="326"/>
        </pc:sldMkLst>
        <pc:spChg chg="mod">
          <ac:chgData name="mariam s" userId="17c822377f47c7b3" providerId="Windows Live" clId="Web-{2EB2D5CE-63A0-77C9-8AC2-17A9126399A4}" dt="2025-02-18T17:49:59.190" v="288" actId="20577"/>
          <ac:spMkLst>
            <pc:docMk/>
            <pc:sldMk cId="0" sldId="326"/>
            <ac:spMk id="2" creationId="{00000000-0000-0000-0000-000000000000}"/>
          </ac:spMkLst>
        </pc:spChg>
        <pc:picChg chg="add mod">
          <ac:chgData name="mariam s" userId="17c822377f47c7b3" providerId="Windows Live" clId="Web-{2EB2D5CE-63A0-77C9-8AC2-17A9126399A4}" dt="2025-02-18T17:49:15.313" v="277" actId="1076"/>
          <ac:picMkLst>
            <pc:docMk/>
            <pc:sldMk cId="0" sldId="326"/>
            <ac:picMk id="3" creationId="{850D5668-B15E-E7B9-EC18-2D370D2A58BD}"/>
          </ac:picMkLst>
        </pc:picChg>
      </pc:sldChg>
      <pc:sldChg chg="addSp modSp">
        <pc:chgData name="mariam s" userId="17c822377f47c7b3" providerId="Windows Live" clId="Web-{2EB2D5CE-63A0-77C9-8AC2-17A9126399A4}" dt="2025-02-18T17:51:58.367" v="303" actId="1076"/>
        <pc:sldMkLst>
          <pc:docMk/>
          <pc:sldMk cId="0" sldId="327"/>
        </pc:sldMkLst>
        <pc:spChg chg="mod">
          <ac:chgData name="mariam s" userId="17c822377f47c7b3" providerId="Windows Live" clId="Web-{2EB2D5CE-63A0-77C9-8AC2-17A9126399A4}" dt="2025-02-18T17:50:42.129" v="296" actId="1076"/>
          <ac:spMkLst>
            <pc:docMk/>
            <pc:sldMk cId="0" sldId="327"/>
            <ac:spMk id="2" creationId="{00000000-0000-0000-0000-000000000000}"/>
          </ac:spMkLst>
        </pc:spChg>
        <pc:picChg chg="add mod modCrop">
          <ac:chgData name="mariam s" userId="17c822377f47c7b3" providerId="Windows Live" clId="Web-{2EB2D5CE-63A0-77C9-8AC2-17A9126399A4}" dt="2025-02-18T17:51:58.367" v="303" actId="1076"/>
          <ac:picMkLst>
            <pc:docMk/>
            <pc:sldMk cId="0" sldId="327"/>
            <ac:picMk id="3" creationId="{755F308C-E90A-F33A-9362-DE2FEC12EB09}"/>
          </ac:picMkLst>
        </pc:picChg>
      </pc:sldChg>
      <pc:sldChg chg="addSp delSp modSp">
        <pc:chgData name="mariam s" userId="17c822377f47c7b3" providerId="Windows Live" clId="Web-{2EB2D5CE-63A0-77C9-8AC2-17A9126399A4}" dt="2025-02-18T17:54:21.218" v="319" actId="1076"/>
        <pc:sldMkLst>
          <pc:docMk/>
          <pc:sldMk cId="0" sldId="328"/>
        </pc:sldMkLst>
        <pc:spChg chg="mod">
          <ac:chgData name="mariam s" userId="17c822377f47c7b3" providerId="Windows Live" clId="Web-{2EB2D5CE-63A0-77C9-8AC2-17A9126399A4}" dt="2025-02-18T17:52:58.980" v="309" actId="20577"/>
          <ac:spMkLst>
            <pc:docMk/>
            <pc:sldMk cId="0" sldId="328"/>
            <ac:spMk id="2" creationId="{00000000-0000-0000-0000-000000000000}"/>
          </ac:spMkLst>
        </pc:spChg>
        <pc:spChg chg="mod">
          <ac:chgData name="mariam s" userId="17c822377f47c7b3" providerId="Windows Live" clId="Web-{2EB2D5CE-63A0-77C9-8AC2-17A9126399A4}" dt="2025-02-18T17:54:12.374" v="318" actId="14100"/>
          <ac:spMkLst>
            <pc:docMk/>
            <pc:sldMk cId="0" sldId="328"/>
            <ac:spMk id="9" creationId="{1F445311-8CAC-A153-9333-C4A94EB154F4}"/>
          </ac:spMkLst>
        </pc:spChg>
        <pc:picChg chg="add mod">
          <ac:chgData name="mariam s" userId="17c822377f47c7b3" providerId="Windows Live" clId="Web-{2EB2D5CE-63A0-77C9-8AC2-17A9126399A4}" dt="2025-02-18T17:54:21.218" v="319" actId="1076"/>
          <ac:picMkLst>
            <pc:docMk/>
            <pc:sldMk cId="0" sldId="328"/>
            <ac:picMk id="3" creationId="{172B2DA3-DBF6-C9CD-8196-46A8D2392ADC}"/>
          </ac:picMkLst>
        </pc:picChg>
        <pc:picChg chg="del">
          <ac:chgData name="mariam s" userId="17c822377f47c7b3" providerId="Windows Live" clId="Web-{2EB2D5CE-63A0-77C9-8AC2-17A9126399A4}" dt="2025-02-18T17:53:46.248" v="315"/>
          <ac:picMkLst>
            <pc:docMk/>
            <pc:sldMk cId="0" sldId="328"/>
            <ac:picMk id="11" creationId="{8C2D48AA-8BD9-7F2B-48EB-06F1DDF5539B}"/>
          </ac:picMkLst>
        </pc:picChg>
      </pc:sldChg>
      <pc:sldChg chg="addSp modSp">
        <pc:chgData name="mariam s" userId="17c822377f47c7b3" providerId="Windows Live" clId="Web-{2EB2D5CE-63A0-77C9-8AC2-17A9126399A4}" dt="2025-02-18T17:57:12.305" v="336" actId="1076"/>
        <pc:sldMkLst>
          <pc:docMk/>
          <pc:sldMk cId="0" sldId="329"/>
        </pc:sldMkLst>
        <pc:spChg chg="mod">
          <ac:chgData name="mariam s" userId="17c822377f47c7b3" providerId="Windows Live" clId="Web-{2EB2D5CE-63A0-77C9-8AC2-17A9126399A4}" dt="2025-02-18T17:54:44.547" v="322" actId="20577"/>
          <ac:spMkLst>
            <pc:docMk/>
            <pc:sldMk cId="0" sldId="329"/>
            <ac:spMk id="2" creationId="{00000000-0000-0000-0000-000000000000}"/>
          </ac:spMkLst>
        </pc:spChg>
        <pc:spChg chg="mod">
          <ac:chgData name="mariam s" userId="17c822377f47c7b3" providerId="Windows Live" clId="Web-{2EB2D5CE-63A0-77C9-8AC2-17A9126399A4}" dt="2025-02-18T17:57:12.305" v="336" actId="1076"/>
          <ac:spMkLst>
            <pc:docMk/>
            <pc:sldMk cId="0" sldId="329"/>
            <ac:spMk id="5" creationId="{00000000-0000-0000-0000-000000000000}"/>
          </ac:spMkLst>
        </pc:spChg>
        <pc:spChg chg="mod">
          <ac:chgData name="mariam s" userId="17c822377f47c7b3" providerId="Windows Live" clId="Web-{2EB2D5CE-63A0-77C9-8AC2-17A9126399A4}" dt="2025-02-18T17:54:48.657" v="323" actId="20577"/>
          <ac:spMkLst>
            <pc:docMk/>
            <pc:sldMk cId="0" sldId="329"/>
            <ac:spMk id="9" creationId="{00FCA11C-57C1-5BE0-2D8D-0BE6397105E2}"/>
          </ac:spMkLst>
        </pc:spChg>
        <pc:picChg chg="add mod modCrop">
          <ac:chgData name="mariam s" userId="17c822377f47c7b3" providerId="Windows Live" clId="Web-{2EB2D5CE-63A0-77C9-8AC2-17A9126399A4}" dt="2025-02-18T17:56:32.194" v="334" actId="1076"/>
          <ac:picMkLst>
            <pc:docMk/>
            <pc:sldMk cId="0" sldId="329"/>
            <ac:picMk id="3" creationId="{D3FC9492-213B-47BA-0856-A49E11ACF0A6}"/>
          </ac:picMkLst>
        </pc:picChg>
      </pc:sldChg>
      <pc:sldChg chg="del">
        <pc:chgData name="mariam s" userId="17c822377f47c7b3" providerId="Windows Live" clId="Web-{2EB2D5CE-63A0-77C9-8AC2-17A9126399A4}" dt="2025-02-18T18:32:19.264" v="591"/>
        <pc:sldMkLst>
          <pc:docMk/>
          <pc:sldMk cId="2420195932" sldId="348"/>
        </pc:sldMkLst>
      </pc:sldChg>
      <pc:sldChg chg="del">
        <pc:chgData name="mariam s" userId="17c822377f47c7b3" providerId="Windows Live" clId="Web-{2EB2D5CE-63A0-77C9-8AC2-17A9126399A4}" dt="2025-02-18T18:33:23.533" v="598"/>
        <pc:sldMkLst>
          <pc:docMk/>
          <pc:sldMk cId="3551527874" sldId="349"/>
        </pc:sldMkLst>
      </pc:sldChg>
      <pc:sldChg chg="del">
        <pc:chgData name="mariam s" userId="17c822377f47c7b3" providerId="Windows Live" clId="Web-{2EB2D5CE-63A0-77C9-8AC2-17A9126399A4}" dt="2025-02-18T18:33:26.908" v="599"/>
        <pc:sldMkLst>
          <pc:docMk/>
          <pc:sldMk cId="3863800014" sldId="350"/>
        </pc:sldMkLst>
      </pc:sldChg>
      <pc:sldChg chg="del">
        <pc:chgData name="mariam s" userId="17c822377f47c7b3" providerId="Windows Live" clId="Web-{2EB2D5CE-63A0-77C9-8AC2-17A9126399A4}" dt="2025-02-18T18:33:30.205" v="600"/>
        <pc:sldMkLst>
          <pc:docMk/>
          <pc:sldMk cId="876014918" sldId="355"/>
        </pc:sldMkLst>
      </pc:sldChg>
      <pc:sldChg chg="del">
        <pc:chgData name="mariam s" userId="17c822377f47c7b3" providerId="Windows Live" clId="Web-{2EB2D5CE-63A0-77C9-8AC2-17A9126399A4}" dt="2025-02-18T18:29:10.458" v="573"/>
        <pc:sldMkLst>
          <pc:docMk/>
          <pc:sldMk cId="1429644981" sldId="366"/>
        </pc:sldMkLst>
      </pc:sldChg>
      <pc:sldChg chg="del">
        <pc:chgData name="mariam s" userId="17c822377f47c7b3" providerId="Windows Live" clId="Web-{2EB2D5CE-63A0-77C9-8AC2-17A9126399A4}" dt="2025-02-18T18:33:33.643" v="601"/>
        <pc:sldMkLst>
          <pc:docMk/>
          <pc:sldMk cId="3363909082" sldId="367"/>
        </pc:sldMkLst>
      </pc:sldChg>
      <pc:sldChg chg="modSp">
        <pc:chgData name="mariam s" userId="17c822377f47c7b3" providerId="Windows Live" clId="Web-{2EB2D5CE-63A0-77C9-8AC2-17A9126399A4}" dt="2025-02-18T18:28:35.097" v="572" actId="14100"/>
        <pc:sldMkLst>
          <pc:docMk/>
          <pc:sldMk cId="1471895463" sldId="418"/>
        </pc:sldMkLst>
        <pc:spChg chg="mod">
          <ac:chgData name="mariam s" userId="17c822377f47c7b3" providerId="Windows Live" clId="Web-{2EB2D5CE-63A0-77C9-8AC2-17A9126399A4}" dt="2025-02-18T18:28:06.346" v="567" actId="14100"/>
          <ac:spMkLst>
            <pc:docMk/>
            <pc:sldMk cId="1471895463" sldId="418"/>
            <ac:spMk id="2" creationId="{B5037B1B-4FA9-F2E0-B77D-300EE44B79AB}"/>
          </ac:spMkLst>
        </pc:spChg>
        <pc:spChg chg="mod">
          <ac:chgData name="mariam s" userId="17c822377f47c7b3" providerId="Windows Live" clId="Web-{2EB2D5CE-63A0-77C9-8AC2-17A9126399A4}" dt="2025-02-18T18:28:35.097" v="572" actId="14100"/>
          <ac:spMkLst>
            <pc:docMk/>
            <pc:sldMk cId="1471895463" sldId="418"/>
            <ac:spMk id="7" creationId="{8CBE0679-7B51-8905-6F7C-2294E6301EFD}"/>
          </ac:spMkLst>
        </pc:spChg>
      </pc:sldChg>
      <pc:sldChg chg="modSp">
        <pc:chgData name="mariam s" userId="17c822377f47c7b3" providerId="Windows Live" clId="Web-{2EB2D5CE-63A0-77C9-8AC2-17A9126399A4}" dt="2025-02-18T18:45:17.246" v="746" actId="14100"/>
        <pc:sldMkLst>
          <pc:docMk/>
          <pc:sldMk cId="1535467572" sldId="419"/>
        </pc:sldMkLst>
        <pc:spChg chg="mod">
          <ac:chgData name="mariam s" userId="17c822377f47c7b3" providerId="Windows Live" clId="Web-{2EB2D5CE-63A0-77C9-8AC2-17A9126399A4}" dt="2025-02-18T18:45:17.246" v="746" actId="14100"/>
          <ac:spMkLst>
            <pc:docMk/>
            <pc:sldMk cId="1535467572" sldId="419"/>
            <ac:spMk id="3" creationId="{75F7F3EE-5381-7C60-F8B5-0D0B99E16560}"/>
          </ac:spMkLst>
        </pc:spChg>
      </pc:sldChg>
      <pc:sldChg chg="del">
        <pc:chgData name="mariam s" userId="17c822377f47c7b3" providerId="Windows Live" clId="Web-{2EB2D5CE-63A0-77C9-8AC2-17A9126399A4}" dt="2025-02-18T18:33:41.237" v="602"/>
        <pc:sldMkLst>
          <pc:docMk/>
          <pc:sldMk cId="2840855430" sldId="420"/>
        </pc:sldMkLst>
      </pc:sldChg>
      <pc:sldChg chg="del">
        <pc:chgData name="mariam s" userId="17c822377f47c7b3" providerId="Windows Live" clId="Web-{2EB2D5CE-63A0-77C9-8AC2-17A9126399A4}" dt="2025-02-18T18:27:01.468" v="562"/>
        <pc:sldMkLst>
          <pc:docMk/>
          <pc:sldMk cId="3266079211" sldId="421"/>
        </pc:sldMkLst>
      </pc:sldChg>
      <pc:sldChg chg="del">
        <pc:chgData name="mariam s" userId="17c822377f47c7b3" providerId="Windows Live" clId="Web-{2EB2D5CE-63A0-77C9-8AC2-17A9126399A4}" dt="2025-02-18T18:26:57.311" v="561"/>
        <pc:sldMkLst>
          <pc:docMk/>
          <pc:sldMk cId="2555590441" sldId="422"/>
        </pc:sldMkLst>
      </pc:sldChg>
      <pc:sldChg chg="del">
        <pc:chgData name="mariam s" userId="17c822377f47c7b3" providerId="Windows Live" clId="Web-{2EB2D5CE-63A0-77C9-8AC2-17A9126399A4}" dt="2025-02-18T18:26:51.764" v="560"/>
        <pc:sldMkLst>
          <pc:docMk/>
          <pc:sldMk cId="1163420163" sldId="423"/>
        </pc:sldMkLst>
      </pc:sldChg>
      <pc:sldChg chg="addSp delSp modSp">
        <pc:chgData name="mariam s" userId="17c822377f47c7b3" providerId="Windows Live" clId="Web-{2EB2D5CE-63A0-77C9-8AC2-17A9126399A4}" dt="2025-02-18T18:46:24.436" v="766" actId="14100"/>
        <pc:sldMkLst>
          <pc:docMk/>
          <pc:sldMk cId="1405828090" sldId="424"/>
        </pc:sldMkLst>
        <pc:spChg chg="add del mod">
          <ac:chgData name="mariam s" userId="17c822377f47c7b3" providerId="Windows Live" clId="Web-{2EB2D5CE-63A0-77C9-8AC2-17A9126399A4}" dt="2025-02-18T18:25:59.715" v="551"/>
          <ac:spMkLst>
            <pc:docMk/>
            <pc:sldMk cId="1405828090" sldId="424"/>
            <ac:spMk id="2" creationId="{DA6CA2F6-91B3-A995-CA4D-731E76B6863F}"/>
          </ac:spMkLst>
        </pc:spChg>
        <pc:spChg chg="add del mod">
          <ac:chgData name="mariam s" userId="17c822377f47c7b3" providerId="Windows Live" clId="Web-{2EB2D5CE-63A0-77C9-8AC2-17A9126399A4}" dt="2025-02-18T18:46:24.436" v="766" actId="14100"/>
          <ac:spMkLst>
            <pc:docMk/>
            <pc:sldMk cId="1405828090" sldId="424"/>
            <ac:spMk id="3" creationId="{6EFC76F0-6A5C-747D-6A3D-546E8407F6CB}"/>
          </ac:spMkLst>
        </pc:spChg>
        <pc:spChg chg="add del mod">
          <ac:chgData name="mariam s" userId="17c822377f47c7b3" providerId="Windows Live" clId="Web-{2EB2D5CE-63A0-77C9-8AC2-17A9126399A4}" dt="2025-02-18T18:25:59.715" v="552"/>
          <ac:spMkLst>
            <pc:docMk/>
            <pc:sldMk cId="1405828090" sldId="424"/>
            <ac:spMk id="7" creationId="{8B00EECF-A268-6EC5-BA7B-10304013A698}"/>
          </ac:spMkLst>
        </pc:spChg>
        <pc:spChg chg="add del mod">
          <ac:chgData name="mariam s" userId="17c822377f47c7b3" providerId="Windows Live" clId="Web-{2EB2D5CE-63A0-77C9-8AC2-17A9126399A4}" dt="2025-02-18T18:25:59.715" v="551"/>
          <ac:spMkLst>
            <pc:docMk/>
            <pc:sldMk cId="1405828090" sldId="424"/>
            <ac:spMk id="9" creationId="{CBAA7BF6-8C4E-13DB-11A9-6E9F9C7611AC}"/>
          </ac:spMkLst>
        </pc:spChg>
      </pc:sldChg>
      <pc:sldChg chg="modSp">
        <pc:chgData name="mariam s" userId="17c822377f47c7b3" providerId="Windows Live" clId="Web-{2EB2D5CE-63A0-77C9-8AC2-17A9126399A4}" dt="2025-02-18T18:24:36.865" v="536" actId="14100"/>
        <pc:sldMkLst>
          <pc:docMk/>
          <pc:sldMk cId="1971333691" sldId="425"/>
        </pc:sldMkLst>
        <pc:spChg chg="mod">
          <ac:chgData name="mariam s" userId="17c822377f47c7b3" providerId="Windows Live" clId="Web-{2EB2D5CE-63A0-77C9-8AC2-17A9126399A4}" dt="2025-02-18T18:24:36.865" v="536" actId="14100"/>
          <ac:spMkLst>
            <pc:docMk/>
            <pc:sldMk cId="1971333691" sldId="425"/>
            <ac:spMk id="3" creationId="{09B1800C-A11B-6AA0-D292-4FF7669FC7C9}"/>
          </ac:spMkLst>
        </pc:spChg>
      </pc:sldChg>
      <pc:sldChg chg="delSp modSp new">
        <pc:chgData name="mariam s" userId="17c822377f47c7b3" providerId="Windows Live" clId="Web-{2EB2D5CE-63A0-77C9-8AC2-17A9126399A4}" dt="2025-02-18T17:32:01.950" v="162" actId="20577"/>
        <pc:sldMkLst>
          <pc:docMk/>
          <pc:sldMk cId="3032969349" sldId="426"/>
        </pc:sldMkLst>
        <pc:spChg chg="mod">
          <ac:chgData name="mariam s" userId="17c822377f47c7b3" providerId="Windows Live" clId="Web-{2EB2D5CE-63A0-77C9-8AC2-17A9126399A4}" dt="2025-02-18T17:32:01.950" v="162" actId="20577"/>
          <ac:spMkLst>
            <pc:docMk/>
            <pc:sldMk cId="3032969349" sldId="426"/>
            <ac:spMk id="2" creationId="{0A3631E5-C5B1-49FE-DA45-5C7F63A89DBD}"/>
          </ac:spMkLst>
        </pc:spChg>
        <pc:spChg chg="del">
          <ac:chgData name="mariam s" userId="17c822377f47c7b3" providerId="Windows Live" clId="Web-{2EB2D5CE-63A0-77C9-8AC2-17A9126399A4}" dt="2025-02-18T17:31:21.948" v="141"/>
          <ac:spMkLst>
            <pc:docMk/>
            <pc:sldMk cId="3032969349" sldId="426"/>
            <ac:spMk id="3" creationId="{2B362862-883C-6494-9412-9201025845FA}"/>
          </ac:spMkLst>
        </pc:spChg>
      </pc:sldChg>
      <pc:sldChg chg="addSp delSp modSp new">
        <pc:chgData name="mariam s" userId="17c822377f47c7b3" providerId="Windows Live" clId="Web-{2EB2D5CE-63A0-77C9-8AC2-17A9126399A4}" dt="2025-02-18T17:41:32.759" v="225" actId="1076"/>
        <pc:sldMkLst>
          <pc:docMk/>
          <pc:sldMk cId="2890118441" sldId="427"/>
        </pc:sldMkLst>
        <pc:spChg chg="mod">
          <ac:chgData name="mariam s" userId="17c822377f47c7b3" providerId="Windows Live" clId="Web-{2EB2D5CE-63A0-77C9-8AC2-17A9126399A4}" dt="2025-02-18T17:39:32.940" v="213" actId="20577"/>
          <ac:spMkLst>
            <pc:docMk/>
            <pc:sldMk cId="2890118441" sldId="427"/>
            <ac:spMk id="2" creationId="{6164428E-BEB7-DA7F-5B98-0F192C4B0D4E}"/>
          </ac:spMkLst>
        </pc:spChg>
        <pc:spChg chg="del mod">
          <ac:chgData name="mariam s" userId="17c822377f47c7b3" providerId="Windows Live" clId="Web-{2EB2D5CE-63A0-77C9-8AC2-17A9126399A4}" dt="2025-02-18T17:40:00.020" v="215"/>
          <ac:spMkLst>
            <pc:docMk/>
            <pc:sldMk cId="2890118441" sldId="427"/>
            <ac:spMk id="3" creationId="{CF87016C-A36A-A90E-EC5A-2BEFD62EB228}"/>
          </ac:spMkLst>
        </pc:spChg>
        <pc:picChg chg="add mod ord">
          <ac:chgData name="mariam s" userId="17c822377f47c7b3" providerId="Windows Live" clId="Web-{2EB2D5CE-63A0-77C9-8AC2-17A9126399A4}" dt="2025-02-18T17:40:27.677" v="219" actId="14100"/>
          <ac:picMkLst>
            <pc:docMk/>
            <pc:sldMk cId="2890118441" sldId="427"/>
            <ac:picMk id="6" creationId="{BB823C9A-940A-E277-C0A5-AAE3A7FB49AA}"/>
          </ac:picMkLst>
        </pc:picChg>
        <pc:picChg chg="add mod modCrop">
          <ac:chgData name="mariam s" userId="17c822377f47c7b3" providerId="Windows Live" clId="Web-{2EB2D5CE-63A0-77C9-8AC2-17A9126399A4}" dt="2025-02-18T17:41:32.759" v="225" actId="1076"/>
          <ac:picMkLst>
            <pc:docMk/>
            <pc:sldMk cId="2890118441" sldId="427"/>
            <ac:picMk id="7" creationId="{8D2D7A6C-38B2-C90C-63BD-4778860B662E}"/>
          </ac:picMkLst>
        </pc:picChg>
      </pc:sldChg>
      <pc:sldChg chg="addSp delSp modSp new">
        <pc:chgData name="mariam s" userId="17c822377f47c7b3" providerId="Windows Live" clId="Web-{2EB2D5CE-63A0-77C9-8AC2-17A9126399A4}" dt="2025-02-18T17:44:15.720" v="239" actId="1076"/>
        <pc:sldMkLst>
          <pc:docMk/>
          <pc:sldMk cId="518738978" sldId="428"/>
        </pc:sldMkLst>
        <pc:spChg chg="mod">
          <ac:chgData name="mariam s" userId="17c822377f47c7b3" providerId="Windows Live" clId="Web-{2EB2D5CE-63A0-77C9-8AC2-17A9126399A4}" dt="2025-02-18T17:43:59.797" v="236" actId="14100"/>
          <ac:spMkLst>
            <pc:docMk/>
            <pc:sldMk cId="518738978" sldId="428"/>
            <ac:spMk id="2" creationId="{863CC265-A0C1-9054-41B1-A50210F2BC89}"/>
          </ac:spMkLst>
        </pc:spChg>
        <pc:spChg chg="del mod">
          <ac:chgData name="mariam s" userId="17c822377f47c7b3" providerId="Windows Live" clId="Web-{2EB2D5CE-63A0-77C9-8AC2-17A9126399A4}" dt="2025-02-18T17:43:04.107" v="231"/>
          <ac:spMkLst>
            <pc:docMk/>
            <pc:sldMk cId="518738978" sldId="428"/>
            <ac:spMk id="3" creationId="{4439C430-33B8-B27D-5B2B-A81855908A92}"/>
          </ac:spMkLst>
        </pc:spChg>
        <pc:picChg chg="add mod ord modCrop">
          <ac:chgData name="mariam s" userId="17c822377f47c7b3" providerId="Windows Live" clId="Web-{2EB2D5CE-63A0-77C9-8AC2-17A9126399A4}" dt="2025-02-18T17:44:15.720" v="239" actId="1076"/>
          <ac:picMkLst>
            <pc:docMk/>
            <pc:sldMk cId="518738978" sldId="428"/>
            <ac:picMk id="6" creationId="{BAF874AC-38F0-EC54-2CE1-98DDDF5CE788}"/>
          </ac:picMkLst>
        </pc:picChg>
      </pc:sldChg>
      <pc:sldChg chg="addSp delSp modSp new">
        <pc:chgData name="mariam s" userId="17c822377f47c7b3" providerId="Windows Live" clId="Web-{2EB2D5CE-63A0-77C9-8AC2-17A9126399A4}" dt="2025-02-18T18:47:44.753" v="772" actId="14100"/>
        <pc:sldMkLst>
          <pc:docMk/>
          <pc:sldMk cId="1197845548" sldId="429"/>
        </pc:sldMkLst>
        <pc:spChg chg="mod">
          <ac:chgData name="mariam s" userId="17c822377f47c7b3" providerId="Windows Live" clId="Web-{2EB2D5CE-63A0-77C9-8AC2-17A9126399A4}" dt="2025-02-18T17:45:53.787" v="249" actId="14100"/>
          <ac:spMkLst>
            <pc:docMk/>
            <pc:sldMk cId="1197845548" sldId="429"/>
            <ac:spMk id="2" creationId="{8612A98F-8339-C344-DFFD-77E305AE2C61}"/>
          </ac:spMkLst>
        </pc:spChg>
        <pc:spChg chg="del mod">
          <ac:chgData name="mariam s" userId="17c822377f47c7b3" providerId="Windows Live" clId="Web-{2EB2D5CE-63A0-77C9-8AC2-17A9126399A4}" dt="2025-02-18T17:45:07.722" v="246"/>
          <ac:spMkLst>
            <pc:docMk/>
            <pc:sldMk cId="1197845548" sldId="429"/>
            <ac:spMk id="3" creationId="{AE1419AB-1DF6-3BBD-C72B-6F6031DADEC2}"/>
          </ac:spMkLst>
        </pc:spChg>
        <pc:picChg chg="add mod ord">
          <ac:chgData name="mariam s" userId="17c822377f47c7b3" providerId="Windows Live" clId="Web-{2EB2D5CE-63A0-77C9-8AC2-17A9126399A4}" dt="2025-02-18T18:47:44.753" v="772" actId="14100"/>
          <ac:picMkLst>
            <pc:docMk/>
            <pc:sldMk cId="1197845548" sldId="429"/>
            <ac:picMk id="6" creationId="{2405D487-783E-75F3-E377-E7E3ED1AABC1}"/>
          </ac:picMkLst>
        </pc:picChg>
      </pc:sldChg>
      <pc:sldChg chg="addSp delSp modSp new">
        <pc:chgData name="mariam s" userId="17c822377f47c7b3" providerId="Windows Live" clId="Web-{2EB2D5CE-63A0-77C9-8AC2-17A9126399A4}" dt="2025-02-18T18:03:12.104" v="372" actId="20577"/>
        <pc:sldMkLst>
          <pc:docMk/>
          <pc:sldMk cId="1574485897" sldId="430"/>
        </pc:sldMkLst>
        <pc:spChg chg="mod">
          <ac:chgData name="mariam s" userId="17c822377f47c7b3" providerId="Windows Live" clId="Web-{2EB2D5CE-63A0-77C9-8AC2-17A9126399A4}" dt="2025-02-18T18:03:12.104" v="372" actId="20577"/>
          <ac:spMkLst>
            <pc:docMk/>
            <pc:sldMk cId="1574485897" sldId="430"/>
            <ac:spMk id="2" creationId="{468E0929-1DBD-A18E-2DFE-E44633E8F406}"/>
          </ac:spMkLst>
        </pc:spChg>
        <pc:spChg chg="del">
          <ac:chgData name="mariam s" userId="17c822377f47c7b3" providerId="Windows Live" clId="Web-{2EB2D5CE-63A0-77C9-8AC2-17A9126399A4}" dt="2025-02-18T17:58:08.229" v="342"/>
          <ac:spMkLst>
            <pc:docMk/>
            <pc:sldMk cId="1574485897" sldId="430"/>
            <ac:spMk id="3" creationId="{5BDA6F29-C151-E0BE-9319-76DE23B5C925}"/>
          </ac:spMkLst>
        </pc:spChg>
        <pc:spChg chg="add">
          <ac:chgData name="mariam s" userId="17c822377f47c7b3" providerId="Windows Live" clId="Web-{2EB2D5CE-63A0-77C9-8AC2-17A9126399A4}" dt="2025-02-18T17:57:30.587" v="337"/>
          <ac:spMkLst>
            <pc:docMk/>
            <pc:sldMk cId="1574485897" sldId="430"/>
            <ac:spMk id="7" creationId="{A6E17DDA-26BF-CA22-E0B1-6E14B6440928}"/>
          </ac:spMkLst>
        </pc:spChg>
        <pc:picChg chg="add mod ord modCrop">
          <ac:chgData name="mariam s" userId="17c822377f47c7b3" providerId="Windows Live" clId="Web-{2EB2D5CE-63A0-77C9-8AC2-17A9126399A4}" dt="2025-02-18T17:59:03.513" v="348" actId="1076"/>
          <ac:picMkLst>
            <pc:docMk/>
            <pc:sldMk cId="1574485897" sldId="430"/>
            <ac:picMk id="8" creationId="{79A73DB2-F4BC-73FB-9FE3-4AB68B2EFAFB}"/>
          </ac:picMkLst>
        </pc:picChg>
      </pc:sldChg>
      <pc:sldChg chg="addSp delSp modSp new">
        <pc:chgData name="mariam s" userId="17c822377f47c7b3" providerId="Windows Live" clId="Web-{2EB2D5CE-63A0-77C9-8AC2-17A9126399A4}" dt="2025-02-18T18:03:04.369" v="370" actId="20577"/>
        <pc:sldMkLst>
          <pc:docMk/>
          <pc:sldMk cId="689140928" sldId="431"/>
        </pc:sldMkLst>
        <pc:spChg chg="mod">
          <ac:chgData name="mariam s" userId="17c822377f47c7b3" providerId="Windows Live" clId="Web-{2EB2D5CE-63A0-77C9-8AC2-17A9126399A4}" dt="2025-02-18T18:03:04.369" v="370" actId="20577"/>
          <ac:spMkLst>
            <pc:docMk/>
            <pc:sldMk cId="689140928" sldId="431"/>
            <ac:spMk id="2" creationId="{439F608F-DBA8-FC82-5D4E-6F7208E2FEA8}"/>
          </ac:spMkLst>
        </pc:spChg>
        <pc:spChg chg="del">
          <ac:chgData name="mariam s" userId="17c822377f47c7b3" providerId="Windows Live" clId="Web-{2EB2D5CE-63A0-77C9-8AC2-17A9126399A4}" dt="2025-02-18T18:00:46.972" v="354"/>
          <ac:spMkLst>
            <pc:docMk/>
            <pc:sldMk cId="689140928" sldId="431"/>
            <ac:spMk id="3" creationId="{E558215F-C113-FE1E-D690-CDB21DAB4178}"/>
          </ac:spMkLst>
        </pc:spChg>
        <pc:spChg chg="add">
          <ac:chgData name="mariam s" userId="17c822377f47c7b3" providerId="Windows Live" clId="Web-{2EB2D5CE-63A0-77C9-8AC2-17A9126399A4}" dt="2025-02-18T17:59:37.109" v="350"/>
          <ac:spMkLst>
            <pc:docMk/>
            <pc:sldMk cId="689140928" sldId="431"/>
            <ac:spMk id="7" creationId="{7A50E79D-ED50-65CF-016F-EB249636E1A5}"/>
          </ac:spMkLst>
        </pc:spChg>
        <pc:picChg chg="add mod ord">
          <ac:chgData name="mariam s" userId="17c822377f47c7b3" providerId="Windows Live" clId="Web-{2EB2D5CE-63A0-77C9-8AC2-17A9126399A4}" dt="2025-02-18T18:00:52.800" v="355" actId="1076"/>
          <ac:picMkLst>
            <pc:docMk/>
            <pc:sldMk cId="689140928" sldId="431"/>
            <ac:picMk id="8" creationId="{C7DE9DDA-E0B5-A32C-05FF-34DB073132F2}"/>
          </ac:picMkLst>
        </pc:picChg>
      </pc:sldChg>
      <pc:sldChg chg="addSp delSp modSp new">
        <pc:chgData name="mariam s" userId="17c822377f47c7b3" providerId="Windows Live" clId="Web-{2EB2D5CE-63A0-77C9-8AC2-17A9126399A4}" dt="2025-02-18T18:02:58.525" v="369" actId="20577"/>
        <pc:sldMkLst>
          <pc:docMk/>
          <pc:sldMk cId="4074396404" sldId="432"/>
        </pc:sldMkLst>
        <pc:spChg chg="mod">
          <ac:chgData name="mariam s" userId="17c822377f47c7b3" providerId="Windows Live" clId="Web-{2EB2D5CE-63A0-77C9-8AC2-17A9126399A4}" dt="2025-02-18T18:02:58.525" v="369" actId="20577"/>
          <ac:spMkLst>
            <pc:docMk/>
            <pc:sldMk cId="4074396404" sldId="432"/>
            <ac:spMk id="2" creationId="{7DED592B-3B4F-9E41-FB72-E05C4C53C2CB}"/>
          </ac:spMkLst>
        </pc:spChg>
        <pc:spChg chg="del">
          <ac:chgData name="mariam s" userId="17c822377f47c7b3" providerId="Windows Live" clId="Web-{2EB2D5CE-63A0-77C9-8AC2-17A9126399A4}" dt="2025-02-18T18:01:49.240" v="360"/>
          <ac:spMkLst>
            <pc:docMk/>
            <pc:sldMk cId="4074396404" sldId="432"/>
            <ac:spMk id="3" creationId="{44B87740-E6CF-E302-05D4-67D1103A01BB}"/>
          </ac:spMkLst>
        </pc:spChg>
        <pc:spChg chg="add">
          <ac:chgData name="mariam s" userId="17c822377f47c7b3" providerId="Windows Live" clId="Web-{2EB2D5CE-63A0-77C9-8AC2-17A9126399A4}" dt="2025-02-18T18:01:22.223" v="357"/>
          <ac:spMkLst>
            <pc:docMk/>
            <pc:sldMk cId="4074396404" sldId="432"/>
            <ac:spMk id="7" creationId="{E002A9D0-EFDA-536C-6077-AF699187434E}"/>
          </ac:spMkLst>
        </pc:spChg>
        <pc:picChg chg="add mod ord">
          <ac:chgData name="mariam s" userId="17c822377f47c7b3" providerId="Windows Live" clId="Web-{2EB2D5CE-63A0-77C9-8AC2-17A9126399A4}" dt="2025-02-18T18:02:08.085" v="364" actId="1076"/>
          <ac:picMkLst>
            <pc:docMk/>
            <pc:sldMk cId="4074396404" sldId="432"/>
            <ac:picMk id="8" creationId="{AD8FB1B1-B921-A80C-B713-498D331D0163}"/>
          </ac:picMkLst>
        </pc:picChg>
      </pc:sldChg>
      <pc:sldChg chg="addSp delSp modSp new">
        <pc:chgData name="mariam s" userId="17c822377f47c7b3" providerId="Windows Live" clId="Web-{2EB2D5CE-63A0-77C9-8AC2-17A9126399A4}" dt="2025-02-18T18:04:00.043" v="377" actId="1076"/>
        <pc:sldMkLst>
          <pc:docMk/>
          <pc:sldMk cId="556278442" sldId="433"/>
        </pc:sldMkLst>
        <pc:spChg chg="mod">
          <ac:chgData name="mariam s" userId="17c822377f47c7b3" providerId="Windows Live" clId="Web-{2EB2D5CE-63A0-77C9-8AC2-17A9126399A4}" dt="2025-02-18T18:03:33.667" v="374" actId="14100"/>
          <ac:spMkLst>
            <pc:docMk/>
            <pc:sldMk cId="556278442" sldId="433"/>
            <ac:spMk id="2" creationId="{89F9512E-40BB-EC93-2FB1-F6FC64749D74}"/>
          </ac:spMkLst>
        </pc:spChg>
        <pc:spChg chg="del">
          <ac:chgData name="mariam s" userId="17c822377f47c7b3" providerId="Windows Live" clId="Web-{2EB2D5CE-63A0-77C9-8AC2-17A9126399A4}" dt="2025-02-18T18:03:47.590" v="375"/>
          <ac:spMkLst>
            <pc:docMk/>
            <pc:sldMk cId="556278442" sldId="433"/>
            <ac:spMk id="3" creationId="{092D72AF-E5B6-A887-E645-6285E182F547}"/>
          </ac:spMkLst>
        </pc:spChg>
        <pc:spChg chg="add">
          <ac:chgData name="mariam s" userId="17c822377f47c7b3" providerId="Windows Live" clId="Web-{2EB2D5CE-63A0-77C9-8AC2-17A9126399A4}" dt="2025-02-18T18:02:50.040" v="368"/>
          <ac:spMkLst>
            <pc:docMk/>
            <pc:sldMk cId="556278442" sldId="433"/>
            <ac:spMk id="7" creationId="{52B6F797-D7B8-5039-55D7-74CBE9FF139E}"/>
          </ac:spMkLst>
        </pc:spChg>
        <pc:picChg chg="add mod ord">
          <ac:chgData name="mariam s" userId="17c822377f47c7b3" providerId="Windows Live" clId="Web-{2EB2D5CE-63A0-77C9-8AC2-17A9126399A4}" dt="2025-02-18T18:04:00.043" v="377" actId="1076"/>
          <ac:picMkLst>
            <pc:docMk/>
            <pc:sldMk cId="556278442" sldId="433"/>
            <ac:picMk id="8" creationId="{2631F2EA-EE2A-42F1-DCC9-1EA1277B5D4E}"/>
          </ac:picMkLst>
        </pc:picChg>
      </pc:sldChg>
      <pc:sldChg chg="addSp delSp modSp new">
        <pc:chgData name="mariam s" userId="17c822377f47c7b3" providerId="Windows Live" clId="Web-{2EB2D5CE-63A0-77C9-8AC2-17A9126399A4}" dt="2025-02-18T18:06:12.035" v="388"/>
        <pc:sldMkLst>
          <pc:docMk/>
          <pc:sldMk cId="2071859632" sldId="434"/>
        </pc:sldMkLst>
        <pc:spChg chg="mod">
          <ac:chgData name="mariam s" userId="17c822377f47c7b3" providerId="Windows Live" clId="Web-{2EB2D5CE-63A0-77C9-8AC2-17A9126399A4}" dt="2025-02-18T18:04:43.047" v="382" actId="20577"/>
          <ac:spMkLst>
            <pc:docMk/>
            <pc:sldMk cId="2071859632" sldId="434"/>
            <ac:spMk id="2" creationId="{38604B25-6E3A-F4ED-5BB7-6569732A9C2E}"/>
          </ac:spMkLst>
        </pc:spChg>
        <pc:spChg chg="del">
          <ac:chgData name="mariam s" userId="17c822377f47c7b3" providerId="Windows Live" clId="Web-{2EB2D5CE-63A0-77C9-8AC2-17A9126399A4}" dt="2025-02-18T18:05:24.299" v="383"/>
          <ac:spMkLst>
            <pc:docMk/>
            <pc:sldMk cId="2071859632" sldId="434"/>
            <ac:spMk id="3" creationId="{DED3B326-C8F5-2935-A13B-FC00C81EE82D}"/>
          </ac:spMkLst>
        </pc:spChg>
        <pc:spChg chg="add">
          <ac:chgData name="mariam s" userId="17c822377f47c7b3" providerId="Windows Live" clId="Web-{2EB2D5CE-63A0-77C9-8AC2-17A9126399A4}" dt="2025-02-18T18:06:12.035" v="388"/>
          <ac:spMkLst>
            <pc:docMk/>
            <pc:sldMk cId="2071859632" sldId="434"/>
            <ac:spMk id="8" creationId="{5D03DB27-80F8-F771-E34D-726A529AC61C}"/>
          </ac:spMkLst>
        </pc:spChg>
        <pc:picChg chg="add mod ord">
          <ac:chgData name="mariam s" userId="17c822377f47c7b3" providerId="Windows Live" clId="Web-{2EB2D5CE-63A0-77C9-8AC2-17A9126399A4}" dt="2025-02-18T18:05:55.534" v="387" actId="1076"/>
          <ac:picMkLst>
            <pc:docMk/>
            <pc:sldMk cId="2071859632" sldId="434"/>
            <ac:picMk id="6" creationId="{1C54244A-D034-697C-CEEE-8B9AB0016633}"/>
          </ac:picMkLst>
        </pc:picChg>
      </pc:sldChg>
      <pc:sldChg chg="addSp modSp new">
        <pc:chgData name="mariam s" userId="17c822377f47c7b3" providerId="Windows Live" clId="Web-{2EB2D5CE-63A0-77C9-8AC2-17A9126399A4}" dt="2025-02-18T18:09:32.701" v="405" actId="1076"/>
        <pc:sldMkLst>
          <pc:docMk/>
          <pc:sldMk cId="1229593276" sldId="435"/>
        </pc:sldMkLst>
        <pc:spChg chg="mod">
          <ac:chgData name="mariam s" userId="17c822377f47c7b3" providerId="Windows Live" clId="Web-{2EB2D5CE-63A0-77C9-8AC2-17A9126399A4}" dt="2025-02-18T18:06:56.928" v="391" actId="20577"/>
          <ac:spMkLst>
            <pc:docMk/>
            <pc:sldMk cId="1229593276" sldId="435"/>
            <ac:spMk id="2" creationId="{F15E78A5-A947-E45A-1816-2FFC112726AD}"/>
          </ac:spMkLst>
        </pc:spChg>
        <pc:spChg chg="mod">
          <ac:chgData name="mariam s" userId="17c822377f47c7b3" providerId="Windows Live" clId="Web-{2EB2D5CE-63A0-77C9-8AC2-17A9126399A4}" dt="2025-02-18T18:07:53.525" v="397" actId="14100"/>
          <ac:spMkLst>
            <pc:docMk/>
            <pc:sldMk cId="1229593276" sldId="435"/>
            <ac:spMk id="3" creationId="{7DBF3150-FB5F-9B28-316F-49CA44BB27BA}"/>
          </ac:spMkLst>
        </pc:spChg>
        <pc:spChg chg="add">
          <ac:chgData name="mariam s" userId="17c822377f47c7b3" providerId="Windows Live" clId="Web-{2EB2D5CE-63A0-77C9-8AC2-17A9126399A4}" dt="2025-02-18T18:07:12.429" v="392"/>
          <ac:spMkLst>
            <pc:docMk/>
            <pc:sldMk cId="1229593276" sldId="435"/>
            <ac:spMk id="7" creationId="{D0E69998-93C1-407C-7BB4-42BF93CC29F9}"/>
          </ac:spMkLst>
        </pc:spChg>
        <pc:picChg chg="add mod modCrop">
          <ac:chgData name="mariam s" userId="17c822377f47c7b3" providerId="Windows Live" clId="Web-{2EB2D5CE-63A0-77C9-8AC2-17A9126399A4}" dt="2025-02-18T18:09:32.701" v="405" actId="1076"/>
          <ac:picMkLst>
            <pc:docMk/>
            <pc:sldMk cId="1229593276" sldId="435"/>
            <ac:picMk id="8" creationId="{EA76B8C1-0CB6-BD95-A193-9D295DC64B89}"/>
          </ac:picMkLst>
        </pc:picChg>
      </pc:sldChg>
      <pc:sldChg chg="addSp modSp new">
        <pc:chgData name="mariam s" userId="17c822377f47c7b3" providerId="Windows Live" clId="Web-{2EB2D5CE-63A0-77C9-8AC2-17A9126399A4}" dt="2025-02-18T18:11:58.880" v="423" actId="14100"/>
        <pc:sldMkLst>
          <pc:docMk/>
          <pc:sldMk cId="2194017407" sldId="436"/>
        </pc:sldMkLst>
        <pc:spChg chg="mod">
          <ac:chgData name="mariam s" userId="17c822377f47c7b3" providerId="Windows Live" clId="Web-{2EB2D5CE-63A0-77C9-8AC2-17A9126399A4}" dt="2025-02-18T18:10:18.391" v="411" actId="14100"/>
          <ac:spMkLst>
            <pc:docMk/>
            <pc:sldMk cId="2194017407" sldId="436"/>
            <ac:spMk id="2" creationId="{56BABE75-0EC8-9345-3DC5-8ADC270F562C}"/>
          </ac:spMkLst>
        </pc:spChg>
        <pc:spChg chg="mod">
          <ac:chgData name="mariam s" userId="17c822377f47c7b3" providerId="Windows Live" clId="Web-{2EB2D5CE-63A0-77C9-8AC2-17A9126399A4}" dt="2025-02-18T18:11:58.880" v="423" actId="14100"/>
          <ac:spMkLst>
            <pc:docMk/>
            <pc:sldMk cId="2194017407" sldId="436"/>
            <ac:spMk id="3" creationId="{A20A4FEB-54F0-4458-E8C6-80A19E6620F1}"/>
          </ac:spMkLst>
        </pc:spChg>
        <pc:spChg chg="add">
          <ac:chgData name="mariam s" userId="17c822377f47c7b3" providerId="Windows Live" clId="Web-{2EB2D5CE-63A0-77C9-8AC2-17A9126399A4}" dt="2025-02-18T18:09:51.921" v="407"/>
          <ac:spMkLst>
            <pc:docMk/>
            <pc:sldMk cId="2194017407" sldId="436"/>
            <ac:spMk id="7" creationId="{7B4AC791-0783-1C1D-FED2-EA4F25389D85}"/>
          </ac:spMkLst>
        </pc:spChg>
        <pc:picChg chg="add mod">
          <ac:chgData name="mariam s" userId="17c822377f47c7b3" providerId="Windows Live" clId="Web-{2EB2D5CE-63A0-77C9-8AC2-17A9126399A4}" dt="2025-02-18T18:11:45.411" v="422" actId="1076"/>
          <ac:picMkLst>
            <pc:docMk/>
            <pc:sldMk cId="2194017407" sldId="436"/>
            <ac:picMk id="8" creationId="{D7C92911-8326-9C04-7AA5-F470187D5A88}"/>
          </ac:picMkLst>
        </pc:picChg>
      </pc:sldChg>
      <pc:sldChg chg="addSp delSp modSp new">
        <pc:chgData name="mariam s" userId="17c822377f47c7b3" providerId="Windows Live" clId="Web-{2EB2D5CE-63A0-77C9-8AC2-17A9126399A4}" dt="2025-02-18T18:15:47.276" v="447" actId="14100"/>
        <pc:sldMkLst>
          <pc:docMk/>
          <pc:sldMk cId="2288009012" sldId="437"/>
        </pc:sldMkLst>
        <pc:spChg chg="mod">
          <ac:chgData name="mariam s" userId="17c822377f47c7b3" providerId="Windows Live" clId="Web-{2EB2D5CE-63A0-77C9-8AC2-17A9126399A4}" dt="2025-02-18T18:14:12.974" v="435" actId="20577"/>
          <ac:spMkLst>
            <pc:docMk/>
            <pc:sldMk cId="2288009012" sldId="437"/>
            <ac:spMk id="2" creationId="{6F52A103-2F17-9008-B523-02C36A4F2C6E}"/>
          </ac:spMkLst>
        </pc:spChg>
        <pc:spChg chg="mod">
          <ac:chgData name="mariam s" userId="17c822377f47c7b3" providerId="Windows Live" clId="Web-{2EB2D5CE-63A0-77C9-8AC2-17A9126399A4}" dt="2025-02-18T18:15:47.276" v="447" actId="14100"/>
          <ac:spMkLst>
            <pc:docMk/>
            <pc:sldMk cId="2288009012" sldId="437"/>
            <ac:spMk id="3" creationId="{DF095EAA-1582-3D41-CD7E-F13F9E18B1FF}"/>
          </ac:spMkLst>
        </pc:spChg>
        <pc:spChg chg="add">
          <ac:chgData name="mariam s" userId="17c822377f47c7b3" providerId="Windows Live" clId="Web-{2EB2D5CE-63A0-77C9-8AC2-17A9126399A4}" dt="2025-02-18T18:12:29.788" v="427"/>
          <ac:spMkLst>
            <pc:docMk/>
            <pc:sldMk cId="2288009012" sldId="437"/>
            <ac:spMk id="7" creationId="{D829D466-3F9B-71A6-00D5-32399AFFAFA8}"/>
          </ac:spMkLst>
        </pc:spChg>
        <pc:spChg chg="add del">
          <ac:chgData name="mariam s" userId="17c822377f47c7b3" providerId="Windows Live" clId="Web-{2EB2D5CE-63A0-77C9-8AC2-17A9126399A4}" dt="2025-02-18T18:12:54.930" v="429"/>
          <ac:spMkLst>
            <pc:docMk/>
            <pc:sldMk cId="2288009012" sldId="437"/>
            <ac:spMk id="9" creationId="{B79908B8-C08E-32DA-2AC6-DC39432E44B4}"/>
          </ac:spMkLst>
        </pc:spChg>
        <pc:picChg chg="add mod">
          <ac:chgData name="mariam s" userId="17c822377f47c7b3" providerId="Windows Live" clId="Web-{2EB2D5CE-63A0-77C9-8AC2-17A9126399A4}" dt="2025-02-18T18:15:36.447" v="446" actId="1076"/>
          <ac:picMkLst>
            <pc:docMk/>
            <pc:sldMk cId="2288009012" sldId="437"/>
            <ac:picMk id="10" creationId="{04B7FE63-BDE9-973A-D741-FE828D777283}"/>
          </ac:picMkLst>
        </pc:picChg>
      </pc:sldChg>
      <pc:sldChg chg="addSp delSp modSp new">
        <pc:chgData name="mariam s" userId="17c822377f47c7b3" providerId="Windows Live" clId="Web-{2EB2D5CE-63A0-77C9-8AC2-17A9126399A4}" dt="2025-02-18T18:18:46.425" v="470" actId="1076"/>
        <pc:sldMkLst>
          <pc:docMk/>
          <pc:sldMk cId="3798252703" sldId="438"/>
        </pc:sldMkLst>
        <pc:spChg chg="mod">
          <ac:chgData name="mariam s" userId="17c822377f47c7b3" providerId="Windows Live" clId="Web-{2EB2D5CE-63A0-77C9-8AC2-17A9126399A4}" dt="2025-02-18T18:18:09.501" v="465" actId="20577"/>
          <ac:spMkLst>
            <pc:docMk/>
            <pc:sldMk cId="3798252703" sldId="438"/>
            <ac:spMk id="2" creationId="{86282342-E75C-5C57-DEAD-E9A448CF6CE1}"/>
          </ac:spMkLst>
        </pc:spChg>
        <pc:spChg chg="mod">
          <ac:chgData name="mariam s" userId="17c822377f47c7b3" providerId="Windows Live" clId="Web-{2EB2D5CE-63A0-77C9-8AC2-17A9126399A4}" dt="2025-02-18T18:18:30.862" v="468" actId="14100"/>
          <ac:spMkLst>
            <pc:docMk/>
            <pc:sldMk cId="3798252703" sldId="438"/>
            <ac:spMk id="3" creationId="{C0A79366-849D-ADC0-B8A2-ACB9F94AC590}"/>
          </ac:spMkLst>
        </pc:spChg>
        <pc:spChg chg="add">
          <ac:chgData name="mariam s" userId="17c822377f47c7b3" providerId="Windows Live" clId="Web-{2EB2D5CE-63A0-77C9-8AC2-17A9126399A4}" dt="2025-02-18T18:13:18.966" v="431"/>
          <ac:spMkLst>
            <pc:docMk/>
            <pc:sldMk cId="3798252703" sldId="438"/>
            <ac:spMk id="6" creationId="{B592169D-39C7-5F89-415C-4BE23BF05EAA}"/>
          </ac:spMkLst>
        </pc:spChg>
        <pc:spChg chg="add del">
          <ac:chgData name="mariam s" userId="17c822377f47c7b3" providerId="Windows Live" clId="Web-{2EB2D5CE-63A0-77C9-8AC2-17A9126399A4}" dt="2025-02-18T18:17:31.031" v="461"/>
          <ac:spMkLst>
            <pc:docMk/>
            <pc:sldMk cId="3798252703" sldId="438"/>
            <ac:spMk id="7" creationId="{DD3DD352-2C65-307C-3020-4391FE5E41FC}"/>
          </ac:spMkLst>
        </pc:spChg>
        <pc:picChg chg="add mod">
          <ac:chgData name="mariam s" userId="17c822377f47c7b3" providerId="Windows Live" clId="Web-{2EB2D5CE-63A0-77C9-8AC2-17A9126399A4}" dt="2025-02-18T18:18:46.425" v="470" actId="1076"/>
          <ac:picMkLst>
            <pc:docMk/>
            <pc:sldMk cId="3798252703" sldId="438"/>
            <ac:picMk id="8" creationId="{90B196C9-EFD9-F0A8-8B1B-A25C02B99DD4}"/>
          </ac:picMkLst>
        </pc:picChg>
      </pc:sldChg>
      <pc:sldChg chg="addSp modSp new">
        <pc:chgData name="mariam s" userId="17c822377f47c7b3" providerId="Windows Live" clId="Web-{2EB2D5CE-63A0-77C9-8AC2-17A9126399A4}" dt="2025-02-18T18:17:13.749" v="459" actId="14100"/>
        <pc:sldMkLst>
          <pc:docMk/>
          <pc:sldMk cId="545982785" sldId="439"/>
        </pc:sldMkLst>
        <pc:spChg chg="mod">
          <ac:chgData name="mariam s" userId="17c822377f47c7b3" providerId="Windows Live" clId="Web-{2EB2D5CE-63A0-77C9-8AC2-17A9126399A4}" dt="2025-02-18T18:16:11.605" v="449" actId="20577"/>
          <ac:spMkLst>
            <pc:docMk/>
            <pc:sldMk cId="545982785" sldId="439"/>
            <ac:spMk id="2" creationId="{1ABED924-4B56-E8AA-D746-6272AEAB2F2F}"/>
          </ac:spMkLst>
        </pc:spChg>
        <pc:spChg chg="mod">
          <ac:chgData name="mariam s" userId="17c822377f47c7b3" providerId="Windows Live" clId="Web-{2EB2D5CE-63A0-77C9-8AC2-17A9126399A4}" dt="2025-02-18T18:17:13.749" v="459" actId="14100"/>
          <ac:spMkLst>
            <pc:docMk/>
            <pc:sldMk cId="545982785" sldId="439"/>
            <ac:spMk id="3" creationId="{6D13F475-C4FB-E27C-7DD1-CA442F69DF7F}"/>
          </ac:spMkLst>
        </pc:spChg>
        <pc:spChg chg="add">
          <ac:chgData name="mariam s" userId="17c822377f47c7b3" providerId="Windows Live" clId="Web-{2EB2D5CE-63A0-77C9-8AC2-17A9126399A4}" dt="2025-02-18T18:13:01.555" v="430"/>
          <ac:spMkLst>
            <pc:docMk/>
            <pc:sldMk cId="545982785" sldId="439"/>
            <ac:spMk id="6" creationId="{B79908B8-C08E-32DA-2AC6-DC39432E44B4}"/>
          </ac:spMkLst>
        </pc:spChg>
        <pc:picChg chg="add mod">
          <ac:chgData name="mariam s" userId="17c822377f47c7b3" providerId="Windows Live" clId="Web-{2EB2D5CE-63A0-77C9-8AC2-17A9126399A4}" dt="2025-02-18T18:17:04.623" v="458" actId="1076"/>
          <ac:picMkLst>
            <pc:docMk/>
            <pc:sldMk cId="545982785" sldId="439"/>
            <ac:picMk id="7" creationId="{48B1455F-6799-4874-ED02-9DDA7F30FEE3}"/>
          </ac:picMkLst>
        </pc:picChg>
      </pc:sldChg>
      <pc:sldChg chg="addSp modSp new">
        <pc:chgData name="mariam s" userId="17c822377f47c7b3" providerId="Windows Live" clId="Web-{2EB2D5CE-63A0-77C9-8AC2-17A9126399A4}" dt="2025-02-18T18:20:36.525" v="488" actId="20577"/>
        <pc:sldMkLst>
          <pc:docMk/>
          <pc:sldMk cId="1408097560" sldId="440"/>
        </pc:sldMkLst>
        <pc:spChg chg="mod">
          <ac:chgData name="mariam s" userId="17c822377f47c7b3" providerId="Windows Live" clId="Web-{2EB2D5CE-63A0-77C9-8AC2-17A9126399A4}" dt="2025-02-18T18:19:20.333" v="475" actId="20577"/>
          <ac:spMkLst>
            <pc:docMk/>
            <pc:sldMk cId="1408097560" sldId="440"/>
            <ac:spMk id="2" creationId="{E73DAD85-63A2-3FD9-D981-7F36755FD705}"/>
          </ac:spMkLst>
        </pc:spChg>
        <pc:spChg chg="mod">
          <ac:chgData name="mariam s" userId="17c822377f47c7b3" providerId="Windows Live" clId="Web-{2EB2D5CE-63A0-77C9-8AC2-17A9126399A4}" dt="2025-02-18T18:20:36.525" v="488" actId="20577"/>
          <ac:spMkLst>
            <pc:docMk/>
            <pc:sldMk cId="1408097560" sldId="440"/>
            <ac:spMk id="3" creationId="{42E2558F-4587-5382-8FB7-D77636ED74BB}"/>
          </ac:spMkLst>
        </pc:spChg>
        <pc:spChg chg="add mod">
          <ac:chgData name="mariam s" userId="17c822377f47c7b3" providerId="Windows Live" clId="Web-{2EB2D5CE-63A0-77C9-8AC2-17A9126399A4}" dt="2025-02-18T18:17:48.969" v="463" actId="1076"/>
          <ac:spMkLst>
            <pc:docMk/>
            <pc:sldMk cId="1408097560" sldId="440"/>
            <ac:spMk id="6" creationId="{DD3DD352-2C65-307C-3020-4391FE5E41FC}"/>
          </ac:spMkLst>
        </pc:spChg>
      </pc:sldChg>
      <pc:sldChg chg="modSp new">
        <pc:chgData name="mariam s" userId="17c822377f47c7b3" providerId="Windows Live" clId="Web-{2EB2D5CE-63A0-77C9-8AC2-17A9126399A4}" dt="2025-02-18T18:29:44.898" v="578" actId="20577"/>
        <pc:sldMkLst>
          <pc:docMk/>
          <pc:sldMk cId="2487859817" sldId="441"/>
        </pc:sldMkLst>
        <pc:spChg chg="mod">
          <ac:chgData name="mariam s" userId="17c822377f47c7b3" providerId="Windows Live" clId="Web-{2EB2D5CE-63A0-77C9-8AC2-17A9126399A4}" dt="2025-02-18T18:29:27.990" v="576" actId="20577"/>
          <ac:spMkLst>
            <pc:docMk/>
            <pc:sldMk cId="2487859817" sldId="441"/>
            <ac:spMk id="2" creationId="{5307A615-78C7-B219-D739-0A69A01696D9}"/>
          </ac:spMkLst>
        </pc:spChg>
        <pc:spChg chg="mod">
          <ac:chgData name="mariam s" userId="17c822377f47c7b3" providerId="Windows Live" clId="Web-{2EB2D5CE-63A0-77C9-8AC2-17A9126399A4}" dt="2025-02-18T18:29:44.898" v="578" actId="20577"/>
          <ac:spMkLst>
            <pc:docMk/>
            <pc:sldMk cId="2487859817" sldId="441"/>
            <ac:spMk id="3" creationId="{316E8EDA-CE30-F0D6-0715-EAF1BFE5B364}"/>
          </ac:spMkLst>
        </pc:spChg>
      </pc:sldChg>
      <pc:sldChg chg="addSp delSp modSp new">
        <pc:chgData name="mariam s" userId="17c822377f47c7b3" providerId="Windows Live" clId="Web-{2EB2D5CE-63A0-77C9-8AC2-17A9126399A4}" dt="2025-02-18T18:31:44.403" v="590" actId="1076"/>
        <pc:sldMkLst>
          <pc:docMk/>
          <pc:sldMk cId="3714571998" sldId="442"/>
        </pc:sldMkLst>
        <pc:spChg chg="mod">
          <ac:chgData name="mariam s" userId="17c822377f47c7b3" providerId="Windows Live" clId="Web-{2EB2D5CE-63A0-77C9-8AC2-17A9126399A4}" dt="2025-02-18T18:30:20.727" v="583" actId="20577"/>
          <ac:spMkLst>
            <pc:docMk/>
            <pc:sldMk cId="3714571998" sldId="442"/>
            <ac:spMk id="2" creationId="{EC30F061-267E-6583-212F-15D43FA075E8}"/>
          </ac:spMkLst>
        </pc:spChg>
        <pc:spChg chg="del">
          <ac:chgData name="mariam s" userId="17c822377f47c7b3" providerId="Windows Live" clId="Web-{2EB2D5CE-63A0-77C9-8AC2-17A9126399A4}" dt="2025-02-18T18:30:44.104" v="584"/>
          <ac:spMkLst>
            <pc:docMk/>
            <pc:sldMk cId="3714571998" sldId="442"/>
            <ac:spMk id="3" creationId="{A371107E-5C07-DB13-CD79-E28152DEC6A1}"/>
          </ac:spMkLst>
        </pc:spChg>
        <pc:picChg chg="add mod ord modCrop">
          <ac:chgData name="mariam s" userId="17c822377f47c7b3" providerId="Windows Live" clId="Web-{2EB2D5CE-63A0-77C9-8AC2-17A9126399A4}" dt="2025-02-18T18:31:44.403" v="590" actId="1076"/>
          <ac:picMkLst>
            <pc:docMk/>
            <pc:sldMk cId="3714571998" sldId="442"/>
            <ac:picMk id="6" creationId="{F49050CE-DCF1-6727-47E6-1CFA37DDD8FC}"/>
          </ac:picMkLst>
        </pc:picChg>
      </pc:sldChg>
      <pc:sldChg chg="addSp delSp modSp new">
        <pc:chgData name="mariam s" userId="17c822377f47c7b3" providerId="Windows Live" clId="Web-{2EB2D5CE-63A0-77C9-8AC2-17A9126399A4}" dt="2025-02-18T18:33:49.362" v="603" actId="1076"/>
        <pc:sldMkLst>
          <pc:docMk/>
          <pc:sldMk cId="2807950283" sldId="443"/>
        </pc:sldMkLst>
        <pc:spChg chg="mod">
          <ac:chgData name="mariam s" userId="17c822377f47c7b3" providerId="Windows Live" clId="Web-{2EB2D5CE-63A0-77C9-8AC2-17A9126399A4}" dt="2025-02-18T18:32:44.984" v="594" actId="20577"/>
          <ac:spMkLst>
            <pc:docMk/>
            <pc:sldMk cId="2807950283" sldId="443"/>
            <ac:spMk id="2" creationId="{902F2791-1AD1-534E-255C-13B5A44FB1B0}"/>
          </ac:spMkLst>
        </pc:spChg>
        <pc:spChg chg="del">
          <ac:chgData name="mariam s" userId="17c822377f47c7b3" providerId="Windows Live" clId="Web-{2EB2D5CE-63A0-77C9-8AC2-17A9126399A4}" dt="2025-02-18T18:32:58.016" v="595"/>
          <ac:spMkLst>
            <pc:docMk/>
            <pc:sldMk cId="2807950283" sldId="443"/>
            <ac:spMk id="3" creationId="{81A6B389-5A04-3BD1-7341-15A324E9B6A5}"/>
          </ac:spMkLst>
        </pc:spChg>
        <pc:picChg chg="add mod ord">
          <ac:chgData name="mariam s" userId="17c822377f47c7b3" providerId="Windows Live" clId="Web-{2EB2D5CE-63A0-77C9-8AC2-17A9126399A4}" dt="2025-02-18T18:33:49.362" v="603" actId="1076"/>
          <ac:picMkLst>
            <pc:docMk/>
            <pc:sldMk cId="2807950283" sldId="443"/>
            <ac:picMk id="6" creationId="{CC9C1F3E-D315-438A-E6EF-E42CB7CE4D4E}"/>
          </ac:picMkLst>
        </pc:picChg>
      </pc:sldChg>
      <pc:sldChg chg="modSp new">
        <pc:chgData name="mariam s" userId="17c822377f47c7b3" providerId="Windows Live" clId="Web-{2EB2D5CE-63A0-77C9-8AC2-17A9126399A4}" dt="2025-02-18T18:35:19.789" v="613" actId="14100"/>
        <pc:sldMkLst>
          <pc:docMk/>
          <pc:sldMk cId="3466415054" sldId="444"/>
        </pc:sldMkLst>
        <pc:spChg chg="mod">
          <ac:chgData name="mariam s" userId="17c822377f47c7b3" providerId="Windows Live" clId="Web-{2EB2D5CE-63A0-77C9-8AC2-17A9126399A4}" dt="2025-02-18T18:35:01.819" v="609" actId="14100"/>
          <ac:spMkLst>
            <pc:docMk/>
            <pc:sldMk cId="3466415054" sldId="444"/>
            <ac:spMk id="2" creationId="{3B95CB3D-5FE0-E597-ECC7-C8651D204B10}"/>
          </ac:spMkLst>
        </pc:spChg>
        <pc:spChg chg="mod">
          <ac:chgData name="mariam s" userId="17c822377f47c7b3" providerId="Windows Live" clId="Web-{2EB2D5CE-63A0-77C9-8AC2-17A9126399A4}" dt="2025-02-18T18:35:19.789" v="613" actId="14100"/>
          <ac:spMkLst>
            <pc:docMk/>
            <pc:sldMk cId="3466415054" sldId="444"/>
            <ac:spMk id="3" creationId="{ADA3F4DB-10A4-B354-040F-71A7247C76F3}"/>
          </ac:spMkLst>
        </pc:spChg>
      </pc:sldChg>
      <pc:sldChg chg="addSp delSp modSp new">
        <pc:chgData name="mariam s" userId="17c822377f47c7b3" providerId="Windows Live" clId="Web-{2EB2D5CE-63A0-77C9-8AC2-17A9126399A4}" dt="2025-02-18T18:37:41.505" v="625" actId="1076"/>
        <pc:sldMkLst>
          <pc:docMk/>
          <pc:sldMk cId="4115621797" sldId="445"/>
        </pc:sldMkLst>
        <pc:spChg chg="mod">
          <ac:chgData name="mariam s" userId="17c822377f47c7b3" providerId="Windows Live" clId="Web-{2EB2D5CE-63A0-77C9-8AC2-17A9126399A4}" dt="2025-02-18T18:35:55.900" v="616" actId="20577"/>
          <ac:spMkLst>
            <pc:docMk/>
            <pc:sldMk cId="4115621797" sldId="445"/>
            <ac:spMk id="2" creationId="{AE81ACED-4C2F-6657-99A9-3889DA11187F}"/>
          </ac:spMkLst>
        </pc:spChg>
        <pc:spChg chg="del">
          <ac:chgData name="mariam s" userId="17c822377f47c7b3" providerId="Windows Live" clId="Web-{2EB2D5CE-63A0-77C9-8AC2-17A9126399A4}" dt="2025-02-18T18:36:07.635" v="617"/>
          <ac:spMkLst>
            <pc:docMk/>
            <pc:sldMk cId="4115621797" sldId="445"/>
            <ac:spMk id="3" creationId="{704D5C0D-B1CF-C084-C2F1-21252B722701}"/>
          </ac:spMkLst>
        </pc:spChg>
        <pc:picChg chg="add mod ord modCrop">
          <ac:chgData name="mariam s" userId="17c822377f47c7b3" providerId="Windows Live" clId="Web-{2EB2D5CE-63A0-77C9-8AC2-17A9126399A4}" dt="2025-02-18T18:37:41.505" v="625" actId="1076"/>
          <ac:picMkLst>
            <pc:docMk/>
            <pc:sldMk cId="4115621797" sldId="445"/>
            <ac:picMk id="6" creationId="{06FC9831-990B-2951-0614-54DC72EAE005}"/>
          </ac:picMkLst>
        </pc:picChg>
      </pc:sldChg>
      <pc:sldChg chg="addSp delSp modSp new">
        <pc:chgData name="mariam s" userId="17c822377f47c7b3" providerId="Windows Live" clId="Web-{2EB2D5CE-63A0-77C9-8AC2-17A9126399A4}" dt="2025-02-18T18:39:06.540" v="636"/>
        <pc:sldMkLst>
          <pc:docMk/>
          <pc:sldMk cId="2137328209" sldId="446"/>
        </pc:sldMkLst>
        <pc:spChg chg="del mod">
          <ac:chgData name="mariam s" userId="17c822377f47c7b3" providerId="Windows Live" clId="Web-{2EB2D5CE-63A0-77C9-8AC2-17A9126399A4}" dt="2025-02-18T18:39:06.540" v="636"/>
          <ac:spMkLst>
            <pc:docMk/>
            <pc:sldMk cId="2137328209" sldId="446"/>
            <ac:spMk id="2" creationId="{871718FE-B7FD-4299-336B-A774B60400CA}"/>
          </ac:spMkLst>
        </pc:spChg>
        <pc:spChg chg="del">
          <ac:chgData name="mariam s" userId="17c822377f47c7b3" providerId="Windows Live" clId="Web-{2EB2D5CE-63A0-77C9-8AC2-17A9126399A4}" dt="2025-02-18T18:38:21.632" v="630"/>
          <ac:spMkLst>
            <pc:docMk/>
            <pc:sldMk cId="2137328209" sldId="446"/>
            <ac:spMk id="3" creationId="{5F926B20-FC88-BCF8-95B6-A28B95CE1185}"/>
          </ac:spMkLst>
        </pc:spChg>
        <pc:picChg chg="add mod ord">
          <ac:chgData name="mariam s" userId="17c822377f47c7b3" providerId="Windows Live" clId="Web-{2EB2D5CE-63A0-77C9-8AC2-17A9126399A4}" dt="2025-02-18T18:38:54.196" v="635" actId="14100"/>
          <ac:picMkLst>
            <pc:docMk/>
            <pc:sldMk cId="2137328209" sldId="446"/>
            <ac:picMk id="6" creationId="{B4777221-16C4-CCB3-D448-145D7AB0D4FE}"/>
          </ac:picMkLst>
        </pc:picChg>
      </pc:sldChg>
      <pc:sldChg chg="addSp modSp new">
        <pc:chgData name="mariam s" userId="17c822377f47c7b3" providerId="Windows Live" clId="Web-{2EB2D5CE-63A0-77C9-8AC2-17A9126399A4}" dt="2025-02-18T18:40:15.387" v="646" actId="20577"/>
        <pc:sldMkLst>
          <pc:docMk/>
          <pc:sldMk cId="3827721567" sldId="447"/>
        </pc:sldMkLst>
        <pc:spChg chg="mod">
          <ac:chgData name="mariam s" userId="17c822377f47c7b3" providerId="Windows Live" clId="Web-{2EB2D5CE-63A0-77C9-8AC2-17A9126399A4}" dt="2025-02-18T18:39:27.838" v="640" actId="20577"/>
          <ac:spMkLst>
            <pc:docMk/>
            <pc:sldMk cId="3827721567" sldId="447"/>
            <ac:spMk id="2" creationId="{CDC4B801-303A-2FE8-C0B6-A57DED0D5420}"/>
          </ac:spMkLst>
        </pc:spChg>
        <pc:spChg chg="mod">
          <ac:chgData name="mariam s" userId="17c822377f47c7b3" providerId="Windows Live" clId="Web-{2EB2D5CE-63A0-77C9-8AC2-17A9126399A4}" dt="2025-02-18T18:40:15.387" v="646" actId="20577"/>
          <ac:spMkLst>
            <pc:docMk/>
            <pc:sldMk cId="3827721567" sldId="447"/>
            <ac:spMk id="3" creationId="{565C6FB3-04C7-163F-1B5D-D59E8CFAFCBA}"/>
          </ac:spMkLst>
        </pc:spChg>
        <pc:picChg chg="add mod">
          <ac:chgData name="mariam s" userId="17c822377f47c7b3" providerId="Windows Live" clId="Web-{2EB2D5CE-63A0-77C9-8AC2-17A9126399A4}" dt="2025-02-18T18:40:08.621" v="645" actId="1076"/>
          <ac:picMkLst>
            <pc:docMk/>
            <pc:sldMk cId="3827721567" sldId="447"/>
            <ac:picMk id="6" creationId="{0936DAF8-1DD6-CB3D-B777-E1300FB54E4E}"/>
          </ac:picMkLst>
        </pc:picChg>
      </pc:sldChg>
      <pc:sldChg chg="addSp modSp new">
        <pc:chgData name="mariam s" userId="17c822377f47c7b3" providerId="Windows Live" clId="Web-{2EB2D5CE-63A0-77C9-8AC2-17A9126399A4}" dt="2025-02-18T18:41:33.204" v="658" actId="1076"/>
        <pc:sldMkLst>
          <pc:docMk/>
          <pc:sldMk cId="2113637226" sldId="448"/>
        </pc:sldMkLst>
        <pc:spChg chg="mod">
          <ac:chgData name="mariam s" userId="17c822377f47c7b3" providerId="Windows Live" clId="Web-{2EB2D5CE-63A0-77C9-8AC2-17A9126399A4}" dt="2025-02-18T18:40:59.858" v="652" actId="20577"/>
          <ac:spMkLst>
            <pc:docMk/>
            <pc:sldMk cId="2113637226" sldId="448"/>
            <ac:spMk id="2" creationId="{9199F0F1-66FC-5A35-DABE-4B4FD1256D9A}"/>
          </ac:spMkLst>
        </pc:spChg>
        <pc:spChg chg="mod">
          <ac:chgData name="mariam s" userId="17c822377f47c7b3" providerId="Windows Live" clId="Web-{2EB2D5CE-63A0-77C9-8AC2-17A9126399A4}" dt="2025-02-18T18:41:14.656" v="656" actId="14100"/>
          <ac:spMkLst>
            <pc:docMk/>
            <pc:sldMk cId="2113637226" sldId="448"/>
            <ac:spMk id="3" creationId="{54A9AC35-A5E6-2885-6AE4-C5E153D69866}"/>
          </ac:spMkLst>
        </pc:spChg>
        <pc:picChg chg="add mod">
          <ac:chgData name="mariam s" userId="17c822377f47c7b3" providerId="Windows Live" clId="Web-{2EB2D5CE-63A0-77C9-8AC2-17A9126399A4}" dt="2025-02-18T18:41:33.204" v="658" actId="1076"/>
          <ac:picMkLst>
            <pc:docMk/>
            <pc:sldMk cId="2113637226" sldId="448"/>
            <ac:picMk id="6" creationId="{4FD8EADF-8A40-3CB4-6FE2-302C82D6C612}"/>
          </ac:picMkLst>
        </pc:picChg>
      </pc:sldChg>
      <pc:sldChg chg="addSp delSp modSp new">
        <pc:chgData name="mariam s" userId="17c822377f47c7b3" providerId="Windows Live" clId="Web-{2EB2D5CE-63A0-77C9-8AC2-17A9126399A4}" dt="2025-02-18T18:45:00.354" v="744" actId="1076"/>
        <pc:sldMkLst>
          <pc:docMk/>
          <pc:sldMk cId="3580621416" sldId="449"/>
        </pc:sldMkLst>
        <pc:spChg chg="mod">
          <ac:chgData name="mariam s" userId="17c822377f47c7b3" providerId="Windows Live" clId="Web-{2EB2D5CE-63A0-77C9-8AC2-17A9126399A4}" dt="2025-02-18T18:42:04.549" v="663" actId="20577"/>
          <ac:spMkLst>
            <pc:docMk/>
            <pc:sldMk cId="3580621416" sldId="449"/>
            <ac:spMk id="2" creationId="{62060396-358D-DDAB-649A-C22A9CDFB15D}"/>
          </ac:spMkLst>
        </pc:spChg>
        <pc:spChg chg="del mod">
          <ac:chgData name="mariam s" userId="17c822377f47c7b3" providerId="Windows Live" clId="Web-{2EB2D5CE-63A0-77C9-8AC2-17A9126399A4}" dt="2025-02-18T18:43:32.928" v="676"/>
          <ac:spMkLst>
            <pc:docMk/>
            <pc:sldMk cId="3580621416" sldId="449"/>
            <ac:spMk id="3" creationId="{B3B26F43-4A4C-C9BE-0779-27CF6B125E06}"/>
          </ac:spMkLst>
        </pc:spChg>
        <pc:spChg chg="add mod">
          <ac:chgData name="mariam s" userId="17c822377f47c7b3" providerId="Windows Live" clId="Web-{2EB2D5CE-63A0-77C9-8AC2-17A9126399A4}" dt="2025-02-18T18:45:00.354" v="744" actId="1076"/>
          <ac:spMkLst>
            <pc:docMk/>
            <pc:sldMk cId="3580621416" sldId="449"/>
            <ac:spMk id="7" creationId="{67A6077F-7981-5430-15B0-1DD60CF71797}"/>
          </ac:spMkLst>
        </pc:spChg>
      </pc:sldChg>
    </pc:docChg>
  </pc:docChgLst>
  <pc:docChgLst>
    <pc:chgData name="mariam s" userId="17c822377f47c7b3" providerId="Windows Live" clId="Web-{B4C8AFD0-3CC1-020F-B29E-831465C05E6E}"/>
    <pc:docChg chg="addSld delSld modSld">
      <pc:chgData name="mariam s" userId="17c822377f47c7b3" providerId="Windows Live" clId="Web-{B4C8AFD0-3CC1-020F-B29E-831465C05E6E}" dt="2025-02-07T05:48:13.824" v="701" actId="14100"/>
      <pc:docMkLst>
        <pc:docMk/>
      </pc:docMkLst>
      <pc:sldChg chg="modSp">
        <pc:chgData name="mariam s" userId="17c822377f47c7b3" providerId="Windows Live" clId="Web-{B4C8AFD0-3CC1-020F-B29E-831465C05E6E}" dt="2025-02-07T05:18:51.041" v="197" actId="20577"/>
        <pc:sldMkLst>
          <pc:docMk/>
          <pc:sldMk cId="0" sldId="258"/>
        </pc:sldMkLst>
        <pc:spChg chg="mod">
          <ac:chgData name="mariam s" userId="17c822377f47c7b3" providerId="Windows Live" clId="Web-{B4C8AFD0-3CC1-020F-B29E-831465C05E6E}" dt="2025-02-07T05:18:51.041" v="197" actId="20577"/>
          <ac:spMkLst>
            <pc:docMk/>
            <pc:sldMk cId="0" sldId="258"/>
            <ac:spMk id="3" creationId="{00000000-0000-0000-0000-000000000000}"/>
          </ac:spMkLst>
        </pc:spChg>
      </pc:sldChg>
      <pc:sldChg chg="addSp delSp modSp">
        <pc:chgData name="mariam s" userId="17c822377f47c7b3" providerId="Windows Live" clId="Web-{B4C8AFD0-3CC1-020F-B29E-831465C05E6E}" dt="2025-02-07T05:17:46.305" v="160" actId="1076"/>
        <pc:sldMkLst>
          <pc:docMk/>
          <pc:sldMk cId="0" sldId="296"/>
        </pc:sldMkLst>
        <pc:graphicFrameChg chg="add mod">
          <ac:chgData name="mariam s" userId="17c822377f47c7b3" providerId="Windows Live" clId="Web-{B4C8AFD0-3CC1-020F-B29E-831465C05E6E}" dt="2025-02-07T05:17:46.305" v="160" actId="1076"/>
          <ac:graphicFrameMkLst>
            <pc:docMk/>
            <pc:sldMk cId="0" sldId="296"/>
            <ac:graphicFrameMk id="4" creationId="{73D7A5F6-F460-8AB9-C8AB-513D518077E0}"/>
          </ac:graphicFrameMkLst>
        </pc:graphicFrameChg>
        <pc:picChg chg="add mod">
          <ac:chgData name="mariam s" userId="17c822377f47c7b3" providerId="Windows Live" clId="Web-{B4C8AFD0-3CC1-020F-B29E-831465C05E6E}" dt="2025-02-07T05:17:25.007" v="157" actId="1076"/>
          <ac:picMkLst>
            <pc:docMk/>
            <pc:sldMk cId="0" sldId="296"/>
            <ac:picMk id="3" creationId="{58E2AAAE-EAB3-2256-9372-F161273C7925}"/>
          </ac:picMkLst>
        </pc:picChg>
        <pc:picChg chg="del">
          <ac:chgData name="mariam s" userId="17c822377f47c7b3" providerId="Windows Live" clId="Web-{B4C8AFD0-3CC1-020F-B29E-831465C05E6E}" dt="2025-02-07T05:16:58.350" v="154"/>
          <ac:picMkLst>
            <pc:docMk/>
            <pc:sldMk cId="0" sldId="296"/>
            <ac:picMk id="1026" creationId="{00000000-0000-0000-0000-000000000000}"/>
          </ac:picMkLst>
        </pc:picChg>
      </pc:sldChg>
      <pc:sldChg chg="addSp delSp modSp">
        <pc:chgData name="mariam s" userId="17c822377f47c7b3" providerId="Windows Live" clId="Web-{B4C8AFD0-3CC1-020F-B29E-831465C05E6E}" dt="2025-02-07T05:11:57.495" v="16" actId="1076"/>
        <pc:sldMkLst>
          <pc:docMk/>
          <pc:sldMk cId="0" sldId="297"/>
        </pc:sldMkLst>
        <pc:spChg chg="mod">
          <ac:chgData name="mariam s" userId="17c822377f47c7b3" providerId="Windows Live" clId="Web-{B4C8AFD0-3CC1-020F-B29E-831465C05E6E}" dt="2025-02-07T05:11:50.979" v="15" actId="14100"/>
          <ac:spMkLst>
            <pc:docMk/>
            <pc:sldMk cId="0" sldId="297"/>
            <ac:spMk id="5" creationId="{00000000-0000-0000-0000-000000000000}"/>
          </ac:spMkLst>
        </pc:spChg>
        <pc:spChg chg="add del mod">
          <ac:chgData name="mariam s" userId="17c822377f47c7b3" providerId="Windows Live" clId="Web-{B4C8AFD0-3CC1-020F-B29E-831465C05E6E}" dt="2025-02-07T05:11:36.869" v="12"/>
          <ac:spMkLst>
            <pc:docMk/>
            <pc:sldMk cId="0" sldId="297"/>
            <ac:spMk id="14" creationId="{FA822565-D2EB-46B1-A2B1-9187714CB7E2}"/>
          </ac:spMkLst>
        </pc:spChg>
        <pc:graphicFrameChg chg="del">
          <ac:chgData name="mariam s" userId="17c822377f47c7b3" providerId="Windows Live" clId="Web-{B4C8AFD0-3CC1-020F-B29E-831465C05E6E}" dt="2025-02-07T05:10:07.429" v="0"/>
          <ac:graphicFrameMkLst>
            <pc:docMk/>
            <pc:sldMk cId="0" sldId="297"/>
            <ac:graphicFrameMk id="4" creationId="{00000000-0000-0000-0000-000000000000}"/>
          </ac:graphicFrameMkLst>
        </pc:graphicFrameChg>
        <pc:graphicFrameChg chg="add mod">
          <ac:chgData name="mariam s" userId="17c822377f47c7b3" providerId="Windows Live" clId="Web-{B4C8AFD0-3CC1-020F-B29E-831465C05E6E}" dt="2025-02-07T05:11:57.495" v="16" actId="1076"/>
          <ac:graphicFrameMkLst>
            <pc:docMk/>
            <pc:sldMk cId="0" sldId="297"/>
            <ac:graphicFrameMk id="15" creationId="{F2A3063A-0A5A-E7EC-1C6C-CAF85BD16EA8}"/>
          </ac:graphicFrameMkLst>
        </pc:graphicFrameChg>
      </pc:sldChg>
      <pc:sldChg chg="addSp delSp modSp">
        <pc:chgData name="mariam s" userId="17c822377f47c7b3" providerId="Windows Live" clId="Web-{B4C8AFD0-3CC1-020F-B29E-831465C05E6E}" dt="2025-02-07T05:16:06.488" v="153" actId="1076"/>
        <pc:sldMkLst>
          <pc:docMk/>
          <pc:sldMk cId="0" sldId="317"/>
        </pc:sldMkLst>
        <pc:spChg chg="mod">
          <ac:chgData name="mariam s" userId="17c822377f47c7b3" providerId="Windows Live" clId="Web-{B4C8AFD0-3CC1-020F-B29E-831465C05E6E}" dt="2025-02-07T05:15:58.723" v="151" actId="20577"/>
          <ac:spMkLst>
            <pc:docMk/>
            <pc:sldMk cId="0" sldId="317"/>
            <ac:spMk id="2" creationId="{00000000-0000-0000-0000-000000000000}"/>
          </ac:spMkLst>
        </pc:spChg>
        <pc:spChg chg="mod">
          <ac:chgData name="mariam s" userId="17c822377f47c7b3" providerId="Windows Live" clId="Web-{B4C8AFD0-3CC1-020F-B29E-831465C05E6E}" dt="2025-02-07T05:15:00.142" v="144" actId="20577"/>
          <ac:spMkLst>
            <pc:docMk/>
            <pc:sldMk cId="0" sldId="317"/>
            <ac:spMk id="3" creationId="{00000000-0000-0000-0000-000000000000}"/>
          </ac:spMkLst>
        </pc:spChg>
        <pc:picChg chg="add mod">
          <ac:chgData name="mariam s" userId="17c822377f47c7b3" providerId="Windows Live" clId="Web-{B4C8AFD0-3CC1-020F-B29E-831465C05E6E}" dt="2025-02-07T05:16:06.488" v="153" actId="1076"/>
          <ac:picMkLst>
            <pc:docMk/>
            <pc:sldMk cId="0" sldId="317"/>
            <ac:picMk id="5" creationId="{332CDC07-364D-5E66-F234-C1510AE59853}"/>
          </ac:picMkLst>
        </pc:picChg>
        <pc:picChg chg="del">
          <ac:chgData name="mariam s" userId="17c822377f47c7b3" providerId="Windows Live" clId="Web-{B4C8AFD0-3CC1-020F-B29E-831465C05E6E}" dt="2025-02-07T05:15:24.534" v="145"/>
          <ac:picMkLst>
            <pc:docMk/>
            <pc:sldMk cId="0" sldId="317"/>
            <ac:picMk id="9" creationId="{00000000-0000-0000-0000-000000000000}"/>
          </ac:picMkLst>
        </pc:picChg>
      </pc:sldChg>
      <pc:sldChg chg="addSp delSp modSp">
        <pc:chgData name="mariam s" userId="17c822377f47c7b3" providerId="Windows Live" clId="Web-{B4C8AFD0-3CC1-020F-B29E-831465C05E6E}" dt="2025-02-07T05:23:21.551" v="310" actId="20577"/>
        <pc:sldMkLst>
          <pc:docMk/>
          <pc:sldMk cId="0" sldId="319"/>
        </pc:sldMkLst>
        <pc:spChg chg="del mod">
          <ac:chgData name="mariam s" userId="17c822377f47c7b3" providerId="Windows Live" clId="Web-{B4C8AFD0-3CC1-020F-B29E-831465C05E6E}" dt="2025-02-07T05:20:52.764" v="250"/>
          <ac:spMkLst>
            <pc:docMk/>
            <pc:sldMk cId="0" sldId="319"/>
            <ac:spMk id="2" creationId="{00000000-0000-0000-0000-000000000000}"/>
          </ac:spMkLst>
        </pc:spChg>
        <pc:spChg chg="del mod">
          <ac:chgData name="mariam s" userId="17c822377f47c7b3" providerId="Windows Live" clId="Web-{B4C8AFD0-3CC1-020F-B29E-831465C05E6E}" dt="2025-02-07T05:20:44.155" v="248"/>
          <ac:spMkLst>
            <pc:docMk/>
            <pc:sldMk cId="0" sldId="319"/>
            <ac:spMk id="3" creationId="{00000000-0000-0000-0000-000000000000}"/>
          </ac:spMkLst>
        </pc:spChg>
        <pc:spChg chg="del">
          <ac:chgData name="mariam s" userId="17c822377f47c7b3" providerId="Windows Live" clId="Web-{B4C8AFD0-3CC1-020F-B29E-831465C05E6E}" dt="2025-02-07T05:20:38.311" v="247"/>
          <ac:spMkLst>
            <pc:docMk/>
            <pc:sldMk cId="0" sldId="319"/>
            <ac:spMk id="4" creationId="{00000000-0000-0000-0000-000000000000}"/>
          </ac:spMkLst>
        </pc:spChg>
        <pc:spChg chg="add mod">
          <ac:chgData name="mariam s" userId="17c822377f47c7b3" providerId="Windows Live" clId="Web-{B4C8AFD0-3CC1-020F-B29E-831465C05E6E}" dt="2025-02-07T05:23:21.551" v="310" actId="20577"/>
          <ac:spMkLst>
            <pc:docMk/>
            <pc:sldMk cId="0" sldId="319"/>
            <ac:spMk id="6" creationId="{20A7EB19-34A0-F473-1FF7-1706B33ED3AD}"/>
          </ac:spMkLst>
        </pc:spChg>
        <pc:picChg chg="add mod">
          <ac:chgData name="mariam s" userId="17c822377f47c7b3" providerId="Windows Live" clId="Web-{B4C8AFD0-3CC1-020F-B29E-831465C05E6E}" dt="2025-02-07T05:23:14.926" v="309" actId="14100"/>
          <ac:picMkLst>
            <pc:docMk/>
            <pc:sldMk cId="0" sldId="319"/>
            <ac:picMk id="7" creationId="{11780EC2-D921-8063-686F-A834A21E94E9}"/>
          </ac:picMkLst>
        </pc:picChg>
      </pc:sldChg>
      <pc:sldChg chg="delSp modSp">
        <pc:chgData name="mariam s" userId="17c822377f47c7b3" providerId="Windows Live" clId="Web-{B4C8AFD0-3CC1-020F-B29E-831465C05E6E}" dt="2025-02-07T05:24:32.898" v="317" actId="20577"/>
        <pc:sldMkLst>
          <pc:docMk/>
          <pc:sldMk cId="0" sldId="320"/>
        </pc:sldMkLst>
        <pc:spChg chg="del mod">
          <ac:chgData name="mariam s" userId="17c822377f47c7b3" providerId="Windows Live" clId="Web-{B4C8AFD0-3CC1-020F-B29E-831465C05E6E}" dt="2025-02-07T05:21:54.564" v="288"/>
          <ac:spMkLst>
            <pc:docMk/>
            <pc:sldMk cId="0" sldId="320"/>
            <ac:spMk id="7" creationId="{A93B508A-B3FC-A66E-FF6C-AC70D85F87E7}"/>
          </ac:spMkLst>
        </pc:spChg>
        <pc:spChg chg="del">
          <ac:chgData name="mariam s" userId="17c822377f47c7b3" providerId="Windows Live" clId="Web-{B4C8AFD0-3CC1-020F-B29E-831465C05E6E}" dt="2025-02-07T05:22:00.345" v="289"/>
          <ac:spMkLst>
            <pc:docMk/>
            <pc:sldMk cId="0" sldId="320"/>
            <ac:spMk id="8" creationId="{00000000-0000-0000-0000-000000000000}"/>
          </ac:spMkLst>
        </pc:spChg>
        <pc:spChg chg="mod">
          <ac:chgData name="mariam s" userId="17c822377f47c7b3" providerId="Windows Live" clId="Web-{B4C8AFD0-3CC1-020F-B29E-831465C05E6E}" dt="2025-02-07T05:24:32.898" v="317" actId="20577"/>
          <ac:spMkLst>
            <pc:docMk/>
            <pc:sldMk cId="0" sldId="320"/>
            <ac:spMk id="17" creationId="{D9DC2AA8-FCE4-A24B-1430-F73BC5069E89}"/>
          </ac:spMkLst>
        </pc:spChg>
      </pc:sldChg>
      <pc:sldChg chg="delSp modSp del">
        <pc:chgData name="mariam s" userId="17c822377f47c7b3" providerId="Windows Live" clId="Web-{B4C8AFD0-3CC1-020F-B29E-831465C05E6E}" dt="2025-02-07T05:25:52.322" v="339"/>
        <pc:sldMkLst>
          <pc:docMk/>
          <pc:sldMk cId="0" sldId="321"/>
        </pc:sldMkLst>
        <pc:spChg chg="mod">
          <ac:chgData name="mariam s" userId="17c822377f47c7b3" providerId="Windows Live" clId="Web-{B4C8AFD0-3CC1-020F-B29E-831465C05E6E}" dt="2025-02-07T05:25:27.134" v="337" actId="14100"/>
          <ac:spMkLst>
            <pc:docMk/>
            <pc:sldMk cId="0" sldId="321"/>
            <ac:spMk id="2" creationId="{00000000-0000-0000-0000-000000000000}"/>
          </ac:spMkLst>
        </pc:spChg>
        <pc:spChg chg="del mod">
          <ac:chgData name="mariam s" userId="17c822377f47c7b3" providerId="Windows Live" clId="Web-{B4C8AFD0-3CC1-020F-B29E-831465C05E6E}" dt="2025-02-07T05:25:11.993" v="325"/>
          <ac:spMkLst>
            <pc:docMk/>
            <pc:sldMk cId="0" sldId="321"/>
            <ac:spMk id="5" creationId="{00000000-0000-0000-0000-000000000000}"/>
          </ac:spMkLst>
        </pc:spChg>
        <pc:spChg chg="del">
          <ac:chgData name="mariam s" userId="17c822377f47c7b3" providerId="Windows Live" clId="Web-{B4C8AFD0-3CC1-020F-B29E-831465C05E6E}" dt="2025-02-07T05:25:34.806" v="338"/>
          <ac:spMkLst>
            <pc:docMk/>
            <pc:sldMk cId="0" sldId="321"/>
            <ac:spMk id="10" creationId="{831CECC8-8CDC-D2F7-B4F1-81681CA2A373}"/>
          </ac:spMkLst>
        </pc:spChg>
        <pc:picChg chg="del mod">
          <ac:chgData name="mariam s" userId="17c822377f47c7b3" providerId="Windows Live" clId="Web-{B4C8AFD0-3CC1-020F-B29E-831465C05E6E}" dt="2025-02-07T05:24:55.945" v="320"/>
          <ac:picMkLst>
            <pc:docMk/>
            <pc:sldMk cId="0" sldId="321"/>
            <ac:picMk id="11" creationId="{FE3A2100-6719-13FA-A844-31CDCB2DCFFE}"/>
          </ac:picMkLst>
        </pc:picChg>
      </pc:sldChg>
      <pc:sldChg chg="delSp modSp">
        <pc:chgData name="mariam s" userId="17c822377f47c7b3" providerId="Windows Live" clId="Web-{B4C8AFD0-3CC1-020F-B29E-831465C05E6E}" dt="2025-02-07T05:26:37.730" v="373" actId="14100"/>
        <pc:sldMkLst>
          <pc:docMk/>
          <pc:sldMk cId="0" sldId="323"/>
        </pc:sldMkLst>
        <pc:spChg chg="mod">
          <ac:chgData name="mariam s" userId="17c822377f47c7b3" providerId="Windows Live" clId="Web-{B4C8AFD0-3CC1-020F-B29E-831465C05E6E}" dt="2025-02-07T05:26:09.979" v="341" actId="20577"/>
          <ac:spMkLst>
            <pc:docMk/>
            <pc:sldMk cId="0" sldId="323"/>
            <ac:spMk id="2" creationId="{00000000-0000-0000-0000-000000000000}"/>
          </ac:spMkLst>
        </pc:spChg>
        <pc:spChg chg="mod">
          <ac:chgData name="mariam s" userId="17c822377f47c7b3" providerId="Windows Live" clId="Web-{B4C8AFD0-3CC1-020F-B29E-831465C05E6E}" dt="2025-02-07T05:26:37.730" v="373" actId="14100"/>
          <ac:spMkLst>
            <pc:docMk/>
            <pc:sldMk cId="0" sldId="323"/>
            <ac:spMk id="6" creationId="{4D39BB5A-9501-5DB9-B005-645A7B7739BB}"/>
          </ac:spMkLst>
        </pc:spChg>
        <pc:picChg chg="del">
          <ac:chgData name="mariam s" userId="17c822377f47c7b3" providerId="Windows Live" clId="Web-{B4C8AFD0-3CC1-020F-B29E-831465C05E6E}" dt="2025-02-07T05:26:34.121" v="372"/>
          <ac:picMkLst>
            <pc:docMk/>
            <pc:sldMk cId="0" sldId="323"/>
            <ac:picMk id="13" creationId="{4B41869D-DF76-3A2D-036A-C75B035D0117}"/>
          </ac:picMkLst>
        </pc:picChg>
      </pc:sldChg>
      <pc:sldChg chg="addSp delSp modSp">
        <pc:chgData name="mariam s" userId="17c822377f47c7b3" providerId="Windows Live" clId="Web-{B4C8AFD0-3CC1-020F-B29E-831465C05E6E}" dt="2025-02-07T05:28:20.484" v="420" actId="20577"/>
        <pc:sldMkLst>
          <pc:docMk/>
          <pc:sldMk cId="0" sldId="326"/>
        </pc:sldMkLst>
        <pc:spChg chg="mod">
          <ac:chgData name="mariam s" userId="17c822377f47c7b3" providerId="Windows Live" clId="Web-{B4C8AFD0-3CC1-020F-B29E-831465C05E6E}" dt="2025-02-07T05:28:20.484" v="420" actId="20577"/>
          <ac:spMkLst>
            <pc:docMk/>
            <pc:sldMk cId="0" sldId="326"/>
            <ac:spMk id="2" creationId="{00000000-0000-0000-0000-000000000000}"/>
          </ac:spMkLst>
        </pc:spChg>
        <pc:spChg chg="add del mod">
          <ac:chgData name="mariam s" userId="17c822377f47c7b3" providerId="Windows Live" clId="Web-{B4C8AFD0-3CC1-020F-B29E-831465C05E6E}" dt="2025-02-07T05:28:12.312" v="418"/>
          <ac:spMkLst>
            <pc:docMk/>
            <pc:sldMk cId="0" sldId="326"/>
            <ac:spMk id="6" creationId="{8FB9E753-82B6-7A1A-008D-C097C12669FC}"/>
          </ac:spMkLst>
        </pc:spChg>
        <pc:picChg chg="del">
          <ac:chgData name="mariam s" userId="17c822377f47c7b3" providerId="Windows Live" clId="Web-{B4C8AFD0-3CC1-020F-B29E-831465C05E6E}" dt="2025-02-07T05:27:52.780" v="412"/>
          <ac:picMkLst>
            <pc:docMk/>
            <pc:sldMk cId="0" sldId="326"/>
            <ac:picMk id="16" creationId="{FF8B6748-1CAA-23D0-8A30-20B737FB59A4}"/>
          </ac:picMkLst>
        </pc:picChg>
      </pc:sldChg>
      <pc:sldChg chg="addSp delSp modSp">
        <pc:chgData name="mariam s" userId="17c822377f47c7b3" providerId="Windows Live" clId="Web-{B4C8AFD0-3CC1-020F-B29E-831465C05E6E}" dt="2025-02-07T05:31:55.273" v="493" actId="14100"/>
        <pc:sldMkLst>
          <pc:docMk/>
          <pc:sldMk cId="0" sldId="327"/>
        </pc:sldMkLst>
        <pc:spChg chg="mod">
          <ac:chgData name="mariam s" userId="17c822377f47c7b3" providerId="Windows Live" clId="Web-{B4C8AFD0-3CC1-020F-B29E-831465C05E6E}" dt="2025-02-07T05:31:55.273" v="493" actId="14100"/>
          <ac:spMkLst>
            <pc:docMk/>
            <pc:sldMk cId="0" sldId="327"/>
            <ac:spMk id="2" creationId="{00000000-0000-0000-0000-000000000000}"/>
          </ac:spMkLst>
        </pc:spChg>
        <pc:spChg chg="mod">
          <ac:chgData name="mariam s" userId="17c822377f47c7b3" providerId="Windows Live" clId="Web-{B4C8AFD0-3CC1-020F-B29E-831465C05E6E}" dt="2025-02-07T05:30:26.895" v="452" actId="14100"/>
          <ac:spMkLst>
            <pc:docMk/>
            <pc:sldMk cId="0" sldId="327"/>
            <ac:spMk id="5" creationId="{00000000-0000-0000-0000-000000000000}"/>
          </ac:spMkLst>
        </pc:spChg>
        <pc:spChg chg="add del mod">
          <ac:chgData name="mariam s" userId="17c822377f47c7b3" providerId="Windows Live" clId="Web-{B4C8AFD0-3CC1-020F-B29E-831465C05E6E}" dt="2025-02-07T05:30:43.833" v="455"/>
          <ac:spMkLst>
            <pc:docMk/>
            <pc:sldMk cId="0" sldId="327"/>
            <ac:spMk id="6" creationId="{0F971EDC-386D-CCD5-69FA-38494211C872}"/>
          </ac:spMkLst>
        </pc:spChg>
        <pc:picChg chg="del">
          <ac:chgData name="mariam s" userId="17c822377f47c7b3" providerId="Windows Live" clId="Web-{B4C8AFD0-3CC1-020F-B29E-831465C05E6E}" dt="2025-02-07T05:30:33.067" v="453"/>
          <ac:picMkLst>
            <pc:docMk/>
            <pc:sldMk cId="0" sldId="327"/>
            <ac:picMk id="14" creationId="{EF5D126A-5A9C-B08C-E920-A70FF468961E}"/>
          </ac:picMkLst>
        </pc:picChg>
      </pc:sldChg>
      <pc:sldChg chg="addSp delSp modSp">
        <pc:chgData name="mariam s" userId="17c822377f47c7b3" providerId="Windows Live" clId="Web-{B4C8AFD0-3CC1-020F-B29E-831465C05E6E}" dt="2025-02-07T05:33:28.401" v="507" actId="14100"/>
        <pc:sldMkLst>
          <pc:docMk/>
          <pc:sldMk cId="0" sldId="328"/>
        </pc:sldMkLst>
        <pc:spChg chg="mod">
          <ac:chgData name="mariam s" userId="17c822377f47c7b3" providerId="Windows Live" clId="Web-{B4C8AFD0-3CC1-020F-B29E-831465C05E6E}" dt="2025-02-07T05:32:57.916" v="503" actId="14100"/>
          <ac:spMkLst>
            <pc:docMk/>
            <pc:sldMk cId="0" sldId="328"/>
            <ac:spMk id="2" creationId="{00000000-0000-0000-0000-000000000000}"/>
          </ac:spMkLst>
        </pc:spChg>
        <pc:spChg chg="add del mod">
          <ac:chgData name="mariam s" userId="17c822377f47c7b3" providerId="Windows Live" clId="Web-{B4C8AFD0-3CC1-020F-B29E-831465C05E6E}" dt="2025-02-07T05:32:36.368" v="498"/>
          <ac:spMkLst>
            <pc:docMk/>
            <pc:sldMk cId="0" sldId="328"/>
            <ac:spMk id="6" creationId="{769972EE-9786-E6EF-0F0E-D8286AD7EB07}"/>
          </ac:spMkLst>
        </pc:spChg>
        <pc:spChg chg="add mod">
          <ac:chgData name="mariam s" userId="17c822377f47c7b3" providerId="Windows Live" clId="Web-{B4C8AFD0-3CC1-020F-B29E-831465C05E6E}" dt="2025-02-07T05:33:28.401" v="507" actId="14100"/>
          <ac:spMkLst>
            <pc:docMk/>
            <pc:sldMk cId="0" sldId="328"/>
            <ac:spMk id="9" creationId="{1F445311-8CAC-A153-9333-C4A94EB154F4}"/>
          </ac:spMkLst>
        </pc:spChg>
        <pc:picChg chg="add del mod ord">
          <ac:chgData name="mariam s" userId="17c822377f47c7b3" providerId="Windows Live" clId="Web-{B4C8AFD0-3CC1-020F-B29E-831465C05E6E}" dt="2025-02-07T05:32:39.493" v="499"/>
          <ac:picMkLst>
            <pc:docMk/>
            <pc:sldMk cId="0" sldId="328"/>
            <ac:picMk id="7" creationId="{ECEA88C0-5118-35E0-C743-03E7C047056E}"/>
          </ac:picMkLst>
        </pc:picChg>
        <pc:picChg chg="del">
          <ac:chgData name="mariam s" userId="17c822377f47c7b3" providerId="Windows Live" clId="Web-{B4C8AFD0-3CC1-020F-B29E-831465C05E6E}" dt="2025-02-07T05:32:31.915" v="497"/>
          <ac:picMkLst>
            <pc:docMk/>
            <pc:sldMk cId="0" sldId="328"/>
            <ac:picMk id="10" creationId="{65E8487D-D7DE-0322-B1C1-9B819A901153}"/>
          </ac:picMkLst>
        </pc:picChg>
        <pc:picChg chg="add mod">
          <ac:chgData name="mariam s" userId="17c822377f47c7b3" providerId="Windows Live" clId="Web-{B4C8AFD0-3CC1-020F-B29E-831465C05E6E}" dt="2025-02-07T05:33:23.932" v="506" actId="1076"/>
          <ac:picMkLst>
            <pc:docMk/>
            <pc:sldMk cId="0" sldId="328"/>
            <ac:picMk id="11" creationId="{8C2D48AA-8BD9-7F2B-48EB-06F1DDF5539B}"/>
          </ac:picMkLst>
        </pc:picChg>
      </pc:sldChg>
      <pc:sldChg chg="delSp modSp">
        <pc:chgData name="mariam s" userId="17c822377f47c7b3" providerId="Windows Live" clId="Web-{B4C8AFD0-3CC1-020F-B29E-831465C05E6E}" dt="2025-02-07T05:34:23.575" v="516" actId="14100"/>
        <pc:sldMkLst>
          <pc:docMk/>
          <pc:sldMk cId="0" sldId="329"/>
        </pc:sldMkLst>
        <pc:spChg chg="mod">
          <ac:chgData name="mariam s" userId="17c822377f47c7b3" providerId="Windows Live" clId="Web-{B4C8AFD0-3CC1-020F-B29E-831465C05E6E}" dt="2025-02-07T05:34:23.575" v="516" actId="14100"/>
          <ac:spMkLst>
            <pc:docMk/>
            <pc:sldMk cId="0" sldId="329"/>
            <ac:spMk id="2" creationId="{00000000-0000-0000-0000-000000000000}"/>
          </ac:spMkLst>
        </pc:spChg>
        <pc:spChg chg="mod">
          <ac:chgData name="mariam s" userId="17c822377f47c7b3" providerId="Windows Live" clId="Web-{B4C8AFD0-3CC1-020F-B29E-831465C05E6E}" dt="2025-02-07T05:34:17.887" v="515" actId="20577"/>
          <ac:spMkLst>
            <pc:docMk/>
            <pc:sldMk cId="0" sldId="329"/>
            <ac:spMk id="9" creationId="{00FCA11C-57C1-5BE0-2D8D-0BE6397105E2}"/>
          </ac:spMkLst>
        </pc:spChg>
        <pc:picChg chg="del">
          <ac:chgData name="mariam s" userId="17c822377f47c7b3" providerId="Windows Live" clId="Web-{B4C8AFD0-3CC1-020F-B29E-831465C05E6E}" dt="2025-02-07T05:34:06.387" v="512"/>
          <ac:picMkLst>
            <pc:docMk/>
            <pc:sldMk cId="0" sldId="329"/>
            <ac:picMk id="10" creationId="{48D90CF7-B064-FA76-07D9-8032F024FA1D}"/>
          </ac:picMkLst>
        </pc:picChg>
      </pc:sldChg>
      <pc:sldChg chg="addSp modSp">
        <pc:chgData name="mariam s" userId="17c822377f47c7b3" providerId="Windows Live" clId="Web-{B4C8AFD0-3CC1-020F-B29E-831465C05E6E}" dt="2025-02-07T05:37:10.550" v="566" actId="14100"/>
        <pc:sldMkLst>
          <pc:docMk/>
          <pc:sldMk cId="2420195932" sldId="348"/>
        </pc:sldMkLst>
        <pc:spChg chg="mod">
          <ac:chgData name="mariam s" userId="17c822377f47c7b3" providerId="Windows Live" clId="Web-{B4C8AFD0-3CC1-020F-B29E-831465C05E6E}" dt="2025-02-07T05:36:40.502" v="560" actId="20577"/>
          <ac:spMkLst>
            <pc:docMk/>
            <pc:sldMk cId="2420195932" sldId="348"/>
            <ac:spMk id="2" creationId="{FD631D70-9F3B-B7DD-C028-68E027904DE2}"/>
          </ac:spMkLst>
        </pc:spChg>
        <pc:spChg chg="mod">
          <ac:chgData name="mariam s" userId="17c822377f47c7b3" providerId="Windows Live" clId="Web-{B4C8AFD0-3CC1-020F-B29E-831465C05E6E}" dt="2025-02-07T05:36:51.143" v="561" actId="20577"/>
          <ac:spMkLst>
            <pc:docMk/>
            <pc:sldMk cId="2420195932" sldId="348"/>
            <ac:spMk id="3" creationId="{2708493F-15D0-AC63-146B-01846243C597}"/>
          </ac:spMkLst>
        </pc:spChg>
        <pc:picChg chg="add mod">
          <ac:chgData name="mariam s" userId="17c822377f47c7b3" providerId="Windows Live" clId="Web-{B4C8AFD0-3CC1-020F-B29E-831465C05E6E}" dt="2025-02-07T05:37:10.550" v="566" actId="14100"/>
          <ac:picMkLst>
            <pc:docMk/>
            <pc:sldMk cId="2420195932" sldId="348"/>
            <ac:picMk id="6" creationId="{DEB051DF-2E5F-C228-072B-1FF7E39DC678}"/>
          </ac:picMkLst>
        </pc:picChg>
      </pc:sldChg>
      <pc:sldChg chg="modSp">
        <pc:chgData name="mariam s" userId="17c822377f47c7b3" providerId="Windows Live" clId="Web-{B4C8AFD0-3CC1-020F-B29E-831465C05E6E}" dt="2025-02-07T05:38:23.631" v="582" actId="14100"/>
        <pc:sldMkLst>
          <pc:docMk/>
          <pc:sldMk cId="3551527874" sldId="349"/>
        </pc:sldMkLst>
        <pc:spChg chg="mod">
          <ac:chgData name="mariam s" userId="17c822377f47c7b3" providerId="Windows Live" clId="Web-{B4C8AFD0-3CC1-020F-B29E-831465C05E6E}" dt="2025-02-07T05:38:04.146" v="577" actId="20577"/>
          <ac:spMkLst>
            <pc:docMk/>
            <pc:sldMk cId="3551527874" sldId="349"/>
            <ac:spMk id="2" creationId="{ED0D8099-79BB-0C66-53E5-67824927EBBE}"/>
          </ac:spMkLst>
        </pc:spChg>
        <pc:spChg chg="mod">
          <ac:chgData name="mariam s" userId="17c822377f47c7b3" providerId="Windows Live" clId="Web-{B4C8AFD0-3CC1-020F-B29E-831465C05E6E}" dt="2025-02-07T05:38:23.631" v="582" actId="14100"/>
          <ac:spMkLst>
            <pc:docMk/>
            <pc:sldMk cId="3551527874" sldId="349"/>
            <ac:spMk id="3" creationId="{43328B1C-C3C6-8320-EC0C-A076CE2E0DD1}"/>
          </ac:spMkLst>
        </pc:spChg>
      </pc:sldChg>
      <pc:sldChg chg="addSp modSp">
        <pc:chgData name="mariam s" userId="17c822377f47c7b3" providerId="Windows Live" clId="Web-{B4C8AFD0-3CC1-020F-B29E-831465C05E6E}" dt="2025-02-07T05:39:06.335" v="597"/>
        <pc:sldMkLst>
          <pc:docMk/>
          <pc:sldMk cId="3863800014" sldId="350"/>
        </pc:sldMkLst>
        <pc:spChg chg="mod">
          <ac:chgData name="mariam s" userId="17c822377f47c7b3" providerId="Windows Live" clId="Web-{B4C8AFD0-3CC1-020F-B29E-831465C05E6E}" dt="2025-02-07T05:38:51.507" v="594" actId="20577"/>
          <ac:spMkLst>
            <pc:docMk/>
            <pc:sldMk cId="3863800014" sldId="350"/>
            <ac:spMk id="2" creationId="{31F157F9-E166-548E-6413-5F0350916D21}"/>
          </ac:spMkLst>
        </pc:spChg>
        <pc:spChg chg="mod">
          <ac:chgData name="mariam s" userId="17c822377f47c7b3" providerId="Windows Live" clId="Web-{B4C8AFD0-3CC1-020F-B29E-831465C05E6E}" dt="2025-02-07T05:38:57.288" v="596" actId="20577"/>
          <ac:spMkLst>
            <pc:docMk/>
            <pc:sldMk cId="3863800014" sldId="350"/>
            <ac:spMk id="7" creationId="{E76D55E8-4BED-6F11-F03D-8A0A6ED06F84}"/>
          </ac:spMkLst>
        </pc:spChg>
        <pc:picChg chg="add mod">
          <ac:chgData name="mariam s" userId="17c822377f47c7b3" providerId="Windows Live" clId="Web-{B4C8AFD0-3CC1-020F-B29E-831465C05E6E}" dt="2025-02-07T05:39:06.335" v="597"/>
          <ac:picMkLst>
            <pc:docMk/>
            <pc:sldMk cId="3863800014" sldId="350"/>
            <ac:picMk id="3" creationId="{93D6D150-A5AE-1153-BA62-9029DDFB7F15}"/>
          </ac:picMkLst>
        </pc:picChg>
      </pc:sldChg>
      <pc:sldChg chg="addSp modSp">
        <pc:chgData name="mariam s" userId="17c822377f47c7b3" providerId="Windows Live" clId="Web-{B4C8AFD0-3CC1-020F-B29E-831465C05E6E}" dt="2025-02-07T05:40:28.370" v="610" actId="14100"/>
        <pc:sldMkLst>
          <pc:docMk/>
          <pc:sldMk cId="876014918" sldId="355"/>
        </pc:sldMkLst>
        <pc:spChg chg="mod">
          <ac:chgData name="mariam s" userId="17c822377f47c7b3" providerId="Windows Live" clId="Web-{B4C8AFD0-3CC1-020F-B29E-831465C05E6E}" dt="2025-02-07T05:39:55.400" v="605" actId="20577"/>
          <ac:spMkLst>
            <pc:docMk/>
            <pc:sldMk cId="876014918" sldId="355"/>
            <ac:spMk id="2" creationId="{4E370F55-7A6A-AB50-C378-1967BAF3EBDD}"/>
          </ac:spMkLst>
        </pc:spChg>
        <pc:spChg chg="mod">
          <ac:chgData name="mariam s" userId="17c822377f47c7b3" providerId="Windows Live" clId="Web-{B4C8AFD0-3CC1-020F-B29E-831465C05E6E}" dt="2025-02-07T05:39:38.384" v="602" actId="20577"/>
          <ac:spMkLst>
            <pc:docMk/>
            <pc:sldMk cId="876014918" sldId="355"/>
            <ac:spMk id="3" creationId="{FC6038AF-643E-3337-98A1-1D137A21D80B}"/>
          </ac:spMkLst>
        </pc:spChg>
        <pc:spChg chg="add mod">
          <ac:chgData name="mariam s" userId="17c822377f47c7b3" providerId="Windows Live" clId="Web-{B4C8AFD0-3CC1-020F-B29E-831465C05E6E}" dt="2025-02-07T05:40:28.370" v="610" actId="14100"/>
          <ac:spMkLst>
            <pc:docMk/>
            <pc:sldMk cId="876014918" sldId="355"/>
            <ac:spMk id="6" creationId="{6C91952B-78B9-944D-A423-37A39E2DABEE}"/>
          </ac:spMkLst>
        </pc:spChg>
      </pc:sldChg>
      <pc:sldChg chg="delSp">
        <pc:chgData name="mariam s" userId="17c822377f47c7b3" providerId="Windows Live" clId="Web-{B4C8AFD0-3CC1-020F-B29E-831465C05E6E}" dt="2025-02-07T05:19:32.558" v="198"/>
        <pc:sldMkLst>
          <pc:docMk/>
          <pc:sldMk cId="2974950946" sldId="365"/>
        </pc:sldMkLst>
        <pc:spChg chg="del">
          <ac:chgData name="mariam s" userId="17c822377f47c7b3" providerId="Windows Live" clId="Web-{B4C8AFD0-3CC1-020F-B29E-831465C05E6E}" dt="2025-02-07T05:19:32.558" v="198"/>
          <ac:spMkLst>
            <pc:docMk/>
            <pc:sldMk cId="2974950946" sldId="365"/>
            <ac:spMk id="2" creationId="{19817D89-7BBB-CE61-DC81-CC600C1E01D4}"/>
          </ac:spMkLst>
        </pc:spChg>
      </pc:sldChg>
      <pc:sldChg chg="addSp modSp">
        <pc:chgData name="mariam s" userId="17c822377f47c7b3" providerId="Windows Live" clId="Web-{B4C8AFD0-3CC1-020F-B29E-831465C05E6E}" dt="2025-02-07T05:36:13.517" v="544" actId="14100"/>
        <pc:sldMkLst>
          <pc:docMk/>
          <pc:sldMk cId="1429644981" sldId="366"/>
        </pc:sldMkLst>
        <pc:spChg chg="mod">
          <ac:chgData name="mariam s" userId="17c822377f47c7b3" providerId="Windows Live" clId="Web-{B4C8AFD0-3CC1-020F-B29E-831465C05E6E}" dt="2025-02-07T05:36:02.579" v="541" actId="20577"/>
          <ac:spMkLst>
            <pc:docMk/>
            <pc:sldMk cId="1429644981" sldId="366"/>
            <ac:spMk id="2" creationId="{5AB3B768-07A9-8D37-99F4-F3C76589B791}"/>
          </ac:spMkLst>
        </pc:spChg>
        <pc:spChg chg="mod">
          <ac:chgData name="mariam s" userId="17c822377f47c7b3" providerId="Windows Live" clId="Web-{B4C8AFD0-3CC1-020F-B29E-831465C05E6E}" dt="2025-02-07T05:35:34.968" v="534" actId="20577"/>
          <ac:spMkLst>
            <pc:docMk/>
            <pc:sldMk cId="1429644981" sldId="366"/>
            <ac:spMk id="3" creationId="{7C4BB060-8801-2FB1-3EFE-48E4DA1945E1}"/>
          </ac:spMkLst>
        </pc:spChg>
        <pc:picChg chg="add mod">
          <ac:chgData name="mariam s" userId="17c822377f47c7b3" providerId="Windows Live" clId="Web-{B4C8AFD0-3CC1-020F-B29E-831465C05E6E}" dt="2025-02-07T05:36:13.517" v="544" actId="14100"/>
          <ac:picMkLst>
            <pc:docMk/>
            <pc:sldMk cId="1429644981" sldId="366"/>
            <ac:picMk id="6" creationId="{96D286A6-68CA-C6F3-A8D0-B31687638D8D}"/>
          </ac:picMkLst>
        </pc:picChg>
      </pc:sldChg>
      <pc:sldChg chg="delSp modSp">
        <pc:chgData name="mariam s" userId="17c822377f47c7b3" providerId="Windows Live" clId="Web-{B4C8AFD0-3CC1-020F-B29E-831465C05E6E}" dt="2025-02-07T05:41:13.715" v="628" actId="14100"/>
        <pc:sldMkLst>
          <pc:docMk/>
          <pc:sldMk cId="3363909082" sldId="367"/>
        </pc:sldMkLst>
        <pc:spChg chg="mod">
          <ac:chgData name="mariam s" userId="17c822377f47c7b3" providerId="Windows Live" clId="Web-{B4C8AFD0-3CC1-020F-B29E-831465C05E6E}" dt="2025-02-07T05:40:53.449" v="623" actId="20577"/>
          <ac:spMkLst>
            <pc:docMk/>
            <pc:sldMk cId="3363909082" sldId="367"/>
            <ac:spMk id="2" creationId="{76D76281-9579-A5A2-7655-2F98F738B8DF}"/>
          </ac:spMkLst>
        </pc:spChg>
        <pc:spChg chg="mod">
          <ac:chgData name="mariam s" userId="17c822377f47c7b3" providerId="Windows Live" clId="Web-{B4C8AFD0-3CC1-020F-B29E-831465C05E6E}" dt="2025-02-07T05:41:13.715" v="628" actId="14100"/>
          <ac:spMkLst>
            <pc:docMk/>
            <pc:sldMk cId="3363909082" sldId="367"/>
            <ac:spMk id="3" creationId="{E23C1EF1-BB71-8323-1785-0DCFF5651056}"/>
          </ac:spMkLst>
        </pc:spChg>
        <pc:picChg chg="del">
          <ac:chgData name="mariam s" userId="17c822377f47c7b3" providerId="Windows Live" clId="Web-{B4C8AFD0-3CC1-020F-B29E-831465C05E6E}" dt="2025-02-07T05:41:00.793" v="625"/>
          <ac:picMkLst>
            <pc:docMk/>
            <pc:sldMk cId="3363909082" sldId="367"/>
            <ac:picMk id="6" creationId="{CE495E43-0056-42A4-BEFA-DADDB55949FF}"/>
          </ac:picMkLst>
        </pc:picChg>
      </pc:sldChg>
      <pc:sldChg chg="addSp delSp modSp">
        <pc:chgData name="mariam s" userId="17c822377f47c7b3" providerId="Windows Live" clId="Web-{B4C8AFD0-3CC1-020F-B29E-831465C05E6E}" dt="2025-02-07T05:35:05.858" v="522" actId="14100"/>
        <pc:sldMkLst>
          <pc:docMk/>
          <pc:sldMk cId="1471895463" sldId="418"/>
        </pc:sldMkLst>
        <pc:spChg chg="mod">
          <ac:chgData name="mariam s" userId="17c822377f47c7b3" providerId="Windows Live" clId="Web-{B4C8AFD0-3CC1-020F-B29E-831465C05E6E}" dt="2025-02-07T05:34:40.732" v="518" actId="20577"/>
          <ac:spMkLst>
            <pc:docMk/>
            <pc:sldMk cId="1471895463" sldId="418"/>
            <ac:spMk id="2" creationId="{B5037B1B-4FA9-F2E0-B77D-300EE44B79AB}"/>
          </ac:spMkLst>
        </pc:spChg>
        <pc:spChg chg="add mod">
          <ac:chgData name="mariam s" userId="17c822377f47c7b3" providerId="Windows Live" clId="Web-{B4C8AFD0-3CC1-020F-B29E-831465C05E6E}" dt="2025-02-07T05:35:05.858" v="522" actId="14100"/>
          <ac:spMkLst>
            <pc:docMk/>
            <pc:sldMk cId="1471895463" sldId="418"/>
            <ac:spMk id="7" creationId="{8CBE0679-7B51-8905-6F7C-2294E6301EFD}"/>
          </ac:spMkLst>
        </pc:spChg>
        <pc:picChg chg="del">
          <ac:chgData name="mariam s" userId="17c822377f47c7b3" providerId="Windows Live" clId="Web-{B4C8AFD0-3CC1-020F-B29E-831465C05E6E}" dt="2025-02-07T05:34:54.311" v="519"/>
          <ac:picMkLst>
            <pc:docMk/>
            <pc:sldMk cId="1471895463" sldId="418"/>
            <ac:picMk id="6" creationId="{547BEE38-53A8-7242-A4CD-15B69F8A0957}"/>
          </ac:picMkLst>
        </pc:picChg>
      </pc:sldChg>
      <pc:sldChg chg="modSp new">
        <pc:chgData name="mariam s" userId="17c822377f47c7b3" providerId="Windows Live" clId="Web-{B4C8AFD0-3CC1-020F-B29E-831465C05E6E}" dt="2025-02-07T05:42:41.093" v="644" actId="20577"/>
        <pc:sldMkLst>
          <pc:docMk/>
          <pc:sldMk cId="1535467572" sldId="419"/>
        </pc:sldMkLst>
        <pc:spChg chg="mod">
          <ac:chgData name="mariam s" userId="17c822377f47c7b3" providerId="Windows Live" clId="Web-{B4C8AFD0-3CC1-020F-B29E-831465C05E6E}" dt="2025-02-07T05:41:39.075" v="631" actId="20577"/>
          <ac:spMkLst>
            <pc:docMk/>
            <pc:sldMk cId="1535467572" sldId="419"/>
            <ac:spMk id="2" creationId="{FEE99475-0A95-9F82-F464-55B2E84DFD38}"/>
          </ac:spMkLst>
        </pc:spChg>
        <pc:spChg chg="mod">
          <ac:chgData name="mariam s" userId="17c822377f47c7b3" providerId="Windows Live" clId="Web-{B4C8AFD0-3CC1-020F-B29E-831465C05E6E}" dt="2025-02-07T05:42:41.093" v="644" actId="20577"/>
          <ac:spMkLst>
            <pc:docMk/>
            <pc:sldMk cId="1535467572" sldId="419"/>
            <ac:spMk id="3" creationId="{75F7F3EE-5381-7C60-F8B5-0D0B99E16560}"/>
          </ac:spMkLst>
        </pc:spChg>
      </pc:sldChg>
      <pc:sldChg chg="modSp new">
        <pc:chgData name="mariam s" userId="17c822377f47c7b3" providerId="Windows Live" clId="Web-{B4C8AFD0-3CC1-020F-B29E-831465C05E6E}" dt="2025-02-07T05:43:25.704" v="652" actId="14100"/>
        <pc:sldMkLst>
          <pc:docMk/>
          <pc:sldMk cId="2840855430" sldId="420"/>
        </pc:sldMkLst>
        <pc:spChg chg="mod">
          <ac:chgData name="mariam s" userId="17c822377f47c7b3" providerId="Windows Live" clId="Web-{B4C8AFD0-3CC1-020F-B29E-831465C05E6E}" dt="2025-02-07T05:43:13.454" v="649" actId="20577"/>
          <ac:spMkLst>
            <pc:docMk/>
            <pc:sldMk cId="2840855430" sldId="420"/>
            <ac:spMk id="2" creationId="{1BE01E9C-ED83-1F74-62C4-6960960D032C}"/>
          </ac:spMkLst>
        </pc:spChg>
        <pc:spChg chg="mod">
          <ac:chgData name="mariam s" userId="17c822377f47c7b3" providerId="Windows Live" clId="Web-{B4C8AFD0-3CC1-020F-B29E-831465C05E6E}" dt="2025-02-07T05:43:25.704" v="652" actId="14100"/>
          <ac:spMkLst>
            <pc:docMk/>
            <pc:sldMk cId="2840855430" sldId="420"/>
            <ac:spMk id="3" creationId="{6EB9B854-D268-3F82-7826-45FAB45FFC55}"/>
          </ac:spMkLst>
        </pc:spChg>
      </pc:sldChg>
      <pc:sldChg chg="modSp new">
        <pc:chgData name="mariam s" userId="17c822377f47c7b3" providerId="Windows Live" clId="Web-{B4C8AFD0-3CC1-020F-B29E-831465C05E6E}" dt="2025-02-07T05:48:13.824" v="701" actId="14100"/>
        <pc:sldMkLst>
          <pc:docMk/>
          <pc:sldMk cId="3266079211" sldId="421"/>
        </pc:sldMkLst>
        <pc:spChg chg="mod">
          <ac:chgData name="mariam s" userId="17c822377f47c7b3" providerId="Windows Live" clId="Web-{B4C8AFD0-3CC1-020F-B29E-831465C05E6E}" dt="2025-02-07T05:44:34.847" v="663" actId="14100"/>
          <ac:spMkLst>
            <pc:docMk/>
            <pc:sldMk cId="3266079211" sldId="421"/>
            <ac:spMk id="2" creationId="{5B422B27-B1B6-5246-4E9A-C6FAE7326A1F}"/>
          </ac:spMkLst>
        </pc:spChg>
        <pc:spChg chg="mod">
          <ac:chgData name="mariam s" userId="17c822377f47c7b3" providerId="Windows Live" clId="Web-{B4C8AFD0-3CC1-020F-B29E-831465C05E6E}" dt="2025-02-07T05:48:13.824" v="701" actId="14100"/>
          <ac:spMkLst>
            <pc:docMk/>
            <pc:sldMk cId="3266079211" sldId="421"/>
            <ac:spMk id="3" creationId="{6C8C9EA4-294D-BD73-ABEE-981D5D8D0573}"/>
          </ac:spMkLst>
        </pc:spChg>
      </pc:sldChg>
      <pc:sldChg chg="modSp new">
        <pc:chgData name="mariam s" userId="17c822377f47c7b3" providerId="Windows Live" clId="Web-{B4C8AFD0-3CC1-020F-B29E-831465C05E6E}" dt="2025-02-07T05:47:59.980" v="697" actId="20577"/>
        <pc:sldMkLst>
          <pc:docMk/>
          <pc:sldMk cId="2555590441" sldId="422"/>
        </pc:sldMkLst>
        <pc:spChg chg="mod">
          <ac:chgData name="mariam s" userId="17c822377f47c7b3" providerId="Windows Live" clId="Web-{B4C8AFD0-3CC1-020F-B29E-831465C05E6E}" dt="2025-02-07T05:45:09.364" v="671" actId="14100"/>
          <ac:spMkLst>
            <pc:docMk/>
            <pc:sldMk cId="2555590441" sldId="422"/>
            <ac:spMk id="2" creationId="{61700389-49B5-4A3F-B881-0ACEFE87332D}"/>
          </ac:spMkLst>
        </pc:spChg>
        <pc:spChg chg="mod">
          <ac:chgData name="mariam s" userId="17c822377f47c7b3" providerId="Windows Live" clId="Web-{B4C8AFD0-3CC1-020F-B29E-831465C05E6E}" dt="2025-02-07T05:47:59.980" v="697" actId="20577"/>
          <ac:spMkLst>
            <pc:docMk/>
            <pc:sldMk cId="2555590441" sldId="422"/>
            <ac:spMk id="3" creationId="{E71A84B5-B0C1-24B7-AE2F-D672CAEDC04F}"/>
          </ac:spMkLst>
        </pc:spChg>
      </pc:sldChg>
      <pc:sldChg chg="modSp new">
        <pc:chgData name="mariam s" userId="17c822377f47c7b3" providerId="Windows Live" clId="Web-{B4C8AFD0-3CC1-020F-B29E-831465C05E6E}" dt="2025-02-07T05:47:50.214" v="694" actId="20577"/>
        <pc:sldMkLst>
          <pc:docMk/>
          <pc:sldMk cId="1163420163" sldId="423"/>
        </pc:sldMkLst>
        <pc:spChg chg="mod">
          <ac:chgData name="mariam s" userId="17c822377f47c7b3" providerId="Windows Live" clId="Web-{B4C8AFD0-3CC1-020F-B29E-831465C05E6E}" dt="2025-02-07T05:45:59.725" v="677" actId="20577"/>
          <ac:spMkLst>
            <pc:docMk/>
            <pc:sldMk cId="1163420163" sldId="423"/>
            <ac:spMk id="2" creationId="{A836C1E1-BE40-8468-1A3A-848A20066D05}"/>
          </ac:spMkLst>
        </pc:spChg>
        <pc:spChg chg="mod">
          <ac:chgData name="mariam s" userId="17c822377f47c7b3" providerId="Windows Live" clId="Web-{B4C8AFD0-3CC1-020F-B29E-831465C05E6E}" dt="2025-02-07T05:47:50.214" v="694" actId="20577"/>
          <ac:spMkLst>
            <pc:docMk/>
            <pc:sldMk cId="1163420163" sldId="423"/>
            <ac:spMk id="3" creationId="{D616948A-4C75-2B85-41FF-7066A3A5D695}"/>
          </ac:spMkLst>
        </pc:spChg>
      </pc:sldChg>
      <pc:sldChg chg="modSp new">
        <pc:chgData name="mariam s" userId="17c822377f47c7b3" providerId="Windows Live" clId="Web-{B4C8AFD0-3CC1-020F-B29E-831465C05E6E}" dt="2025-02-07T05:47:41.151" v="693" actId="14100"/>
        <pc:sldMkLst>
          <pc:docMk/>
          <pc:sldMk cId="1405828090" sldId="424"/>
        </pc:sldMkLst>
        <pc:spChg chg="mod">
          <ac:chgData name="mariam s" userId="17c822377f47c7b3" providerId="Windows Live" clId="Web-{B4C8AFD0-3CC1-020F-B29E-831465C05E6E}" dt="2025-02-07T05:47:41.151" v="693" actId="14100"/>
          <ac:spMkLst>
            <pc:docMk/>
            <pc:sldMk cId="1405828090" sldId="424"/>
            <ac:spMk id="2" creationId="{DA6CA2F6-91B3-A995-CA4D-731E76B6863F}"/>
          </ac:spMkLst>
        </pc:spChg>
        <pc:spChg chg="mod">
          <ac:chgData name="mariam s" userId="17c822377f47c7b3" providerId="Windows Live" clId="Web-{B4C8AFD0-3CC1-020F-B29E-831465C05E6E}" dt="2025-02-07T05:46:45.821" v="685" actId="1076"/>
          <ac:spMkLst>
            <pc:docMk/>
            <pc:sldMk cId="1405828090" sldId="424"/>
            <ac:spMk id="3" creationId="{6EFC76F0-6A5C-747D-6A3D-546E8407F6CB}"/>
          </ac:spMkLst>
        </pc:spChg>
      </pc:sldChg>
      <pc:sldChg chg="modSp new">
        <pc:chgData name="mariam s" userId="17c822377f47c7b3" providerId="Windows Live" clId="Web-{B4C8AFD0-3CC1-020F-B29E-831465C05E6E}" dt="2025-02-07T05:47:27.010" v="692" actId="14100"/>
        <pc:sldMkLst>
          <pc:docMk/>
          <pc:sldMk cId="1971333691" sldId="425"/>
        </pc:sldMkLst>
        <pc:spChg chg="mod">
          <ac:chgData name="mariam s" userId="17c822377f47c7b3" providerId="Windows Live" clId="Web-{B4C8AFD0-3CC1-020F-B29E-831465C05E6E}" dt="2025-02-07T05:47:15.306" v="689" actId="20577"/>
          <ac:spMkLst>
            <pc:docMk/>
            <pc:sldMk cId="1971333691" sldId="425"/>
            <ac:spMk id="2" creationId="{EB01C855-BEA2-D5F2-B566-DE2136D94E8D}"/>
          </ac:spMkLst>
        </pc:spChg>
        <pc:spChg chg="mod">
          <ac:chgData name="mariam s" userId="17c822377f47c7b3" providerId="Windows Live" clId="Web-{B4C8AFD0-3CC1-020F-B29E-831465C05E6E}" dt="2025-02-07T05:47:27.010" v="692" actId="14100"/>
          <ac:spMkLst>
            <pc:docMk/>
            <pc:sldMk cId="1971333691" sldId="425"/>
            <ac:spMk id="3" creationId="{09B1800C-A11B-6AA0-D292-4FF7669FC7C9}"/>
          </ac:spMkLst>
        </pc:spChg>
      </pc:sldChg>
    </pc:docChg>
  </pc:docChgLst>
  <pc:docChgLst>
    <pc:chgData name="mariam s" userId="17c822377f47c7b3" providerId="Windows Live" clId="Web-{374E2F44-5742-7E7F-AC4C-F3E48011F69F}"/>
    <pc:docChg chg="modSld">
      <pc:chgData name="mariam s" userId="17c822377f47c7b3" providerId="Windows Live" clId="Web-{374E2F44-5742-7E7F-AC4C-F3E48011F69F}" dt="2025-02-07T06:10:17.837" v="29" actId="14100"/>
      <pc:docMkLst>
        <pc:docMk/>
      </pc:docMkLst>
      <pc:sldChg chg="modSp">
        <pc:chgData name="mariam s" userId="17c822377f47c7b3" providerId="Windows Live" clId="Web-{374E2F44-5742-7E7F-AC4C-F3E48011F69F}" dt="2025-02-07T06:07:16.143" v="3" actId="14100"/>
        <pc:sldMkLst>
          <pc:docMk/>
          <pc:sldMk cId="0" sldId="323"/>
        </pc:sldMkLst>
        <pc:spChg chg="mod">
          <ac:chgData name="mariam s" userId="17c822377f47c7b3" providerId="Windows Live" clId="Web-{374E2F44-5742-7E7F-AC4C-F3E48011F69F}" dt="2025-02-07T06:07:16.143" v="3" actId="14100"/>
          <ac:spMkLst>
            <pc:docMk/>
            <pc:sldMk cId="0" sldId="323"/>
            <ac:spMk id="6" creationId="{4D39BB5A-9501-5DB9-B005-645A7B7739BB}"/>
          </ac:spMkLst>
        </pc:spChg>
      </pc:sldChg>
      <pc:sldChg chg="modSp">
        <pc:chgData name="mariam s" userId="17c822377f47c7b3" providerId="Windows Live" clId="Web-{374E2F44-5742-7E7F-AC4C-F3E48011F69F}" dt="2025-02-07T06:10:17.837" v="29" actId="14100"/>
        <pc:sldMkLst>
          <pc:docMk/>
          <pc:sldMk cId="0" sldId="326"/>
        </pc:sldMkLst>
        <pc:spChg chg="mod">
          <ac:chgData name="mariam s" userId="17c822377f47c7b3" providerId="Windows Live" clId="Web-{374E2F44-5742-7E7F-AC4C-F3E48011F69F}" dt="2025-02-07T06:10:17.837" v="29" actId="14100"/>
          <ac:spMkLst>
            <pc:docMk/>
            <pc:sldMk cId="0" sldId="326"/>
            <ac:spMk id="2" creationId="{00000000-0000-0000-0000-000000000000}"/>
          </ac:spMkLst>
        </pc:spChg>
        <pc:spChg chg="mod">
          <ac:chgData name="mariam s" userId="17c822377f47c7b3" providerId="Windows Live" clId="Web-{374E2F44-5742-7E7F-AC4C-F3E48011F69F}" dt="2025-02-07T06:07:04.158" v="2" actId="20577"/>
          <ac:spMkLst>
            <pc:docMk/>
            <pc:sldMk cId="0" sldId="326"/>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2"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2"/>
    <dgm:cxn modelId="{E4A97E14-7D05-4D68-BAE4-4AC1811FFA38}" type="presOf" srcId="{DA82EADB-2721-42A0-95EA-F9B5521A38A6}" destId="{A09CEA93-9338-4361-A5E6-CF85B6019F5A}" srcOrd="0" destOrd="0" presId="urn:microsoft.com/office/officeart/2005/8/layout/gear1#2"/>
    <dgm:cxn modelId="{0A31D815-D077-4866-A600-165E070A2D6F}" type="presOf" srcId="{F9CEBA05-2F10-437E-89B2-54F4D9FAF478}" destId="{5ED88519-AC6C-4AA3-B76D-812B93A167E4}" srcOrd="0" destOrd="0" presId="urn:microsoft.com/office/officeart/2005/8/layout/gear1#2"/>
    <dgm:cxn modelId="{A0416A29-364E-458C-90C5-1284F3C404E9}" type="presOf" srcId="{663C1E13-76F9-4B70-A2F2-CA23180743CE}" destId="{4822A78E-EAEC-401F-941A-3A84E13E2357}" srcOrd="2" destOrd="0" presId="urn:microsoft.com/office/officeart/2005/8/layout/gear1#2"/>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2"/>
    <dgm:cxn modelId="{4A9FFF58-7BC4-4C65-9759-C9C669FC2B76}" type="presOf" srcId="{DACAB5BA-B8B4-4D66-8B11-1D02259E020B}" destId="{B6B6B41B-120B-4968-AB6A-FC6E7C8EF3C0}" srcOrd="1" destOrd="0" presId="urn:microsoft.com/office/officeart/2005/8/layout/gear1#2"/>
    <dgm:cxn modelId="{CD461FA2-0710-4EF6-AA5F-BD774C121CA7}" type="presOf" srcId="{399ACE2F-90C5-48B1-9E65-700A32562848}" destId="{7D3EFDB4-E5D1-439A-86D8-1FCF80D959BA}" srcOrd="2" destOrd="0" presId="urn:microsoft.com/office/officeart/2005/8/layout/gear1#2"/>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2"/>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2"/>
    <dgm:cxn modelId="{5990A8E9-7068-4CD0-BDC1-650288BAF401}" type="presOf" srcId="{663C1E13-76F9-4B70-A2F2-CA23180743CE}" destId="{B9330EE9-43E4-4FD4-8144-E92B1DD0FCDF}" srcOrd="1" destOrd="0" presId="urn:microsoft.com/office/officeart/2005/8/layout/gear1#2"/>
    <dgm:cxn modelId="{9A0FA2F0-3016-4FA6-B4C5-E56783E79BCF}" type="presOf" srcId="{399ACE2F-90C5-48B1-9E65-700A32562848}" destId="{59EDF28D-6C67-49D0-B5A1-DE5C3CBA2292}" srcOrd="0" destOrd="0" presId="urn:microsoft.com/office/officeart/2005/8/layout/gear1#2"/>
    <dgm:cxn modelId="{EEB57BF3-C8C3-4D26-B720-6A2822B576FB}" type="presOf" srcId="{399ACE2F-90C5-48B1-9E65-700A32562848}" destId="{9815588C-16D0-4475-B64C-847FC87C8C32}" srcOrd="3" destOrd="0" presId="urn:microsoft.com/office/officeart/2005/8/layout/gear1#2"/>
    <dgm:cxn modelId="{0C255DF6-A053-4031-BF78-2222755ED1B9}" type="presOf" srcId="{663C1E13-76F9-4B70-A2F2-CA23180743CE}" destId="{93300324-D62F-4E58-B882-734182BDB462}" srcOrd="0" destOrd="0" presId="urn:microsoft.com/office/officeart/2005/8/layout/gear1#2"/>
    <dgm:cxn modelId="{E633DDFA-2095-473F-876E-4E0B2BFEEFF6}" type="presOf" srcId="{23718C41-0A1F-40BF-86BE-8A5476EC271E}" destId="{398423B3-DD54-4226-99D7-017EFC1488DF}" srcOrd="0" destOrd="0" presId="urn:microsoft.com/office/officeart/2005/8/layout/gear1#2"/>
    <dgm:cxn modelId="{1C705BF0-F7A3-4A41-98DE-5AA498EC2268}" type="presParOf" srcId="{5ED88519-AC6C-4AA3-B76D-812B93A167E4}" destId="{87622A90-D0D8-4EA3-BC0D-D537801AF2B1}" srcOrd="0" destOrd="0" presId="urn:microsoft.com/office/officeart/2005/8/layout/gear1#2"/>
    <dgm:cxn modelId="{5266FA23-4487-4733-8F43-10B4A20688EF}" type="presParOf" srcId="{5ED88519-AC6C-4AA3-B76D-812B93A167E4}" destId="{B6B6B41B-120B-4968-AB6A-FC6E7C8EF3C0}" srcOrd="1" destOrd="0" presId="urn:microsoft.com/office/officeart/2005/8/layout/gear1#2"/>
    <dgm:cxn modelId="{23C721C6-4DD1-49A5-A0CC-65BFB64A7E75}" type="presParOf" srcId="{5ED88519-AC6C-4AA3-B76D-812B93A167E4}" destId="{8BC64EA7-2794-42B6-96C9-F39A52CB985A}" srcOrd="2" destOrd="0" presId="urn:microsoft.com/office/officeart/2005/8/layout/gear1#2"/>
    <dgm:cxn modelId="{08D4CDD4-CF96-43E9-B573-3FB26B41DE0C}" type="presParOf" srcId="{5ED88519-AC6C-4AA3-B76D-812B93A167E4}" destId="{93300324-D62F-4E58-B882-734182BDB462}" srcOrd="3" destOrd="0" presId="urn:microsoft.com/office/officeart/2005/8/layout/gear1#2"/>
    <dgm:cxn modelId="{0C03EB2A-BA9F-4177-9C0D-A92A2D112A1E}" type="presParOf" srcId="{5ED88519-AC6C-4AA3-B76D-812B93A167E4}" destId="{B9330EE9-43E4-4FD4-8144-E92B1DD0FCDF}" srcOrd="4" destOrd="0" presId="urn:microsoft.com/office/officeart/2005/8/layout/gear1#2"/>
    <dgm:cxn modelId="{B7789E63-81C6-41C0-A5D9-387B1A51717B}" type="presParOf" srcId="{5ED88519-AC6C-4AA3-B76D-812B93A167E4}" destId="{4822A78E-EAEC-401F-941A-3A84E13E2357}" srcOrd="5" destOrd="0" presId="urn:microsoft.com/office/officeart/2005/8/layout/gear1#2"/>
    <dgm:cxn modelId="{830F74C4-09BC-4E6A-ABCE-5808A3EAE773}" type="presParOf" srcId="{5ED88519-AC6C-4AA3-B76D-812B93A167E4}" destId="{59EDF28D-6C67-49D0-B5A1-DE5C3CBA2292}" srcOrd="6" destOrd="0" presId="urn:microsoft.com/office/officeart/2005/8/layout/gear1#2"/>
    <dgm:cxn modelId="{92E21763-77DE-4C9D-A499-28DE0AED0A6E}" type="presParOf" srcId="{5ED88519-AC6C-4AA3-B76D-812B93A167E4}" destId="{23DC08E4-3725-4448-BFFF-1CCEA2F2987E}" srcOrd="7" destOrd="0" presId="urn:microsoft.com/office/officeart/2005/8/layout/gear1#2"/>
    <dgm:cxn modelId="{E00C3D16-7BB4-47D7-9337-A6DC556836A3}" type="presParOf" srcId="{5ED88519-AC6C-4AA3-B76D-812B93A167E4}" destId="{7D3EFDB4-E5D1-439A-86D8-1FCF80D959BA}" srcOrd="8" destOrd="0" presId="urn:microsoft.com/office/officeart/2005/8/layout/gear1#2"/>
    <dgm:cxn modelId="{B1A8B9D7-A8F9-4D92-9BB0-4672EC454C94}" type="presParOf" srcId="{5ED88519-AC6C-4AA3-B76D-812B93A167E4}" destId="{9815588C-16D0-4475-B64C-847FC87C8C32}" srcOrd="9" destOrd="0" presId="urn:microsoft.com/office/officeart/2005/8/layout/gear1#2"/>
    <dgm:cxn modelId="{FFB249CB-C123-4064-A0AD-BE7A0B9EF2A4}" type="presParOf" srcId="{5ED88519-AC6C-4AA3-B76D-812B93A167E4}" destId="{398423B3-DD54-4226-99D7-017EFC1488DF}" srcOrd="10" destOrd="0" presId="urn:microsoft.com/office/officeart/2005/8/layout/gear1#2"/>
    <dgm:cxn modelId="{00DCB96D-7544-4E39-9DB2-EC33C479AC4C}" type="presParOf" srcId="{5ED88519-AC6C-4AA3-B76D-812B93A167E4}" destId="{6DF3A3A0-5919-4E69-80DD-61760D6340A0}" srcOrd="11" destOrd="0" presId="urn:microsoft.com/office/officeart/2005/8/layout/gear1#2"/>
    <dgm:cxn modelId="{A941BE95-AD73-4534-949E-F30171D085E1}" type="presParOf" srcId="{5ED88519-AC6C-4AA3-B76D-812B93A167E4}" destId="{A09CEA93-9338-4361-A5E6-CF85B6019F5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biochemistry</a:t>
          </a:r>
          <a:r>
            <a:rPr lang="en-US" sz="1050" b="1" dirty="0">
              <a:solidFill>
                <a:schemeClr val="bg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bg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dgm:presLayoutVars>
          <dgm:bulletEnabled val="1"/>
        </dgm:presLayoutVars>
      </dgm:prSet>
      <dgm:spPr/>
    </dgm:pt>
  </dgm:ptLst>
  <dgm:cxnLst>
    <dgm:cxn modelId="{6635DD00-E8FE-4D6C-893D-6BA0DEBA3328}" type="presOf" srcId="{B6E0A33C-945C-4182-8BDD-143F429DB44A}" destId="{A0F5D903-B3E5-42A8-AF88-F76845A333BE}" srcOrd="0" destOrd="0" presId="urn:microsoft.com/office/officeart/2005/8/layout/process5"/>
    <dgm:cxn modelId="{7C1F300E-137C-4E3B-B872-F4BC32C43C3D}" type="presOf" srcId="{C3327E98-1E10-4206-B57E-F81244DDD533}" destId="{67A1F69E-C926-4175-8EF0-EC9E8AFA4B46}" srcOrd="0" destOrd="0" presId="urn:microsoft.com/office/officeart/2005/8/layout/process5"/>
    <dgm:cxn modelId="{288BE81A-3E93-4B46-80C7-E6DDF19F80C2}" type="presOf" srcId="{76EC814A-35FA-41ED-B10A-236B26825BA7}" destId="{13B78F93-9E80-4755-A323-9689D8DECC57}" srcOrd="1" destOrd="0" presId="urn:microsoft.com/office/officeart/2005/8/layout/process5"/>
    <dgm:cxn modelId="{479EAB34-DD3F-4A87-A4A3-4CDC304E8866}" type="presOf" srcId="{4AEA9772-498B-4A7D-8FBC-65C72E5384FE}" destId="{78B8B8C7-C92F-49B8-8D20-06D427A8A2FA}" srcOrd="0" destOrd="0" presId="urn:microsoft.com/office/officeart/2005/8/layout/process5"/>
    <dgm:cxn modelId="{9D75B243-C913-4DB7-AAD5-2838AB44ADC7}" type="presOf" srcId="{0C62EB7E-D4E0-49F5-BBB6-50EB39F6A944}" destId="{25C0E271-EE96-401B-BC0B-7E56E305D9C1}" srcOrd="1" destOrd="0" presId="urn:microsoft.com/office/officeart/2005/8/layout/process5"/>
    <dgm:cxn modelId="{E4E09445-5BCA-4173-9AD7-90C8F526DFE2}" type="presOf" srcId="{47648B2A-33ED-4028-B2F3-B4F524D3762B}" destId="{5138205C-F2A8-496C-8DCF-600DE54D6393}" srcOrd="0" destOrd="0" presId="urn:microsoft.com/office/officeart/2005/8/layout/process5"/>
    <dgm:cxn modelId="{C2A31B8B-E926-4FEE-9050-EB8924456347}" type="presOf" srcId="{76EC814A-35FA-41ED-B10A-236B26825BA7}" destId="{D808AEBB-F837-44E3-A146-4769901CB08D}"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ABA3EB94-8101-4C0C-B06F-83E3418A6B13}" type="presOf" srcId="{9B5ED3AA-8E83-460F-B86F-44104E144176}" destId="{6C154956-750C-4CBF-BB94-422A3BEF206B}" srcOrd="0" destOrd="0" presId="urn:microsoft.com/office/officeart/2005/8/layout/process5"/>
    <dgm:cxn modelId="{C174E799-4C5B-44F9-818F-516E94FB6B1F}" type="presOf" srcId="{D1B6DC8B-AABB-428C-BA6F-DF069B929066}" destId="{05F2F4A8-DCB8-4DEF-AC3F-2211663DBAB6}"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A8126AA7-123E-4DEA-B681-C550BDDB8D98}" type="presOf" srcId="{D1B6DC8B-AABB-428C-BA6F-DF069B929066}" destId="{E2C657F6-1940-4324-875D-FF2FE954D413}" srcOrd="1"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20F0D7D3-E216-4DF3-93AB-34D774B115D5}" type="presOf" srcId="{121F74F1-FDD4-4EA8-A5BE-6B67F4871C5A}" destId="{6D0BBEBF-42DC-4E79-A91E-A668B3BA1989}"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4ADFD2EC-DE82-4D86-91FF-1EB34A59F4D4}" type="presOf" srcId="{0C62EB7E-D4E0-49F5-BBB6-50EB39F6A944}" destId="{11F11881-67C4-464B-B2A0-7F15A4CA74F3}" srcOrd="0" destOrd="0" presId="urn:microsoft.com/office/officeart/2005/8/layout/process5"/>
    <dgm:cxn modelId="{BE0DB7F1-FF70-4AD2-9A17-9B5C28F622D9}" type="presOf" srcId="{9B5ED3AA-8E83-460F-B86F-44104E144176}" destId="{687127F3-6656-4F8F-8088-466EFD2A454B}" srcOrd="1" destOrd="0" presId="urn:microsoft.com/office/officeart/2005/8/layout/process5"/>
    <dgm:cxn modelId="{A8314DF8-7F05-43FC-8881-0A18B07A06CF}" type="presOf" srcId="{45F05D4F-6A7F-4BA7-940D-874B1B917549}" destId="{18343954-0F46-49EC-800A-08714300477C}" srcOrd="0" destOrd="0" presId="urn:microsoft.com/office/officeart/2005/8/layout/process5"/>
    <dgm:cxn modelId="{5FEB34DD-FAAB-44C1-A13E-DC169E3C3C24}" type="presParOf" srcId="{67A1F69E-C926-4175-8EF0-EC9E8AFA4B46}" destId="{5138205C-F2A8-496C-8DCF-600DE54D6393}" srcOrd="0" destOrd="0" presId="urn:microsoft.com/office/officeart/2005/8/layout/process5"/>
    <dgm:cxn modelId="{37889829-4005-4EDC-95C5-F3BC901A28A3}" type="presParOf" srcId="{67A1F69E-C926-4175-8EF0-EC9E8AFA4B46}" destId="{D808AEBB-F837-44E3-A146-4769901CB08D}" srcOrd="1" destOrd="0" presId="urn:microsoft.com/office/officeart/2005/8/layout/process5"/>
    <dgm:cxn modelId="{89E35306-6100-4C83-B5E7-482700789DCB}" type="presParOf" srcId="{D808AEBB-F837-44E3-A146-4769901CB08D}" destId="{13B78F93-9E80-4755-A323-9689D8DECC57}" srcOrd="0" destOrd="0" presId="urn:microsoft.com/office/officeart/2005/8/layout/process5"/>
    <dgm:cxn modelId="{2DE5437A-0DDF-47A2-B878-DC9BDE4570DE}" type="presParOf" srcId="{67A1F69E-C926-4175-8EF0-EC9E8AFA4B46}" destId="{6D0BBEBF-42DC-4E79-A91E-A668B3BA1989}" srcOrd="2" destOrd="0" presId="urn:microsoft.com/office/officeart/2005/8/layout/process5"/>
    <dgm:cxn modelId="{D412D206-4EBF-419D-958B-257D2349CBD9}" type="presParOf" srcId="{67A1F69E-C926-4175-8EF0-EC9E8AFA4B46}" destId="{05F2F4A8-DCB8-4DEF-AC3F-2211663DBAB6}" srcOrd="3" destOrd="0" presId="urn:microsoft.com/office/officeart/2005/8/layout/process5"/>
    <dgm:cxn modelId="{2AC1C02F-C2BA-4DE6-B65D-0CD76D4CC4FC}" type="presParOf" srcId="{05F2F4A8-DCB8-4DEF-AC3F-2211663DBAB6}" destId="{E2C657F6-1940-4324-875D-FF2FE954D413}" srcOrd="0" destOrd="0" presId="urn:microsoft.com/office/officeart/2005/8/layout/process5"/>
    <dgm:cxn modelId="{7F975A81-ABEF-49A4-999D-875EA53A535B}" type="presParOf" srcId="{67A1F69E-C926-4175-8EF0-EC9E8AFA4B46}" destId="{A0F5D903-B3E5-42A8-AF88-F76845A333BE}" srcOrd="4" destOrd="0" presId="urn:microsoft.com/office/officeart/2005/8/layout/process5"/>
    <dgm:cxn modelId="{CE5D4424-64C0-4339-9C59-C2C77030BCA9}" type="presParOf" srcId="{67A1F69E-C926-4175-8EF0-EC9E8AFA4B46}" destId="{6C154956-750C-4CBF-BB94-422A3BEF206B}" srcOrd="5" destOrd="0" presId="urn:microsoft.com/office/officeart/2005/8/layout/process5"/>
    <dgm:cxn modelId="{7D9A8430-118A-4D77-AFA3-871557561C96}" type="presParOf" srcId="{6C154956-750C-4CBF-BB94-422A3BEF206B}" destId="{687127F3-6656-4F8F-8088-466EFD2A454B}" srcOrd="0" destOrd="0" presId="urn:microsoft.com/office/officeart/2005/8/layout/process5"/>
    <dgm:cxn modelId="{309F3A6E-55F3-4AEA-A7B2-37A5A3597735}" type="presParOf" srcId="{67A1F69E-C926-4175-8EF0-EC9E8AFA4B46}" destId="{78B8B8C7-C92F-49B8-8D20-06D427A8A2FA}" srcOrd="6" destOrd="0" presId="urn:microsoft.com/office/officeart/2005/8/layout/process5"/>
    <dgm:cxn modelId="{5DE5CB56-69D6-4316-96A0-77EA983ECC55}" type="presParOf" srcId="{67A1F69E-C926-4175-8EF0-EC9E8AFA4B46}" destId="{11F11881-67C4-464B-B2A0-7F15A4CA74F3}" srcOrd="7" destOrd="0" presId="urn:microsoft.com/office/officeart/2005/8/layout/process5"/>
    <dgm:cxn modelId="{86E2BF62-7D93-4D56-9FFD-20628B5256BA}" type="presParOf" srcId="{11F11881-67C4-464B-B2A0-7F15A4CA74F3}" destId="{25C0E271-EE96-401B-BC0B-7E56E305D9C1}" srcOrd="0" destOrd="0" presId="urn:microsoft.com/office/officeart/2005/8/layout/process5"/>
    <dgm:cxn modelId="{B44DADAA-320B-4550-AA54-176DFA4216AD}"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41436" y="1632110"/>
          <a:ext cx="1766505" cy="1766505"/>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796582" y="2045905"/>
        <a:ext cx="1056213" cy="908020"/>
      </dsp:txXfrm>
    </dsp:sp>
    <dsp:sp modelId="{93300324-D62F-4E58-B882-734182BDB462}">
      <dsp:nvSpPr>
        <dsp:cNvPr id="0" name=""/>
        <dsp:cNvSpPr/>
      </dsp:nvSpPr>
      <dsp:spPr>
        <a:xfrm>
          <a:off x="417537" y="1218458"/>
          <a:ext cx="1284731" cy="1284731"/>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Black" pitchFamily="34" charset="0"/>
            </a:rPr>
            <a:t>Truth</a:t>
          </a:r>
          <a:r>
            <a:rPr lang="en-US" sz="1200" kern="1200"/>
            <a:t> </a:t>
          </a:r>
        </a:p>
      </dsp:txBody>
      <dsp:txXfrm>
        <a:off x="740972" y="1543848"/>
        <a:ext cx="637861" cy="633951"/>
      </dsp:txXfrm>
    </dsp:sp>
    <dsp:sp modelId="{59EDF28D-6C67-49D0-B5A1-DE5C3CBA2292}">
      <dsp:nvSpPr>
        <dsp:cNvPr id="0" name=""/>
        <dsp:cNvSpPr/>
      </dsp:nvSpPr>
      <dsp:spPr>
        <a:xfrm rot="20700000">
          <a:off x="1137118" y="332125"/>
          <a:ext cx="1258774" cy="1258774"/>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13204" y="608211"/>
        <a:ext cx="706602" cy="706602"/>
      </dsp:txXfrm>
    </dsp:sp>
    <dsp:sp modelId="{398423B3-DD54-4226-99D7-017EFC1488DF}">
      <dsp:nvSpPr>
        <dsp:cNvPr id="0" name=""/>
        <dsp:cNvSpPr/>
      </dsp:nvSpPr>
      <dsp:spPr>
        <a:xfrm>
          <a:off x="1299009" y="1375342"/>
          <a:ext cx="2261127" cy="2261127"/>
        </a:xfrm>
        <a:prstGeom prst="circularArrow">
          <a:avLst>
            <a:gd name="adj1" fmla="val 4687"/>
            <a:gd name="adj2" fmla="val 299029"/>
            <a:gd name="adj3" fmla="val 2487099"/>
            <a:gd name="adj4" fmla="val 15925376"/>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0014" y="938412"/>
          <a:ext cx="1642850" cy="1642850"/>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45951" y="60622"/>
          <a:ext cx="1771323" cy="1771323"/>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biochemistry</a:t>
          </a:r>
          <a:r>
            <a:rPr lang="en-US" sz="1050" b="1" kern="1200" dirty="0">
              <a:solidFill>
                <a:schemeClr val="bg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7%</a:t>
          </a:r>
        </a:p>
        <a:p>
          <a:pPr marL="0" lvl="0" indent="0" algn="ctr" defTabSz="488950">
            <a:lnSpc>
              <a:spcPct val="90000"/>
            </a:lnSpc>
            <a:spcBef>
              <a:spcPct val="0"/>
            </a:spcBef>
            <a:spcAft>
              <a:spcPct val="35000"/>
            </a:spcAft>
            <a:buNone/>
          </a:pPr>
          <a:r>
            <a:rPr lang="en-US" sz="1100" b="1" kern="1200" dirty="0">
              <a:solidFill>
                <a:schemeClr val="bg1"/>
              </a:solidFill>
            </a:rPr>
            <a:t>VERTICAL INTEGRATION</a:t>
          </a:r>
        </a:p>
        <a:p>
          <a:pPr marL="0" lvl="0" indent="0" algn="ctr" defTabSz="488950">
            <a:lnSpc>
              <a:spcPct val="90000"/>
            </a:lnSpc>
            <a:spcBef>
              <a:spcPct val="0"/>
            </a:spcBef>
            <a:spcAft>
              <a:spcPct val="35000"/>
            </a:spcAft>
            <a:buNone/>
          </a:pPr>
          <a:r>
            <a:rPr lang="en-US" sz="1100" b="1" kern="1200" dirty="0">
              <a:solidFill>
                <a:schemeClr val="bg1"/>
              </a:solidFill>
            </a:rPr>
            <a:t>Clinical integration </a:t>
          </a:r>
        </a:p>
      </dsp:txBody>
      <dsp:txXfrm>
        <a:off x="479461" y="1546327"/>
        <a:ext cx="1018424" cy="1042306"/>
      </dsp:txXfrm>
    </dsp:sp>
    <dsp:sp modelId="{11F11881-67C4-464B-B2A0-7F15A4CA74F3}">
      <dsp:nvSpPr>
        <dsp:cNvPr id="0" name=""/>
        <dsp:cNvSpPr/>
      </dsp:nvSpPr>
      <dsp:spPr>
        <a:xfrm rot="5400000">
          <a:off x="874004" y="2696044"/>
          <a:ext cx="229340" cy="268285"/>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908189" y="2715516"/>
        <a:ext cx="160971" cy="160538"/>
      </dsp:txXfrm>
    </dsp:sp>
    <dsp:sp modelId="{18343954-0F46-49EC-800A-08714300477C}">
      <dsp:nvSpPr>
        <dsp:cNvPr id="0" name=""/>
        <dsp:cNvSpPr/>
      </dsp:nvSpPr>
      <dsp:spPr>
        <a:xfrm>
          <a:off x="447776" y="3053037"/>
          <a:ext cx="1081794" cy="1346068"/>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bg1"/>
              </a:solidFill>
            </a:rPr>
            <a:t> </a:t>
          </a:r>
        </a:p>
      </dsp:txBody>
      <dsp:txXfrm>
        <a:off x="479461" y="3084722"/>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FE803A-9B28-45B3-A89D-B0C58AF25D99}" type="slidenum">
              <a:rPr lang="en-US" smtClean="0"/>
              <a:t>9</a:t>
            </a:fld>
            <a:endParaRPr lang="en-US"/>
          </a:p>
        </p:txBody>
      </p:sp>
    </p:spTree>
    <p:extLst>
      <p:ext uri="{BB962C8B-B14F-4D97-AF65-F5344CB8AC3E}">
        <p14:creationId xmlns:p14="http://schemas.microsoft.com/office/powerpoint/2010/main" val="347392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cbi.nlm.nih.gov/books/NBK54524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C265-A0C1-9054-41B1-A50210F2BC89}"/>
              </a:ext>
            </a:extLst>
          </p:cNvPr>
          <p:cNvSpPr>
            <a:spLocks noGrp="1"/>
          </p:cNvSpPr>
          <p:nvPr>
            <p:ph type="title"/>
          </p:nvPr>
        </p:nvSpPr>
        <p:spPr>
          <a:xfrm>
            <a:off x="628650" y="365126"/>
            <a:ext cx="7886700" cy="958545"/>
          </a:xfrm>
        </p:spPr>
        <p:txBody>
          <a:bodyPr/>
          <a:lstStyle/>
          <a:p>
            <a:r>
              <a:rPr lang="en-US" sz="3000" b="1" dirty="0">
                <a:latin typeface="Calibri"/>
                <a:ea typeface="Calibri Light"/>
                <a:cs typeface="Calibri Light"/>
              </a:rPr>
              <a:t>Chemical Changes in the Rods of the Retina</a:t>
            </a:r>
            <a:endParaRPr lang="en-US" sz="3000" dirty="0">
              <a:latin typeface="Calibri"/>
              <a:ea typeface="Calibri Light"/>
              <a:cs typeface="Calibri Light"/>
            </a:endParaRPr>
          </a:p>
        </p:txBody>
      </p:sp>
      <p:pic>
        <p:nvPicPr>
          <p:cNvPr id="6" name="Content Placeholder 5" descr="A screenshot of a computer&#10;&#10;AI-generated content may be incorrect.">
            <a:extLst>
              <a:ext uri="{FF2B5EF4-FFF2-40B4-BE49-F238E27FC236}">
                <a16:creationId xmlns:a16="http://schemas.microsoft.com/office/drawing/2014/main" id="{BAF874AC-38F0-EC54-2CE1-98DDDF5CE788}"/>
              </a:ext>
            </a:extLst>
          </p:cNvPr>
          <p:cNvPicPr>
            <a:picLocks noGrp="1" noChangeAspect="1"/>
          </p:cNvPicPr>
          <p:nvPr>
            <p:ph idx="1"/>
          </p:nvPr>
        </p:nvPicPr>
        <p:blipFill>
          <a:blip r:embed="rId2"/>
          <a:srcRect l="36919" t="16940" r="12483" b="10603"/>
          <a:stretch/>
        </p:blipFill>
        <p:spPr>
          <a:xfrm>
            <a:off x="1048099" y="1322687"/>
            <a:ext cx="7052477" cy="4927628"/>
          </a:xfrm>
        </p:spPr>
      </p:pic>
      <p:sp>
        <p:nvSpPr>
          <p:cNvPr id="4" name="Slide Number Placeholder 3">
            <a:extLst>
              <a:ext uri="{FF2B5EF4-FFF2-40B4-BE49-F238E27FC236}">
                <a16:creationId xmlns:a16="http://schemas.microsoft.com/office/drawing/2014/main" id="{64558438-F34A-535E-DCCB-44FCB966A329}"/>
              </a:ext>
            </a:extLst>
          </p:cNvPr>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a:extLst>
              <a:ext uri="{FF2B5EF4-FFF2-40B4-BE49-F238E27FC236}">
                <a16:creationId xmlns:a16="http://schemas.microsoft.com/office/drawing/2014/main" id="{60C4E0E4-20C1-0BA0-484F-53A0DF49DE00}"/>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51873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A98F-8339-C344-DFFD-77E305AE2C61}"/>
              </a:ext>
            </a:extLst>
          </p:cNvPr>
          <p:cNvSpPr>
            <a:spLocks noGrp="1"/>
          </p:cNvSpPr>
          <p:nvPr>
            <p:ph type="title"/>
          </p:nvPr>
        </p:nvSpPr>
        <p:spPr>
          <a:xfrm>
            <a:off x="628650" y="365126"/>
            <a:ext cx="7886700" cy="948059"/>
          </a:xfrm>
        </p:spPr>
        <p:txBody>
          <a:bodyPr/>
          <a:lstStyle/>
          <a:p>
            <a:r>
              <a:rPr lang="en-US" sz="3200" b="1" dirty="0">
                <a:latin typeface="Calibri"/>
                <a:ea typeface="+mj-lt"/>
                <a:cs typeface="+mj-lt"/>
              </a:rPr>
              <a:t>Visual phototransduction</a:t>
            </a:r>
            <a:endParaRPr lang="en-US" dirty="0">
              <a:latin typeface="Calibri"/>
              <a:ea typeface="Calibri"/>
              <a:cs typeface="Calibri"/>
            </a:endParaRPr>
          </a:p>
        </p:txBody>
      </p:sp>
      <p:pic>
        <p:nvPicPr>
          <p:cNvPr id="6" name="Content Placeholder 5" descr="Diagram of a cell cycle&#10;&#10;AI-generated content may be incorrect.">
            <a:extLst>
              <a:ext uri="{FF2B5EF4-FFF2-40B4-BE49-F238E27FC236}">
                <a16:creationId xmlns:a16="http://schemas.microsoft.com/office/drawing/2014/main" id="{2405D487-783E-75F3-E377-E7E3ED1AABC1}"/>
              </a:ext>
            </a:extLst>
          </p:cNvPr>
          <p:cNvPicPr>
            <a:picLocks noGrp="1" noChangeAspect="1"/>
          </p:cNvPicPr>
          <p:nvPr>
            <p:ph idx="1"/>
          </p:nvPr>
        </p:nvPicPr>
        <p:blipFill>
          <a:blip r:embed="rId2"/>
          <a:stretch>
            <a:fillRect/>
          </a:stretch>
        </p:blipFill>
        <p:spPr>
          <a:xfrm>
            <a:off x="361973" y="1301313"/>
            <a:ext cx="8441029" cy="4949053"/>
          </a:xfrm>
        </p:spPr>
      </p:pic>
      <p:sp>
        <p:nvSpPr>
          <p:cNvPr id="4" name="Slide Number Placeholder 3">
            <a:extLst>
              <a:ext uri="{FF2B5EF4-FFF2-40B4-BE49-F238E27FC236}">
                <a16:creationId xmlns:a16="http://schemas.microsoft.com/office/drawing/2014/main" id="{15FF4213-DE98-A9A1-B0CF-EBA25A146B0F}"/>
              </a:ext>
            </a:extLst>
          </p:cNvPr>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a:extLst>
              <a:ext uri="{FF2B5EF4-FFF2-40B4-BE49-F238E27FC236}">
                <a16:creationId xmlns:a16="http://schemas.microsoft.com/office/drawing/2014/main" id="{C3B77933-0A80-9103-721D-E897714A6405}"/>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1978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21" y="260758"/>
            <a:ext cx="8250521" cy="1279752"/>
          </a:xfrm>
        </p:spPr>
        <p:txBody>
          <a:bodyPr>
            <a:normAutofit/>
          </a:bodyPr>
          <a:lstStyle/>
          <a:p>
            <a:pPr algn="ctr"/>
            <a:r>
              <a:rPr lang="en-US" sz="3200" dirty="0">
                <a:latin typeface="+mn-lt"/>
                <a:ea typeface="Calibri"/>
                <a:cs typeface="Calibri"/>
              </a:rPr>
              <a:t>Classification of Vitamins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a:solidFill>
                  <a:schemeClr val="tx1"/>
                </a:solidFill>
              </a:rPr>
              <a:t>Core Knowledge</a:t>
            </a:r>
          </a:p>
          <a:p>
            <a:endParaRPr lang="en-US"/>
          </a:p>
        </p:txBody>
      </p:sp>
      <p:pic>
        <p:nvPicPr>
          <p:cNvPr id="3" name="Content Placeholder 2" descr="A chart of vitamins&#10;&#10;AI-generated content may be incorrect.">
            <a:extLst>
              <a:ext uri="{FF2B5EF4-FFF2-40B4-BE49-F238E27FC236}">
                <a16:creationId xmlns:a16="http://schemas.microsoft.com/office/drawing/2014/main" id="{10FD43D6-2E92-F7CD-3395-C2510BC53E7E}"/>
              </a:ext>
            </a:extLst>
          </p:cNvPr>
          <p:cNvPicPr>
            <a:picLocks noGrp="1" noChangeAspect="1"/>
          </p:cNvPicPr>
          <p:nvPr>
            <p:ph idx="1"/>
          </p:nvPr>
        </p:nvPicPr>
        <p:blipFill>
          <a:blip r:embed="rId2"/>
          <a:stretch>
            <a:fillRect/>
          </a:stretch>
        </p:blipFill>
        <p:spPr>
          <a:xfrm>
            <a:off x="277087" y="1278768"/>
            <a:ext cx="8582566" cy="51576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99" y="678180"/>
            <a:ext cx="8726974" cy="1042018"/>
          </a:xfrm>
        </p:spPr>
        <p:txBody>
          <a:bodyPr>
            <a:normAutofit/>
          </a:bodyPr>
          <a:lstStyle/>
          <a:p>
            <a:pPr algn="ctr">
              <a:lnSpc>
                <a:spcPct val="100000"/>
              </a:lnSpc>
              <a:spcBef>
                <a:spcPct val="20000"/>
              </a:spcBef>
            </a:pPr>
            <a:r>
              <a:rPr lang="en-US" sz="3100" dirty="0">
                <a:latin typeface="Calibri"/>
                <a:ea typeface="Calibri"/>
                <a:cs typeface="Calibri"/>
              </a:rPr>
              <a:t>Difference between Fat Soluble and Water Soluble Vitamins </a:t>
            </a:r>
            <a:endParaRPr lang="en-US" sz="4400" dirty="0">
              <a:latin typeface="Calibri"/>
              <a:ea typeface="Calibri"/>
              <a:cs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endParaRPr lang="en-US" dirty="0">
              <a:solidFill>
                <a:schemeClr val="tx1"/>
              </a:solidFill>
            </a:endParaRPr>
          </a:p>
        </p:txBody>
      </p:sp>
      <p:pic>
        <p:nvPicPr>
          <p:cNvPr id="3" name="Picture 2" descr="A table with text on it&#10;&#10;AI-generated content may be incorrect.">
            <a:extLst>
              <a:ext uri="{FF2B5EF4-FFF2-40B4-BE49-F238E27FC236}">
                <a16:creationId xmlns:a16="http://schemas.microsoft.com/office/drawing/2014/main" id="{850D5668-B15E-E7B9-EC18-2D370D2A58BD}"/>
              </a:ext>
            </a:extLst>
          </p:cNvPr>
          <p:cNvPicPr>
            <a:picLocks noChangeAspect="1"/>
          </p:cNvPicPr>
          <p:nvPr/>
        </p:nvPicPr>
        <p:blipFill>
          <a:blip r:embed="rId3"/>
          <a:stretch>
            <a:fillRect/>
          </a:stretch>
        </p:blipFill>
        <p:spPr>
          <a:xfrm>
            <a:off x="563111" y="1712315"/>
            <a:ext cx="7923402" cy="47756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7579"/>
            <a:ext cx="7886700" cy="911147"/>
          </a:xfrm>
        </p:spPr>
        <p:txBody>
          <a:bodyPr>
            <a:normAutofit fontScale="90000"/>
          </a:bodyPr>
          <a:lstStyle/>
          <a:p>
            <a:pPr algn="ctr">
              <a:lnSpc>
                <a:spcPct val="100000"/>
              </a:lnSpc>
            </a:pPr>
            <a:r>
              <a:rPr lang="en-US" sz="3700" b="1" dirty="0">
                <a:ea typeface="Calibri Light"/>
                <a:cs typeface="Calibri Light"/>
              </a:rPr>
              <a:t>Vitamins A</a:t>
            </a:r>
            <a:br>
              <a:rPr lang="en-US" sz="2800" b="1" dirty="0"/>
            </a:br>
            <a:endParaRPr lang="en-US" altLang="en-US" sz="2800" b="1">
              <a:latin typeface="+mn-lt"/>
              <a:ea typeface="Calibri"/>
              <a:cs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64770" y="121920"/>
            <a:ext cx="2404110" cy="239395"/>
          </a:xfrm>
        </p:spPr>
        <p:txBody>
          <a:bodyPr/>
          <a:lstStyle/>
          <a:p>
            <a:r>
              <a:rPr lang="en-US" sz="2400">
                <a:solidFill>
                  <a:schemeClr val="tx1"/>
                </a:solidFill>
              </a:rPr>
              <a:t>Core Knowledge</a:t>
            </a:r>
          </a:p>
          <a:p>
            <a:r>
              <a:rPr lang="en-US">
                <a:ea typeface="Calibri"/>
                <a:cs typeface="Calibri"/>
              </a:rPr>
              <a:t>  </a:t>
            </a:r>
          </a:p>
        </p:txBody>
      </p:sp>
      <p:pic>
        <p:nvPicPr>
          <p:cNvPr id="3" name="Picture 2" descr="A screenshot of a computer&#10;&#10;AI-generated content may be incorrect.">
            <a:extLst>
              <a:ext uri="{FF2B5EF4-FFF2-40B4-BE49-F238E27FC236}">
                <a16:creationId xmlns:a16="http://schemas.microsoft.com/office/drawing/2014/main" id="{755F308C-E90A-F33A-9362-DE2FEC12EB09}"/>
              </a:ext>
            </a:extLst>
          </p:cNvPr>
          <p:cNvPicPr>
            <a:picLocks noChangeAspect="1"/>
          </p:cNvPicPr>
          <p:nvPr/>
        </p:nvPicPr>
        <p:blipFill>
          <a:blip r:embed="rId2"/>
          <a:srcRect l="31756" t="30588" r="34820" b="53333"/>
          <a:stretch/>
        </p:blipFill>
        <p:spPr>
          <a:xfrm>
            <a:off x="167475" y="1801886"/>
            <a:ext cx="8798792" cy="27043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9456"/>
            <a:ext cx="7818120" cy="651193"/>
          </a:xfrm>
        </p:spPr>
        <p:txBody>
          <a:bodyPr/>
          <a:lstStyle/>
          <a:p>
            <a:pPr algn="ctr"/>
            <a:r>
              <a:rPr lang="en-US" b="1" dirty="0">
                <a:latin typeface="Calibri Light"/>
                <a:ea typeface="Calibri Light"/>
                <a:cs typeface="Calibri Light"/>
              </a:rPr>
              <a:t>Vitamin A</a:t>
            </a:r>
            <a:endParaRPr lang="en-US" sz="4000" dirty="0">
              <a:latin typeface="+mn-lt"/>
              <a:ea typeface="Calibri"/>
              <a:cs typeface="Calibri"/>
            </a:endParaRPr>
          </a:p>
          <a:p>
            <a:pPr algn="ctr"/>
            <a:endParaRPr lang="en-US" altLang="en-US" b="1">
              <a:latin typeface="+mn-lt"/>
              <a:ea typeface="Calibri"/>
              <a:cs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a:solidFill>
                  <a:schemeClr val="tx1"/>
                </a:solidFill>
              </a:rPr>
              <a:t>Core Knowledge</a:t>
            </a:r>
          </a:p>
          <a:p>
            <a:endParaRPr lang="en-US"/>
          </a:p>
        </p:txBody>
      </p:sp>
      <p:sp>
        <p:nvSpPr>
          <p:cNvPr id="9" name="Content Placeholder 8">
            <a:extLst>
              <a:ext uri="{FF2B5EF4-FFF2-40B4-BE49-F238E27FC236}">
                <a16:creationId xmlns:a16="http://schemas.microsoft.com/office/drawing/2014/main" id="{1F445311-8CAC-A153-9333-C4A94EB154F4}"/>
              </a:ext>
            </a:extLst>
          </p:cNvPr>
          <p:cNvSpPr>
            <a:spLocks noGrp="1"/>
          </p:cNvSpPr>
          <p:nvPr>
            <p:ph idx="1"/>
          </p:nvPr>
        </p:nvSpPr>
        <p:spPr>
          <a:xfrm>
            <a:off x="685800" y="1374717"/>
            <a:ext cx="3906460" cy="4505066"/>
          </a:xfrm>
        </p:spPr>
        <p:txBody>
          <a:bodyPr vert="horz" lIns="91440" tIns="45720" rIns="91440" bIns="45720" rtlCol="0" anchor="t">
            <a:normAutofit fontScale="92500" lnSpcReduction="10000"/>
          </a:bodyPr>
          <a:lstStyle/>
          <a:p>
            <a:r>
              <a:rPr lang="en-US" sz="2400">
                <a:ea typeface="Calibri"/>
                <a:cs typeface="Calibri"/>
              </a:rPr>
              <a:t>Vitamin A is a complex alcohol &amp; is represented by retinol. </a:t>
            </a:r>
            <a:endParaRPr lang="en-US" sz="2400" dirty="0">
              <a:ea typeface="Calibri"/>
              <a:cs typeface="Calibri"/>
            </a:endParaRPr>
          </a:p>
          <a:p>
            <a:r>
              <a:rPr lang="en-US" sz="2400">
                <a:ea typeface="Calibri"/>
                <a:cs typeface="Calibri"/>
              </a:rPr>
              <a:t>It’s oxidative products retinaldehyde (also called retinal / retinene) is also active compound. </a:t>
            </a:r>
            <a:endParaRPr lang="en-US" sz="2400" dirty="0">
              <a:ea typeface="Calibri"/>
              <a:cs typeface="Calibri"/>
            </a:endParaRPr>
          </a:p>
          <a:p>
            <a:r>
              <a:rPr lang="en-US" sz="2400" dirty="0">
                <a:ea typeface="Calibri"/>
                <a:cs typeface="Calibri"/>
              </a:rPr>
              <a:t>Retinoids also refers to retinol as well. </a:t>
            </a:r>
          </a:p>
          <a:p>
            <a:r>
              <a:rPr lang="en-US" sz="2400" dirty="0">
                <a:ea typeface="Calibri"/>
                <a:cs typeface="Calibri"/>
              </a:rPr>
              <a:t>There are several isomers of vitamin A, the most important of these are 13-cis retinol found in many fish liver oils and 11-cis retinol which occurs in the retina. </a:t>
            </a:r>
            <a:endParaRPr lang="en-US" dirty="0"/>
          </a:p>
        </p:txBody>
      </p:sp>
      <p:pic>
        <p:nvPicPr>
          <p:cNvPr id="3" name="Picture 2">
            <a:extLst>
              <a:ext uri="{FF2B5EF4-FFF2-40B4-BE49-F238E27FC236}">
                <a16:creationId xmlns:a16="http://schemas.microsoft.com/office/drawing/2014/main" id="{172B2DA3-DBF6-C9CD-8196-46A8D2392AD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764" y="1522271"/>
            <a:ext cx="4574890" cy="3379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6596"/>
            <a:ext cx="7886700" cy="1016953"/>
          </a:xfrm>
        </p:spPr>
        <p:txBody>
          <a:bodyPr>
            <a:normAutofit/>
          </a:bodyPr>
          <a:lstStyle/>
          <a:p>
            <a:pPr algn="ctr"/>
            <a:r>
              <a:rPr lang="en-US" sz="3700" b="1" dirty="0">
                <a:latin typeface="Calibri Light"/>
                <a:ea typeface="Calibri Light"/>
                <a:cs typeface="Calibri Light"/>
              </a:rPr>
              <a:t>Vitamin A</a:t>
            </a:r>
            <a:endParaRPr lang="en-US" sz="4000" dirty="0">
              <a:latin typeface="+mn-lt"/>
              <a:ea typeface="Calibri"/>
              <a:cs typeface="Calibri"/>
            </a:endParaRPr>
          </a:p>
          <a:p>
            <a:pPr algn="ctr"/>
            <a:endParaRPr lang="en-US" altLang="en-US" sz="3600" b="1">
              <a:latin typeface="+mn-lt"/>
              <a:ea typeface="Calibri"/>
              <a:cs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73372" y="118145"/>
            <a:ext cx="2209800" cy="365125"/>
          </a:xfrm>
        </p:spPr>
        <p:txBody>
          <a:bodyPr/>
          <a:lstStyle/>
          <a:p>
            <a:r>
              <a:rPr lang="en-US" sz="2400">
                <a:solidFill>
                  <a:schemeClr val="tx1"/>
                </a:solidFill>
              </a:rPr>
              <a:t>Core Knowledge</a:t>
            </a:r>
          </a:p>
          <a:p>
            <a:endParaRPr lang="en-US"/>
          </a:p>
        </p:txBody>
      </p:sp>
      <p:sp>
        <p:nvSpPr>
          <p:cNvPr id="9" name="Content Placeholder 8">
            <a:extLst>
              <a:ext uri="{FF2B5EF4-FFF2-40B4-BE49-F238E27FC236}">
                <a16:creationId xmlns:a16="http://schemas.microsoft.com/office/drawing/2014/main" id="{00FCA11C-57C1-5BE0-2D8D-0BE6397105E2}"/>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endParaRPr lang="en-US" sz="2400" dirty="0">
              <a:ea typeface="Calibri"/>
              <a:cs typeface="Calibri"/>
            </a:endParaRPr>
          </a:p>
          <a:p>
            <a:endParaRPr lang="en-US"/>
          </a:p>
        </p:txBody>
      </p:sp>
      <p:pic>
        <p:nvPicPr>
          <p:cNvPr id="3" name="Picture 2" descr="A screenshot of a computer&#10;&#10;AI-generated content may be incorrect.">
            <a:extLst>
              <a:ext uri="{FF2B5EF4-FFF2-40B4-BE49-F238E27FC236}">
                <a16:creationId xmlns:a16="http://schemas.microsoft.com/office/drawing/2014/main" id="{D3FC9492-213B-47BA-0856-A49E11ACF0A6}"/>
              </a:ext>
            </a:extLst>
          </p:cNvPr>
          <p:cNvPicPr>
            <a:picLocks noChangeAspect="1"/>
          </p:cNvPicPr>
          <p:nvPr/>
        </p:nvPicPr>
        <p:blipFill>
          <a:blip r:embed="rId2"/>
          <a:srcRect l="31438" t="42355" r="34790" b="32034"/>
          <a:stretch/>
        </p:blipFill>
        <p:spPr>
          <a:xfrm>
            <a:off x="394283" y="1446888"/>
            <a:ext cx="8349702" cy="35163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0929-1DBD-A18E-2DFE-E44633E8F406}"/>
              </a:ext>
            </a:extLst>
          </p:cNvPr>
          <p:cNvSpPr>
            <a:spLocks noGrp="1"/>
          </p:cNvSpPr>
          <p:nvPr>
            <p:ph type="title"/>
          </p:nvPr>
        </p:nvSpPr>
        <p:spPr>
          <a:xfrm>
            <a:off x="628650" y="302209"/>
            <a:ext cx="7886700" cy="990004"/>
          </a:xfrm>
        </p:spPr>
        <p:txBody>
          <a:bodyPr/>
          <a:lstStyle/>
          <a:p>
            <a:pPr algn="ctr"/>
            <a:r>
              <a:rPr lang="en-US" sz="3200" b="1" dirty="0">
                <a:ea typeface="Calibri Light"/>
                <a:cs typeface="Calibri Light"/>
              </a:rPr>
              <a:t>Vitamin A</a:t>
            </a:r>
            <a:endParaRPr lang="en-US" b="1" dirty="0">
              <a:ea typeface="Calibri Light"/>
              <a:cs typeface="Calibri Light"/>
            </a:endParaRPr>
          </a:p>
        </p:txBody>
      </p:sp>
      <p:pic>
        <p:nvPicPr>
          <p:cNvPr id="8" name="Content Placeholder 7" descr="A screenshot of a computer&#10;&#10;AI-generated content may be incorrect.">
            <a:extLst>
              <a:ext uri="{FF2B5EF4-FFF2-40B4-BE49-F238E27FC236}">
                <a16:creationId xmlns:a16="http://schemas.microsoft.com/office/drawing/2014/main" id="{79A73DB2-F4BC-73FB-9FE3-4AB68B2EFAFB}"/>
              </a:ext>
            </a:extLst>
          </p:cNvPr>
          <p:cNvPicPr>
            <a:picLocks noGrp="1" noChangeAspect="1"/>
          </p:cNvPicPr>
          <p:nvPr>
            <p:ph idx="1"/>
          </p:nvPr>
        </p:nvPicPr>
        <p:blipFill>
          <a:blip r:embed="rId2"/>
          <a:srcRect l="35060" t="67678" r="37849" b="12628"/>
          <a:stretch/>
        </p:blipFill>
        <p:spPr>
          <a:xfrm>
            <a:off x="869834" y="1503370"/>
            <a:ext cx="7390247" cy="3362992"/>
          </a:xfrm>
        </p:spPr>
      </p:pic>
      <p:sp>
        <p:nvSpPr>
          <p:cNvPr id="4" name="Slide Number Placeholder 3">
            <a:extLst>
              <a:ext uri="{FF2B5EF4-FFF2-40B4-BE49-F238E27FC236}">
                <a16:creationId xmlns:a16="http://schemas.microsoft.com/office/drawing/2014/main" id="{01282E61-2AB5-E14E-BF66-12BF149A586F}"/>
              </a:ext>
            </a:extLst>
          </p:cNvPr>
          <p:cNvSpPr>
            <a:spLocks noGrp="1"/>
          </p:cNvSpPr>
          <p:nvPr>
            <p:ph type="sldNum" sz="quarter" idx="12"/>
          </p:nvPr>
        </p:nvSpPr>
        <p:spPr/>
        <p:txBody>
          <a:bodyPr/>
          <a:lstStyle/>
          <a:p>
            <a:fld id="{B6F15528-21DE-4FAA-801E-634DDDAF4B2B}" type="slidenum">
              <a:rPr lang="en-US" smtClean="0"/>
              <a:t>17</a:t>
            </a:fld>
            <a:endParaRPr lang="en-US"/>
          </a:p>
        </p:txBody>
      </p:sp>
      <p:sp>
        <p:nvSpPr>
          <p:cNvPr id="5" name="Footer Placeholder 4">
            <a:extLst>
              <a:ext uri="{FF2B5EF4-FFF2-40B4-BE49-F238E27FC236}">
                <a16:creationId xmlns:a16="http://schemas.microsoft.com/office/drawing/2014/main" id="{A4B0D0B7-EF9A-14DF-48B9-6C753D4D77BD}"/>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A6E17DDA-26BF-CA22-E0B1-6E14B6440928}"/>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157448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608F-DBA8-FC82-5D4E-6F7208E2FEA8}"/>
              </a:ext>
            </a:extLst>
          </p:cNvPr>
          <p:cNvSpPr>
            <a:spLocks noGrp="1"/>
          </p:cNvSpPr>
          <p:nvPr>
            <p:ph type="title"/>
          </p:nvPr>
        </p:nvSpPr>
        <p:spPr/>
        <p:txBody>
          <a:bodyPr/>
          <a:lstStyle/>
          <a:p>
            <a:pPr algn="ctr"/>
            <a:r>
              <a:rPr lang="en-US" sz="2800" b="1" dirty="0">
                <a:latin typeface="Calibri"/>
                <a:ea typeface="Calibri"/>
                <a:cs typeface="Calibri"/>
              </a:rPr>
              <a:t>Absorption, Transport &amp; Storage of VIT A</a:t>
            </a:r>
            <a:r>
              <a:rPr lang="en-US" sz="2800" dirty="0">
                <a:latin typeface="Calibri"/>
                <a:ea typeface="Calibri"/>
                <a:cs typeface="Calibri"/>
              </a:rPr>
              <a:t> </a:t>
            </a:r>
            <a:endParaRPr lang="en-US" dirty="0">
              <a:ea typeface="Calibri Light"/>
              <a:cs typeface="Calibri Light"/>
            </a:endParaRPr>
          </a:p>
        </p:txBody>
      </p:sp>
      <p:pic>
        <p:nvPicPr>
          <p:cNvPr id="8" name="Content Placeholder 7" descr="A diagram of a liver&#10;&#10;AI-generated content may be incorrect.">
            <a:extLst>
              <a:ext uri="{FF2B5EF4-FFF2-40B4-BE49-F238E27FC236}">
                <a16:creationId xmlns:a16="http://schemas.microsoft.com/office/drawing/2014/main" id="{C7DE9DDA-E0B5-A32C-05FF-34DB073132F2}"/>
              </a:ext>
            </a:extLst>
          </p:cNvPr>
          <p:cNvPicPr>
            <a:picLocks noGrp="1" noChangeAspect="1"/>
          </p:cNvPicPr>
          <p:nvPr>
            <p:ph idx="1"/>
          </p:nvPr>
        </p:nvPicPr>
        <p:blipFill>
          <a:blip r:embed="rId2"/>
          <a:stretch>
            <a:fillRect/>
          </a:stretch>
        </p:blipFill>
        <p:spPr>
          <a:xfrm>
            <a:off x="1003066" y="1521524"/>
            <a:ext cx="7137868" cy="4351338"/>
          </a:xfrm>
        </p:spPr>
      </p:pic>
      <p:sp>
        <p:nvSpPr>
          <p:cNvPr id="4" name="Slide Number Placeholder 3">
            <a:extLst>
              <a:ext uri="{FF2B5EF4-FFF2-40B4-BE49-F238E27FC236}">
                <a16:creationId xmlns:a16="http://schemas.microsoft.com/office/drawing/2014/main" id="{6FE6D5FE-DF44-AB17-84DE-524845E2882A}"/>
              </a:ext>
            </a:extLst>
          </p:cNvPr>
          <p:cNvSpPr>
            <a:spLocks noGrp="1"/>
          </p:cNvSpPr>
          <p:nvPr>
            <p:ph type="sldNum" sz="quarter" idx="12"/>
          </p:nvPr>
        </p:nvSpPr>
        <p:spPr/>
        <p:txBody>
          <a:bodyPr/>
          <a:lstStyle/>
          <a:p>
            <a:fld id="{B6F15528-21DE-4FAA-801E-634DDDAF4B2B}" type="slidenum">
              <a:rPr lang="en-US" smtClean="0"/>
              <a:t>18</a:t>
            </a:fld>
            <a:endParaRPr lang="en-US"/>
          </a:p>
        </p:txBody>
      </p:sp>
      <p:sp>
        <p:nvSpPr>
          <p:cNvPr id="5" name="Footer Placeholder 4">
            <a:extLst>
              <a:ext uri="{FF2B5EF4-FFF2-40B4-BE49-F238E27FC236}">
                <a16:creationId xmlns:a16="http://schemas.microsoft.com/office/drawing/2014/main" id="{0AA843B5-408B-0AC1-2539-0306FA0F96A1}"/>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7A50E79D-ED50-65CF-016F-EB249636E1A5}"/>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68914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592B-3B4F-9E41-FB72-E05C4C53C2CB}"/>
              </a:ext>
            </a:extLst>
          </p:cNvPr>
          <p:cNvSpPr>
            <a:spLocks noGrp="1"/>
          </p:cNvSpPr>
          <p:nvPr>
            <p:ph type="title"/>
          </p:nvPr>
        </p:nvSpPr>
        <p:spPr/>
        <p:txBody>
          <a:bodyPr/>
          <a:lstStyle/>
          <a:p>
            <a:pPr algn="ctr"/>
            <a:r>
              <a:rPr lang="en-US" b="1" dirty="0">
                <a:ea typeface="Calibri Light"/>
                <a:cs typeface="Calibri Light"/>
              </a:rPr>
              <a:t>Function of VIT A</a:t>
            </a:r>
          </a:p>
        </p:txBody>
      </p:sp>
      <p:pic>
        <p:nvPicPr>
          <p:cNvPr id="8" name="Content Placeholder 7" descr="A diagram of functions&#10;&#10;AI-generated content may be incorrect.">
            <a:extLst>
              <a:ext uri="{FF2B5EF4-FFF2-40B4-BE49-F238E27FC236}">
                <a16:creationId xmlns:a16="http://schemas.microsoft.com/office/drawing/2014/main" id="{AD8FB1B1-B921-A80C-B713-498D331D0163}"/>
              </a:ext>
            </a:extLst>
          </p:cNvPr>
          <p:cNvPicPr>
            <a:picLocks noGrp="1" noChangeAspect="1"/>
          </p:cNvPicPr>
          <p:nvPr>
            <p:ph idx="1"/>
          </p:nvPr>
        </p:nvPicPr>
        <p:blipFill>
          <a:blip r:embed="rId2"/>
          <a:stretch>
            <a:fillRect/>
          </a:stretch>
        </p:blipFill>
        <p:spPr>
          <a:xfrm>
            <a:off x="1243918" y="1353744"/>
            <a:ext cx="6656163" cy="4414255"/>
          </a:xfrm>
        </p:spPr>
      </p:pic>
      <p:sp>
        <p:nvSpPr>
          <p:cNvPr id="4" name="Slide Number Placeholder 3">
            <a:extLst>
              <a:ext uri="{FF2B5EF4-FFF2-40B4-BE49-F238E27FC236}">
                <a16:creationId xmlns:a16="http://schemas.microsoft.com/office/drawing/2014/main" id="{4152393B-2D27-CFE3-22D5-FA62DD119C41}"/>
              </a:ext>
            </a:extLst>
          </p:cNvPr>
          <p:cNvSpPr>
            <a:spLocks noGrp="1"/>
          </p:cNvSpPr>
          <p:nvPr>
            <p:ph type="sldNum" sz="quarter" idx="12"/>
          </p:nvPr>
        </p:nvSpPr>
        <p:spPr/>
        <p:txBody>
          <a:bodyPr/>
          <a:lstStyle/>
          <a:p>
            <a:fld id="{B6F15528-21DE-4FAA-801E-634DDDAF4B2B}" type="slidenum">
              <a:rPr lang="en-US" smtClean="0"/>
              <a:t>19</a:t>
            </a:fld>
            <a:endParaRPr lang="en-US"/>
          </a:p>
        </p:txBody>
      </p:sp>
      <p:sp>
        <p:nvSpPr>
          <p:cNvPr id="5" name="Footer Placeholder 4">
            <a:extLst>
              <a:ext uri="{FF2B5EF4-FFF2-40B4-BE49-F238E27FC236}">
                <a16:creationId xmlns:a16="http://schemas.microsoft.com/office/drawing/2014/main" id="{A72103AC-7B2E-970F-C058-D757FC5501FB}"/>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E002A9D0-EFDA-536C-6077-AF699187434E}"/>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407439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br>
              <a:rPr lang="en-US" b="1" dirty="0"/>
            </a:br>
            <a:br>
              <a:rPr lang="en-US" b="1" dirty="0"/>
            </a:br>
            <a:br>
              <a:rPr lang="en-US" b="1" dirty="0"/>
            </a:br>
            <a:br>
              <a:rPr lang="en-US" b="1" dirty="0">
                <a:ea typeface="Calibri"/>
                <a:cs typeface="Calibri"/>
              </a:rPr>
            </a:br>
            <a:r>
              <a:rPr lang="en-US" sz="4000" b="1" dirty="0">
                <a:solidFill>
                  <a:srgbClr val="000000"/>
                </a:solidFill>
                <a:latin typeface="Calibri"/>
                <a:ea typeface="Calibri Light"/>
                <a:cs typeface="Calibri Light"/>
              </a:rPr>
              <a:t>MSK-I MODULE </a:t>
            </a:r>
            <a:br>
              <a:rPr lang="en-US" sz="4000" b="1" dirty="0">
                <a:latin typeface="Calibri"/>
                <a:ea typeface="Calibri Light"/>
                <a:cs typeface="Calibri Light"/>
              </a:rPr>
            </a:br>
            <a:r>
              <a:rPr lang="en-US" sz="4000" b="1" dirty="0">
                <a:solidFill>
                  <a:srgbClr val="000000"/>
                </a:solidFill>
                <a:latin typeface="Calibri"/>
                <a:ea typeface="Calibri Light"/>
                <a:cs typeface="Calibri Light"/>
              </a:rPr>
              <a:t>BIOCHEMISTRY - CBL </a:t>
            </a:r>
            <a:br>
              <a:rPr lang="en-US" sz="4000" b="1" dirty="0">
                <a:latin typeface="Calibri"/>
                <a:ea typeface="Calibri Light"/>
                <a:cs typeface="Calibri Light"/>
              </a:rPr>
            </a:br>
            <a:br>
              <a:rPr lang="en-US" sz="4000" b="1" dirty="0">
                <a:latin typeface="Calibri"/>
                <a:ea typeface="Calibri Light"/>
                <a:cs typeface="Calibri Light"/>
              </a:rPr>
            </a:br>
            <a:r>
              <a:rPr lang="en-US" sz="4000" b="1" dirty="0">
                <a:solidFill>
                  <a:srgbClr val="000000"/>
                </a:solidFill>
                <a:latin typeface="Calibri"/>
                <a:ea typeface="Calibri Light"/>
                <a:cs typeface="Calibri Light"/>
              </a:rPr>
              <a:t>NIGHT BLINDNESS</a:t>
            </a:r>
            <a:br>
              <a:rPr lang="en-US" sz="3600" dirty="0">
                <a:solidFill>
                  <a:srgbClr val="000000"/>
                </a:solidFill>
                <a:latin typeface="Calibri Light"/>
                <a:ea typeface="Calibri Light"/>
                <a:cs typeface="Calibri Light"/>
              </a:rPr>
            </a:br>
            <a:r>
              <a:rPr lang="en-US" sz="3600" dirty="0">
                <a:solidFill>
                  <a:schemeClr val="bg1"/>
                </a:solidFill>
                <a:latin typeface="Calibri Light"/>
                <a:ea typeface="Calibri Light"/>
                <a:cs typeface="Calibri Light"/>
              </a:rPr>
              <a:t>MSK-I MODULE </a:t>
            </a:r>
            <a:br>
              <a:rPr lang="en-US" sz="3600" dirty="0">
                <a:solidFill>
                  <a:schemeClr val="bg1"/>
                </a:solidFill>
                <a:latin typeface="Calibri Light"/>
                <a:ea typeface="Calibri Light"/>
                <a:cs typeface="Calibri Light"/>
              </a:rPr>
            </a:br>
            <a:r>
              <a:rPr lang="en-US" sz="3600" dirty="0">
                <a:solidFill>
                  <a:schemeClr val="bg1"/>
                </a:solidFill>
                <a:latin typeface="Calibri Light"/>
                <a:ea typeface="Calibri Light"/>
                <a:cs typeface="Calibri Light"/>
              </a:rPr>
              <a:t>BIOC</a:t>
            </a:r>
            <a:br>
              <a:rPr lang="en-US" sz="4000" b="1" dirty="0"/>
            </a:br>
            <a:endParaRPr lang="en-US" sz="4000" b="1">
              <a:ea typeface="Calibri"/>
              <a:cs typeface="Calibri"/>
            </a:endParaRPr>
          </a:p>
        </p:txBody>
      </p:sp>
      <p:sp>
        <p:nvSpPr>
          <p:cNvPr id="3" name="Subtitle 2"/>
          <p:cNvSpPr>
            <a:spLocks noGrp="1"/>
          </p:cNvSpPr>
          <p:nvPr>
            <p:ph type="subTitle" idx="1"/>
          </p:nvPr>
        </p:nvSpPr>
        <p:spPr>
          <a:xfrm>
            <a:off x="609600" y="5943444"/>
            <a:ext cx="8534400" cy="762000"/>
          </a:xfrm>
        </p:spPr>
        <p:txBody>
          <a:bodyPr vert="horz" lIns="91440" tIns="45720" rIns="91440" bIns="45720" rtlCol="0" anchor="t">
            <a:normAutofit fontScale="25000" lnSpcReduction="20000"/>
          </a:bodyPr>
          <a:lstStyle/>
          <a:p>
            <a:pPr algn="l"/>
            <a:r>
              <a:rPr lang="en-US" sz="7200" b="1">
                <a:cs typeface="Times New Roman"/>
              </a:rPr>
              <a:t>Presenter: Dr. Almas Ajaz				</a:t>
            </a:r>
          </a:p>
          <a:p>
            <a:pPr algn="l"/>
            <a:r>
              <a:rPr lang="en-US" sz="7200" b="1">
                <a:cs typeface="Times New Roman" panose="02020603050405020304" pitchFamily="18" charset="0"/>
              </a:rPr>
              <a:t>                                       			</a:t>
            </a:r>
            <a:r>
              <a:rPr lang="en-US" sz="3300" b="1">
                <a:cs typeface="Times New Roman" panose="02020603050405020304" pitchFamily="18" charset="0"/>
              </a:rPr>
              <a:t>			</a:t>
            </a:r>
            <a:r>
              <a:rPr lang="en-US" sz="2400" b="1">
                <a:cs typeface="Times New Roman" panose="02020603050405020304" pitchFamily="18" charset="0"/>
              </a:rPr>
              <a:t>		</a:t>
            </a:r>
            <a:endParaRPr lang="en-US" sz="2400" b="1"/>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7696200" y="152400"/>
            <a:ext cx="990600" cy="933650"/>
          </a:xfrm>
          <a:prstGeom prst="rect">
            <a:avLst/>
          </a:prstGeom>
        </p:spPr>
      </p:pic>
      <p:pic>
        <p:nvPicPr>
          <p:cNvPr id="5" name="Picture 4" descr="A close up of a document&#10;&#10;AI-generated content may be incorrect.">
            <a:extLst>
              <a:ext uri="{FF2B5EF4-FFF2-40B4-BE49-F238E27FC236}">
                <a16:creationId xmlns:a16="http://schemas.microsoft.com/office/drawing/2014/main" id="{332CDC07-364D-5E66-F234-C1510AE59853}"/>
              </a:ext>
            </a:extLst>
          </p:cNvPr>
          <p:cNvPicPr>
            <a:picLocks noChangeAspect="1"/>
          </p:cNvPicPr>
          <p:nvPr/>
        </p:nvPicPr>
        <p:blipFill>
          <a:blip r:embed="rId4"/>
          <a:stretch>
            <a:fillRect/>
          </a:stretch>
        </p:blipFill>
        <p:spPr>
          <a:xfrm>
            <a:off x="607385" y="3657600"/>
            <a:ext cx="1507167" cy="19776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512E-40BB-EC93-2FB1-F6FC64749D74}"/>
              </a:ext>
            </a:extLst>
          </p:cNvPr>
          <p:cNvSpPr>
            <a:spLocks noGrp="1"/>
          </p:cNvSpPr>
          <p:nvPr>
            <p:ph type="title"/>
          </p:nvPr>
        </p:nvSpPr>
        <p:spPr>
          <a:xfrm>
            <a:off x="628650" y="323182"/>
            <a:ext cx="7886700" cy="979517"/>
          </a:xfrm>
        </p:spPr>
        <p:txBody>
          <a:bodyPr/>
          <a:lstStyle/>
          <a:p>
            <a:pPr algn="ctr"/>
            <a:r>
              <a:rPr lang="en-US" sz="3000" b="1" dirty="0">
                <a:ea typeface="Calibri Light"/>
                <a:cs typeface="Calibri Light"/>
              </a:rPr>
              <a:t>Absorption of VIT A</a:t>
            </a:r>
            <a:endParaRPr lang="en-US" b="1" dirty="0">
              <a:ea typeface="Calibri Light"/>
              <a:cs typeface="Calibri Light"/>
            </a:endParaRPr>
          </a:p>
        </p:txBody>
      </p:sp>
      <p:pic>
        <p:nvPicPr>
          <p:cNvPr id="8" name="Content Placeholder 7" descr="A diagram of a protein&#10;&#10;AI-generated content may be incorrect.">
            <a:extLst>
              <a:ext uri="{FF2B5EF4-FFF2-40B4-BE49-F238E27FC236}">
                <a16:creationId xmlns:a16="http://schemas.microsoft.com/office/drawing/2014/main" id="{2631F2EA-EE2A-42F1-DCC9-1EA1277B5D4E}"/>
              </a:ext>
            </a:extLst>
          </p:cNvPr>
          <p:cNvPicPr>
            <a:picLocks noGrp="1" noChangeAspect="1"/>
          </p:cNvPicPr>
          <p:nvPr>
            <p:ph idx="1"/>
          </p:nvPr>
        </p:nvPicPr>
        <p:blipFill>
          <a:blip r:embed="rId2"/>
          <a:stretch>
            <a:fillRect/>
          </a:stretch>
        </p:blipFill>
        <p:spPr>
          <a:xfrm>
            <a:off x="810161" y="1060130"/>
            <a:ext cx="7523677" cy="5190237"/>
          </a:xfrm>
        </p:spPr>
      </p:pic>
      <p:sp>
        <p:nvSpPr>
          <p:cNvPr id="4" name="Slide Number Placeholder 3">
            <a:extLst>
              <a:ext uri="{FF2B5EF4-FFF2-40B4-BE49-F238E27FC236}">
                <a16:creationId xmlns:a16="http://schemas.microsoft.com/office/drawing/2014/main" id="{4E5F6F1B-D37D-51DC-3C47-9170D05CC227}"/>
              </a:ext>
            </a:extLst>
          </p:cNvPr>
          <p:cNvSpPr>
            <a:spLocks noGrp="1"/>
          </p:cNvSpPr>
          <p:nvPr>
            <p:ph type="sldNum" sz="quarter" idx="12"/>
          </p:nvPr>
        </p:nvSpPr>
        <p:spPr/>
        <p:txBody>
          <a:bodyPr/>
          <a:lstStyle/>
          <a:p>
            <a:fld id="{B6F15528-21DE-4FAA-801E-634DDDAF4B2B}" type="slidenum">
              <a:rPr lang="en-US" smtClean="0"/>
              <a:t>20</a:t>
            </a:fld>
            <a:endParaRPr lang="en-US"/>
          </a:p>
        </p:txBody>
      </p:sp>
      <p:sp>
        <p:nvSpPr>
          <p:cNvPr id="5" name="Footer Placeholder 4">
            <a:extLst>
              <a:ext uri="{FF2B5EF4-FFF2-40B4-BE49-F238E27FC236}">
                <a16:creationId xmlns:a16="http://schemas.microsoft.com/office/drawing/2014/main" id="{3E4424BB-141C-959B-2474-338EB6B4BCBC}"/>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52B6F797-D7B8-5039-55D7-74CBE9FF139E}"/>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55627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4B25-6E3A-F4ED-5BB7-6569732A9C2E}"/>
              </a:ext>
            </a:extLst>
          </p:cNvPr>
          <p:cNvSpPr>
            <a:spLocks noGrp="1"/>
          </p:cNvSpPr>
          <p:nvPr>
            <p:ph type="title"/>
          </p:nvPr>
        </p:nvSpPr>
        <p:spPr/>
        <p:txBody>
          <a:bodyPr/>
          <a:lstStyle/>
          <a:p>
            <a:pPr algn="ctr"/>
            <a:r>
              <a:rPr lang="en-US" b="1" dirty="0">
                <a:ea typeface="Calibri Light"/>
                <a:cs typeface="Calibri Light"/>
              </a:rPr>
              <a:t>Role of VIT A in the Eye</a:t>
            </a:r>
            <a:r>
              <a:rPr lang="en-US" dirty="0">
                <a:ea typeface="Calibri Light"/>
                <a:cs typeface="Calibri Light"/>
              </a:rPr>
              <a:t> </a:t>
            </a:r>
            <a:endParaRPr lang="en-US" b="1" dirty="0">
              <a:ea typeface="Calibri Light"/>
              <a:cs typeface="Calibri Light"/>
            </a:endParaRPr>
          </a:p>
        </p:txBody>
      </p:sp>
      <p:pic>
        <p:nvPicPr>
          <p:cNvPr id="6" name="Content Placeholder 5" descr="A diagram of a retina&#10;&#10;AI-generated content may be incorrect.">
            <a:extLst>
              <a:ext uri="{FF2B5EF4-FFF2-40B4-BE49-F238E27FC236}">
                <a16:creationId xmlns:a16="http://schemas.microsoft.com/office/drawing/2014/main" id="{1C54244A-D034-697C-CEEE-8B9AB0016633}"/>
              </a:ext>
            </a:extLst>
          </p:cNvPr>
          <p:cNvPicPr>
            <a:picLocks noGrp="1" noChangeAspect="1"/>
          </p:cNvPicPr>
          <p:nvPr>
            <p:ph idx="1"/>
          </p:nvPr>
        </p:nvPicPr>
        <p:blipFill>
          <a:blip r:embed="rId2"/>
          <a:stretch>
            <a:fillRect/>
          </a:stretch>
        </p:blipFill>
        <p:spPr>
          <a:xfrm>
            <a:off x="242584" y="1248882"/>
            <a:ext cx="8648344" cy="4351338"/>
          </a:xfrm>
        </p:spPr>
      </p:pic>
      <p:sp>
        <p:nvSpPr>
          <p:cNvPr id="4" name="Slide Number Placeholder 3">
            <a:extLst>
              <a:ext uri="{FF2B5EF4-FFF2-40B4-BE49-F238E27FC236}">
                <a16:creationId xmlns:a16="http://schemas.microsoft.com/office/drawing/2014/main" id="{9FD70E8D-D275-8AF1-B346-4646A286F734}"/>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E18F227D-36D9-FC05-68BB-598C74A889C6}"/>
              </a:ext>
            </a:extLst>
          </p:cNvPr>
          <p:cNvSpPr>
            <a:spLocks noGrp="1"/>
          </p:cNvSpPr>
          <p:nvPr>
            <p:ph type="ftr" sz="quarter" idx="3"/>
          </p:nvPr>
        </p:nvSpPr>
        <p:spPr/>
        <p:txBody>
          <a:bodyPr/>
          <a:lstStyle/>
          <a:p>
            <a:endParaRPr lang="en-US"/>
          </a:p>
        </p:txBody>
      </p:sp>
      <p:sp>
        <p:nvSpPr>
          <p:cNvPr id="8" name="Footer Placeholder 4">
            <a:extLst>
              <a:ext uri="{FF2B5EF4-FFF2-40B4-BE49-F238E27FC236}">
                <a16:creationId xmlns:a16="http://schemas.microsoft.com/office/drawing/2014/main" id="{5D03DB27-80F8-F771-E34D-726A529AC61C}"/>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207185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78A5-A947-E45A-1816-2FFC112726AD}"/>
              </a:ext>
            </a:extLst>
          </p:cNvPr>
          <p:cNvSpPr>
            <a:spLocks noGrp="1"/>
          </p:cNvSpPr>
          <p:nvPr>
            <p:ph type="title"/>
          </p:nvPr>
        </p:nvSpPr>
        <p:spPr/>
        <p:txBody>
          <a:bodyPr/>
          <a:lstStyle/>
          <a:p>
            <a:pPr algn="ctr"/>
            <a:r>
              <a:rPr lang="en-US" b="1" dirty="0">
                <a:ea typeface="Calibri Light"/>
                <a:cs typeface="Calibri Light"/>
              </a:rPr>
              <a:t>Role of Vitamin A in the Body </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7DBF3150-FB5F-9B28-316F-49CA44BB27BA}"/>
              </a:ext>
            </a:extLst>
          </p:cNvPr>
          <p:cNvSpPr>
            <a:spLocks noGrp="1"/>
          </p:cNvSpPr>
          <p:nvPr>
            <p:ph idx="1"/>
          </p:nvPr>
        </p:nvSpPr>
        <p:spPr>
          <a:xfrm>
            <a:off x="628650" y="1416662"/>
            <a:ext cx="4950554" cy="4823218"/>
          </a:xfrm>
        </p:spPr>
        <p:txBody>
          <a:bodyPr vert="horz" lIns="91440" tIns="45720" rIns="91440" bIns="45720" rtlCol="0" anchor="t">
            <a:normAutofit/>
          </a:bodyPr>
          <a:lstStyle/>
          <a:p>
            <a:pPr>
              <a:buFont typeface="Arial,Sans-Serif" panose="020B0604020202020204" pitchFamily="34" charset="0"/>
            </a:pPr>
            <a:r>
              <a:rPr lang="en-US" sz="2300">
                <a:ea typeface="Calibri"/>
                <a:cs typeface="Calibri"/>
              </a:rPr>
              <a:t>Vitamin-A is essential for vision, growth and reproduction and to maintain normal epithelial cells.</a:t>
            </a:r>
            <a:endParaRPr lang="en-US" sz="2300" dirty="0">
              <a:ea typeface="Calibri"/>
              <a:cs typeface="Calibri"/>
            </a:endParaRPr>
          </a:p>
          <a:p>
            <a:endParaRPr lang="en-US" sz="2300" dirty="0">
              <a:ea typeface="Calibri"/>
              <a:cs typeface="Calibri"/>
            </a:endParaRPr>
          </a:p>
          <a:p>
            <a:pPr marL="342900" indent="-342900">
              <a:buAutoNum type="arabicPeriod"/>
            </a:pPr>
            <a:r>
              <a:rPr lang="en-US" sz="2300" b="1" dirty="0">
                <a:ea typeface="Calibri"/>
                <a:cs typeface="Calibri"/>
              </a:rPr>
              <a:t>Role of vitamin A in vision: Vitamin A regulates visual cycle (Wald’s visual cycle):</a:t>
            </a:r>
            <a:endParaRPr lang="en-US" sz="2300" dirty="0">
              <a:ea typeface="Calibri"/>
              <a:cs typeface="Calibri"/>
            </a:endParaRPr>
          </a:p>
          <a:p>
            <a:pPr>
              <a:buFont typeface="Arial,Sans-Serif" panose="020B0604020202020204" pitchFamily="34" charset="0"/>
            </a:pPr>
            <a:r>
              <a:rPr lang="en-US" sz="2300" dirty="0">
                <a:ea typeface="Calibri"/>
                <a:cs typeface="Calibri"/>
              </a:rPr>
              <a:t>Both dark, bright and color vision depends upon the activity of vitamin A.</a:t>
            </a:r>
          </a:p>
          <a:p>
            <a:pPr>
              <a:buFont typeface="Arial,Sans-Serif" panose="020B0604020202020204" pitchFamily="34" charset="0"/>
            </a:pPr>
            <a:r>
              <a:rPr lang="en-US" sz="2300" dirty="0">
                <a:ea typeface="Calibri"/>
                <a:cs typeface="Calibri"/>
              </a:rPr>
              <a:t>Rods are responsible for dim light vision, </a:t>
            </a:r>
            <a:r>
              <a:rPr lang="en-US" sz="2300" err="1">
                <a:ea typeface="Calibri"/>
                <a:cs typeface="Calibri"/>
              </a:rPr>
              <a:t>where as</a:t>
            </a:r>
            <a:r>
              <a:rPr lang="en-US" sz="2300" dirty="0">
                <a:ea typeface="Calibri"/>
                <a:cs typeface="Calibri"/>
              </a:rPr>
              <a:t> cones are responsible for color and bright light vision.</a:t>
            </a:r>
            <a:endParaRPr lang="en-US" dirty="0">
              <a:ea typeface="Calibri"/>
              <a:cs typeface="Calibri"/>
            </a:endParaRPr>
          </a:p>
        </p:txBody>
      </p:sp>
      <p:sp>
        <p:nvSpPr>
          <p:cNvPr id="4" name="Slide Number Placeholder 3">
            <a:extLst>
              <a:ext uri="{FF2B5EF4-FFF2-40B4-BE49-F238E27FC236}">
                <a16:creationId xmlns:a16="http://schemas.microsoft.com/office/drawing/2014/main" id="{4FA392A6-F911-3FDA-DE87-C683C210646A}"/>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A664EF13-FF0E-40CD-D17C-7CF34EC3245E}"/>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D0E69998-93C1-407C-7BB4-42BF93CC29F9}"/>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pic>
        <p:nvPicPr>
          <p:cNvPr id="8" name="Picture 7" descr="A screenshot of a computer screen&#10;&#10;AI-generated content may be incorrect.">
            <a:extLst>
              <a:ext uri="{FF2B5EF4-FFF2-40B4-BE49-F238E27FC236}">
                <a16:creationId xmlns:a16="http://schemas.microsoft.com/office/drawing/2014/main" id="{EA76B8C1-0CB6-BD95-A193-9D295DC64B89}"/>
              </a:ext>
            </a:extLst>
          </p:cNvPr>
          <p:cNvPicPr>
            <a:picLocks noChangeAspect="1"/>
          </p:cNvPicPr>
          <p:nvPr/>
        </p:nvPicPr>
        <p:blipFill>
          <a:blip r:embed="rId2"/>
          <a:srcRect l="17569" t="11175" r="36164" b="24960"/>
          <a:stretch/>
        </p:blipFill>
        <p:spPr>
          <a:xfrm>
            <a:off x="5575096" y="1320812"/>
            <a:ext cx="3312674" cy="4214813"/>
          </a:xfrm>
          <a:prstGeom prst="rect">
            <a:avLst/>
          </a:prstGeom>
        </p:spPr>
      </p:pic>
    </p:spTree>
    <p:extLst>
      <p:ext uri="{BB962C8B-B14F-4D97-AF65-F5344CB8AC3E}">
        <p14:creationId xmlns:p14="http://schemas.microsoft.com/office/powerpoint/2010/main" val="122959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BE75-0EC8-9345-3DC5-8ADC270F562C}"/>
              </a:ext>
            </a:extLst>
          </p:cNvPr>
          <p:cNvSpPr>
            <a:spLocks noGrp="1"/>
          </p:cNvSpPr>
          <p:nvPr>
            <p:ph type="title"/>
          </p:nvPr>
        </p:nvSpPr>
        <p:spPr>
          <a:xfrm>
            <a:off x="628650" y="323182"/>
            <a:ext cx="7886700" cy="864168"/>
          </a:xfrm>
        </p:spPr>
        <p:txBody>
          <a:bodyPr/>
          <a:lstStyle/>
          <a:p>
            <a:pPr algn="ctr"/>
            <a:r>
              <a:rPr lang="en-US" b="1" dirty="0">
                <a:ea typeface="Calibri Light"/>
                <a:cs typeface="Calibri Light"/>
              </a:rPr>
              <a:t>Role of Vitamin A in the Body </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A20A4FEB-54F0-4458-E8C6-80A19E6620F1}"/>
              </a:ext>
            </a:extLst>
          </p:cNvPr>
          <p:cNvSpPr>
            <a:spLocks noGrp="1"/>
          </p:cNvSpPr>
          <p:nvPr>
            <p:ph idx="1"/>
          </p:nvPr>
        </p:nvSpPr>
        <p:spPr>
          <a:xfrm>
            <a:off x="408439" y="1172828"/>
            <a:ext cx="4537976" cy="5359099"/>
          </a:xfrm>
        </p:spPr>
        <p:txBody>
          <a:bodyPr vert="horz" lIns="91440" tIns="45720" rIns="91440" bIns="45720" rtlCol="0" anchor="t">
            <a:normAutofit fontScale="92500" lnSpcReduction="10000"/>
          </a:bodyPr>
          <a:lstStyle/>
          <a:p>
            <a:pPr>
              <a:buFont typeface="Arial,Sans-Serif" panose="020B0604020202020204" pitchFamily="34" charset="0"/>
            </a:pPr>
            <a:r>
              <a:rPr lang="en-US" sz="2200" b="1" dirty="0">
                <a:ea typeface="Calibri"/>
                <a:cs typeface="Calibri"/>
              </a:rPr>
              <a:t>Dark adaptation time</a:t>
            </a:r>
            <a:r>
              <a:rPr lang="en-US" sz="1800" b="1" dirty="0">
                <a:ea typeface="Calibri"/>
                <a:cs typeface="Calibri"/>
              </a:rPr>
              <a:t>:</a:t>
            </a:r>
            <a:endParaRPr lang="en-US" sz="1800" dirty="0">
              <a:ea typeface="Calibri"/>
              <a:cs typeface="Calibri"/>
            </a:endParaRPr>
          </a:p>
          <a:p>
            <a:pPr marL="742950" lvl="1" indent="-285750">
              <a:buFont typeface="Arial,Sans-Serif" panose="020B0604020202020204" pitchFamily="34" charset="0"/>
            </a:pPr>
            <a:r>
              <a:rPr lang="en-US" sz="2000" dirty="0">
                <a:ea typeface="Calibri"/>
                <a:cs typeface="Calibri"/>
              </a:rPr>
              <a:t>In the absence of vit-A the dark adaptation time is longer.</a:t>
            </a:r>
          </a:p>
          <a:p>
            <a:pPr marL="742950" lvl="1" indent="-285750">
              <a:buFont typeface="Arial,Sans-Serif" panose="020B0604020202020204" pitchFamily="34" charset="0"/>
            </a:pPr>
            <a:r>
              <a:rPr lang="en-US" sz="2000" dirty="0">
                <a:ea typeface="Calibri"/>
                <a:cs typeface="Calibri"/>
              </a:rPr>
              <a:t>When an individual suddenly enters the dim light room rhodopsin are depleted.</a:t>
            </a:r>
          </a:p>
          <a:p>
            <a:pPr marL="742950" lvl="1" indent="-285750">
              <a:buFont typeface="Arial,Sans-Serif" panose="020B0604020202020204" pitchFamily="34" charset="0"/>
            </a:pPr>
            <a:r>
              <a:rPr lang="en-US" sz="2000" dirty="0">
                <a:ea typeface="Calibri"/>
                <a:cs typeface="Calibri"/>
              </a:rPr>
              <a:t>The room appears dark until and unless rhodopsin is not regenerated.</a:t>
            </a:r>
          </a:p>
          <a:p>
            <a:pPr marL="742950" lvl="1" indent="-285750">
              <a:buFont typeface="Arial,Sans-Serif" panose="020B0604020202020204" pitchFamily="34" charset="0"/>
            </a:pPr>
            <a:r>
              <a:rPr lang="en-US" sz="2000">
                <a:ea typeface="Calibri"/>
                <a:cs typeface="Calibri"/>
              </a:rPr>
              <a:t>For this reason, vit-A is required</a:t>
            </a:r>
            <a:r>
              <a:rPr lang="en-US" sz="1900">
                <a:ea typeface="Calibri"/>
                <a:cs typeface="Calibri"/>
              </a:rPr>
              <a:t>.</a:t>
            </a:r>
          </a:p>
          <a:p>
            <a:pPr>
              <a:buFont typeface="Arial,Sans-Serif" panose="020B0604020202020204" pitchFamily="34" charset="0"/>
            </a:pPr>
            <a:r>
              <a:rPr lang="en-US" sz="2200" b="1">
                <a:ea typeface="Calibri"/>
                <a:cs typeface="Calibri"/>
              </a:rPr>
              <a:t>Color vision:</a:t>
            </a:r>
            <a:endParaRPr lang="en-US" sz="2200">
              <a:ea typeface="Calibri"/>
              <a:cs typeface="Calibri"/>
            </a:endParaRPr>
          </a:p>
          <a:p>
            <a:pPr marL="742950" lvl="1" indent="-285750">
              <a:buFont typeface="Arial,Sans-Serif" panose="020B0604020202020204" pitchFamily="34" charset="0"/>
            </a:pPr>
            <a:r>
              <a:rPr lang="en-US" sz="2000" dirty="0">
                <a:ea typeface="Calibri"/>
                <a:cs typeface="Calibri"/>
              </a:rPr>
              <a:t>Cones are responsible for color vision such as Iodopsin (green), </a:t>
            </a:r>
            <a:r>
              <a:rPr lang="en-US" sz="2000" dirty="0" err="1">
                <a:ea typeface="Calibri"/>
                <a:cs typeface="Calibri"/>
              </a:rPr>
              <a:t>cyanopsin</a:t>
            </a:r>
            <a:r>
              <a:rPr lang="en-US" sz="2000" dirty="0">
                <a:ea typeface="Calibri"/>
                <a:cs typeface="Calibri"/>
              </a:rPr>
              <a:t> (blue) and </a:t>
            </a:r>
            <a:r>
              <a:rPr lang="en-US" sz="2000" dirty="0" err="1">
                <a:ea typeface="Calibri"/>
                <a:cs typeface="Calibri"/>
              </a:rPr>
              <a:t>porphyropsin</a:t>
            </a:r>
            <a:r>
              <a:rPr lang="en-US" sz="2000" dirty="0">
                <a:ea typeface="Calibri"/>
                <a:cs typeface="Calibri"/>
              </a:rPr>
              <a:t> (red).</a:t>
            </a:r>
          </a:p>
          <a:p>
            <a:pPr marL="742950" lvl="1" indent="-285750">
              <a:buFont typeface="Arial,Sans-Serif" panose="020B0604020202020204" pitchFamily="34" charset="0"/>
            </a:pPr>
            <a:r>
              <a:rPr lang="en-US" sz="2000" dirty="0">
                <a:ea typeface="Calibri"/>
                <a:cs typeface="Calibri"/>
              </a:rPr>
              <a:t>These also form retinal complexes and upon bleaching release different colors, red, blue, and green which are transmitted as nerve impulse to central nervous system.</a:t>
            </a:r>
            <a:endParaRPr lang="en-US" dirty="0"/>
          </a:p>
        </p:txBody>
      </p:sp>
      <p:sp>
        <p:nvSpPr>
          <p:cNvPr id="4" name="Slide Number Placeholder 3">
            <a:extLst>
              <a:ext uri="{FF2B5EF4-FFF2-40B4-BE49-F238E27FC236}">
                <a16:creationId xmlns:a16="http://schemas.microsoft.com/office/drawing/2014/main" id="{2B6A505A-61C5-F0D0-AFD1-89162A89225C}"/>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58687A52-45CE-69AE-8FCD-59E97B5BA535}"/>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7B4AC791-0783-1C1D-FED2-EA4F25389D85}"/>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pic>
        <p:nvPicPr>
          <p:cNvPr id="8" name="Picture 7">
            <a:extLst>
              <a:ext uri="{FF2B5EF4-FFF2-40B4-BE49-F238E27FC236}">
                <a16:creationId xmlns:a16="http://schemas.microsoft.com/office/drawing/2014/main" id="{D7C92911-8326-9C04-7AA5-F470187D5A88}"/>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629" y="1293303"/>
            <a:ext cx="378953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1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A103-2F17-9008-B523-02C36A4F2C6E}"/>
              </a:ext>
            </a:extLst>
          </p:cNvPr>
          <p:cNvSpPr>
            <a:spLocks noGrp="1"/>
          </p:cNvSpPr>
          <p:nvPr>
            <p:ph type="title"/>
          </p:nvPr>
        </p:nvSpPr>
        <p:spPr/>
        <p:txBody>
          <a:bodyPr/>
          <a:lstStyle/>
          <a:p>
            <a:pPr algn="ctr"/>
            <a:r>
              <a:rPr lang="en-US" b="1" dirty="0">
                <a:ea typeface="Calibri Light"/>
                <a:cs typeface="Calibri Light"/>
              </a:rPr>
              <a:t>Role of Vitamins In the Body </a:t>
            </a:r>
            <a:endParaRPr lang="en-US" dirty="0"/>
          </a:p>
        </p:txBody>
      </p:sp>
      <p:sp>
        <p:nvSpPr>
          <p:cNvPr id="3" name="Content Placeholder 2">
            <a:extLst>
              <a:ext uri="{FF2B5EF4-FFF2-40B4-BE49-F238E27FC236}">
                <a16:creationId xmlns:a16="http://schemas.microsoft.com/office/drawing/2014/main" id="{DF095EAA-1582-3D41-CD7E-F13F9E18B1FF}"/>
              </a:ext>
            </a:extLst>
          </p:cNvPr>
          <p:cNvSpPr>
            <a:spLocks noGrp="1"/>
          </p:cNvSpPr>
          <p:nvPr>
            <p:ph idx="1"/>
          </p:nvPr>
        </p:nvSpPr>
        <p:spPr>
          <a:xfrm>
            <a:off x="628650" y="1490065"/>
            <a:ext cx="3954361" cy="4760301"/>
          </a:xfrm>
        </p:spPr>
        <p:txBody>
          <a:bodyPr vert="horz" lIns="91440" tIns="45720" rIns="91440" bIns="45720" rtlCol="0" anchor="t">
            <a:normAutofit/>
          </a:bodyPr>
          <a:lstStyle/>
          <a:p>
            <a:r>
              <a:rPr lang="en-US" sz="2200">
                <a:ea typeface="Calibri"/>
                <a:cs typeface="Calibri"/>
              </a:rPr>
              <a:t>2.  </a:t>
            </a:r>
            <a:r>
              <a:rPr lang="en-US" sz="2200" b="1">
                <a:ea typeface="Calibri"/>
                <a:cs typeface="Calibri"/>
              </a:rPr>
              <a:t>Maintenance of healthy epithelial surfaces:</a:t>
            </a:r>
            <a:endParaRPr lang="en-US" sz="2200" dirty="0">
              <a:ea typeface="Calibri"/>
              <a:cs typeface="Calibri"/>
            </a:endParaRPr>
          </a:p>
          <a:p>
            <a:pPr>
              <a:buFont typeface="Arial,Sans-Serif" panose="020B0604020202020204" pitchFamily="34" charset="0"/>
              <a:buChar char="•"/>
            </a:pPr>
            <a:r>
              <a:rPr lang="en-US" sz="2200" dirty="0">
                <a:ea typeface="Calibri"/>
                <a:cs typeface="Calibri"/>
              </a:rPr>
              <a:t>Retinol and retinoic acid regulate/control the keratin gene and therefore prevent the formation of keratinized (horny) surfaces.</a:t>
            </a:r>
          </a:p>
          <a:p>
            <a:pPr>
              <a:buFont typeface="Arial,Sans-Serif" panose="020B0604020202020204" pitchFamily="34" charset="0"/>
              <a:buChar char="•"/>
            </a:pPr>
            <a:r>
              <a:rPr lang="en-US" sz="2200" dirty="0">
                <a:ea typeface="Calibri"/>
                <a:cs typeface="Calibri"/>
              </a:rPr>
              <a:t>Similarly, retinyl-phosphate are involved in the synthesis of mucus (mucopolysaccharide) as well as glycoprotein, which is required to keep the epithelial surfaces smooth and moist.</a:t>
            </a:r>
            <a:endParaRPr lang="en-US" dirty="0">
              <a:ea typeface="Calibri"/>
              <a:cs typeface="Calibri"/>
            </a:endParaRPr>
          </a:p>
        </p:txBody>
      </p:sp>
      <p:sp>
        <p:nvSpPr>
          <p:cNvPr id="4" name="Slide Number Placeholder 3">
            <a:extLst>
              <a:ext uri="{FF2B5EF4-FFF2-40B4-BE49-F238E27FC236}">
                <a16:creationId xmlns:a16="http://schemas.microsoft.com/office/drawing/2014/main" id="{95FA93F2-E946-1ECF-3F4C-79A646F0C426}"/>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E0766634-D16D-CB93-4072-38DCA6D4DD9D}"/>
              </a:ext>
            </a:extLst>
          </p:cNvPr>
          <p:cNvSpPr>
            <a:spLocks noGrp="1"/>
          </p:cNvSpPr>
          <p:nvPr>
            <p:ph type="ftr" sz="quarter" idx="3"/>
          </p:nvPr>
        </p:nvSpPr>
        <p:spPr/>
        <p:txBody>
          <a:bodyPr/>
          <a:lstStyle/>
          <a:p>
            <a:endParaRPr lang="en-US"/>
          </a:p>
        </p:txBody>
      </p:sp>
      <p:sp>
        <p:nvSpPr>
          <p:cNvPr id="7" name="Footer Placeholder 4">
            <a:extLst>
              <a:ext uri="{FF2B5EF4-FFF2-40B4-BE49-F238E27FC236}">
                <a16:creationId xmlns:a16="http://schemas.microsoft.com/office/drawing/2014/main" id="{D829D466-3F9B-71A6-00D5-32399AFFAFA8}"/>
              </a:ext>
            </a:extLst>
          </p:cNvPr>
          <p:cNvSpPr txBox="1">
            <a:spLocks/>
          </p:cNvSpPr>
          <p:nvPr/>
        </p:nvSpPr>
        <p:spPr>
          <a:xfrm>
            <a:off x="173372" y="1181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pic>
        <p:nvPicPr>
          <p:cNvPr id="10" name="Picture 9" descr="A diagram of a human body&#10;&#10;AI-generated content may be incorrect.">
            <a:extLst>
              <a:ext uri="{FF2B5EF4-FFF2-40B4-BE49-F238E27FC236}">
                <a16:creationId xmlns:a16="http://schemas.microsoft.com/office/drawing/2014/main" id="{04B7FE63-BDE9-973A-D741-FE828D777283}"/>
              </a:ext>
            </a:extLst>
          </p:cNvPr>
          <p:cNvPicPr>
            <a:picLocks noChangeAspect="1"/>
          </p:cNvPicPr>
          <p:nvPr/>
        </p:nvPicPr>
        <p:blipFill>
          <a:blip r:embed="rId2"/>
          <a:stretch>
            <a:fillRect/>
          </a:stretch>
        </p:blipFill>
        <p:spPr>
          <a:xfrm>
            <a:off x="4533288" y="1841733"/>
            <a:ext cx="4534075" cy="3688360"/>
          </a:xfrm>
          <a:prstGeom prst="rect">
            <a:avLst/>
          </a:prstGeom>
        </p:spPr>
      </p:pic>
    </p:spTree>
    <p:extLst>
      <p:ext uri="{BB962C8B-B14F-4D97-AF65-F5344CB8AC3E}">
        <p14:creationId xmlns:p14="http://schemas.microsoft.com/office/powerpoint/2010/main" val="228800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D924-4B56-E8AA-D746-6272AEAB2F2F}"/>
              </a:ext>
            </a:extLst>
          </p:cNvPr>
          <p:cNvSpPr>
            <a:spLocks noGrp="1"/>
          </p:cNvSpPr>
          <p:nvPr>
            <p:ph type="title"/>
          </p:nvPr>
        </p:nvSpPr>
        <p:spPr/>
        <p:txBody>
          <a:bodyPr/>
          <a:lstStyle/>
          <a:p>
            <a:pPr algn="ctr"/>
            <a:r>
              <a:rPr lang="en-US" b="1" dirty="0">
                <a:ea typeface="Calibri Light"/>
                <a:cs typeface="Calibri Light"/>
              </a:rPr>
              <a:t>Role of Vitamins In the Body </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6D13F475-C4FB-E27C-7DD1-CA442F69DF7F}"/>
              </a:ext>
            </a:extLst>
          </p:cNvPr>
          <p:cNvSpPr>
            <a:spLocks noGrp="1"/>
          </p:cNvSpPr>
          <p:nvPr>
            <p:ph idx="1"/>
          </p:nvPr>
        </p:nvSpPr>
        <p:spPr>
          <a:xfrm>
            <a:off x="618163" y="1521524"/>
            <a:ext cx="3713178" cy="4403769"/>
          </a:xfrm>
        </p:spPr>
        <p:txBody>
          <a:bodyPr vert="horz" lIns="91440" tIns="45720" rIns="91440" bIns="45720" rtlCol="0" anchor="t">
            <a:normAutofit/>
          </a:bodyPr>
          <a:lstStyle/>
          <a:p>
            <a:r>
              <a:rPr lang="en-US" sz="2200" b="1" dirty="0">
                <a:ea typeface="Calibri"/>
                <a:cs typeface="Calibri"/>
              </a:rPr>
              <a:t>3. Lipid metabolism:</a:t>
            </a:r>
            <a:endParaRPr lang="en-US" sz="2200" dirty="0">
              <a:ea typeface="Calibri"/>
              <a:cs typeface="Calibri"/>
            </a:endParaRPr>
          </a:p>
          <a:p>
            <a:pPr>
              <a:buFont typeface="Arial,Sans-Serif" panose="020B0604020202020204" pitchFamily="34" charset="0"/>
            </a:pPr>
            <a:r>
              <a:rPr lang="en-US" sz="2200">
                <a:ea typeface="Calibri"/>
                <a:cs typeface="Calibri"/>
              </a:rPr>
              <a:t>Mevalonate is intermediate formed during cholesterol biosynthesis.</a:t>
            </a:r>
          </a:p>
          <a:p>
            <a:pPr>
              <a:buFont typeface="Arial,Sans-Serif" panose="020B0604020202020204" pitchFamily="34" charset="0"/>
            </a:pPr>
            <a:r>
              <a:rPr lang="en-US" sz="2200" dirty="0">
                <a:ea typeface="Calibri"/>
                <a:cs typeface="Calibri"/>
              </a:rPr>
              <a:t>In the absence of vit-A, mevalonate is directed toward the synthesis of co-enzyme Q.</a:t>
            </a:r>
          </a:p>
          <a:p>
            <a:pPr>
              <a:buFont typeface="Arial,Sans-Serif" panose="020B0604020202020204" pitchFamily="34" charset="0"/>
            </a:pPr>
            <a:r>
              <a:rPr lang="en-US" sz="2200" b="1" dirty="0">
                <a:ea typeface="Calibri"/>
                <a:cs typeface="Calibri"/>
              </a:rPr>
              <a:t>5</a:t>
            </a:r>
            <a:r>
              <a:rPr lang="en-US" sz="2200" dirty="0">
                <a:ea typeface="Calibri"/>
                <a:cs typeface="Calibri"/>
              </a:rPr>
              <a:t>. In the absence of vit-A, glucocorticoids synthesis is inhibited which in turn inhibit the process of gluconeogenesis.</a:t>
            </a:r>
            <a:endParaRPr lang="en-US" dirty="0"/>
          </a:p>
        </p:txBody>
      </p:sp>
      <p:sp>
        <p:nvSpPr>
          <p:cNvPr id="4" name="Slide Number Placeholder 3">
            <a:extLst>
              <a:ext uri="{FF2B5EF4-FFF2-40B4-BE49-F238E27FC236}">
                <a16:creationId xmlns:a16="http://schemas.microsoft.com/office/drawing/2014/main" id="{98536340-2A1D-9522-A693-65D059E25923}"/>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1C28DE8A-697D-F91C-789A-58F700EB89D1}"/>
              </a:ext>
            </a:extLst>
          </p:cNvPr>
          <p:cNvSpPr>
            <a:spLocks noGrp="1"/>
          </p:cNvSpPr>
          <p:nvPr>
            <p:ph type="ftr" sz="quarter" idx="3"/>
          </p:nvPr>
        </p:nvSpPr>
        <p:spPr/>
        <p:txBody>
          <a:bodyPr/>
          <a:lstStyle/>
          <a:p>
            <a:endParaRPr lang="en-US"/>
          </a:p>
        </p:txBody>
      </p:sp>
      <p:sp>
        <p:nvSpPr>
          <p:cNvPr id="6" name="Footer Placeholder 4">
            <a:extLst>
              <a:ext uri="{FF2B5EF4-FFF2-40B4-BE49-F238E27FC236}">
                <a16:creationId xmlns:a16="http://schemas.microsoft.com/office/drawing/2014/main" id="{B79908B8-C08E-32DA-2AC6-DC39432E44B4}"/>
              </a:ext>
            </a:extLst>
          </p:cNvPr>
          <p:cNvSpPr txBox="1">
            <a:spLocks/>
          </p:cNvSpPr>
          <p:nvPr/>
        </p:nvSpPr>
        <p:spPr>
          <a:xfrm>
            <a:off x="325772" y="2705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pic>
        <p:nvPicPr>
          <p:cNvPr id="7" name="Picture 6" descr="A diagram of retinol cells&#10;&#10;AI-generated content may be incorrect.">
            <a:extLst>
              <a:ext uri="{FF2B5EF4-FFF2-40B4-BE49-F238E27FC236}">
                <a16:creationId xmlns:a16="http://schemas.microsoft.com/office/drawing/2014/main" id="{48B1455F-6799-4874-ED02-9DDA7F30FEE3}"/>
              </a:ext>
            </a:extLst>
          </p:cNvPr>
          <p:cNvPicPr>
            <a:picLocks noChangeAspect="1"/>
          </p:cNvPicPr>
          <p:nvPr/>
        </p:nvPicPr>
        <p:blipFill>
          <a:blip r:embed="rId2"/>
          <a:stretch>
            <a:fillRect/>
          </a:stretch>
        </p:blipFill>
        <p:spPr>
          <a:xfrm>
            <a:off x="4331384" y="1903384"/>
            <a:ext cx="4812048" cy="3061720"/>
          </a:xfrm>
          <a:prstGeom prst="rect">
            <a:avLst/>
          </a:prstGeom>
        </p:spPr>
      </p:pic>
    </p:spTree>
    <p:extLst>
      <p:ext uri="{BB962C8B-B14F-4D97-AF65-F5344CB8AC3E}">
        <p14:creationId xmlns:p14="http://schemas.microsoft.com/office/powerpoint/2010/main" val="545982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342-E75C-5C57-DEAD-E9A448CF6CE1}"/>
              </a:ext>
            </a:extLst>
          </p:cNvPr>
          <p:cNvSpPr>
            <a:spLocks noGrp="1"/>
          </p:cNvSpPr>
          <p:nvPr>
            <p:ph type="title"/>
          </p:nvPr>
        </p:nvSpPr>
        <p:spPr/>
        <p:txBody>
          <a:bodyPr/>
          <a:lstStyle/>
          <a:p>
            <a:pPr algn="ctr"/>
            <a:r>
              <a:rPr lang="en-US" b="1" dirty="0">
                <a:ea typeface="Calibri Light"/>
                <a:cs typeface="Calibri Light"/>
              </a:rPr>
              <a:t>Role of Vitamins in the Body </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C0A79366-849D-ADC0-B8A2-ACB9F94AC590}"/>
              </a:ext>
            </a:extLst>
          </p:cNvPr>
          <p:cNvSpPr>
            <a:spLocks noGrp="1"/>
          </p:cNvSpPr>
          <p:nvPr>
            <p:ph idx="1"/>
          </p:nvPr>
        </p:nvSpPr>
        <p:spPr>
          <a:xfrm>
            <a:off x="628650" y="1825625"/>
            <a:ext cx="2475801" cy="4403769"/>
          </a:xfrm>
        </p:spPr>
        <p:txBody>
          <a:bodyPr vert="horz" lIns="91440" tIns="45720" rIns="91440" bIns="45720" rtlCol="0" anchor="t">
            <a:normAutofit/>
          </a:bodyPr>
          <a:lstStyle/>
          <a:p>
            <a:r>
              <a:rPr lang="en-US" sz="2200" b="1" dirty="0">
                <a:ea typeface="Calibri"/>
                <a:cs typeface="Calibri"/>
              </a:rPr>
              <a:t>4. </a:t>
            </a:r>
            <a:r>
              <a:rPr lang="en-US" sz="2200" dirty="0">
                <a:ea typeface="Calibri"/>
                <a:cs typeface="Calibri"/>
              </a:rPr>
              <a:t> Vit-A is also required for the proper functioning of immune system and for the formation of iron transfer protein transferrin.</a:t>
            </a:r>
            <a:endParaRPr lang="en-US" dirty="0"/>
          </a:p>
        </p:txBody>
      </p:sp>
      <p:sp>
        <p:nvSpPr>
          <p:cNvPr id="4" name="Slide Number Placeholder 3">
            <a:extLst>
              <a:ext uri="{FF2B5EF4-FFF2-40B4-BE49-F238E27FC236}">
                <a16:creationId xmlns:a16="http://schemas.microsoft.com/office/drawing/2014/main" id="{B595C6C3-2D4B-E260-F2CE-E7C245A070E9}"/>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BBFBE8F0-923C-D6F9-F3A0-88891043893F}"/>
              </a:ext>
            </a:extLst>
          </p:cNvPr>
          <p:cNvSpPr>
            <a:spLocks noGrp="1"/>
          </p:cNvSpPr>
          <p:nvPr>
            <p:ph type="ftr" sz="quarter" idx="3"/>
          </p:nvPr>
        </p:nvSpPr>
        <p:spPr/>
        <p:txBody>
          <a:bodyPr/>
          <a:lstStyle/>
          <a:p>
            <a:endParaRPr lang="en-US"/>
          </a:p>
        </p:txBody>
      </p:sp>
      <p:sp>
        <p:nvSpPr>
          <p:cNvPr id="6" name="Footer Placeholder 4">
            <a:extLst>
              <a:ext uri="{FF2B5EF4-FFF2-40B4-BE49-F238E27FC236}">
                <a16:creationId xmlns:a16="http://schemas.microsoft.com/office/drawing/2014/main" id="{B592169D-39C7-5F89-415C-4BE23BF05EAA}"/>
              </a:ext>
            </a:extLst>
          </p:cNvPr>
          <p:cNvSpPr txBox="1">
            <a:spLocks/>
          </p:cNvSpPr>
          <p:nvPr/>
        </p:nvSpPr>
        <p:spPr>
          <a:xfrm>
            <a:off x="325772" y="27054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pic>
        <p:nvPicPr>
          <p:cNvPr id="8" name="Picture 7" descr="A microscope image">
            <a:extLst>
              <a:ext uri="{FF2B5EF4-FFF2-40B4-BE49-F238E27FC236}">
                <a16:creationId xmlns:a16="http://schemas.microsoft.com/office/drawing/2014/main" id="{90B196C9-EFD9-F0A8-8B1B-A25C02B99DD4}"/>
              </a:ext>
            </a:extLst>
          </p:cNvPr>
          <p:cNvPicPr>
            <a:picLocks noChangeAspect="1"/>
          </p:cNvPicPr>
          <p:nvPr/>
        </p:nvPicPr>
        <p:blipFill>
          <a:blip r:embed="rId2"/>
          <a:stretch>
            <a:fillRect/>
          </a:stretch>
        </p:blipFill>
        <p:spPr>
          <a:xfrm>
            <a:off x="2943357" y="1596792"/>
            <a:ext cx="5857875" cy="4629150"/>
          </a:xfrm>
          <a:prstGeom prst="rect">
            <a:avLst/>
          </a:prstGeom>
        </p:spPr>
      </p:pic>
    </p:spTree>
    <p:extLst>
      <p:ext uri="{BB962C8B-B14F-4D97-AF65-F5344CB8AC3E}">
        <p14:creationId xmlns:p14="http://schemas.microsoft.com/office/powerpoint/2010/main" val="379825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AD85-63A2-3FD9-D981-7F36755FD705}"/>
              </a:ext>
            </a:extLst>
          </p:cNvPr>
          <p:cNvSpPr>
            <a:spLocks noGrp="1"/>
          </p:cNvSpPr>
          <p:nvPr>
            <p:ph type="title"/>
          </p:nvPr>
        </p:nvSpPr>
        <p:spPr>
          <a:xfrm>
            <a:off x="628650" y="365126"/>
            <a:ext cx="7886700" cy="633472"/>
          </a:xfrm>
        </p:spPr>
        <p:txBody>
          <a:bodyPr/>
          <a:lstStyle/>
          <a:p>
            <a:pPr algn="ctr"/>
            <a:r>
              <a:rPr lang="en-US" sz="3200" b="1" dirty="0">
                <a:latin typeface="Calibri"/>
                <a:ea typeface="Calibri"/>
                <a:cs typeface="Calibri"/>
              </a:rPr>
              <a:t>Dietary Sources and RDA of Vitamin A</a:t>
            </a:r>
            <a:endParaRPr lang="en-US" b="1" dirty="0">
              <a:ea typeface="Calibri Light"/>
              <a:cs typeface="Calibri Light"/>
            </a:endParaRPr>
          </a:p>
        </p:txBody>
      </p:sp>
      <p:sp>
        <p:nvSpPr>
          <p:cNvPr id="3" name="Content Placeholder 2">
            <a:extLst>
              <a:ext uri="{FF2B5EF4-FFF2-40B4-BE49-F238E27FC236}">
                <a16:creationId xmlns:a16="http://schemas.microsoft.com/office/drawing/2014/main" id="{42E2558F-4587-5382-8FB7-D77636ED74BB}"/>
              </a:ext>
            </a:extLst>
          </p:cNvPr>
          <p:cNvSpPr>
            <a:spLocks noGrp="1"/>
          </p:cNvSpPr>
          <p:nvPr>
            <p:ph idx="1"/>
          </p:nvPr>
        </p:nvSpPr>
        <p:spPr>
          <a:xfrm>
            <a:off x="51908" y="997213"/>
            <a:ext cx="9071644" cy="5850868"/>
          </a:xfrm>
        </p:spPr>
        <p:txBody>
          <a:bodyPr vert="horz" lIns="91440" tIns="45720" rIns="91440" bIns="45720" rtlCol="0" anchor="t">
            <a:normAutofit fontScale="92500" lnSpcReduction="20000"/>
          </a:bodyPr>
          <a:lstStyle/>
          <a:p>
            <a:pPr algn="just"/>
            <a:r>
              <a:rPr lang="en-US" sz="1800" dirty="0">
                <a:ea typeface="Calibri"/>
                <a:cs typeface="Calibri"/>
              </a:rPr>
              <a:t> It is present in the food sources either in the form of Preformed Vitamin A which are fat soluble that are easily absorbed by the body or in the form of Provitamin carotenoids that get converted into active retinols and retinyl esters for better absorption by the body.</a:t>
            </a:r>
            <a:endParaRPr lang="en-US"/>
          </a:p>
          <a:p>
            <a:pPr algn="just"/>
            <a:r>
              <a:rPr lang="en-US" sz="1800" b="1" dirty="0">
                <a:latin typeface="Arial"/>
                <a:cs typeface="Arial"/>
              </a:rPr>
              <a:t>Recommended daily allowance (RDA)</a:t>
            </a:r>
            <a:r>
              <a:rPr lang="en-US" sz="1800" b="1" dirty="0">
                <a:latin typeface="Open Sans"/>
                <a:ea typeface="Open Sans"/>
                <a:cs typeface="Open Sans"/>
              </a:rPr>
              <a:t> </a:t>
            </a:r>
            <a:r>
              <a:rPr lang="en-US" sz="1800" b="1" dirty="0">
                <a:latin typeface="Arial"/>
                <a:cs typeface="Arial"/>
              </a:rPr>
              <a:t>of Vitamin A</a:t>
            </a:r>
            <a:r>
              <a:rPr lang="en-US" sz="1800" b="1" dirty="0">
                <a:latin typeface="Open Sans"/>
                <a:ea typeface="Open Sans"/>
                <a:cs typeface="Open Sans"/>
              </a:rPr>
              <a:t>:</a:t>
            </a:r>
            <a:endParaRPr lang="en-US" sz="1800" dirty="0">
              <a:latin typeface="Open Sans"/>
              <a:ea typeface="Open Sans"/>
              <a:cs typeface="Open Sans"/>
            </a:endParaRPr>
          </a:p>
          <a:p>
            <a:pPr algn="just">
              <a:buFont typeface="Arial,Sans-Serif" panose="020B0604020202020204" pitchFamily="34" charset="0"/>
            </a:pPr>
            <a:r>
              <a:rPr lang="en-US" sz="1800" dirty="0">
                <a:latin typeface="Open Sans"/>
                <a:ea typeface="Open Sans"/>
                <a:cs typeface="Open Sans"/>
              </a:rPr>
              <a:t>For men, the RDA value is 1000</a:t>
            </a:r>
          </a:p>
          <a:p>
            <a:pPr algn="just">
              <a:buFont typeface="Arial,Sans-Serif" panose="020B0604020202020204" pitchFamily="34" charset="0"/>
            </a:pPr>
            <a:r>
              <a:rPr lang="en-US" sz="1800" dirty="0">
                <a:latin typeface="Open Sans"/>
                <a:ea typeface="Open Sans"/>
                <a:cs typeface="Open Sans"/>
              </a:rPr>
              <a:t>For female, it is 800</a:t>
            </a:r>
          </a:p>
          <a:p>
            <a:pPr algn="just"/>
            <a:endParaRPr lang="en-US" sz="1800" dirty="0">
              <a:ea typeface="Calibri"/>
              <a:cs typeface="Calibri"/>
            </a:endParaRPr>
          </a:p>
          <a:p>
            <a:pPr algn="just"/>
            <a:r>
              <a:rPr lang="en-US" sz="1800" b="1" u="sng" dirty="0">
                <a:ea typeface="Calibri"/>
                <a:cs typeface="Calibri"/>
              </a:rPr>
              <a:t>Vitamin A is abundantly present in the following food sources such as:</a:t>
            </a:r>
            <a:endParaRPr lang="en-US" sz="1800" dirty="0">
              <a:ea typeface="Calibri"/>
              <a:cs typeface="Calibri"/>
            </a:endParaRPr>
          </a:p>
          <a:p>
            <a:pPr algn="just"/>
            <a:r>
              <a:rPr lang="en-US" sz="1800" b="1" dirty="0">
                <a:ea typeface="Calibri"/>
                <a:cs typeface="Calibri"/>
              </a:rPr>
              <a:t>Healthy Leafy Greeneries:</a:t>
            </a:r>
            <a:endParaRPr lang="en-US" sz="1800" dirty="0">
              <a:ea typeface="Calibri"/>
              <a:cs typeface="Calibri"/>
            </a:endParaRPr>
          </a:p>
          <a:p>
            <a:pPr algn="just"/>
            <a:r>
              <a:rPr lang="en-US" sz="1800" dirty="0">
                <a:ea typeface="Calibri"/>
                <a:cs typeface="Calibri"/>
              </a:rPr>
              <a:t>Vegetables which have a high content of Vitamin A mostly in the form of carotenoids are:</a:t>
            </a:r>
          </a:p>
          <a:p>
            <a:pPr algn="just"/>
            <a:r>
              <a:rPr lang="en-US" sz="1800" dirty="0">
                <a:ea typeface="Calibri"/>
                <a:cs typeface="Calibri"/>
              </a:rPr>
              <a:t>Spinach, turnip, broccoli, lettuce, parsley, kale and other leafy green veggies.</a:t>
            </a:r>
          </a:p>
          <a:p>
            <a:pPr algn="just"/>
            <a:r>
              <a:rPr lang="en-US" sz="1800" dirty="0">
                <a:ea typeface="Calibri"/>
                <a:cs typeface="Calibri"/>
              </a:rPr>
              <a:t>Carrot, tomatoes, sweet potato, pumpkin, squash, zucchini, red pepper and other orange and yellow </a:t>
            </a:r>
            <a:r>
              <a:rPr lang="en-US" sz="1800" err="1">
                <a:ea typeface="Calibri"/>
                <a:cs typeface="Calibri"/>
              </a:rPr>
              <a:t>coloured</a:t>
            </a:r>
            <a:r>
              <a:rPr lang="en-US" sz="1800" dirty="0">
                <a:ea typeface="Calibri"/>
                <a:cs typeface="Calibri"/>
              </a:rPr>
              <a:t> vegetables.</a:t>
            </a:r>
          </a:p>
          <a:p>
            <a:pPr algn="just"/>
            <a:endParaRPr lang="en-US" sz="1800" dirty="0">
              <a:ea typeface="Calibri"/>
              <a:cs typeface="Calibri"/>
            </a:endParaRPr>
          </a:p>
          <a:p>
            <a:pPr algn="just"/>
            <a:r>
              <a:rPr lang="en-US" sz="1800" dirty="0">
                <a:ea typeface="Calibri"/>
                <a:cs typeface="Calibri"/>
              </a:rPr>
              <a:t>Apart from the veggies, certain </a:t>
            </a:r>
            <a:r>
              <a:rPr lang="en-US" sz="1800" b="1" u="sng" dirty="0">
                <a:ea typeface="Calibri"/>
                <a:cs typeface="Calibri"/>
              </a:rPr>
              <a:t>orange and yellow </a:t>
            </a:r>
            <a:r>
              <a:rPr lang="en-US" sz="1800" b="1" u="sng" err="1">
                <a:ea typeface="Calibri"/>
                <a:cs typeface="Calibri"/>
              </a:rPr>
              <a:t>coloured</a:t>
            </a:r>
            <a:r>
              <a:rPr lang="en-US" sz="1800" b="1" u="sng" dirty="0">
                <a:ea typeface="Calibri"/>
                <a:cs typeface="Calibri"/>
              </a:rPr>
              <a:t> fruits </a:t>
            </a:r>
            <a:r>
              <a:rPr lang="en-US" sz="1800" dirty="0">
                <a:ea typeface="Calibri"/>
                <a:cs typeface="Calibri"/>
              </a:rPr>
              <a:t>are also loaded with Vitamin A like mango, orange, papaya, cantaloupes, pink or red grapes, watermelon, apricot, guava</a:t>
            </a:r>
          </a:p>
          <a:p>
            <a:pPr algn="just"/>
            <a:endParaRPr lang="en-US" sz="1800" dirty="0">
              <a:ea typeface="Calibri"/>
              <a:cs typeface="Calibri"/>
            </a:endParaRPr>
          </a:p>
          <a:p>
            <a:pPr algn="just"/>
            <a:r>
              <a:rPr lang="en-US" sz="1800" dirty="0">
                <a:ea typeface="Calibri"/>
                <a:cs typeface="Calibri"/>
              </a:rPr>
              <a:t>Rich Content of active Vitamin A is also found in various food obtained from </a:t>
            </a:r>
            <a:r>
              <a:rPr lang="en-US" sz="1800" b="1" u="sng" dirty="0">
                <a:ea typeface="Calibri"/>
                <a:cs typeface="Calibri"/>
              </a:rPr>
              <a:t>animal sources </a:t>
            </a:r>
            <a:r>
              <a:rPr lang="en-US" sz="1800" dirty="0">
                <a:ea typeface="Calibri"/>
                <a:cs typeface="Calibri"/>
              </a:rPr>
              <a:t>such as:</a:t>
            </a:r>
          </a:p>
          <a:p>
            <a:pPr algn="just"/>
            <a:r>
              <a:rPr lang="en-US" sz="1800" dirty="0">
                <a:ea typeface="Calibri"/>
                <a:cs typeface="Calibri"/>
              </a:rPr>
              <a:t>Dairy products like milk, cheese and butter</a:t>
            </a:r>
          </a:p>
          <a:p>
            <a:pPr algn="just"/>
            <a:r>
              <a:rPr lang="en-US" sz="1800" dirty="0">
                <a:ea typeface="Calibri"/>
                <a:cs typeface="Calibri"/>
              </a:rPr>
              <a:t>Animal-based food items like egg, fish oils and lean meat</a:t>
            </a:r>
          </a:p>
          <a:p>
            <a:endParaRPr lang="en-US" sz="1600"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015E7D25-328F-2DB1-4E39-A1324B941FC8}"/>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FFBF67C5-B289-C1A9-FD60-788C7B1B0746}"/>
              </a:ext>
            </a:extLst>
          </p:cNvPr>
          <p:cNvSpPr>
            <a:spLocks noGrp="1"/>
          </p:cNvSpPr>
          <p:nvPr>
            <p:ph type="ftr" sz="quarter" idx="3"/>
          </p:nvPr>
        </p:nvSpPr>
        <p:spPr/>
        <p:txBody>
          <a:bodyPr/>
          <a:lstStyle/>
          <a:p>
            <a:endParaRPr lang="en-US"/>
          </a:p>
        </p:txBody>
      </p:sp>
      <p:sp>
        <p:nvSpPr>
          <p:cNvPr id="6" name="Footer Placeholder 4">
            <a:extLst>
              <a:ext uri="{FF2B5EF4-FFF2-40B4-BE49-F238E27FC236}">
                <a16:creationId xmlns:a16="http://schemas.microsoft.com/office/drawing/2014/main" id="{DD3DD352-2C65-307C-3020-4391FE5E41FC}"/>
              </a:ext>
            </a:extLst>
          </p:cNvPr>
          <p:cNvSpPr txBox="1">
            <a:spLocks/>
          </p:cNvSpPr>
          <p:nvPr/>
        </p:nvSpPr>
        <p:spPr>
          <a:xfrm>
            <a:off x="383795" y="178965"/>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p>
          <a:p>
            <a:endParaRPr lang="en-US"/>
          </a:p>
        </p:txBody>
      </p:sp>
    </p:spTree>
    <p:extLst>
      <p:ext uri="{BB962C8B-B14F-4D97-AF65-F5344CB8AC3E}">
        <p14:creationId xmlns:p14="http://schemas.microsoft.com/office/powerpoint/2010/main" val="140809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7B1B-4FA9-F2E0-B77D-300EE44B79AB}"/>
              </a:ext>
            </a:extLst>
          </p:cNvPr>
          <p:cNvSpPr>
            <a:spLocks noGrp="1"/>
          </p:cNvSpPr>
          <p:nvPr>
            <p:ph type="title"/>
          </p:nvPr>
        </p:nvSpPr>
        <p:spPr>
          <a:xfrm>
            <a:off x="628650" y="365126"/>
            <a:ext cx="7886700" cy="759307"/>
          </a:xfrm>
        </p:spPr>
        <p:txBody>
          <a:bodyPr/>
          <a:lstStyle/>
          <a:p>
            <a:pPr algn="ctr"/>
            <a:r>
              <a:rPr lang="en-US" sz="3400" b="1" dirty="0">
                <a:latin typeface="Calibri Light"/>
                <a:ea typeface="Calibri Light"/>
                <a:cs typeface="Calibri Light"/>
              </a:rPr>
              <a:t>Vitamins A Deficiency </a:t>
            </a:r>
            <a:endParaRPr lang="en-US" dirty="0"/>
          </a:p>
          <a:p>
            <a:endParaRPr lang="en-US">
              <a:ea typeface="Calibri Light"/>
              <a:cs typeface="Calibri Light"/>
            </a:endParaRPr>
          </a:p>
        </p:txBody>
      </p:sp>
      <p:sp>
        <p:nvSpPr>
          <p:cNvPr id="4" name="Slide Number Placeholder 3">
            <a:extLst>
              <a:ext uri="{FF2B5EF4-FFF2-40B4-BE49-F238E27FC236}">
                <a16:creationId xmlns:a16="http://schemas.microsoft.com/office/drawing/2014/main" id="{F6A99E74-C299-D6CA-4EF2-01CEA96F2CD3}"/>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F021391C-11D6-3BA4-E8E0-A43962956D97}"/>
              </a:ext>
            </a:extLst>
          </p:cNvPr>
          <p:cNvSpPr>
            <a:spLocks noGrp="1"/>
          </p:cNvSpPr>
          <p:nvPr>
            <p:ph type="ftr" sz="quarter" idx="3"/>
          </p:nvPr>
        </p:nvSpPr>
        <p:spPr/>
        <p:txBody>
          <a:bodyPr/>
          <a:lstStyle/>
          <a:p>
            <a:r>
              <a:rPr lang="en-US"/>
              <a:t>Spiral Integration</a:t>
            </a:r>
          </a:p>
        </p:txBody>
      </p:sp>
      <p:sp>
        <p:nvSpPr>
          <p:cNvPr id="7" name="Content Placeholder 6">
            <a:extLst>
              <a:ext uri="{FF2B5EF4-FFF2-40B4-BE49-F238E27FC236}">
                <a16:creationId xmlns:a16="http://schemas.microsoft.com/office/drawing/2014/main" id="{8CBE0679-7B51-8905-6F7C-2294E6301EFD}"/>
              </a:ext>
            </a:extLst>
          </p:cNvPr>
          <p:cNvSpPr>
            <a:spLocks noGrp="1"/>
          </p:cNvSpPr>
          <p:nvPr>
            <p:ph idx="1"/>
          </p:nvPr>
        </p:nvSpPr>
        <p:spPr>
          <a:xfrm>
            <a:off x="628650" y="926011"/>
            <a:ext cx="7886700" cy="5319532"/>
          </a:xfrm>
        </p:spPr>
        <p:txBody>
          <a:bodyPr vert="horz" lIns="91440" tIns="45720" rIns="91440" bIns="45720" rtlCol="0" anchor="t">
            <a:normAutofit fontScale="92500" lnSpcReduction="10000"/>
          </a:bodyPr>
          <a:lstStyle/>
          <a:p>
            <a:r>
              <a:rPr lang="en-US" sz="2700" b="1" dirty="0">
                <a:solidFill>
                  <a:srgbClr val="323232"/>
                </a:solidFill>
                <a:ea typeface="Calibri"/>
                <a:cs typeface="Calibri"/>
              </a:rPr>
              <a:t>Deficiency Leads:</a:t>
            </a:r>
            <a:endParaRPr lang="en-US" sz="2700" dirty="0">
              <a:ea typeface="Calibri"/>
              <a:cs typeface="Calibri"/>
            </a:endParaRPr>
          </a:p>
          <a:p>
            <a:pPr marL="342900" indent="-342900">
              <a:buAutoNum type="arabicPeriod"/>
            </a:pPr>
            <a:r>
              <a:rPr lang="en-US" sz="2500" dirty="0">
                <a:solidFill>
                  <a:srgbClr val="323232"/>
                </a:solidFill>
                <a:ea typeface="Calibri"/>
                <a:cs typeface="Calibri"/>
              </a:rPr>
              <a:t>Degeneration of eyes and skin.</a:t>
            </a:r>
            <a:endParaRPr lang="en-US" sz="2500" dirty="0">
              <a:ea typeface="Calibri"/>
              <a:cs typeface="Calibri"/>
            </a:endParaRPr>
          </a:p>
          <a:p>
            <a:pPr marL="342900" indent="-342900">
              <a:buAutoNum type="arabicPeriod"/>
            </a:pPr>
            <a:r>
              <a:rPr lang="en-US" sz="2500" dirty="0">
                <a:solidFill>
                  <a:srgbClr val="323232"/>
                </a:solidFill>
                <a:ea typeface="Calibri"/>
                <a:cs typeface="Calibri"/>
              </a:rPr>
              <a:t>There may be Vit. A deficiency night blindness (nyctalopia).</a:t>
            </a:r>
            <a:endParaRPr lang="en-US" sz="2500" dirty="0">
              <a:ea typeface="Calibri"/>
              <a:cs typeface="Calibri"/>
            </a:endParaRPr>
          </a:p>
          <a:p>
            <a:pPr marL="742950" lvl="1" indent="-285750">
              <a:buAutoNum type="arabicPeriod"/>
            </a:pPr>
            <a:r>
              <a:rPr lang="en-US" sz="2500" dirty="0">
                <a:solidFill>
                  <a:srgbClr val="323232"/>
                </a:solidFill>
                <a:ea typeface="Calibri"/>
                <a:cs typeface="Calibri"/>
              </a:rPr>
              <a:t>When the deficiency is prolonged then the patient may have total blindness.</a:t>
            </a:r>
            <a:endParaRPr lang="en-US" sz="2500" dirty="0">
              <a:ea typeface="Calibri"/>
              <a:cs typeface="Calibri"/>
            </a:endParaRPr>
          </a:p>
          <a:p>
            <a:pPr marL="342900" indent="-342900">
              <a:buAutoNum type="arabicPeriod"/>
            </a:pPr>
            <a:r>
              <a:rPr lang="en-US" sz="2500" dirty="0">
                <a:solidFill>
                  <a:srgbClr val="323232"/>
                </a:solidFill>
                <a:ea typeface="Calibri"/>
                <a:cs typeface="Calibri"/>
              </a:rPr>
              <a:t>The patient may have Dry eyes (Xerophthalmia).</a:t>
            </a:r>
            <a:endParaRPr lang="en-US" sz="2500" dirty="0">
              <a:ea typeface="Calibri"/>
              <a:cs typeface="Calibri"/>
            </a:endParaRPr>
          </a:p>
          <a:p>
            <a:pPr marL="742950" lvl="1" indent="-285750">
              <a:buAutoNum type="arabicPeriod"/>
            </a:pPr>
            <a:r>
              <a:rPr lang="en-US" sz="2500" dirty="0">
                <a:solidFill>
                  <a:srgbClr val="323232"/>
                </a:solidFill>
                <a:ea typeface="Calibri"/>
                <a:cs typeface="Calibri"/>
              </a:rPr>
              <a:t>There is dryness of the conjunctiva (xerosis conjunctivae).</a:t>
            </a:r>
            <a:endParaRPr lang="en-US" sz="2500" dirty="0">
              <a:ea typeface="Calibri"/>
              <a:cs typeface="Calibri"/>
            </a:endParaRPr>
          </a:p>
          <a:p>
            <a:pPr marL="742950" lvl="1" indent="-285750">
              <a:buAutoNum type="arabicPeriod"/>
            </a:pPr>
            <a:r>
              <a:rPr lang="en-US" sz="2500" dirty="0">
                <a:solidFill>
                  <a:srgbClr val="323232"/>
                </a:solidFill>
                <a:ea typeface="Calibri"/>
                <a:cs typeface="Calibri"/>
              </a:rPr>
              <a:t>There are </a:t>
            </a:r>
            <a:r>
              <a:rPr lang="en-US" sz="2500" dirty="0" err="1">
                <a:solidFill>
                  <a:srgbClr val="323232"/>
                </a:solidFill>
                <a:ea typeface="Calibri"/>
                <a:cs typeface="Calibri"/>
              </a:rPr>
              <a:t>Bitot</a:t>
            </a:r>
            <a:r>
              <a:rPr lang="en-US" sz="2500" dirty="0">
                <a:solidFill>
                  <a:srgbClr val="323232"/>
                </a:solidFill>
                <a:ea typeface="Calibri"/>
                <a:cs typeface="Calibri"/>
              </a:rPr>
              <a:t> spots.</a:t>
            </a:r>
            <a:endParaRPr lang="en-US" sz="2500" dirty="0">
              <a:ea typeface="Calibri"/>
              <a:cs typeface="Calibri"/>
            </a:endParaRPr>
          </a:p>
          <a:p>
            <a:pPr marL="742950" lvl="1" indent="-285750">
              <a:buAutoNum type="arabicPeriod"/>
            </a:pPr>
            <a:r>
              <a:rPr lang="en-US" sz="2500" dirty="0">
                <a:solidFill>
                  <a:srgbClr val="323232"/>
                </a:solidFill>
                <a:ea typeface="Calibri"/>
                <a:cs typeface="Calibri"/>
              </a:rPr>
              <a:t>There are keratomalacia and ultimately blindness.</a:t>
            </a:r>
            <a:endParaRPr lang="en-US" sz="2500" dirty="0">
              <a:ea typeface="Calibri"/>
              <a:cs typeface="Calibri"/>
            </a:endParaRPr>
          </a:p>
          <a:p>
            <a:pPr marL="514350"/>
            <a:endParaRPr lang="en-US" sz="2500" dirty="0">
              <a:ea typeface="Calibri"/>
              <a:cs typeface="Calibri"/>
            </a:endParaRPr>
          </a:p>
          <a:p>
            <a:pPr marL="514350"/>
            <a:endParaRPr lang="en-US" sz="2500" dirty="0">
              <a:ea typeface="Calibri"/>
              <a:cs typeface="Calibri"/>
            </a:endParaRPr>
          </a:p>
          <a:p>
            <a:pPr marL="342900" indent="-342900">
              <a:buAutoNum type="arabicPeriod"/>
            </a:pPr>
            <a:r>
              <a:rPr lang="en-US" sz="2500" dirty="0">
                <a:solidFill>
                  <a:srgbClr val="323232"/>
                </a:solidFill>
                <a:ea typeface="Calibri"/>
                <a:cs typeface="Calibri"/>
              </a:rPr>
              <a:t>There are metaplastic changes in the epithelium of the lungs </a:t>
            </a:r>
            <a:endParaRPr lang="en-US" sz="2500" dirty="0">
              <a:ea typeface="Calibri"/>
              <a:cs typeface="Calibri"/>
            </a:endParaRPr>
          </a:p>
          <a:p>
            <a:pPr marL="342900" indent="-342900">
              <a:buAutoNum type="arabicPeriod"/>
            </a:pPr>
            <a:r>
              <a:rPr lang="en-US" sz="2500" dirty="0">
                <a:solidFill>
                  <a:srgbClr val="323232"/>
                </a:solidFill>
                <a:ea typeface="Calibri"/>
                <a:cs typeface="Calibri"/>
              </a:rPr>
              <a:t>Metaplasia is the urinary tract that leads to stone formation.</a:t>
            </a:r>
            <a:endParaRPr lang="en-US" sz="2500" dirty="0">
              <a:ea typeface="Calibri"/>
              <a:cs typeface="Calibri"/>
            </a:endParaRPr>
          </a:p>
          <a:p>
            <a:pPr marL="342900" indent="-342900">
              <a:buAutoNum type="arabicPeriod"/>
            </a:pPr>
            <a:r>
              <a:rPr lang="en-US" sz="2500" dirty="0">
                <a:solidFill>
                  <a:srgbClr val="323232"/>
                </a:solidFill>
                <a:ea typeface="Calibri"/>
                <a:cs typeface="Calibri"/>
              </a:rPr>
              <a:t>The patient develops an immune deficiency.</a:t>
            </a:r>
            <a:endParaRPr lang="en-US" dirty="0"/>
          </a:p>
        </p:txBody>
      </p:sp>
    </p:spTree>
    <p:extLst>
      <p:ext uri="{BB962C8B-B14F-4D97-AF65-F5344CB8AC3E}">
        <p14:creationId xmlns:p14="http://schemas.microsoft.com/office/powerpoint/2010/main" val="147189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A615-78C7-B219-D739-0A69A01696D9}"/>
              </a:ext>
            </a:extLst>
          </p:cNvPr>
          <p:cNvSpPr>
            <a:spLocks noGrp="1"/>
          </p:cNvSpPr>
          <p:nvPr>
            <p:ph type="title"/>
          </p:nvPr>
        </p:nvSpPr>
        <p:spPr/>
        <p:txBody>
          <a:bodyPr/>
          <a:lstStyle/>
          <a:p>
            <a:pPr algn="ctr"/>
            <a:r>
              <a:rPr lang="en-US" sz="3600" b="1" dirty="0">
                <a:latin typeface="Calibri"/>
                <a:ea typeface="Calibri"/>
                <a:cs typeface="Calibri"/>
              </a:rPr>
              <a:t>Clinical Scenario - Case</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316E8EDA-CE30-F0D6-0715-EAF1BFE5B364}"/>
              </a:ext>
            </a:extLst>
          </p:cNvPr>
          <p:cNvSpPr>
            <a:spLocks noGrp="1"/>
          </p:cNvSpPr>
          <p:nvPr>
            <p:ph idx="1"/>
          </p:nvPr>
        </p:nvSpPr>
        <p:spPr/>
        <p:txBody>
          <a:bodyPr vert="horz" lIns="91440" tIns="45720" rIns="91440" bIns="45720" rtlCol="0" anchor="t">
            <a:normAutofit/>
          </a:bodyPr>
          <a:lstStyle/>
          <a:p>
            <a:r>
              <a:rPr lang="en-US" sz="2800" dirty="0">
                <a:latin typeface="Times New Roman"/>
                <a:cs typeface="Times New Roman"/>
              </a:rPr>
              <a:t>A  41 years old female presented in OPD of District Headquarter hospital with complaints of difficulty to drive at night. She had past history of frequent urinary tract infections. Her dietary history revealed she was intolerant to any fatty food. Her ocular examination was performed. Based on history and examination she was found to be suffering from vitamin A deficiency. </a:t>
            </a:r>
            <a:endParaRPr lang="en-US" dirty="0"/>
          </a:p>
        </p:txBody>
      </p:sp>
      <p:sp>
        <p:nvSpPr>
          <p:cNvPr id="4" name="Slide Number Placeholder 3">
            <a:extLst>
              <a:ext uri="{FF2B5EF4-FFF2-40B4-BE49-F238E27FC236}">
                <a16:creationId xmlns:a16="http://schemas.microsoft.com/office/drawing/2014/main" id="{F278A0A0-1401-3843-8FC5-5804BF749559}"/>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683223C1-3744-77AE-4BAC-FA770258E13F}"/>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48785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a:latin typeface="+mn-lt"/>
              </a:rPr>
              <a:t>Motto, Vision, Dream</a:t>
            </a:r>
          </a:p>
        </p:txBody>
      </p:sp>
      <p:sp>
        <p:nvSpPr>
          <p:cNvPr id="5" name="Rectangle 4"/>
          <p:cNvSpPr/>
          <p:nvPr/>
        </p:nvSpPr>
        <p:spPr>
          <a:xfrm>
            <a:off x="4572000" y="1295400"/>
            <a:ext cx="3566159" cy="5173724"/>
          </a:xfrm>
          <a:prstGeom prst="rect">
            <a:avLst/>
          </a:prstGeom>
        </p:spPr>
        <p:txBody>
          <a:bodyPr wrap="square" lIns="91440" tIns="45720" rIns="91440" bIns="45720" anchor="t">
            <a:spAutoFit/>
          </a:bodyPr>
          <a:lstStyle/>
          <a:p>
            <a:pPr marL="285750" indent="-285750">
              <a:lnSpc>
                <a:spcPct val="90000"/>
              </a:lnSpc>
              <a:spcBef>
                <a:spcPts val="1000"/>
              </a:spcBef>
              <a:buFont typeface="Arial" panose="020B0604020202020204" pitchFamily="34" charset="0"/>
              <a:buChar char="•"/>
              <a:defRPr/>
            </a:pPr>
            <a:r>
              <a:rPr lang="en-US" sz="2800">
                <a:solidFill>
                  <a:prstClr val="black"/>
                </a:solidFill>
                <a:latin typeface="Calibri" panose="020F0502020204030204"/>
                <a:ea typeface="Calibri"/>
                <a:cs typeface="Calibri"/>
              </a:rPr>
              <a:t>To impart evidence based research oriented medical education</a:t>
            </a:r>
          </a:p>
          <a:p>
            <a:pPr marL="285750" indent="-285750">
              <a:lnSpc>
                <a:spcPct val="90000"/>
              </a:lnSpc>
              <a:spcBef>
                <a:spcPts val="1000"/>
              </a:spcBef>
              <a:buFont typeface="Arial" panose="020B0604020202020204" pitchFamily="34" charset="0"/>
              <a:buChar char="•"/>
              <a:defRPr/>
            </a:pPr>
            <a:r>
              <a:rPr lang="en-US" sz="2800">
                <a:solidFill>
                  <a:prstClr val="black"/>
                </a:solidFill>
                <a:latin typeface="Calibri" panose="020F0502020204030204"/>
                <a:ea typeface="Calibri"/>
                <a:cs typeface="Calibri"/>
              </a:rPr>
              <a:t>To provide best possible patient care</a:t>
            </a:r>
          </a:p>
          <a:p>
            <a:pPr marL="285750" indent="-285750">
              <a:lnSpc>
                <a:spcPct val="90000"/>
              </a:lnSpc>
              <a:spcBef>
                <a:spcPts val="1000"/>
              </a:spcBef>
              <a:buFont typeface="Arial" panose="020B0604020202020204" pitchFamily="34" charset="0"/>
              <a:buChar char="•"/>
              <a:defRPr/>
            </a:pPr>
            <a:r>
              <a:rPr lang="en-US" sz="2800">
                <a:solidFill>
                  <a:prstClr val="black"/>
                </a:solidFill>
                <a:latin typeface="Calibri" panose="020F0502020204030204"/>
                <a:ea typeface="Calibri"/>
                <a:cs typeface="Calibri"/>
              </a:rPr>
              <a:t>To inculcate the values of mutual respect and ethical practice of medicine</a:t>
            </a:r>
          </a:p>
          <a:p>
            <a:pPr marL="285750" indent="-285750">
              <a:lnSpc>
                <a:spcPct val="90000"/>
              </a:lnSpc>
              <a:spcBef>
                <a:spcPts val="1000"/>
              </a:spcBef>
              <a:buFont typeface="Arial" panose="020B0604020202020204" pitchFamily="34" charset="0"/>
              <a:buChar char="•"/>
              <a:defRPr/>
            </a:pPr>
            <a:endParaRPr lang="en-US" sz="2800">
              <a:solidFill>
                <a:prstClr val="black"/>
              </a:solidFill>
              <a:latin typeface="Calibri" panose="020F0502020204030204"/>
              <a:ea typeface="Calibri"/>
              <a:cs typeface="Calibri"/>
            </a:endParaRPr>
          </a:p>
          <a:p>
            <a:pPr marL="285750" marR="0" lvl="0" indent="-285750" algn="l" defTabSz="914400">
              <a:lnSpc>
                <a:spcPct val="100000"/>
              </a:lnSpc>
              <a:spcBef>
                <a:spcPts val="0"/>
              </a:spcBef>
              <a:spcAft>
                <a:spcPts val="0"/>
              </a:spcAft>
              <a:buClrTx/>
              <a:buSzTx/>
              <a:buFont typeface="Arial" panose="020B0604020202020204" pitchFamily="34" charset="0"/>
              <a:buChar char="•"/>
              <a:defRPr/>
            </a:pPr>
            <a:endParaRPr lang="en-US" alt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graphicFrame>
        <p:nvGraphicFramePr>
          <p:cNvPr id="15" name="Diagram 14">
            <a:extLst>
              <a:ext uri="{FF2B5EF4-FFF2-40B4-BE49-F238E27FC236}">
                <a16:creationId xmlns:a16="http://schemas.microsoft.com/office/drawing/2014/main" id="{F2A3063A-0A5A-E7EC-1C6C-CAF85BD16EA8}"/>
              </a:ext>
            </a:extLst>
          </p:cNvPr>
          <p:cNvGraphicFramePr/>
          <p:nvPr>
            <p:extLst>
              <p:ext uri="{D42A27DB-BD31-4B8C-83A1-F6EECF244321}">
                <p14:modId xmlns:p14="http://schemas.microsoft.com/office/powerpoint/2010/main" val="4243176268"/>
              </p:ext>
            </p:extLst>
          </p:nvPr>
        </p:nvGraphicFramePr>
        <p:xfrm>
          <a:off x="461015" y="1630680"/>
          <a:ext cx="3211829" cy="359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F061-267E-6583-212F-15D43FA075E8}"/>
              </a:ext>
            </a:extLst>
          </p:cNvPr>
          <p:cNvSpPr>
            <a:spLocks noGrp="1"/>
          </p:cNvSpPr>
          <p:nvPr>
            <p:ph type="title"/>
          </p:nvPr>
        </p:nvSpPr>
        <p:spPr>
          <a:xfrm>
            <a:off x="628650" y="365126"/>
            <a:ext cx="7886700" cy="853683"/>
          </a:xfrm>
        </p:spPr>
        <p:txBody>
          <a:bodyPr/>
          <a:lstStyle/>
          <a:p>
            <a:pPr algn="ctr"/>
            <a:r>
              <a:rPr lang="en-US" sz="2800" b="1" dirty="0">
                <a:latin typeface="Calibri"/>
                <a:ea typeface="Calibri"/>
                <a:cs typeface="Calibri"/>
              </a:rPr>
              <a:t>Deficiency Manifestations of Vitamin A</a:t>
            </a:r>
            <a:endParaRPr lang="en-US" b="1" dirty="0">
              <a:ea typeface="Calibri Light"/>
              <a:cs typeface="Calibri Light"/>
            </a:endParaRPr>
          </a:p>
        </p:txBody>
      </p:sp>
      <p:pic>
        <p:nvPicPr>
          <p:cNvPr id="6" name="Content Placeholder 5" descr="A screenshot of a computer&#10;&#10;AI-generated content may be incorrect.">
            <a:extLst>
              <a:ext uri="{FF2B5EF4-FFF2-40B4-BE49-F238E27FC236}">
                <a16:creationId xmlns:a16="http://schemas.microsoft.com/office/drawing/2014/main" id="{F49050CE-DCF1-6727-47E6-1CFA37DDD8FC}"/>
              </a:ext>
            </a:extLst>
          </p:cNvPr>
          <p:cNvPicPr>
            <a:picLocks noGrp="1" noChangeAspect="1"/>
          </p:cNvPicPr>
          <p:nvPr>
            <p:ph idx="1"/>
          </p:nvPr>
        </p:nvPicPr>
        <p:blipFill>
          <a:blip r:embed="rId2"/>
          <a:srcRect l="48606" t="24878" r="24568" b="40768"/>
          <a:stretch/>
        </p:blipFill>
        <p:spPr>
          <a:xfrm>
            <a:off x="1069072" y="1218188"/>
            <a:ext cx="7002288" cy="5003299"/>
          </a:xfrm>
        </p:spPr>
      </p:pic>
      <p:sp>
        <p:nvSpPr>
          <p:cNvPr id="4" name="Slide Number Placeholder 3">
            <a:extLst>
              <a:ext uri="{FF2B5EF4-FFF2-40B4-BE49-F238E27FC236}">
                <a16:creationId xmlns:a16="http://schemas.microsoft.com/office/drawing/2014/main" id="{E9C2E16C-4523-AF0E-B3AD-E44DF50FF3EA}"/>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041C5B4F-50A4-1C88-B64C-9F5DE0EB32A0}"/>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71457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2791-1AD1-534E-255C-13B5A44FB1B0}"/>
              </a:ext>
            </a:extLst>
          </p:cNvPr>
          <p:cNvSpPr>
            <a:spLocks noGrp="1"/>
          </p:cNvSpPr>
          <p:nvPr>
            <p:ph type="title"/>
          </p:nvPr>
        </p:nvSpPr>
        <p:spPr/>
        <p:txBody>
          <a:bodyPr/>
          <a:lstStyle/>
          <a:p>
            <a:pPr algn="ctr"/>
            <a:r>
              <a:rPr lang="en-US" sz="3600" dirty="0">
                <a:latin typeface="Calibri"/>
                <a:ea typeface="Calibri"/>
                <a:cs typeface="Calibri"/>
              </a:rPr>
              <a:t>Vitamin A Toxicity</a:t>
            </a:r>
            <a:endParaRPr lang="en-US" dirty="0">
              <a:ea typeface="Calibri Light"/>
              <a:cs typeface="Calibri Light"/>
            </a:endParaRPr>
          </a:p>
        </p:txBody>
      </p:sp>
      <p:pic>
        <p:nvPicPr>
          <p:cNvPr id="6" name="Content Placeholder 5" descr="8 Signs of Vitamin A Toxicity">
            <a:extLst>
              <a:ext uri="{FF2B5EF4-FFF2-40B4-BE49-F238E27FC236}">
                <a16:creationId xmlns:a16="http://schemas.microsoft.com/office/drawing/2014/main" id="{CC9C1F3E-D315-438A-E6EF-E42CB7CE4D4E}"/>
              </a:ext>
            </a:extLst>
          </p:cNvPr>
          <p:cNvPicPr>
            <a:picLocks noGrp="1" noChangeAspect="1"/>
          </p:cNvPicPr>
          <p:nvPr>
            <p:ph idx="1"/>
          </p:nvPr>
        </p:nvPicPr>
        <p:blipFill>
          <a:blip r:embed="rId2"/>
          <a:stretch>
            <a:fillRect/>
          </a:stretch>
        </p:blipFill>
        <p:spPr>
          <a:xfrm>
            <a:off x="385729" y="1206937"/>
            <a:ext cx="8383027" cy="5043429"/>
          </a:xfrm>
        </p:spPr>
      </p:pic>
      <p:sp>
        <p:nvSpPr>
          <p:cNvPr id="4" name="Slide Number Placeholder 3">
            <a:extLst>
              <a:ext uri="{FF2B5EF4-FFF2-40B4-BE49-F238E27FC236}">
                <a16:creationId xmlns:a16="http://schemas.microsoft.com/office/drawing/2014/main" id="{6E0542E6-6822-4989-D116-A36A653027AD}"/>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197806E9-2577-ACDC-70AB-71DF149D056A}"/>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80795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CB3D-5FE0-E597-ECC7-C8651D204B10}"/>
              </a:ext>
            </a:extLst>
          </p:cNvPr>
          <p:cNvSpPr>
            <a:spLocks noGrp="1"/>
          </p:cNvSpPr>
          <p:nvPr>
            <p:ph type="title"/>
          </p:nvPr>
        </p:nvSpPr>
        <p:spPr>
          <a:xfrm>
            <a:off x="628650" y="365126"/>
            <a:ext cx="7886700" cy="948059"/>
          </a:xfrm>
        </p:spPr>
        <p:txBody>
          <a:bodyPr/>
          <a:lstStyle/>
          <a:p>
            <a:pPr algn="ctr"/>
            <a:r>
              <a:rPr lang="en-US" b="1" dirty="0">
                <a:ea typeface="Calibri Light"/>
                <a:cs typeface="Calibri Light"/>
              </a:rPr>
              <a:t>Night Blindness </a:t>
            </a:r>
            <a:endParaRPr lang="en-US" dirty="0"/>
          </a:p>
        </p:txBody>
      </p:sp>
      <p:sp>
        <p:nvSpPr>
          <p:cNvPr id="3" name="Content Placeholder 2">
            <a:extLst>
              <a:ext uri="{FF2B5EF4-FFF2-40B4-BE49-F238E27FC236}">
                <a16:creationId xmlns:a16="http://schemas.microsoft.com/office/drawing/2014/main" id="{ADA3F4DB-10A4-B354-040F-71A7247C76F3}"/>
              </a:ext>
            </a:extLst>
          </p:cNvPr>
          <p:cNvSpPr>
            <a:spLocks noGrp="1"/>
          </p:cNvSpPr>
          <p:nvPr>
            <p:ph idx="1"/>
          </p:nvPr>
        </p:nvSpPr>
        <p:spPr>
          <a:xfrm>
            <a:off x="628650" y="1280342"/>
            <a:ext cx="7886700" cy="4959538"/>
          </a:xfrm>
        </p:spPr>
        <p:txBody>
          <a:bodyPr vert="horz" lIns="91440" tIns="45720" rIns="91440" bIns="45720" rtlCol="0" anchor="t">
            <a:normAutofit lnSpcReduction="10000"/>
          </a:bodyPr>
          <a:lstStyle/>
          <a:p>
            <a:r>
              <a:rPr lang="en-US" sz="3600" dirty="0">
                <a:latin typeface="Calibri Light"/>
                <a:ea typeface="Calibri Light"/>
                <a:cs typeface="Calibri Light"/>
              </a:rPr>
              <a:t>If vitamin A is not available, synthesis of rhodopsin cannot take place and the person becomes unable to see in dim light, a condition called “Night Blindness”.</a:t>
            </a:r>
          </a:p>
          <a:p>
            <a:r>
              <a:rPr lang="en-US" sz="3600" dirty="0">
                <a:latin typeface="Calibri Light"/>
                <a:ea typeface="Calibri Light"/>
                <a:cs typeface="Calibri Light"/>
              </a:rPr>
              <a:t>Night Blindness is the earliest symptom of Vitamin A deficiency followed by degenerative changes in the retina. </a:t>
            </a:r>
          </a:p>
          <a:p>
            <a:r>
              <a:rPr lang="en-US" sz="3600" dirty="0">
                <a:latin typeface="Calibri Light"/>
                <a:ea typeface="Calibri Light"/>
                <a:cs typeface="Calibri Light"/>
              </a:rPr>
              <a:t>Not all cases of Night Blindness are due to lack of vitamin A.</a:t>
            </a:r>
            <a:endParaRPr lang="en-US" dirty="0"/>
          </a:p>
        </p:txBody>
      </p:sp>
      <p:sp>
        <p:nvSpPr>
          <p:cNvPr id="4" name="Slide Number Placeholder 3">
            <a:extLst>
              <a:ext uri="{FF2B5EF4-FFF2-40B4-BE49-F238E27FC236}">
                <a16:creationId xmlns:a16="http://schemas.microsoft.com/office/drawing/2014/main" id="{EF62BD2E-0EE9-942A-FBD2-C6D2B91BD1B3}"/>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D91C1358-142E-E553-7179-A16228AFDF54}"/>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466415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ACED-4C2F-6657-99A9-3889DA11187F}"/>
              </a:ext>
            </a:extLst>
          </p:cNvPr>
          <p:cNvSpPr>
            <a:spLocks noGrp="1"/>
          </p:cNvSpPr>
          <p:nvPr>
            <p:ph type="title"/>
          </p:nvPr>
        </p:nvSpPr>
        <p:spPr/>
        <p:txBody>
          <a:bodyPr/>
          <a:lstStyle/>
          <a:p>
            <a:pPr algn="ctr"/>
            <a:r>
              <a:rPr lang="en-US" b="1" dirty="0">
                <a:ea typeface="Calibri Light"/>
                <a:cs typeface="Calibri Light"/>
              </a:rPr>
              <a:t>Night Blindness </a:t>
            </a:r>
            <a:endParaRPr lang="en-US" dirty="0">
              <a:ea typeface="Calibri Light"/>
              <a:cs typeface="Calibri Light"/>
            </a:endParaRPr>
          </a:p>
        </p:txBody>
      </p:sp>
      <p:pic>
        <p:nvPicPr>
          <p:cNvPr id="6" name="Content Placeholder 5" descr="A screenshot of a computer&#10;&#10;AI-generated content may be incorrect.">
            <a:extLst>
              <a:ext uri="{FF2B5EF4-FFF2-40B4-BE49-F238E27FC236}">
                <a16:creationId xmlns:a16="http://schemas.microsoft.com/office/drawing/2014/main" id="{06FC9831-990B-2951-0614-54DC72EAE005}"/>
              </a:ext>
            </a:extLst>
          </p:cNvPr>
          <p:cNvPicPr>
            <a:picLocks noGrp="1" noChangeAspect="1"/>
          </p:cNvPicPr>
          <p:nvPr>
            <p:ph idx="1"/>
          </p:nvPr>
        </p:nvPicPr>
        <p:blipFill>
          <a:blip r:embed="rId2"/>
          <a:srcRect l="25392" t="12771" r="19829" b="18426"/>
          <a:stretch/>
        </p:blipFill>
        <p:spPr>
          <a:xfrm>
            <a:off x="97037" y="1332772"/>
            <a:ext cx="8937112" cy="4703112"/>
          </a:xfrm>
        </p:spPr>
      </p:pic>
      <p:sp>
        <p:nvSpPr>
          <p:cNvPr id="4" name="Slide Number Placeholder 3">
            <a:extLst>
              <a:ext uri="{FF2B5EF4-FFF2-40B4-BE49-F238E27FC236}">
                <a16:creationId xmlns:a16="http://schemas.microsoft.com/office/drawing/2014/main" id="{B59491D6-E6B0-FDF4-2443-D854DB4A6119}"/>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A91CBB7E-1929-7B6D-5815-41DEFDA9BD98}"/>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4115621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 of a phototransduction activating&#10;&#10;AI-generated content may be incorrect.">
            <a:extLst>
              <a:ext uri="{FF2B5EF4-FFF2-40B4-BE49-F238E27FC236}">
                <a16:creationId xmlns:a16="http://schemas.microsoft.com/office/drawing/2014/main" id="{B4777221-16C4-CCB3-D448-145D7AB0D4FE}"/>
              </a:ext>
            </a:extLst>
          </p:cNvPr>
          <p:cNvPicPr>
            <a:picLocks noGrp="1" noChangeAspect="1"/>
          </p:cNvPicPr>
          <p:nvPr>
            <p:ph idx="1"/>
          </p:nvPr>
        </p:nvPicPr>
        <p:blipFill>
          <a:blip r:embed="rId2"/>
          <a:stretch>
            <a:fillRect/>
          </a:stretch>
        </p:blipFill>
        <p:spPr>
          <a:xfrm>
            <a:off x="628650" y="540770"/>
            <a:ext cx="7886700" cy="5704644"/>
          </a:xfrm>
        </p:spPr>
      </p:pic>
      <p:sp>
        <p:nvSpPr>
          <p:cNvPr id="4" name="Slide Number Placeholder 3">
            <a:extLst>
              <a:ext uri="{FF2B5EF4-FFF2-40B4-BE49-F238E27FC236}">
                <a16:creationId xmlns:a16="http://schemas.microsoft.com/office/drawing/2014/main" id="{67DFD2F3-5652-322F-AA45-E2A7F05C1D00}"/>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744DE818-BED4-FCE9-1652-211E3A0CFF0A}"/>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137328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B801-303A-2FE8-C0B6-A57DED0D5420}"/>
              </a:ext>
            </a:extLst>
          </p:cNvPr>
          <p:cNvSpPr>
            <a:spLocks noGrp="1"/>
          </p:cNvSpPr>
          <p:nvPr>
            <p:ph type="title"/>
          </p:nvPr>
        </p:nvSpPr>
        <p:spPr/>
        <p:txBody>
          <a:bodyPr/>
          <a:lstStyle/>
          <a:p>
            <a:pPr algn="ctr"/>
            <a:r>
              <a:rPr lang="en-US" sz="4000" b="1" dirty="0">
                <a:ea typeface="Calibri Light"/>
                <a:cs typeface="Calibri Light"/>
              </a:rPr>
              <a:t>Family Medicine </a:t>
            </a:r>
            <a:endParaRPr lang="en-US" b="1" dirty="0">
              <a:ea typeface="Calibri Light"/>
              <a:cs typeface="Calibri Light"/>
            </a:endParaRPr>
          </a:p>
        </p:txBody>
      </p:sp>
      <p:sp>
        <p:nvSpPr>
          <p:cNvPr id="3" name="Content Placeholder 2">
            <a:extLst>
              <a:ext uri="{FF2B5EF4-FFF2-40B4-BE49-F238E27FC236}">
                <a16:creationId xmlns:a16="http://schemas.microsoft.com/office/drawing/2014/main" id="{565C6FB3-04C7-163F-1B5D-D59E8CFAFCBA}"/>
              </a:ext>
            </a:extLst>
          </p:cNvPr>
          <p:cNvSpPr>
            <a:spLocks noGrp="1"/>
          </p:cNvSpPr>
          <p:nvPr>
            <p:ph idx="1"/>
          </p:nvPr>
        </p:nvSpPr>
        <p:spPr>
          <a:xfrm>
            <a:off x="628650" y="1364231"/>
            <a:ext cx="3713178" cy="4875649"/>
          </a:xfrm>
        </p:spPr>
        <p:txBody>
          <a:bodyPr vert="horz" lIns="91440" tIns="45720" rIns="91440" bIns="45720" rtlCol="0" anchor="t">
            <a:normAutofit lnSpcReduction="10000"/>
          </a:bodyPr>
          <a:lstStyle/>
          <a:p>
            <a:pPr marL="0" indent="0">
              <a:buNone/>
            </a:pPr>
            <a:r>
              <a:rPr lang="en-US" sz="2400" dirty="0">
                <a:ea typeface="Calibri"/>
                <a:cs typeface="Calibri"/>
              </a:rPr>
              <a:t>Family Medicine plays important role in following manner:</a:t>
            </a:r>
            <a:endParaRPr lang="en-US"/>
          </a:p>
          <a:p>
            <a:r>
              <a:rPr lang="en-US" sz="2400" dirty="0">
                <a:ea typeface="Calibri"/>
                <a:cs typeface="Calibri"/>
              </a:rPr>
              <a:t>Diagnosis</a:t>
            </a:r>
          </a:p>
          <a:p>
            <a:endParaRPr lang="en-US" sz="2400" dirty="0">
              <a:ea typeface="Calibri"/>
              <a:cs typeface="Calibri"/>
            </a:endParaRPr>
          </a:p>
          <a:p>
            <a:r>
              <a:rPr lang="en-US" sz="2400" dirty="0">
                <a:ea typeface="Calibri"/>
                <a:cs typeface="Calibri"/>
              </a:rPr>
              <a:t>Education</a:t>
            </a:r>
          </a:p>
          <a:p>
            <a:endParaRPr lang="en-US" sz="2400" dirty="0">
              <a:ea typeface="Calibri"/>
              <a:cs typeface="Calibri"/>
            </a:endParaRPr>
          </a:p>
          <a:p>
            <a:r>
              <a:rPr lang="en-US" sz="2400" dirty="0">
                <a:ea typeface="Calibri"/>
                <a:cs typeface="Calibri"/>
              </a:rPr>
              <a:t>Dietary Guidance</a:t>
            </a:r>
          </a:p>
          <a:p>
            <a:endParaRPr lang="en-US" sz="2400" dirty="0">
              <a:ea typeface="Calibri"/>
              <a:cs typeface="Calibri"/>
            </a:endParaRPr>
          </a:p>
          <a:p>
            <a:r>
              <a:rPr lang="en-US" sz="2400" dirty="0">
                <a:ea typeface="Calibri"/>
                <a:cs typeface="Calibri"/>
              </a:rPr>
              <a:t>Monitoring</a:t>
            </a:r>
          </a:p>
          <a:p>
            <a:endParaRPr lang="en-US" sz="2400" dirty="0">
              <a:ea typeface="Calibri"/>
              <a:cs typeface="Calibri"/>
            </a:endParaRPr>
          </a:p>
          <a:p>
            <a:r>
              <a:rPr lang="en-US" sz="2400" dirty="0">
                <a:ea typeface="Calibri"/>
                <a:cs typeface="Calibri"/>
              </a:rPr>
              <a:t>Referral to specialists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CA844423-91F4-9A86-774B-F23C6F29CECD}"/>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075B135C-111C-BA2E-2E2C-1D8FA8D6F5E8}"/>
              </a:ext>
            </a:extLst>
          </p:cNvPr>
          <p:cNvSpPr>
            <a:spLocks noGrp="1"/>
          </p:cNvSpPr>
          <p:nvPr>
            <p:ph type="ftr" sz="quarter" idx="3"/>
          </p:nvPr>
        </p:nvSpPr>
        <p:spPr/>
        <p:txBody>
          <a:bodyPr/>
          <a:lstStyle/>
          <a:p>
            <a:endParaRPr lang="en-US"/>
          </a:p>
        </p:txBody>
      </p:sp>
      <p:pic>
        <p:nvPicPr>
          <p:cNvPr id="6" name="Picture 5" descr="A group of people standing next to a doctor&#10;&#10;AI-generated content may be incorrect.">
            <a:extLst>
              <a:ext uri="{FF2B5EF4-FFF2-40B4-BE49-F238E27FC236}">
                <a16:creationId xmlns:a16="http://schemas.microsoft.com/office/drawing/2014/main" id="{0936DAF8-1DD6-CB3D-B777-E1300FB54E4E}"/>
              </a:ext>
            </a:extLst>
          </p:cNvPr>
          <p:cNvPicPr>
            <a:picLocks noChangeAspect="1"/>
          </p:cNvPicPr>
          <p:nvPr/>
        </p:nvPicPr>
        <p:blipFill>
          <a:blip r:embed="rId2"/>
          <a:stretch>
            <a:fillRect/>
          </a:stretch>
        </p:blipFill>
        <p:spPr>
          <a:xfrm>
            <a:off x="5071058" y="1367930"/>
            <a:ext cx="3448050" cy="4457700"/>
          </a:xfrm>
          <a:prstGeom prst="rect">
            <a:avLst/>
          </a:prstGeom>
        </p:spPr>
      </p:pic>
    </p:spTree>
    <p:extLst>
      <p:ext uri="{BB962C8B-B14F-4D97-AF65-F5344CB8AC3E}">
        <p14:creationId xmlns:p14="http://schemas.microsoft.com/office/powerpoint/2010/main" val="382772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F0F1-66FC-5A35-DABE-4B4FD1256D9A}"/>
              </a:ext>
            </a:extLst>
          </p:cNvPr>
          <p:cNvSpPr>
            <a:spLocks noGrp="1"/>
          </p:cNvSpPr>
          <p:nvPr>
            <p:ph type="title"/>
          </p:nvPr>
        </p:nvSpPr>
        <p:spPr/>
        <p:txBody>
          <a:bodyPr/>
          <a:lstStyle/>
          <a:p>
            <a:pPr algn="ctr"/>
            <a:r>
              <a:rPr lang="en-US" sz="3600" b="1" dirty="0">
                <a:ea typeface="Calibri Light"/>
                <a:cs typeface="Calibri Light"/>
              </a:rPr>
              <a:t>Artificial Intelligence</a:t>
            </a:r>
            <a:endParaRPr lang="en-US" b="1" dirty="0">
              <a:ea typeface="Calibri Light"/>
              <a:cs typeface="Calibri Light"/>
            </a:endParaRPr>
          </a:p>
        </p:txBody>
      </p:sp>
      <p:sp>
        <p:nvSpPr>
          <p:cNvPr id="3" name="Content Placeholder 2">
            <a:extLst>
              <a:ext uri="{FF2B5EF4-FFF2-40B4-BE49-F238E27FC236}">
                <a16:creationId xmlns:a16="http://schemas.microsoft.com/office/drawing/2014/main" id="{54A9AC35-A5E6-2885-6AE4-C5E153D69866}"/>
              </a:ext>
            </a:extLst>
          </p:cNvPr>
          <p:cNvSpPr>
            <a:spLocks noGrp="1"/>
          </p:cNvSpPr>
          <p:nvPr>
            <p:ph idx="1"/>
          </p:nvPr>
        </p:nvSpPr>
        <p:spPr>
          <a:xfrm>
            <a:off x="628650" y="1332772"/>
            <a:ext cx="3943875" cy="5127319"/>
          </a:xfrm>
        </p:spPr>
        <p:txBody>
          <a:bodyPr vert="horz" lIns="91440" tIns="45720" rIns="91440" bIns="45720" rtlCol="0" anchor="t">
            <a:normAutofit/>
          </a:bodyPr>
          <a:lstStyle/>
          <a:p>
            <a:r>
              <a:rPr lang="en-US" dirty="0">
                <a:ea typeface="Calibri"/>
                <a:cs typeface="Calibri"/>
              </a:rPr>
              <a:t>Artificial Intelligence plays the following role in case of lactose intolerance:</a:t>
            </a:r>
          </a:p>
          <a:p>
            <a:endParaRPr lang="en-US" dirty="0">
              <a:ea typeface="Calibri"/>
              <a:cs typeface="Calibri"/>
            </a:endParaRPr>
          </a:p>
          <a:p>
            <a:r>
              <a:rPr lang="en-US" dirty="0">
                <a:ea typeface="Calibri"/>
                <a:cs typeface="Calibri"/>
              </a:rPr>
              <a:t>Personalized Nutrition </a:t>
            </a:r>
          </a:p>
          <a:p>
            <a:endParaRPr lang="en-US" dirty="0">
              <a:ea typeface="Calibri"/>
              <a:cs typeface="Calibri"/>
            </a:endParaRPr>
          </a:p>
          <a:p>
            <a:r>
              <a:rPr lang="en-US" dirty="0">
                <a:ea typeface="Calibri"/>
                <a:cs typeface="Calibri"/>
              </a:rPr>
              <a:t>Diagnostic Tools</a:t>
            </a:r>
          </a:p>
          <a:p>
            <a:endParaRPr lang="en-US" dirty="0">
              <a:ea typeface="Calibri"/>
              <a:cs typeface="Calibri"/>
            </a:endParaRPr>
          </a:p>
          <a:p>
            <a:r>
              <a:rPr lang="en-US" dirty="0">
                <a:ea typeface="Calibri"/>
                <a:cs typeface="Calibri"/>
              </a:rPr>
              <a:t>Food Recommendations</a:t>
            </a:r>
          </a:p>
          <a:p>
            <a:endParaRPr lang="en-US" dirty="0">
              <a:ea typeface="Calibri"/>
              <a:cs typeface="Calibri"/>
            </a:endParaRPr>
          </a:p>
          <a:p>
            <a:r>
              <a:rPr lang="en-US" dirty="0">
                <a:ea typeface="Calibri"/>
                <a:cs typeface="Calibri"/>
              </a:rPr>
              <a:t>Drug Development</a:t>
            </a:r>
            <a:endParaRPr lang="en-US" dirty="0"/>
          </a:p>
        </p:txBody>
      </p:sp>
      <p:sp>
        <p:nvSpPr>
          <p:cNvPr id="4" name="Slide Number Placeholder 3">
            <a:extLst>
              <a:ext uri="{FF2B5EF4-FFF2-40B4-BE49-F238E27FC236}">
                <a16:creationId xmlns:a16="http://schemas.microsoft.com/office/drawing/2014/main" id="{FA5F534E-33C4-71F7-BF30-D3E742DA549F}"/>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B6098D30-675D-4177-5A16-2289A571CE2F}"/>
              </a:ext>
            </a:extLst>
          </p:cNvPr>
          <p:cNvSpPr>
            <a:spLocks noGrp="1"/>
          </p:cNvSpPr>
          <p:nvPr>
            <p:ph type="ftr" sz="quarter" idx="3"/>
          </p:nvPr>
        </p:nvSpPr>
        <p:spPr/>
        <p:txBody>
          <a:bodyPr/>
          <a:lstStyle/>
          <a:p>
            <a:endParaRPr lang="en-US"/>
          </a:p>
        </p:txBody>
      </p:sp>
      <p:pic>
        <p:nvPicPr>
          <p:cNvPr id="6" name="Picture 5" descr="A group of people in lab coats&#10;&#10;AI-generated content may be incorrect.">
            <a:extLst>
              <a:ext uri="{FF2B5EF4-FFF2-40B4-BE49-F238E27FC236}">
                <a16:creationId xmlns:a16="http://schemas.microsoft.com/office/drawing/2014/main" id="{4FD8EADF-8A40-3CB4-6FE2-302C82D6C612}"/>
              </a:ext>
            </a:extLst>
          </p:cNvPr>
          <p:cNvPicPr>
            <a:picLocks noChangeAspect="1"/>
          </p:cNvPicPr>
          <p:nvPr/>
        </p:nvPicPr>
        <p:blipFill>
          <a:blip r:embed="rId2"/>
          <a:stretch>
            <a:fillRect/>
          </a:stretch>
        </p:blipFill>
        <p:spPr>
          <a:xfrm>
            <a:off x="4744324" y="1737919"/>
            <a:ext cx="4038600" cy="4724400"/>
          </a:xfrm>
          <a:prstGeom prst="rect">
            <a:avLst/>
          </a:prstGeom>
        </p:spPr>
      </p:pic>
    </p:spTree>
    <p:extLst>
      <p:ext uri="{BB962C8B-B14F-4D97-AF65-F5344CB8AC3E}">
        <p14:creationId xmlns:p14="http://schemas.microsoft.com/office/powerpoint/2010/main" val="2113637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0396-358D-DDAB-649A-C22A9CDFB15D}"/>
              </a:ext>
            </a:extLst>
          </p:cNvPr>
          <p:cNvSpPr>
            <a:spLocks noGrp="1"/>
          </p:cNvSpPr>
          <p:nvPr>
            <p:ph type="title"/>
          </p:nvPr>
        </p:nvSpPr>
        <p:spPr/>
        <p:txBody>
          <a:bodyPr/>
          <a:lstStyle/>
          <a:p>
            <a:pPr algn="ctr"/>
            <a:r>
              <a:rPr lang="en-US" sz="3600" b="1">
                <a:ea typeface="Calibri Light"/>
                <a:cs typeface="Calibri Light"/>
              </a:rPr>
              <a:t>Biomedical Ethics</a:t>
            </a:r>
            <a:endParaRPr lang="en-US" b="1">
              <a:ea typeface="Calibri Light"/>
              <a:cs typeface="Calibri Light"/>
            </a:endParaRPr>
          </a:p>
        </p:txBody>
      </p:sp>
      <p:sp>
        <p:nvSpPr>
          <p:cNvPr id="4" name="Slide Number Placeholder 3">
            <a:extLst>
              <a:ext uri="{FF2B5EF4-FFF2-40B4-BE49-F238E27FC236}">
                <a16:creationId xmlns:a16="http://schemas.microsoft.com/office/drawing/2014/main" id="{1C55BD3C-6CAB-3679-8293-2116369BCA7F}"/>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90520779-DF00-781C-5C97-93FAA8EF92CC}"/>
              </a:ext>
            </a:extLst>
          </p:cNvPr>
          <p:cNvSpPr>
            <a:spLocks noGrp="1"/>
          </p:cNvSpPr>
          <p:nvPr>
            <p:ph type="ftr" sz="quarter" idx="3"/>
          </p:nvPr>
        </p:nvSpPr>
        <p:spPr/>
        <p:txBody>
          <a:bodyPr/>
          <a:lstStyle/>
          <a:p>
            <a:endParaRPr lang="en-US"/>
          </a:p>
        </p:txBody>
      </p:sp>
      <p:sp>
        <p:nvSpPr>
          <p:cNvPr id="7" name="Content Placeholder 6">
            <a:extLst>
              <a:ext uri="{FF2B5EF4-FFF2-40B4-BE49-F238E27FC236}">
                <a16:creationId xmlns:a16="http://schemas.microsoft.com/office/drawing/2014/main" id="{67A6077F-7981-5430-15B0-1DD60CF71797}"/>
              </a:ext>
            </a:extLst>
          </p:cNvPr>
          <p:cNvSpPr>
            <a:spLocks noGrp="1"/>
          </p:cNvSpPr>
          <p:nvPr>
            <p:ph idx="1"/>
          </p:nvPr>
        </p:nvSpPr>
        <p:spPr>
          <a:xfrm>
            <a:off x="1771650" y="2171671"/>
            <a:ext cx="5600700" cy="2516247"/>
          </a:xfrm>
        </p:spPr>
        <p:txBody>
          <a:bodyPr vert="horz" lIns="91440" tIns="45720" rIns="91440" bIns="45720" rtlCol="0" anchor="t">
            <a:normAutofit/>
          </a:bodyPr>
          <a:lstStyle/>
          <a:p>
            <a:pPr marL="457200" indent="-457200">
              <a:buAutoNum type="arabicPeriod"/>
            </a:pPr>
            <a:r>
              <a:rPr lang="en-US" dirty="0">
                <a:ea typeface="Calibri"/>
                <a:cs typeface="Calibri"/>
              </a:rPr>
              <a:t>Privacy and Confidentiality</a:t>
            </a:r>
          </a:p>
          <a:p>
            <a:pPr marL="457200" indent="-457200">
              <a:buAutoNum type="arabicPeriod"/>
            </a:pPr>
            <a:endParaRPr lang="en-US" dirty="0">
              <a:ea typeface="Calibri"/>
              <a:cs typeface="Calibri"/>
            </a:endParaRPr>
          </a:p>
          <a:p>
            <a:pPr marL="457200" indent="-457200">
              <a:buAutoNum type="arabicPeriod"/>
            </a:pPr>
            <a:r>
              <a:rPr lang="en-US" dirty="0">
                <a:ea typeface="Calibri"/>
                <a:cs typeface="Calibri"/>
              </a:rPr>
              <a:t>Access to Healthcare</a:t>
            </a:r>
          </a:p>
          <a:p>
            <a:pPr marL="457200" indent="-457200">
              <a:buAutoNum type="arabicPeriod"/>
            </a:pPr>
            <a:endParaRPr lang="en-US" dirty="0">
              <a:ea typeface="Calibri"/>
              <a:cs typeface="Calibri"/>
            </a:endParaRPr>
          </a:p>
          <a:p>
            <a:pPr marL="457200" indent="-457200">
              <a:buAutoNum type="arabicPeriod"/>
            </a:pPr>
            <a:r>
              <a:rPr lang="en-US" dirty="0">
                <a:ea typeface="Calibri"/>
                <a:cs typeface="Calibri"/>
              </a:rPr>
              <a:t>Informed Consent</a:t>
            </a:r>
          </a:p>
        </p:txBody>
      </p:sp>
    </p:spTree>
    <p:extLst>
      <p:ext uri="{BB962C8B-B14F-4D97-AF65-F5344CB8AC3E}">
        <p14:creationId xmlns:p14="http://schemas.microsoft.com/office/powerpoint/2010/main" val="3580621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9475-0A95-9F82-F464-55B2E84DFD38}"/>
              </a:ext>
            </a:extLst>
          </p:cNvPr>
          <p:cNvSpPr>
            <a:spLocks noGrp="1"/>
          </p:cNvSpPr>
          <p:nvPr>
            <p:ph type="title"/>
          </p:nvPr>
        </p:nvSpPr>
        <p:spPr/>
        <p:txBody>
          <a:bodyPr/>
          <a:lstStyle/>
          <a:p>
            <a:r>
              <a:rPr lang="en-US" sz="4000">
                <a:latin typeface="Calibri"/>
                <a:ea typeface="Calibri"/>
                <a:cs typeface="Calibri"/>
              </a:rPr>
              <a:t>Suggested Research Article</a:t>
            </a:r>
            <a:endParaRPr lang="en-US"/>
          </a:p>
        </p:txBody>
      </p:sp>
      <p:sp>
        <p:nvSpPr>
          <p:cNvPr id="3" name="Content Placeholder 2">
            <a:extLst>
              <a:ext uri="{FF2B5EF4-FFF2-40B4-BE49-F238E27FC236}">
                <a16:creationId xmlns:a16="http://schemas.microsoft.com/office/drawing/2014/main" id="{75F7F3EE-5381-7C60-F8B5-0D0B99E16560}"/>
              </a:ext>
            </a:extLst>
          </p:cNvPr>
          <p:cNvSpPr>
            <a:spLocks noGrp="1"/>
          </p:cNvSpPr>
          <p:nvPr>
            <p:ph idx="1"/>
          </p:nvPr>
        </p:nvSpPr>
        <p:spPr>
          <a:xfrm>
            <a:off x="335035" y="1444903"/>
            <a:ext cx="8463444" cy="4969439"/>
          </a:xfrm>
        </p:spPr>
        <p:txBody>
          <a:bodyPr vert="horz" lIns="91440" tIns="45720" rIns="91440" bIns="45720" rtlCol="0" anchor="t">
            <a:normAutofit fontScale="92500" lnSpcReduction="20000"/>
          </a:bodyPr>
          <a:lstStyle/>
          <a:p>
            <a:pPr>
              <a:lnSpc>
                <a:spcPct val="100000"/>
              </a:lnSpc>
              <a:spcBef>
                <a:spcPct val="20000"/>
              </a:spcBef>
            </a:pPr>
            <a:r>
              <a:rPr lang="en-US" sz="2700" b="1" dirty="0">
                <a:ea typeface="Calibri"/>
                <a:cs typeface="Calibri"/>
              </a:rPr>
              <a:t>Link</a:t>
            </a:r>
            <a:r>
              <a:rPr lang="en-US" sz="2700" dirty="0">
                <a:ea typeface="Calibri"/>
                <a:cs typeface="Calibri"/>
              </a:rPr>
              <a:t>: </a:t>
            </a:r>
            <a:r>
              <a:rPr lang="en-US" sz="3000" dirty="0">
                <a:latin typeface="Times New Roman"/>
                <a:ea typeface="Calibri"/>
                <a:cs typeface="Times New Roman"/>
              </a:rPr>
              <a:t>https://www.ncbi.nlm.nih.gov/books/NBK545246/</a:t>
            </a:r>
            <a:endParaRPr lang="en-US" sz="2700">
              <a:ea typeface="Calibri"/>
              <a:cs typeface="Calibri"/>
            </a:endParaRPr>
          </a:p>
          <a:p>
            <a:pPr>
              <a:lnSpc>
                <a:spcPct val="100000"/>
              </a:lnSpc>
              <a:spcBef>
                <a:spcPct val="20000"/>
              </a:spcBef>
            </a:pPr>
            <a:endParaRPr lang="en-US" sz="3000" b="1" dirty="0">
              <a:ea typeface="Calibri"/>
              <a:cs typeface="Calibri"/>
            </a:endParaRPr>
          </a:p>
          <a:p>
            <a:pPr>
              <a:lnSpc>
                <a:spcPct val="100000"/>
              </a:lnSpc>
              <a:spcBef>
                <a:spcPct val="20000"/>
              </a:spcBef>
            </a:pPr>
            <a:r>
              <a:rPr lang="en-US" sz="3000" b="1" dirty="0">
                <a:ea typeface="Calibri"/>
                <a:cs typeface="Calibri"/>
              </a:rPr>
              <a:t>Journal Name : </a:t>
            </a:r>
            <a:r>
              <a:rPr lang="en-US" sz="3000" dirty="0">
                <a:ea typeface="Calibri"/>
                <a:cs typeface="Calibri"/>
              </a:rPr>
              <a:t>National Library of Medicine </a:t>
            </a:r>
            <a:endParaRPr lang="en-US" sz="2700">
              <a:ea typeface="Calibri"/>
              <a:cs typeface="Calibri"/>
            </a:endParaRPr>
          </a:p>
          <a:p>
            <a:r>
              <a:rPr lang="en-US" sz="3000" b="1" dirty="0">
                <a:latin typeface="Arial"/>
                <a:ea typeface="Calibri"/>
                <a:cs typeface="Arial"/>
              </a:rPr>
              <a:t>Title:</a:t>
            </a:r>
            <a:r>
              <a:rPr lang="en-US" sz="3000" dirty="0">
                <a:latin typeface="Arial"/>
                <a:ea typeface="Calibri"/>
                <a:cs typeface="Arial"/>
              </a:rPr>
              <a:t> Night Blindness</a:t>
            </a:r>
          </a:p>
          <a:p>
            <a:r>
              <a:rPr lang="en-US" sz="3000" b="1" dirty="0">
                <a:latin typeface="Arial"/>
                <a:ea typeface="Calibri"/>
                <a:cs typeface="Arial"/>
              </a:rPr>
              <a:t>Author:</a:t>
            </a:r>
            <a:r>
              <a:rPr lang="en-US" sz="3000" dirty="0">
                <a:latin typeface="Arial"/>
                <a:ea typeface="Calibri"/>
                <a:cs typeface="Arial"/>
              </a:rPr>
              <a:t> Divy Mehra </a:t>
            </a:r>
            <a:endParaRPr lang="en-US" dirty="0"/>
          </a:p>
          <a:p>
            <a:pPr>
              <a:lnSpc>
                <a:spcPct val="100000"/>
              </a:lnSpc>
              <a:spcBef>
                <a:spcPct val="20000"/>
              </a:spcBef>
            </a:pPr>
            <a:r>
              <a:rPr lang="en-US" sz="2000" b="1" u="sng" dirty="0">
                <a:latin typeface="Times New Roman"/>
                <a:ea typeface="Calibri"/>
                <a:cs typeface="Times New Roman"/>
              </a:rPr>
              <a:t>Abstract:</a:t>
            </a:r>
            <a:endParaRPr lang="en-US" sz="2000" u="sng" dirty="0">
              <a:latin typeface="Times New Roman"/>
              <a:ea typeface="Calibri"/>
              <a:cs typeface="Times New Roman"/>
            </a:endParaRPr>
          </a:p>
          <a:p>
            <a:pPr marL="0" indent="0">
              <a:lnSpc>
                <a:spcPct val="100000"/>
              </a:lnSpc>
              <a:spcBef>
                <a:spcPts val="0"/>
              </a:spcBef>
              <a:buNone/>
            </a:pPr>
            <a:r>
              <a:rPr lang="en-US" sz="1800" dirty="0">
                <a:ea typeface="Calibri"/>
                <a:cs typeface="Calibri"/>
              </a:rPr>
              <a:t>Nyctalopia refers to night blindness or difficulty of the eye in visualizing under dim light or at night. Daytime vision, however, is unimpaired. Nyctalopia is due to the eye's inability to adapt quickly from lightness to darkness. The principle cell-type associated with Nyctalopia is rod cells. Rods are a type of photoreceptor cell present in the retina that transmits low-light vision and is most responsible for the neural transmission of nighttime sight. Rods have a singular photopigment, rhodopsin, which utilizes the protein </a:t>
            </a:r>
            <a:r>
              <a:rPr lang="en-US" sz="1800" dirty="0" err="1">
                <a:ea typeface="Calibri"/>
                <a:cs typeface="Calibri"/>
              </a:rPr>
              <a:t>scotopsin</a:t>
            </a:r>
            <a:r>
              <a:rPr lang="en-US" sz="1800" dirty="0">
                <a:ea typeface="Calibri"/>
                <a:cs typeface="Calibri"/>
              </a:rPr>
              <a:t> and the Vitamin A-derived cofactor, retinol.</a:t>
            </a:r>
            <a:r>
              <a:rPr lang="en-US" sz="1800" dirty="0">
                <a:ea typeface="Calibri"/>
                <a:cs typeface="Calibri"/>
                <a:hlinkClick r:id="rId2">
                  <a:extLst>
                    <a:ext uri="{A12FA001-AC4F-418D-AE19-62706E023703}">
                      <ahyp:hlinkClr xmlns:ahyp="http://schemas.microsoft.com/office/drawing/2018/hyperlinkcolor" val="tx"/>
                    </a:ext>
                  </a:extLst>
                </a:hlinkClick>
              </a:rPr>
              <a:t>[1]</a:t>
            </a:r>
            <a:r>
              <a:rPr lang="en-US" sz="1800" dirty="0">
                <a:ea typeface="Calibri"/>
                <a:cs typeface="Calibri"/>
              </a:rPr>
              <a:t> This cascade is essential for the body's ability to regulate the pupillary light reflex. The pupillary light reflex allows unilateral afferent detection of changes in light energy entering the eye, and efferent adjustments in the pupillary sphincter and dilator pupillae muscles to initiate consensual constriction and dilation of the eyes. Pupil dilation is an adaptive response to changes in lightness and darkness.</a:t>
            </a:r>
            <a:r>
              <a:rPr lang="en-US" sz="1800" dirty="0">
                <a:ea typeface="Calibri"/>
                <a:cs typeface="Calibri"/>
                <a:hlinkClick r:id="rId2">
                  <a:extLst>
                    <a:ext uri="{A12FA001-AC4F-418D-AE19-62706E023703}">
                      <ahyp:hlinkClr xmlns:ahyp="http://schemas.microsoft.com/office/drawing/2018/hyperlinkcolor" val="tx"/>
                    </a:ext>
                  </a:extLst>
                </a:hlinkClick>
              </a:rPr>
              <a:t>[2]</a:t>
            </a:r>
            <a:r>
              <a:rPr lang="en-US" sz="1800" dirty="0">
                <a:ea typeface="Calibri"/>
                <a:cs typeface="Calibri"/>
              </a:rPr>
              <a:t> Night blindness is the physical manifestation of impaired functioning of these processes.</a:t>
            </a:r>
            <a:endParaRPr lang="en-US" dirty="0"/>
          </a:p>
          <a:p>
            <a:pPr>
              <a:lnSpc>
                <a:spcPct val="100000"/>
              </a:lnSpc>
              <a:spcBef>
                <a:spcPct val="20000"/>
              </a:spcBef>
            </a:pPr>
            <a:endParaRPr lang="en-US" sz="200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6B6CC94-0F10-F52B-AA34-0932D1C136AC}"/>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C4889656-199F-2AA5-2300-53F2AFDDE8E3}"/>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53546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A2F6-91B3-A995-CA4D-731E76B6863F}"/>
              </a:ext>
            </a:extLst>
          </p:cNvPr>
          <p:cNvSpPr>
            <a:spLocks noGrp="1"/>
          </p:cNvSpPr>
          <p:nvPr>
            <p:ph type="title"/>
          </p:nvPr>
        </p:nvSpPr>
        <p:spPr>
          <a:xfrm>
            <a:off x="628650" y="365126"/>
            <a:ext cx="7886700" cy="1623274"/>
          </a:xfrm>
        </p:spPr>
        <p:txBody>
          <a:bodyPr/>
          <a:lstStyle/>
          <a:p>
            <a:pPr algn="ctr"/>
            <a:r>
              <a:rPr lang="en-US" sz="3200" b="1" u="sng" dirty="0">
                <a:latin typeface="Times New Roman"/>
                <a:ea typeface="Calibri"/>
                <a:cs typeface="Times New Roman"/>
              </a:rPr>
              <a:t>CBL --- Assessment</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6EFC76F0-6A5C-747D-6A3D-546E8407F6CB}"/>
              </a:ext>
            </a:extLst>
          </p:cNvPr>
          <p:cNvSpPr>
            <a:spLocks noGrp="1"/>
          </p:cNvSpPr>
          <p:nvPr>
            <p:ph idx="1"/>
          </p:nvPr>
        </p:nvSpPr>
        <p:spPr>
          <a:xfrm>
            <a:off x="1255727" y="1156995"/>
            <a:ext cx="7083308" cy="4815804"/>
          </a:xfrm>
        </p:spPr>
        <p:txBody>
          <a:bodyPr vert="horz" lIns="91440" tIns="45720" rIns="91440" bIns="45720" rtlCol="0" anchor="t">
            <a:normAutofit fontScale="92500" lnSpcReduction="20000"/>
          </a:bodyPr>
          <a:lstStyle/>
          <a:p>
            <a:pPr>
              <a:lnSpc>
                <a:spcPct val="100000"/>
              </a:lnSpc>
              <a:spcBef>
                <a:spcPct val="20000"/>
              </a:spcBef>
              <a:buAutoNum type="arabicPeriod"/>
            </a:pPr>
            <a:endParaRPr lang="en-US" sz="2400" dirty="0">
              <a:ea typeface="Calibri"/>
              <a:cs typeface="Calibri"/>
            </a:endParaRPr>
          </a:p>
          <a:p>
            <a:pPr marL="457200" indent="-457200" algn="just">
              <a:lnSpc>
                <a:spcPct val="150000"/>
              </a:lnSpc>
              <a:spcBef>
                <a:spcPts val="0"/>
              </a:spcBef>
              <a:buAutoNum type="arabicPeriod"/>
            </a:pPr>
            <a:r>
              <a:rPr lang="en-US" sz="2400" err="1">
                <a:ea typeface="Calibri"/>
                <a:cs typeface="Calibri"/>
              </a:rPr>
              <a:t>Bicarbonate</a:t>
            </a:r>
            <a:r>
              <a:rPr lang="en-US" sz="2400" err="1">
                <a:latin typeface="Times New Roman"/>
                <a:ea typeface="Calibri"/>
                <a:cs typeface="Times New Roman"/>
              </a:rPr>
              <a:t>In</a:t>
            </a:r>
            <a:r>
              <a:rPr lang="en-US" sz="2400" dirty="0">
                <a:latin typeface="Times New Roman"/>
                <a:ea typeface="Calibri"/>
                <a:cs typeface="Times New Roman"/>
              </a:rPr>
              <a:t> which form vitamin A is stored in the liver?</a:t>
            </a:r>
          </a:p>
          <a:p>
            <a:pPr marL="457200" indent="-457200" algn="just">
              <a:lnSpc>
                <a:spcPct val="150000"/>
              </a:lnSpc>
              <a:spcBef>
                <a:spcPts val="0"/>
              </a:spcBef>
              <a:buAutoNum type="arabicPeriod"/>
            </a:pPr>
            <a:endParaRPr lang="en-US" sz="2400" dirty="0">
              <a:latin typeface="Times New Roman"/>
              <a:ea typeface="Calibri"/>
              <a:cs typeface="Times New Roman"/>
            </a:endParaRPr>
          </a:p>
          <a:p>
            <a:pPr marL="457200" indent="-457200" algn="just">
              <a:lnSpc>
                <a:spcPct val="150000"/>
              </a:lnSpc>
              <a:spcBef>
                <a:spcPts val="0"/>
              </a:spcBef>
              <a:buAutoNum type="arabicPeriod"/>
            </a:pPr>
            <a:r>
              <a:rPr lang="en-US" sz="2400" dirty="0">
                <a:latin typeface="Times New Roman"/>
                <a:ea typeface="Calibri"/>
                <a:cs typeface="Times New Roman"/>
              </a:rPr>
              <a:t>What are the dietary sources of vitamin A?</a:t>
            </a:r>
          </a:p>
          <a:p>
            <a:pPr marL="457200" indent="-457200" algn="just">
              <a:lnSpc>
                <a:spcPct val="150000"/>
              </a:lnSpc>
              <a:spcBef>
                <a:spcPts val="0"/>
              </a:spcBef>
              <a:buAutoNum type="arabicPeriod"/>
            </a:pPr>
            <a:endParaRPr lang="en-US" sz="2400" dirty="0">
              <a:ea typeface="Calibri"/>
              <a:cs typeface="Calibri"/>
            </a:endParaRPr>
          </a:p>
          <a:p>
            <a:pPr marL="457200" indent="-457200" algn="just">
              <a:lnSpc>
                <a:spcPct val="150000"/>
              </a:lnSpc>
              <a:spcBef>
                <a:spcPts val="0"/>
              </a:spcBef>
              <a:buAutoNum type="arabicPeriod"/>
            </a:pPr>
            <a:r>
              <a:rPr lang="en-US" sz="2400" dirty="0">
                <a:latin typeface="Times New Roman"/>
                <a:ea typeface="Calibri"/>
                <a:cs typeface="Times New Roman"/>
              </a:rPr>
              <a:t>Enlist clinical features of vitamin A deficiency.</a:t>
            </a:r>
          </a:p>
          <a:p>
            <a:pPr marL="457200" indent="-457200" algn="just">
              <a:lnSpc>
                <a:spcPct val="150000"/>
              </a:lnSpc>
              <a:spcBef>
                <a:spcPts val="0"/>
              </a:spcBef>
              <a:buAutoNum type="arabicPeriod"/>
            </a:pPr>
            <a:endParaRPr lang="en-US" sz="2400" dirty="0">
              <a:ea typeface="Calibri"/>
              <a:cs typeface="Calibri"/>
            </a:endParaRPr>
          </a:p>
          <a:p>
            <a:pPr marL="457200" indent="-457200" algn="just">
              <a:lnSpc>
                <a:spcPct val="150000"/>
              </a:lnSpc>
              <a:spcBef>
                <a:spcPts val="0"/>
              </a:spcBef>
              <a:buAutoNum type="arabicPeriod"/>
            </a:pPr>
            <a:r>
              <a:rPr lang="en-US" sz="2400" dirty="0">
                <a:latin typeface="Times New Roman"/>
                <a:ea typeface="Calibri"/>
                <a:cs typeface="Times New Roman"/>
              </a:rPr>
              <a:t>How is vitamin A transported in the blood?</a:t>
            </a:r>
          </a:p>
          <a:p>
            <a:pPr marL="457200" indent="-457200" algn="just">
              <a:lnSpc>
                <a:spcPct val="150000"/>
              </a:lnSpc>
              <a:spcBef>
                <a:spcPts val="0"/>
              </a:spcBef>
              <a:buAutoNum type="arabicPeriod"/>
            </a:pPr>
            <a:endParaRPr lang="en-US" sz="2400" dirty="0">
              <a:ea typeface="Calibri"/>
              <a:cs typeface="Calibri"/>
            </a:endParaRPr>
          </a:p>
          <a:p>
            <a:pPr marL="457200" indent="-457200" algn="just">
              <a:lnSpc>
                <a:spcPct val="150000"/>
              </a:lnSpc>
              <a:spcBef>
                <a:spcPts val="0"/>
              </a:spcBef>
              <a:buAutoNum type="arabicPeriod"/>
            </a:pPr>
            <a:r>
              <a:rPr lang="en-US" sz="2400" dirty="0">
                <a:latin typeface="Times New Roman"/>
                <a:ea typeface="Calibri"/>
                <a:cs typeface="Times New Roman"/>
              </a:rPr>
              <a:t>Which fat soluble vitamin helps in vision?</a:t>
            </a:r>
            <a:endParaRPr lang="en-US" dirty="0">
              <a:ea typeface="Calibri"/>
              <a:cs typeface="Calibri"/>
            </a:endParaRPr>
          </a:p>
        </p:txBody>
      </p:sp>
      <p:sp>
        <p:nvSpPr>
          <p:cNvPr id="4" name="Slide Number Placeholder 3">
            <a:extLst>
              <a:ext uri="{FF2B5EF4-FFF2-40B4-BE49-F238E27FC236}">
                <a16:creationId xmlns:a16="http://schemas.microsoft.com/office/drawing/2014/main" id="{858ACB27-21D4-A042-DF92-4AA1341837E8}"/>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619D60D0-905C-31D7-F7BC-411CAE6E02DB}"/>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40582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a:p>
        </p:txBody>
      </p:sp>
      <p:graphicFrame>
        <p:nvGraphicFramePr>
          <p:cNvPr id="17" name="Diagram 16">
            <a:extLst>
              <a:ext uri="{FF2B5EF4-FFF2-40B4-BE49-F238E27FC236}">
                <a16:creationId xmlns:a16="http://schemas.microsoft.com/office/drawing/2014/main" id="{FFFDEFE7-68C5-F8FF-EB8D-0AB8976657A0}"/>
              </a:ext>
            </a:extLst>
          </p:cNvPr>
          <p:cNvGraphicFramePr/>
          <p:nvPr>
            <p:extLst>
              <p:ext uri="{D42A27DB-BD31-4B8C-83A1-F6EECF244321}">
                <p14:modId xmlns:p14="http://schemas.microsoft.com/office/powerpoint/2010/main" val="4006448862"/>
              </p:ext>
            </p:extLst>
          </p:nvPr>
        </p:nvGraphicFramePr>
        <p:xfrm>
          <a:off x="5413695" y="1228034"/>
          <a:ext cx="3206246" cy="440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 name="Picture 37" descr="C:\Users\User\Downloads\WhatsApp Image 2022-10-11 at 2.02.06 PM.jpeg">
            <a:extLst>
              <a:ext uri="{FF2B5EF4-FFF2-40B4-BE49-F238E27FC236}">
                <a16:creationId xmlns:a16="http://schemas.microsoft.com/office/drawing/2014/main" id="{2A5D7E75-62B5-5F05-25F5-0F5FBC71E467}"/>
              </a:ext>
            </a:extLst>
          </p:cNvPr>
          <p:cNvPicPr>
            <a:picLocks noChangeAspect="1"/>
          </p:cNvPicPr>
          <p:nvPr/>
        </p:nvPicPr>
        <p:blipFill>
          <a:blip r:embed="rId7"/>
          <a:stretch>
            <a:fillRect/>
          </a:stretch>
        </p:blipFill>
        <p:spPr>
          <a:xfrm>
            <a:off x="357057" y="1992166"/>
            <a:ext cx="5053319" cy="343992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C855-BEA2-D5F2-B566-DE2136D94E8D}"/>
              </a:ext>
            </a:extLst>
          </p:cNvPr>
          <p:cNvSpPr>
            <a:spLocks noGrp="1"/>
          </p:cNvSpPr>
          <p:nvPr>
            <p:ph type="title"/>
          </p:nvPr>
        </p:nvSpPr>
        <p:spPr/>
        <p:txBody>
          <a:bodyPr/>
          <a:lstStyle/>
          <a:p>
            <a:pPr algn="ctr"/>
            <a:r>
              <a:rPr lang="en-US" sz="4000">
                <a:latin typeface="Calibri"/>
                <a:ea typeface="Calibri"/>
                <a:cs typeface="Calibri"/>
              </a:rPr>
              <a:t>Learning Resources</a:t>
            </a:r>
            <a:endParaRPr lang="en-US">
              <a:ea typeface="Calibri Light"/>
              <a:cs typeface="Calibri Light"/>
            </a:endParaRPr>
          </a:p>
        </p:txBody>
      </p:sp>
      <p:sp>
        <p:nvSpPr>
          <p:cNvPr id="3" name="Content Placeholder 2">
            <a:extLst>
              <a:ext uri="{FF2B5EF4-FFF2-40B4-BE49-F238E27FC236}">
                <a16:creationId xmlns:a16="http://schemas.microsoft.com/office/drawing/2014/main" id="{09B1800C-A11B-6AA0-D292-4FF7669FC7C9}"/>
              </a:ext>
            </a:extLst>
          </p:cNvPr>
          <p:cNvSpPr>
            <a:spLocks noGrp="1"/>
          </p:cNvSpPr>
          <p:nvPr>
            <p:ph idx="1"/>
          </p:nvPr>
        </p:nvSpPr>
        <p:spPr>
          <a:xfrm>
            <a:off x="628650" y="1893030"/>
            <a:ext cx="7886700" cy="4358067"/>
          </a:xfrm>
        </p:spPr>
        <p:txBody>
          <a:bodyPr vert="horz" lIns="91440" tIns="45720" rIns="91440" bIns="45720" rtlCol="0" anchor="t">
            <a:normAutofit/>
          </a:bodyPr>
          <a:lstStyle/>
          <a:p>
            <a:pPr algn="just">
              <a:lnSpc>
                <a:spcPct val="150000"/>
              </a:lnSpc>
              <a:spcBef>
                <a:spcPct val="20000"/>
              </a:spcBef>
            </a:pPr>
            <a:r>
              <a:rPr lang="en-US" sz="2600" dirty="0">
                <a:ea typeface="Calibri"/>
                <a:cs typeface="Calibri"/>
              </a:rPr>
              <a:t>Lippincott Illustrated Reviews - BIOCHEMISTRY, Eighth Edition, chapter 28, pages 432 – 436 </a:t>
            </a:r>
            <a:endParaRPr lang="en-US" dirty="0"/>
          </a:p>
          <a:p>
            <a:r>
              <a:rPr lang="en-US" sz="2600" dirty="0">
                <a:ea typeface="Calibri"/>
                <a:cs typeface="Calibri"/>
              </a:rPr>
              <a:t>Google images </a:t>
            </a:r>
          </a:p>
          <a:p>
            <a:r>
              <a:rPr lang="en-US" sz="2600" dirty="0">
                <a:ea typeface="Calibri"/>
                <a:cs typeface="Calibri"/>
              </a:rPr>
              <a:t>Google scholar</a:t>
            </a:r>
            <a:endParaRPr lang="en-US" dirty="0"/>
          </a:p>
        </p:txBody>
      </p:sp>
      <p:sp>
        <p:nvSpPr>
          <p:cNvPr id="4" name="Slide Number Placeholder 3">
            <a:extLst>
              <a:ext uri="{FF2B5EF4-FFF2-40B4-BE49-F238E27FC236}">
                <a16:creationId xmlns:a16="http://schemas.microsoft.com/office/drawing/2014/main" id="{E9C71A1A-89B0-5F5D-A654-39F03DFD090C}"/>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A4934FFD-C624-B76F-DDF4-A4E5D7B220DE}"/>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97133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vert="horz" lIns="91440" tIns="45720" rIns="91440" bIns="45720" rtlCol="0" anchor="t">
            <a:normAutofit/>
          </a:bodyPr>
          <a:lstStyle/>
          <a:p>
            <a:pPr marL="0" indent="0" algn="just">
              <a:buNone/>
            </a:pPr>
            <a:r>
              <a:rPr lang="en-US" sz="3200" dirty="0">
                <a:latin typeface="Calibri"/>
                <a:ea typeface="Calibri"/>
                <a:cs typeface="Calibri"/>
              </a:rPr>
              <a:t>At the end of this session students should be able to:</a:t>
            </a:r>
          </a:p>
          <a:p>
            <a:pPr marL="0" indent="0" algn="just">
              <a:buNone/>
            </a:pPr>
            <a:endParaRPr lang="en-US" sz="3200">
              <a:ea typeface="Calibri"/>
              <a:cs typeface="Calibri"/>
            </a:endParaRPr>
          </a:p>
          <a:p>
            <a:pPr marL="457200" indent="-457200">
              <a:lnSpc>
                <a:spcPct val="100000"/>
              </a:lnSpc>
              <a:spcBef>
                <a:spcPct val="20000"/>
              </a:spcBef>
              <a:buAutoNum type="arabicPeriod"/>
            </a:pPr>
            <a:r>
              <a:rPr lang="en-US" sz="3200" dirty="0">
                <a:ea typeface="Calibri"/>
                <a:cs typeface="Calibri"/>
              </a:rPr>
              <a:t>Describe the role of vitamin A in the body</a:t>
            </a:r>
          </a:p>
          <a:p>
            <a:pPr marL="457200" indent="-457200">
              <a:lnSpc>
                <a:spcPct val="100000"/>
              </a:lnSpc>
              <a:spcBef>
                <a:spcPts val="20"/>
              </a:spcBef>
              <a:buAutoNum type="arabicPeriod"/>
            </a:pPr>
            <a:r>
              <a:rPr lang="en-US" sz="3200" dirty="0">
                <a:ea typeface="Calibri"/>
                <a:cs typeface="Calibri"/>
              </a:rPr>
              <a:t>Explain the deficiency manifestations of vitamin A</a:t>
            </a:r>
          </a:p>
          <a:p>
            <a:pPr marL="457200" indent="-457200">
              <a:lnSpc>
                <a:spcPct val="100000"/>
              </a:lnSpc>
              <a:spcBef>
                <a:spcPct val="20000"/>
              </a:spcBef>
              <a:buAutoNum type="arabicPeriod"/>
            </a:pPr>
            <a:r>
              <a:rPr lang="en-US" sz="3200" dirty="0">
                <a:ea typeface="Calibri"/>
                <a:cs typeface="Calibri"/>
              </a:rPr>
              <a:t>Discuss vitamin A toxicity.</a:t>
            </a:r>
            <a:endParaRPr lang="en-US" dirty="0"/>
          </a:p>
          <a:p>
            <a:pPr marL="457200" indent="-457200">
              <a:buFont typeface="Calibri Light"/>
              <a:buAutoNum type="arabicPeriod"/>
            </a:pPr>
            <a:endParaRPr lang="en-US" sz="3200">
              <a:ea typeface="Calibri"/>
              <a:cs typeface="Calibri"/>
            </a:endParaRPr>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31E5-C5B1-49FE-DA45-5C7F63A89DBD}"/>
              </a:ext>
            </a:extLst>
          </p:cNvPr>
          <p:cNvSpPr>
            <a:spLocks noGrp="1"/>
          </p:cNvSpPr>
          <p:nvPr>
            <p:ph type="title"/>
          </p:nvPr>
        </p:nvSpPr>
        <p:spPr>
          <a:xfrm>
            <a:off x="628650" y="365126"/>
            <a:ext cx="7886700" cy="6044370"/>
          </a:xfrm>
        </p:spPr>
        <p:txBody>
          <a:bodyPr>
            <a:normAutofit/>
          </a:bodyPr>
          <a:lstStyle/>
          <a:p>
            <a:pPr algn="ctr"/>
            <a:r>
              <a:rPr lang="en-US" sz="4000" b="1" dirty="0">
                <a:latin typeface="Calibri"/>
                <a:ea typeface="Calibri Light"/>
                <a:cs typeface="Calibri Light"/>
              </a:rPr>
              <a:t>Horizontal Integration</a:t>
            </a:r>
          </a:p>
        </p:txBody>
      </p:sp>
      <p:sp>
        <p:nvSpPr>
          <p:cNvPr id="4" name="Slide Number Placeholder 3">
            <a:extLst>
              <a:ext uri="{FF2B5EF4-FFF2-40B4-BE49-F238E27FC236}">
                <a16:creationId xmlns:a16="http://schemas.microsoft.com/office/drawing/2014/main" id="{A924A565-03AC-997A-0A8C-F45D4BC24A27}"/>
              </a:ext>
            </a:extLst>
          </p:cNvPr>
          <p:cNvSpPr>
            <a:spLocks noGrp="1"/>
          </p:cNvSpPr>
          <p:nvPr>
            <p:ph type="sldNum" sz="quarter" idx="12"/>
          </p:nvPr>
        </p:nvSpPr>
        <p:spPr/>
        <p:txBody>
          <a:bodyPr/>
          <a:lstStyle/>
          <a:p>
            <a:fld id="{B6F15528-21DE-4FAA-801E-634DDDAF4B2B}" type="slidenum">
              <a:rPr lang="en-US" smtClean="0"/>
              <a:t>6</a:t>
            </a:fld>
            <a:endParaRPr lang="en-US"/>
          </a:p>
        </p:txBody>
      </p:sp>
      <p:sp>
        <p:nvSpPr>
          <p:cNvPr id="5" name="Footer Placeholder 4">
            <a:extLst>
              <a:ext uri="{FF2B5EF4-FFF2-40B4-BE49-F238E27FC236}">
                <a16:creationId xmlns:a16="http://schemas.microsoft.com/office/drawing/2014/main" id="{106BC5A2-2693-4842-0C91-851708BA208A}"/>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03296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7EB19-34A0-F473-1FF7-1706B33ED3AD}"/>
              </a:ext>
            </a:extLst>
          </p:cNvPr>
          <p:cNvSpPr>
            <a:spLocks noGrp="1"/>
          </p:cNvSpPr>
          <p:nvPr>
            <p:ph type="title"/>
          </p:nvPr>
        </p:nvSpPr>
        <p:spPr/>
        <p:txBody>
          <a:bodyPr>
            <a:normAutofit/>
          </a:bodyPr>
          <a:lstStyle/>
          <a:p>
            <a:pPr algn="ctr"/>
            <a:endParaRPr lang="en-US" sz="4000">
              <a:latin typeface="Calibri"/>
              <a:ea typeface="Calibri"/>
              <a:cs typeface="Calibri"/>
            </a:endParaRPr>
          </a:p>
          <a:p>
            <a:pPr algn="ctr"/>
            <a:endParaRPr lang="en-US" sz="3600" b="1">
              <a:ea typeface="Calibri Light"/>
              <a:cs typeface="Calibri Light"/>
            </a:endParaRPr>
          </a:p>
        </p:txBody>
      </p:sp>
      <p:pic>
        <p:nvPicPr>
          <p:cNvPr id="2" name="Picture 1" descr="Foods source rich in vitamin A">
            <a:extLst>
              <a:ext uri="{FF2B5EF4-FFF2-40B4-BE49-F238E27FC236}">
                <a16:creationId xmlns:a16="http://schemas.microsoft.com/office/drawing/2014/main" id="{DC7BAA89-075D-C568-95F1-B490BFDB34AB}"/>
              </a:ext>
            </a:extLst>
          </p:cNvPr>
          <p:cNvPicPr>
            <a:picLocks noChangeAspect="1"/>
          </p:cNvPicPr>
          <p:nvPr/>
        </p:nvPicPr>
        <p:blipFill>
          <a:blip r:embed="rId2"/>
          <a:stretch>
            <a:fillRect/>
          </a:stretch>
        </p:blipFill>
        <p:spPr>
          <a:xfrm>
            <a:off x="495300" y="571500"/>
            <a:ext cx="8153400" cy="571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a:solidFill>
                  <a:schemeClr val="tx1"/>
                </a:solidFill>
              </a:rPr>
            </a:br>
            <a:endParaRPr lang="en-US" altLang="en-GB" sz="3200" b="1" kern="120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17" name="Content Placeholder 16">
            <a:extLst>
              <a:ext uri="{FF2B5EF4-FFF2-40B4-BE49-F238E27FC236}">
                <a16:creationId xmlns:a16="http://schemas.microsoft.com/office/drawing/2014/main" id="{D9DC2AA8-FCE4-A24B-1430-F73BC5069E89}"/>
              </a:ext>
            </a:extLst>
          </p:cNvPr>
          <p:cNvSpPr>
            <a:spLocks noGrp="1"/>
          </p:cNvSpPr>
          <p:nvPr>
            <p:ph idx="1"/>
          </p:nvPr>
        </p:nvSpPr>
        <p:spPr>
          <a:xfrm>
            <a:off x="628650" y="537705"/>
            <a:ext cx="4352838" cy="5718324"/>
          </a:xfrm>
        </p:spPr>
        <p:txBody>
          <a:bodyPr vert="horz" lIns="91440" tIns="45720" rIns="91440" bIns="45720" rtlCol="0" anchor="t">
            <a:normAutofit fontScale="92500" lnSpcReduction="10000"/>
          </a:bodyPr>
          <a:lstStyle/>
          <a:p>
            <a:pPr algn="ctr">
              <a:buNone/>
            </a:pPr>
            <a:r>
              <a:rPr lang="en-US" sz="3200" b="1" dirty="0">
                <a:latin typeface="Calibri"/>
                <a:ea typeface="Calibri"/>
                <a:cs typeface="Arial"/>
              </a:rPr>
              <a:t>The Eyeball</a:t>
            </a:r>
            <a:br>
              <a:rPr lang="en-US" sz="3200" b="1" dirty="0">
                <a:latin typeface="Calibri"/>
                <a:ea typeface="Calibri"/>
                <a:cs typeface="Arial"/>
              </a:rPr>
            </a:br>
            <a:endParaRPr lang="en-US" sz="3200">
              <a:latin typeface="Calibri"/>
              <a:ea typeface="Calibri Light"/>
              <a:cs typeface="Calibri Light"/>
            </a:endParaRPr>
          </a:p>
          <a:p>
            <a:pPr>
              <a:buFont typeface="Arial,Sans-Serif"/>
              <a:buChar char="•"/>
            </a:pPr>
            <a:r>
              <a:rPr lang="en-US" sz="2000" dirty="0">
                <a:latin typeface="Calibri"/>
                <a:ea typeface="Open Sans"/>
                <a:cs typeface="Open Sans"/>
              </a:rPr>
              <a:t>Light enters through the cornea at the front of the eye.</a:t>
            </a:r>
          </a:p>
          <a:p>
            <a:pPr marL="0" indent="0">
              <a:buNone/>
            </a:pPr>
            <a:endParaRPr lang="en-US" sz="2000" dirty="0">
              <a:latin typeface="Calibri"/>
              <a:ea typeface="Open Sans"/>
              <a:cs typeface="Open Sans"/>
            </a:endParaRPr>
          </a:p>
          <a:p>
            <a:pPr>
              <a:buFont typeface="Arial,Sans-Serif"/>
              <a:buChar char="•"/>
            </a:pPr>
            <a:r>
              <a:rPr lang="en-US" sz="2000" dirty="0">
                <a:latin typeface="Calibri"/>
                <a:ea typeface="Open Sans"/>
                <a:cs typeface="Open Sans"/>
              </a:rPr>
              <a:t>The light then continues through the pupil which adjusts the amount of light which is allowed to enter the eye.</a:t>
            </a:r>
          </a:p>
          <a:p>
            <a:pPr marL="0" indent="0">
              <a:buNone/>
            </a:pPr>
            <a:endParaRPr lang="en-US" sz="2000" dirty="0">
              <a:latin typeface="Calibri"/>
              <a:ea typeface="Open Sans"/>
              <a:cs typeface="Open Sans"/>
            </a:endParaRPr>
          </a:p>
          <a:p>
            <a:pPr>
              <a:buFont typeface="Arial,Sans-Serif"/>
              <a:buChar char="•"/>
            </a:pPr>
            <a:r>
              <a:rPr lang="en-US" sz="2000" dirty="0">
                <a:latin typeface="Calibri"/>
                <a:ea typeface="Open Sans"/>
                <a:cs typeface="Open Sans"/>
              </a:rPr>
              <a:t>It travels through the lens where it is focused onto the retina.</a:t>
            </a:r>
          </a:p>
          <a:p>
            <a:pPr marL="0" indent="0">
              <a:buNone/>
            </a:pPr>
            <a:endParaRPr lang="en-US" sz="2000" dirty="0">
              <a:latin typeface="Calibri"/>
              <a:ea typeface="Open Sans"/>
              <a:cs typeface="Open Sans"/>
            </a:endParaRPr>
          </a:p>
          <a:p>
            <a:pPr>
              <a:buFont typeface="Arial,Sans-Serif"/>
              <a:buChar char="•"/>
            </a:pPr>
            <a:r>
              <a:rPr lang="en-US" sz="2000" dirty="0">
                <a:latin typeface="Calibri"/>
                <a:ea typeface="Open Sans"/>
                <a:cs typeface="Open Sans"/>
              </a:rPr>
              <a:t>The retina takes the light and through cells, converts light energy into electrical impulses for the brain.</a:t>
            </a:r>
          </a:p>
          <a:p>
            <a:pPr marL="0" indent="0">
              <a:buNone/>
            </a:pPr>
            <a:endParaRPr lang="en-US" sz="2000" dirty="0">
              <a:latin typeface="Calibri"/>
              <a:ea typeface="Open Sans"/>
              <a:cs typeface="Open Sans"/>
            </a:endParaRPr>
          </a:p>
          <a:p>
            <a:pPr>
              <a:buFont typeface="Arial,Sans-Serif"/>
              <a:buChar char="•"/>
            </a:pPr>
            <a:r>
              <a:rPr lang="en-US" sz="2000" dirty="0">
                <a:latin typeface="Calibri"/>
                <a:ea typeface="Open Sans"/>
                <a:cs typeface="Open Sans"/>
              </a:rPr>
              <a:t>A blind spot is located where the fovea attaches to the retina.</a:t>
            </a:r>
          </a:p>
          <a:p>
            <a:pPr marL="0" indent="0">
              <a:buNone/>
            </a:pPr>
            <a:endParaRPr lang="en-US" sz="2000" dirty="0">
              <a:latin typeface="Open Sans"/>
              <a:ea typeface="Open Sans"/>
              <a:cs typeface="Open Sans"/>
            </a:endParaRPr>
          </a:p>
          <a:p>
            <a:pPr>
              <a:buNone/>
            </a:pPr>
            <a:endParaRPr lang="en-US" sz="2000" dirty="0">
              <a:ea typeface="Calibri"/>
              <a:cs typeface="Calibri"/>
            </a:endParaRPr>
          </a:p>
          <a:p>
            <a:pPr marL="0" indent="0">
              <a:buNone/>
            </a:pPr>
            <a:endParaRPr lang="en-US" sz="2400"/>
          </a:p>
          <a:p>
            <a:pPr marL="0" indent="0">
              <a:buNone/>
            </a:pPr>
            <a:endParaRPr lang="en-US" sz="2400">
              <a:ea typeface="Calibri"/>
              <a:cs typeface="Calibri"/>
            </a:endParaRPr>
          </a:p>
          <a:p>
            <a:endParaRPr lang="en-US" sz="2400">
              <a:ea typeface="Calibri"/>
              <a:cs typeface="Calibri"/>
            </a:endParaRPr>
          </a:p>
          <a:p>
            <a:endParaRPr lang="en-US">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B1038045-7A98-68BD-0DCF-39B8D437EB3D}"/>
              </a:ext>
            </a:extLst>
          </p:cNvPr>
          <p:cNvPicPr>
            <a:picLocks noChangeAspect="1"/>
          </p:cNvPicPr>
          <p:nvPr/>
        </p:nvPicPr>
        <p:blipFill>
          <a:blip r:embed="rId2"/>
          <a:srcRect l="20852" t="23807" r="24328" b="20060"/>
          <a:stretch/>
        </p:blipFill>
        <p:spPr>
          <a:xfrm>
            <a:off x="4879248" y="1790089"/>
            <a:ext cx="4246498" cy="33950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428E-BEB7-DA7F-5B98-0F192C4B0D4E}"/>
              </a:ext>
            </a:extLst>
          </p:cNvPr>
          <p:cNvSpPr>
            <a:spLocks noGrp="1"/>
          </p:cNvSpPr>
          <p:nvPr>
            <p:ph type="title"/>
          </p:nvPr>
        </p:nvSpPr>
        <p:spPr>
          <a:xfrm>
            <a:off x="628650" y="365126"/>
            <a:ext cx="7886700" cy="990004"/>
          </a:xfrm>
        </p:spPr>
        <p:txBody>
          <a:bodyPr/>
          <a:lstStyle/>
          <a:p>
            <a:r>
              <a:rPr lang="en-US" b="1" dirty="0">
                <a:latin typeface="Calibri"/>
                <a:ea typeface="Calibri"/>
                <a:cs typeface="Calibri"/>
              </a:rPr>
              <a:t>Rods &amp; Cones of Retina</a:t>
            </a:r>
            <a:endParaRPr lang="en-US" b="1" dirty="0">
              <a:ea typeface="Calibri Light"/>
              <a:cs typeface="Calibri Light"/>
            </a:endParaRPr>
          </a:p>
        </p:txBody>
      </p:sp>
      <p:pic>
        <p:nvPicPr>
          <p:cNvPr id="6" name="Content Placeholder 5" descr="Medical illustration of the retina">
            <a:extLst>
              <a:ext uri="{FF2B5EF4-FFF2-40B4-BE49-F238E27FC236}">
                <a16:creationId xmlns:a16="http://schemas.microsoft.com/office/drawing/2014/main" id="{BB823C9A-940A-E277-C0A5-AAE3A7FB49AA}"/>
              </a:ext>
            </a:extLst>
          </p:cNvPr>
          <p:cNvPicPr>
            <a:picLocks noGrp="1" noChangeAspect="1"/>
          </p:cNvPicPr>
          <p:nvPr>
            <p:ph idx="1"/>
          </p:nvPr>
        </p:nvPicPr>
        <p:blipFill>
          <a:blip r:embed="rId2"/>
          <a:stretch>
            <a:fillRect/>
          </a:stretch>
        </p:blipFill>
        <p:spPr>
          <a:xfrm>
            <a:off x="450777" y="1355179"/>
            <a:ext cx="3964061" cy="2639212"/>
          </a:xfrm>
        </p:spPr>
      </p:pic>
      <p:sp>
        <p:nvSpPr>
          <p:cNvPr id="4" name="Slide Number Placeholder 3">
            <a:extLst>
              <a:ext uri="{FF2B5EF4-FFF2-40B4-BE49-F238E27FC236}">
                <a16:creationId xmlns:a16="http://schemas.microsoft.com/office/drawing/2014/main" id="{F4BB9DB1-8894-AC41-E492-E33F63C6F82A}"/>
              </a:ext>
            </a:extLst>
          </p:cNvPr>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a:extLst>
              <a:ext uri="{FF2B5EF4-FFF2-40B4-BE49-F238E27FC236}">
                <a16:creationId xmlns:a16="http://schemas.microsoft.com/office/drawing/2014/main" id="{3ED9E568-95E9-4E4D-8EB7-90779353C22E}"/>
              </a:ext>
            </a:extLst>
          </p:cNvPr>
          <p:cNvSpPr>
            <a:spLocks noGrp="1"/>
          </p:cNvSpPr>
          <p:nvPr>
            <p:ph type="ftr" sz="quarter" idx="3"/>
          </p:nvPr>
        </p:nvSpPr>
        <p:spPr/>
        <p:txBody>
          <a:bodyPr/>
          <a:lstStyle/>
          <a:p>
            <a:endParaRPr lang="en-US"/>
          </a:p>
        </p:txBody>
      </p:sp>
      <p:pic>
        <p:nvPicPr>
          <p:cNvPr id="7" name="Picture 6" descr="A screenshot of a computer&#10;&#10;AI-generated content may be incorrect.">
            <a:extLst>
              <a:ext uri="{FF2B5EF4-FFF2-40B4-BE49-F238E27FC236}">
                <a16:creationId xmlns:a16="http://schemas.microsoft.com/office/drawing/2014/main" id="{8D2D7A6C-38B2-C90C-63BD-4778860B662E}"/>
              </a:ext>
            </a:extLst>
          </p:cNvPr>
          <p:cNvPicPr>
            <a:picLocks noChangeAspect="1"/>
          </p:cNvPicPr>
          <p:nvPr/>
        </p:nvPicPr>
        <p:blipFill>
          <a:blip r:embed="rId3"/>
          <a:srcRect l="37740" t="17606" r="13220" b="10798"/>
          <a:stretch/>
        </p:blipFill>
        <p:spPr>
          <a:xfrm>
            <a:off x="4568330" y="1059067"/>
            <a:ext cx="3983238" cy="5358573"/>
          </a:xfrm>
          <a:prstGeom prst="rect">
            <a:avLst/>
          </a:prstGeom>
        </p:spPr>
      </p:pic>
    </p:spTree>
    <p:extLst>
      <p:ext uri="{BB962C8B-B14F-4D97-AF65-F5344CB8AC3E}">
        <p14:creationId xmlns:p14="http://schemas.microsoft.com/office/powerpoint/2010/main" val="289011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1</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PowerPoint Presentation</vt:lpstr>
      <vt:lpstr>    MSK-I MODULE  BIOCHEMISTRY - CBL   NIGHT BLINDNESS MSK-I MODULE  BIOC </vt:lpstr>
      <vt:lpstr>Motto, Vision, Dream</vt:lpstr>
      <vt:lpstr>PowerPoint Presentation</vt:lpstr>
      <vt:lpstr>PowerPoint Presentation</vt:lpstr>
      <vt:lpstr>Horizontal Integration</vt:lpstr>
      <vt:lpstr> </vt:lpstr>
      <vt:lpstr> </vt:lpstr>
      <vt:lpstr>Rods &amp; Cones of Retina</vt:lpstr>
      <vt:lpstr>Chemical Changes in the Rods of the Retina</vt:lpstr>
      <vt:lpstr>Visual phototransduction</vt:lpstr>
      <vt:lpstr>Classification of Vitamins</vt:lpstr>
      <vt:lpstr>Difference between Fat Soluble and Water Soluble Vitamins </vt:lpstr>
      <vt:lpstr>Vitamins A </vt:lpstr>
      <vt:lpstr>Vitamin A </vt:lpstr>
      <vt:lpstr>Vitamin A </vt:lpstr>
      <vt:lpstr>Vitamin A</vt:lpstr>
      <vt:lpstr>Absorption, Transport &amp; Storage of VIT A </vt:lpstr>
      <vt:lpstr>Function of VIT A</vt:lpstr>
      <vt:lpstr>Absorption of VIT A</vt:lpstr>
      <vt:lpstr>Role of VIT A in the Eye </vt:lpstr>
      <vt:lpstr>Role of Vitamin A in the Body </vt:lpstr>
      <vt:lpstr>Role of Vitamin A in the Body </vt:lpstr>
      <vt:lpstr>Role of Vitamins In the Body </vt:lpstr>
      <vt:lpstr>Role of Vitamins In the Body </vt:lpstr>
      <vt:lpstr>Role of Vitamins in the Body </vt:lpstr>
      <vt:lpstr>Dietary Sources and RDA of Vitamin A</vt:lpstr>
      <vt:lpstr>Vitamins A Deficiency  </vt:lpstr>
      <vt:lpstr>Clinical Scenario - Case</vt:lpstr>
      <vt:lpstr>Deficiency Manifestations of Vitamin A</vt:lpstr>
      <vt:lpstr>Vitamin A Toxicity</vt:lpstr>
      <vt:lpstr>Night Blindness </vt:lpstr>
      <vt:lpstr>Night Blindness </vt:lpstr>
      <vt:lpstr>PowerPoint Presentation</vt:lpstr>
      <vt:lpstr>Family Medicine </vt:lpstr>
      <vt:lpstr>Artificial Intelligence</vt:lpstr>
      <vt:lpstr>Biomedical Ethics</vt:lpstr>
      <vt:lpstr>Suggested Research Article</vt:lpstr>
      <vt:lpstr>CBL --- Assessment</vt:lpstr>
      <vt:lpstr>Learning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revision>464</cp:revision>
  <dcterms:created xsi:type="dcterms:W3CDTF">2006-08-16T00:00:00Z</dcterms:created>
  <dcterms:modified xsi:type="dcterms:W3CDTF">2025-02-18T18:49:02Z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