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colors2.xml" ContentType="application/vnd.openxmlformats-officedocument.drawingml.diagramColors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colors5.xml" ContentType="application/vnd.openxmlformats-officedocument.drawingml.diagramColors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diagrams/drawing1.xml" ContentType="application/vnd.ms-office.drawingml.diagramDrawing+xml"/>
  <Override PartName="/ppt/diagrams/drawing2.xml" ContentType="application/vnd.ms-office.drawingml.diagramDrawing+xml"/>
  <Override PartName="/ppt/diagrams/drawing3.xml" ContentType="application/vnd.ms-office.drawingml.diagramDrawing+xml"/>
  <Override PartName="/ppt/diagrams/drawing4.xml" ContentType="application/vnd.ms-office.drawingml.diagramDrawing+xml"/>
  <Override PartName="/ppt/diagrams/drawing5.xml" ContentType="application/vnd.ms-office.drawingml.diagramDrawing+xml"/>
  <Override PartName="/ppt/diagrams/layout1.xml" ContentType="application/vnd.openxmlformats-officedocument.drawingml.diagram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layout4.xml" ContentType="application/vnd.openxmlformats-officedocument.drawingml.diagramLayout+xml"/>
  <Override PartName="/ppt/diagrams/layout5.xml" ContentType="application/vnd.openxmlformats-officedocument.drawingml.diagramLayout+xml"/>
  <Override PartName="/ppt/diagrams/quickStyle1.xml" ContentType="application/vnd.openxmlformats-officedocument.drawingml.diagramStyle+xml"/>
  <Override PartName="/ppt/diagrams/quickStyle2.xml" ContentType="application/vnd.openxmlformats-officedocument.drawingml.diagramStyle+xml"/>
  <Override PartName="/ppt/diagrams/quickStyle3.xml" ContentType="application/vnd.openxmlformats-officedocument.drawingml.diagramStyle+xml"/>
  <Override PartName="/ppt/diagrams/quickStyle4.xml" ContentType="application/vnd.openxmlformats-officedocument.drawingml.diagramStyle+xml"/>
  <Override PartName="/ppt/diagrams/quickStyle5.xml" ContentType="application/vnd.openxmlformats-officedocument.drawingml.diagramStyl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93" r:id="rId4"/>
    <p:sldId id="294" r:id="rId5"/>
    <p:sldId id="295" r:id="rId6"/>
    <p:sldId id="296" r:id="rId7"/>
    <p:sldId id="339" r:id="rId8"/>
    <p:sldId id="259" r:id="rId9"/>
    <p:sldId id="261" r:id="rId10"/>
    <p:sldId id="260" r:id="rId11"/>
    <p:sldId id="298" r:id="rId12"/>
    <p:sldId id="383" r:id="rId13"/>
    <p:sldId id="257" r:id="rId14"/>
    <p:sldId id="385" r:id="rId15"/>
    <p:sldId id="258" r:id="rId16"/>
    <p:sldId id="262" r:id="rId17"/>
    <p:sldId id="282" r:id="rId18"/>
    <p:sldId id="263" r:id="rId19"/>
    <p:sldId id="264" r:id="rId20"/>
    <p:sldId id="265" r:id="rId21"/>
    <p:sldId id="266" r:id="rId22"/>
    <p:sldId id="268" r:id="rId23"/>
    <p:sldId id="267" r:id="rId24"/>
    <p:sldId id="289" r:id="rId25"/>
    <p:sldId id="290" r:id="rId26"/>
    <p:sldId id="291" r:id="rId27"/>
    <p:sldId id="292" r:id="rId28"/>
    <p:sldId id="269" r:id="rId29"/>
    <p:sldId id="273" r:id="rId30"/>
    <p:sldId id="275" r:id="rId31"/>
    <p:sldId id="274" r:id="rId32"/>
    <p:sldId id="276" r:id="rId33"/>
    <p:sldId id="281" r:id="rId34"/>
    <p:sldId id="277" r:id="rId35"/>
    <p:sldId id="278" r:id="rId36"/>
    <p:sldId id="279" r:id="rId37"/>
    <p:sldId id="280" r:id="rId38"/>
    <p:sldId id="354" r:id="rId39"/>
    <p:sldId id="355" r:id="rId40"/>
    <p:sldId id="386" r:id="rId41"/>
    <p:sldId id="288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F3B7A"/>
    <a:srgbClr val="C34593"/>
    <a:srgbClr val="BD3D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56" autoAdjust="0"/>
    <p:restoredTop sz="94660"/>
  </p:normalViewPr>
  <p:slideViewPr>
    <p:cSldViewPr snapToGrid="0">
      <p:cViewPr>
        <p:scale>
          <a:sx n="86" d="100"/>
          <a:sy n="86" d="100"/>
        </p:scale>
        <p:origin x="468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5" Type="http://schemas.openxmlformats.org/officeDocument/2006/relationships/tableStyles" Target="tableStyles.xml"/><Relationship Id="rId44" Type="http://schemas.openxmlformats.org/officeDocument/2006/relationships/viewProps" Target="viewProps.xml"/><Relationship Id="rId43" Type="http://schemas.openxmlformats.org/officeDocument/2006/relationships/presProps" Target="presProps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54033AC-0DE3-4ECD-A99C-247BE1E3547D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18502F8D-7FC1-4FB6-A41A-E3B6D0726D75}">
      <dgm:prSet/>
      <dgm:spPr/>
      <dgm:t>
        <a:bodyPr/>
        <a:lstStyle/>
        <a:p>
          <a:r>
            <a:rPr lang="en-US"/>
            <a:t>Tobacco and alcohol</a:t>
          </a:r>
        </a:p>
      </dgm:t>
    </dgm:pt>
    <dgm:pt modelId="{9FCC1A6E-5596-4F90-8212-FAF2D2FE51CE}" cxnId="{C6AE02FA-D6A8-4DA3-A9AA-B3C89DDD80E6}" type="parTrans">
      <dgm:prSet/>
      <dgm:spPr/>
      <dgm:t>
        <a:bodyPr/>
        <a:lstStyle/>
        <a:p>
          <a:endParaRPr lang="en-US"/>
        </a:p>
      </dgm:t>
    </dgm:pt>
    <dgm:pt modelId="{FED922B1-AC4A-48C5-84B4-DD91A30E7F55}" cxnId="{C6AE02FA-D6A8-4DA3-A9AA-B3C89DDD80E6}" type="sibTrans">
      <dgm:prSet/>
      <dgm:spPr/>
      <dgm:t>
        <a:bodyPr/>
        <a:lstStyle/>
        <a:p>
          <a:endParaRPr lang="en-US"/>
        </a:p>
      </dgm:t>
    </dgm:pt>
    <dgm:pt modelId="{0B5CD986-CAE5-4033-AB34-EC34865C8A08}">
      <dgm:prSet/>
      <dgm:spPr/>
      <dgm:t>
        <a:bodyPr/>
        <a:lstStyle/>
        <a:p>
          <a:r>
            <a:rPr lang="en-US"/>
            <a:t>Previous radiation </a:t>
          </a:r>
        </a:p>
      </dgm:t>
    </dgm:pt>
    <dgm:pt modelId="{957551D6-B61F-42BA-8698-68A0D54F435D}" cxnId="{3DDAA30A-4466-4C86-8E87-3B001BFFDEE1}" type="parTrans">
      <dgm:prSet/>
      <dgm:spPr/>
      <dgm:t>
        <a:bodyPr/>
        <a:lstStyle/>
        <a:p>
          <a:endParaRPr lang="en-US"/>
        </a:p>
      </dgm:t>
    </dgm:pt>
    <dgm:pt modelId="{F47931BE-5C3B-4B1E-8836-8D4E0708925B}" cxnId="{3DDAA30A-4466-4C86-8E87-3B001BFFDEE1}" type="sibTrans">
      <dgm:prSet/>
      <dgm:spPr/>
      <dgm:t>
        <a:bodyPr/>
        <a:lstStyle/>
        <a:p>
          <a:endParaRPr lang="en-US"/>
        </a:p>
      </dgm:t>
    </dgm:pt>
    <dgm:pt modelId="{1E6B1F7B-FC81-4669-8358-CAA930D5BA68}">
      <dgm:prSet/>
      <dgm:spPr/>
      <dgm:t>
        <a:bodyPr/>
        <a:lstStyle/>
        <a:p>
          <a:r>
            <a:rPr lang="en-US"/>
            <a:t>Occupational exposure to asbestos</a:t>
          </a:r>
        </a:p>
      </dgm:t>
    </dgm:pt>
    <dgm:pt modelId="{FAF04E83-05D7-4D41-8166-DCFBAC70E0C0}" cxnId="{B326B9FB-1D93-4D11-B5DC-2E3460685F46}" type="parTrans">
      <dgm:prSet/>
      <dgm:spPr/>
      <dgm:t>
        <a:bodyPr/>
        <a:lstStyle/>
        <a:p>
          <a:endParaRPr lang="en-US"/>
        </a:p>
      </dgm:t>
    </dgm:pt>
    <dgm:pt modelId="{A01EB7F9-CC5C-4C75-B702-7A802BB7F5EB}" cxnId="{B326B9FB-1D93-4D11-B5DC-2E3460685F46}" type="sibTrans">
      <dgm:prSet/>
      <dgm:spPr/>
      <dgm:t>
        <a:bodyPr/>
        <a:lstStyle/>
        <a:p>
          <a:endParaRPr lang="en-US"/>
        </a:p>
      </dgm:t>
    </dgm:pt>
    <dgm:pt modelId="{963BA2C6-2170-4CD0-996B-637E41D2B909}" type="pres">
      <dgm:prSet presAssocID="{254033AC-0DE3-4ECD-A99C-247BE1E3547D}" presName="compositeShape" presStyleCnt="0">
        <dgm:presLayoutVars>
          <dgm:chMax val="7"/>
          <dgm:dir/>
          <dgm:resizeHandles val="exact"/>
        </dgm:presLayoutVars>
      </dgm:prSet>
      <dgm:spPr/>
    </dgm:pt>
    <dgm:pt modelId="{9CDED3E6-BA3F-4C94-A067-9B701C2A336D}" type="pres">
      <dgm:prSet presAssocID="{18502F8D-7FC1-4FB6-A41A-E3B6D0726D75}" presName="circ1" presStyleLbl="vennNode1" presStyleIdx="0" presStyleCnt="3"/>
      <dgm:spPr/>
    </dgm:pt>
    <dgm:pt modelId="{16EF21AB-3957-4ADF-B57B-79650E823E07}" type="pres">
      <dgm:prSet presAssocID="{18502F8D-7FC1-4FB6-A41A-E3B6D0726D75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EFF2C966-4B5B-4A74-AB68-94907B5C46FA}" type="pres">
      <dgm:prSet presAssocID="{0B5CD986-CAE5-4033-AB34-EC34865C8A08}" presName="circ2" presStyleLbl="vennNode1" presStyleIdx="1" presStyleCnt="3"/>
      <dgm:spPr/>
    </dgm:pt>
    <dgm:pt modelId="{D3D344C8-45F7-476A-89B8-DE6DFB71288A}" type="pres">
      <dgm:prSet presAssocID="{0B5CD986-CAE5-4033-AB34-EC34865C8A08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1C90F384-1307-4CBD-9F00-EEAFB5DB85CB}" type="pres">
      <dgm:prSet presAssocID="{1E6B1F7B-FC81-4669-8358-CAA930D5BA68}" presName="circ3" presStyleLbl="vennNode1" presStyleIdx="2" presStyleCnt="3"/>
      <dgm:spPr/>
    </dgm:pt>
    <dgm:pt modelId="{FB1B05A4-50C6-4D75-857C-CCFD75B815E7}" type="pres">
      <dgm:prSet presAssocID="{1E6B1F7B-FC81-4669-8358-CAA930D5BA68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3DDAA30A-4466-4C86-8E87-3B001BFFDEE1}" srcId="{254033AC-0DE3-4ECD-A99C-247BE1E3547D}" destId="{0B5CD986-CAE5-4033-AB34-EC34865C8A08}" srcOrd="1" destOrd="0" parTransId="{957551D6-B61F-42BA-8698-68A0D54F435D}" sibTransId="{F47931BE-5C3B-4B1E-8836-8D4E0708925B}"/>
    <dgm:cxn modelId="{D9B00230-90BB-4A99-9880-307841FA332C}" type="presOf" srcId="{0B5CD986-CAE5-4033-AB34-EC34865C8A08}" destId="{D3D344C8-45F7-476A-89B8-DE6DFB71288A}" srcOrd="1" destOrd="0" presId="urn:microsoft.com/office/officeart/2005/8/layout/venn1"/>
    <dgm:cxn modelId="{4DC9543B-DA52-4817-A353-44BCD66FCAC0}" type="presOf" srcId="{18502F8D-7FC1-4FB6-A41A-E3B6D0726D75}" destId="{16EF21AB-3957-4ADF-B57B-79650E823E07}" srcOrd="1" destOrd="0" presId="urn:microsoft.com/office/officeart/2005/8/layout/venn1"/>
    <dgm:cxn modelId="{2A8A913D-C51B-49A2-ABE6-E14D800C0D41}" type="presOf" srcId="{1E6B1F7B-FC81-4669-8358-CAA930D5BA68}" destId="{FB1B05A4-50C6-4D75-857C-CCFD75B815E7}" srcOrd="1" destOrd="0" presId="urn:microsoft.com/office/officeart/2005/8/layout/venn1"/>
    <dgm:cxn modelId="{EBCCA3B9-9B89-4410-9514-4F3FFEEC2EFD}" type="presOf" srcId="{18502F8D-7FC1-4FB6-A41A-E3B6D0726D75}" destId="{9CDED3E6-BA3F-4C94-A067-9B701C2A336D}" srcOrd="0" destOrd="0" presId="urn:microsoft.com/office/officeart/2005/8/layout/venn1"/>
    <dgm:cxn modelId="{1A20CBBD-7807-4951-A601-14AB1B688D8F}" type="presOf" srcId="{0B5CD986-CAE5-4033-AB34-EC34865C8A08}" destId="{EFF2C966-4B5B-4A74-AB68-94907B5C46FA}" srcOrd="0" destOrd="0" presId="urn:microsoft.com/office/officeart/2005/8/layout/venn1"/>
    <dgm:cxn modelId="{153D9FDA-8DEB-41E2-8041-D44DAAAE4437}" type="presOf" srcId="{254033AC-0DE3-4ECD-A99C-247BE1E3547D}" destId="{963BA2C6-2170-4CD0-996B-637E41D2B909}" srcOrd="0" destOrd="0" presId="urn:microsoft.com/office/officeart/2005/8/layout/venn1"/>
    <dgm:cxn modelId="{7AF928F6-CE98-4D4A-AFD2-E432A7E650BD}" type="presOf" srcId="{1E6B1F7B-FC81-4669-8358-CAA930D5BA68}" destId="{1C90F384-1307-4CBD-9F00-EEAFB5DB85CB}" srcOrd="0" destOrd="0" presId="urn:microsoft.com/office/officeart/2005/8/layout/venn1"/>
    <dgm:cxn modelId="{C6AE02FA-D6A8-4DA3-A9AA-B3C89DDD80E6}" srcId="{254033AC-0DE3-4ECD-A99C-247BE1E3547D}" destId="{18502F8D-7FC1-4FB6-A41A-E3B6D0726D75}" srcOrd="0" destOrd="0" parTransId="{9FCC1A6E-5596-4F90-8212-FAF2D2FE51CE}" sibTransId="{FED922B1-AC4A-48C5-84B4-DD91A30E7F55}"/>
    <dgm:cxn modelId="{B326B9FB-1D93-4D11-B5DC-2E3460685F46}" srcId="{254033AC-0DE3-4ECD-A99C-247BE1E3547D}" destId="{1E6B1F7B-FC81-4669-8358-CAA930D5BA68}" srcOrd="2" destOrd="0" parTransId="{FAF04E83-05D7-4D41-8166-DCFBAC70E0C0}" sibTransId="{A01EB7F9-CC5C-4C75-B702-7A802BB7F5EB}"/>
    <dgm:cxn modelId="{C81715C6-2172-44A4-AF60-137D0C70B586}" type="presParOf" srcId="{963BA2C6-2170-4CD0-996B-637E41D2B909}" destId="{9CDED3E6-BA3F-4C94-A067-9B701C2A336D}" srcOrd="0" destOrd="0" presId="urn:microsoft.com/office/officeart/2005/8/layout/venn1"/>
    <dgm:cxn modelId="{24ABFFCB-F530-4F39-8AC8-E1A17CDB0C80}" type="presParOf" srcId="{963BA2C6-2170-4CD0-996B-637E41D2B909}" destId="{16EF21AB-3957-4ADF-B57B-79650E823E07}" srcOrd="1" destOrd="0" presId="urn:microsoft.com/office/officeart/2005/8/layout/venn1"/>
    <dgm:cxn modelId="{53C884D1-5655-4588-B877-EE0B361825B7}" type="presParOf" srcId="{963BA2C6-2170-4CD0-996B-637E41D2B909}" destId="{EFF2C966-4B5B-4A74-AB68-94907B5C46FA}" srcOrd="2" destOrd="0" presId="urn:microsoft.com/office/officeart/2005/8/layout/venn1"/>
    <dgm:cxn modelId="{5AF8806E-3DE0-45B8-A3A2-93322058145D}" type="presParOf" srcId="{963BA2C6-2170-4CD0-996B-637E41D2B909}" destId="{D3D344C8-45F7-476A-89B8-DE6DFB71288A}" srcOrd="3" destOrd="0" presId="urn:microsoft.com/office/officeart/2005/8/layout/venn1"/>
    <dgm:cxn modelId="{D4291C93-CEA6-4054-83F8-E4B5D9ED3A36}" type="presParOf" srcId="{963BA2C6-2170-4CD0-996B-637E41D2B909}" destId="{1C90F384-1307-4CBD-9F00-EEAFB5DB85CB}" srcOrd="4" destOrd="0" presId="urn:microsoft.com/office/officeart/2005/8/layout/venn1"/>
    <dgm:cxn modelId="{B8CCC5E3-4B18-4647-9A72-F493B4BD814F}" type="presParOf" srcId="{963BA2C6-2170-4CD0-996B-637E41D2B909}" destId="{FB1B05A4-50C6-4D75-857C-CCFD75B815E7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7C6F518-7B39-46E5-8320-3909433465AD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5C3B21DE-DD8C-40D5-82C3-02111B30BE67}">
      <dgm:prSet/>
      <dgm:spPr/>
      <dgm:t>
        <a:bodyPr/>
        <a:lstStyle/>
        <a:p>
          <a:r>
            <a:rPr lang="en-US"/>
            <a:t>History</a:t>
          </a:r>
        </a:p>
      </dgm:t>
    </dgm:pt>
    <dgm:pt modelId="{DB83F809-6A3B-459C-A78E-D46D4687F52A}" cxnId="{3E16F3F5-3333-4FEA-B862-F0BA708D826C}" type="parTrans">
      <dgm:prSet/>
      <dgm:spPr/>
      <dgm:t>
        <a:bodyPr/>
        <a:lstStyle/>
        <a:p>
          <a:endParaRPr lang="en-US"/>
        </a:p>
      </dgm:t>
    </dgm:pt>
    <dgm:pt modelId="{8AD40892-B1FB-4015-B752-6116C597B1E0}" cxnId="{3E16F3F5-3333-4FEA-B862-F0BA708D826C}" type="sibTrans">
      <dgm:prSet/>
      <dgm:spPr/>
      <dgm:t>
        <a:bodyPr/>
        <a:lstStyle/>
        <a:p>
          <a:endParaRPr lang="en-US"/>
        </a:p>
      </dgm:t>
    </dgm:pt>
    <dgm:pt modelId="{16287107-A7A4-412A-9D7C-1402BDAFC6AE}">
      <dgm:prSet/>
      <dgm:spPr/>
      <dgm:t>
        <a:bodyPr/>
        <a:lstStyle/>
        <a:p>
          <a:r>
            <a:rPr lang="en-US"/>
            <a:t>Examination of Neck</a:t>
          </a:r>
        </a:p>
      </dgm:t>
    </dgm:pt>
    <dgm:pt modelId="{97D9CB8D-92B2-4B2F-B623-E14CA4E605B7}" cxnId="{AD7D4811-6223-49EA-B92F-A58349B42717}" type="parTrans">
      <dgm:prSet/>
      <dgm:spPr/>
      <dgm:t>
        <a:bodyPr/>
        <a:lstStyle/>
        <a:p>
          <a:endParaRPr lang="en-US"/>
        </a:p>
      </dgm:t>
    </dgm:pt>
    <dgm:pt modelId="{4FE5D1BB-695F-43BC-ABBD-95C6B8EBBE93}" cxnId="{AD7D4811-6223-49EA-B92F-A58349B42717}" type="sibTrans">
      <dgm:prSet/>
      <dgm:spPr/>
      <dgm:t>
        <a:bodyPr/>
        <a:lstStyle/>
        <a:p>
          <a:endParaRPr lang="en-US"/>
        </a:p>
      </dgm:t>
    </dgm:pt>
    <dgm:pt modelId="{197F33F3-F011-4119-B436-0E3B8FD0D0DF}">
      <dgm:prSet/>
      <dgm:spPr/>
      <dgm:t>
        <a:bodyPr/>
        <a:lstStyle/>
        <a:p>
          <a:r>
            <a:rPr lang="en-US"/>
            <a:t>Indirect Laryngoscopy</a:t>
          </a:r>
        </a:p>
      </dgm:t>
    </dgm:pt>
    <dgm:pt modelId="{397231B1-8746-4BE0-A0E2-9C809D949B95}" cxnId="{D2B55756-4BDF-438F-AFBD-93396C4A7968}" type="parTrans">
      <dgm:prSet/>
      <dgm:spPr/>
      <dgm:t>
        <a:bodyPr/>
        <a:lstStyle/>
        <a:p>
          <a:endParaRPr lang="en-US"/>
        </a:p>
      </dgm:t>
    </dgm:pt>
    <dgm:pt modelId="{CC48A848-84B8-4CB9-8896-46CB7984B196}" cxnId="{D2B55756-4BDF-438F-AFBD-93396C4A7968}" type="sibTrans">
      <dgm:prSet/>
      <dgm:spPr/>
      <dgm:t>
        <a:bodyPr/>
        <a:lstStyle/>
        <a:p>
          <a:endParaRPr lang="en-US"/>
        </a:p>
      </dgm:t>
    </dgm:pt>
    <dgm:pt modelId="{2199D4FD-8868-46D5-B45E-A27616CB8E90}">
      <dgm:prSet/>
      <dgm:spPr/>
      <dgm:t>
        <a:bodyPr/>
        <a:lstStyle/>
        <a:p>
          <a:r>
            <a:rPr lang="en-US"/>
            <a:t>Flexible Fibreoptic Direct laryngoscopy</a:t>
          </a:r>
        </a:p>
      </dgm:t>
    </dgm:pt>
    <dgm:pt modelId="{94942BFC-5D36-4DB8-8170-E1258B457170}" cxnId="{74F949E6-4852-48D1-82B1-1406ED1EB351}" type="parTrans">
      <dgm:prSet/>
      <dgm:spPr/>
      <dgm:t>
        <a:bodyPr/>
        <a:lstStyle/>
        <a:p>
          <a:endParaRPr lang="en-US"/>
        </a:p>
      </dgm:t>
    </dgm:pt>
    <dgm:pt modelId="{5C8B385D-C8E3-44F3-B4AD-50F70E9F9A36}" cxnId="{74F949E6-4852-48D1-82B1-1406ED1EB351}" type="sibTrans">
      <dgm:prSet/>
      <dgm:spPr/>
      <dgm:t>
        <a:bodyPr/>
        <a:lstStyle/>
        <a:p>
          <a:endParaRPr lang="en-US"/>
        </a:p>
      </dgm:t>
    </dgm:pt>
    <dgm:pt modelId="{AFD51E1E-906B-4DA8-95A5-B1B4BAF3B3E9}" type="pres">
      <dgm:prSet presAssocID="{77C6F518-7B39-46E5-8320-3909433465AD}" presName="CompostProcess" presStyleCnt="0">
        <dgm:presLayoutVars>
          <dgm:dir/>
          <dgm:resizeHandles val="exact"/>
        </dgm:presLayoutVars>
      </dgm:prSet>
      <dgm:spPr/>
    </dgm:pt>
    <dgm:pt modelId="{E5FF8DE1-BA74-4758-899A-5081E1418C09}" type="pres">
      <dgm:prSet presAssocID="{77C6F518-7B39-46E5-8320-3909433465AD}" presName="arrow" presStyleLbl="bgShp" presStyleIdx="0" presStyleCnt="1"/>
      <dgm:spPr/>
    </dgm:pt>
    <dgm:pt modelId="{5AEA1366-2BAA-43F8-9076-CA06EC91DAB8}" type="pres">
      <dgm:prSet presAssocID="{77C6F518-7B39-46E5-8320-3909433465AD}" presName="linearProcess" presStyleCnt="0"/>
      <dgm:spPr/>
    </dgm:pt>
    <dgm:pt modelId="{576B1969-23C8-4800-A802-AAD0F2B4D6DF}" type="pres">
      <dgm:prSet presAssocID="{5C3B21DE-DD8C-40D5-82C3-02111B30BE67}" presName="textNode" presStyleLbl="node1" presStyleIdx="0" presStyleCnt="4">
        <dgm:presLayoutVars>
          <dgm:bulletEnabled val="1"/>
        </dgm:presLayoutVars>
      </dgm:prSet>
      <dgm:spPr/>
    </dgm:pt>
    <dgm:pt modelId="{589F04C1-E950-4279-9598-96445FE78ED8}" type="pres">
      <dgm:prSet presAssocID="{8AD40892-B1FB-4015-B752-6116C597B1E0}" presName="sibTrans" presStyleCnt="0"/>
      <dgm:spPr/>
    </dgm:pt>
    <dgm:pt modelId="{B97F2409-93B9-4119-A49B-E710BE0081F5}" type="pres">
      <dgm:prSet presAssocID="{16287107-A7A4-412A-9D7C-1402BDAFC6AE}" presName="textNode" presStyleLbl="node1" presStyleIdx="1" presStyleCnt="4">
        <dgm:presLayoutVars>
          <dgm:bulletEnabled val="1"/>
        </dgm:presLayoutVars>
      </dgm:prSet>
      <dgm:spPr/>
    </dgm:pt>
    <dgm:pt modelId="{3A5C8C20-E36B-4E4F-B474-11003A12CFE3}" type="pres">
      <dgm:prSet presAssocID="{4FE5D1BB-695F-43BC-ABBD-95C6B8EBBE93}" presName="sibTrans" presStyleCnt="0"/>
      <dgm:spPr/>
    </dgm:pt>
    <dgm:pt modelId="{88E10C15-7029-4ECA-AC5D-C65C9D00AA95}" type="pres">
      <dgm:prSet presAssocID="{197F33F3-F011-4119-B436-0E3B8FD0D0DF}" presName="textNode" presStyleLbl="node1" presStyleIdx="2" presStyleCnt="4">
        <dgm:presLayoutVars>
          <dgm:bulletEnabled val="1"/>
        </dgm:presLayoutVars>
      </dgm:prSet>
      <dgm:spPr/>
    </dgm:pt>
    <dgm:pt modelId="{13F643F1-93E2-4F5C-A8C5-A238504837E8}" type="pres">
      <dgm:prSet presAssocID="{CC48A848-84B8-4CB9-8896-46CB7984B196}" presName="sibTrans" presStyleCnt="0"/>
      <dgm:spPr/>
    </dgm:pt>
    <dgm:pt modelId="{32EB9E2F-9009-4128-95FA-21CA83C805C7}" type="pres">
      <dgm:prSet presAssocID="{2199D4FD-8868-46D5-B45E-A27616CB8E90}" presName="textNode" presStyleLbl="node1" presStyleIdx="3" presStyleCnt="4">
        <dgm:presLayoutVars>
          <dgm:bulletEnabled val="1"/>
        </dgm:presLayoutVars>
      </dgm:prSet>
      <dgm:spPr/>
    </dgm:pt>
  </dgm:ptLst>
  <dgm:cxnLst>
    <dgm:cxn modelId="{AD7D4811-6223-49EA-B92F-A58349B42717}" srcId="{77C6F518-7B39-46E5-8320-3909433465AD}" destId="{16287107-A7A4-412A-9D7C-1402BDAFC6AE}" srcOrd="1" destOrd="0" parTransId="{97D9CB8D-92B2-4B2F-B623-E14CA4E605B7}" sibTransId="{4FE5D1BB-695F-43BC-ABBD-95C6B8EBBE93}"/>
    <dgm:cxn modelId="{0977621D-355D-474A-A093-A2E0661B18EA}" type="presOf" srcId="{197F33F3-F011-4119-B436-0E3B8FD0D0DF}" destId="{88E10C15-7029-4ECA-AC5D-C65C9D00AA95}" srcOrd="0" destOrd="0" presId="urn:microsoft.com/office/officeart/2005/8/layout/hProcess9"/>
    <dgm:cxn modelId="{BB240967-5B51-43CB-B47B-F98825C061B6}" type="presOf" srcId="{5C3B21DE-DD8C-40D5-82C3-02111B30BE67}" destId="{576B1969-23C8-4800-A802-AAD0F2B4D6DF}" srcOrd="0" destOrd="0" presId="urn:microsoft.com/office/officeart/2005/8/layout/hProcess9"/>
    <dgm:cxn modelId="{A7E2EC51-1E6E-45C6-8F5B-CC42A7C9C55B}" type="presOf" srcId="{16287107-A7A4-412A-9D7C-1402BDAFC6AE}" destId="{B97F2409-93B9-4119-A49B-E710BE0081F5}" srcOrd="0" destOrd="0" presId="urn:microsoft.com/office/officeart/2005/8/layout/hProcess9"/>
    <dgm:cxn modelId="{D2B55756-4BDF-438F-AFBD-93396C4A7968}" srcId="{77C6F518-7B39-46E5-8320-3909433465AD}" destId="{197F33F3-F011-4119-B436-0E3B8FD0D0DF}" srcOrd="2" destOrd="0" parTransId="{397231B1-8746-4BE0-A0E2-9C809D949B95}" sibTransId="{CC48A848-84B8-4CB9-8896-46CB7984B196}"/>
    <dgm:cxn modelId="{8B54E589-EA6E-422F-B63F-1E8BDC935369}" type="presOf" srcId="{2199D4FD-8868-46D5-B45E-A27616CB8E90}" destId="{32EB9E2F-9009-4128-95FA-21CA83C805C7}" srcOrd="0" destOrd="0" presId="urn:microsoft.com/office/officeart/2005/8/layout/hProcess9"/>
    <dgm:cxn modelId="{483911D6-ABB3-46EB-9186-EFE1DB0DA70F}" type="presOf" srcId="{77C6F518-7B39-46E5-8320-3909433465AD}" destId="{AFD51E1E-906B-4DA8-95A5-B1B4BAF3B3E9}" srcOrd="0" destOrd="0" presId="urn:microsoft.com/office/officeart/2005/8/layout/hProcess9"/>
    <dgm:cxn modelId="{74F949E6-4852-48D1-82B1-1406ED1EB351}" srcId="{77C6F518-7B39-46E5-8320-3909433465AD}" destId="{2199D4FD-8868-46D5-B45E-A27616CB8E90}" srcOrd="3" destOrd="0" parTransId="{94942BFC-5D36-4DB8-8170-E1258B457170}" sibTransId="{5C8B385D-C8E3-44F3-B4AD-50F70E9F9A36}"/>
    <dgm:cxn modelId="{3E16F3F5-3333-4FEA-B862-F0BA708D826C}" srcId="{77C6F518-7B39-46E5-8320-3909433465AD}" destId="{5C3B21DE-DD8C-40D5-82C3-02111B30BE67}" srcOrd="0" destOrd="0" parTransId="{DB83F809-6A3B-459C-A78E-D46D4687F52A}" sibTransId="{8AD40892-B1FB-4015-B752-6116C597B1E0}"/>
    <dgm:cxn modelId="{F3C03F8C-D2D2-4DE1-B99B-EB8D702AAE5B}" type="presParOf" srcId="{AFD51E1E-906B-4DA8-95A5-B1B4BAF3B3E9}" destId="{E5FF8DE1-BA74-4758-899A-5081E1418C09}" srcOrd="0" destOrd="0" presId="urn:microsoft.com/office/officeart/2005/8/layout/hProcess9"/>
    <dgm:cxn modelId="{73370123-C972-4504-8DFD-C1D449E86B14}" type="presParOf" srcId="{AFD51E1E-906B-4DA8-95A5-B1B4BAF3B3E9}" destId="{5AEA1366-2BAA-43F8-9076-CA06EC91DAB8}" srcOrd="1" destOrd="0" presId="urn:microsoft.com/office/officeart/2005/8/layout/hProcess9"/>
    <dgm:cxn modelId="{40AB2FD4-4BB5-4A04-BEB3-EAE175ED4900}" type="presParOf" srcId="{5AEA1366-2BAA-43F8-9076-CA06EC91DAB8}" destId="{576B1969-23C8-4800-A802-AAD0F2B4D6DF}" srcOrd="0" destOrd="0" presId="urn:microsoft.com/office/officeart/2005/8/layout/hProcess9"/>
    <dgm:cxn modelId="{D0B73082-51FF-48B8-8B4D-6988D2FB49FF}" type="presParOf" srcId="{5AEA1366-2BAA-43F8-9076-CA06EC91DAB8}" destId="{589F04C1-E950-4279-9598-96445FE78ED8}" srcOrd="1" destOrd="0" presId="urn:microsoft.com/office/officeart/2005/8/layout/hProcess9"/>
    <dgm:cxn modelId="{107F5B42-37F4-4214-B5D3-601CB25C5AF9}" type="presParOf" srcId="{5AEA1366-2BAA-43F8-9076-CA06EC91DAB8}" destId="{B97F2409-93B9-4119-A49B-E710BE0081F5}" srcOrd="2" destOrd="0" presId="urn:microsoft.com/office/officeart/2005/8/layout/hProcess9"/>
    <dgm:cxn modelId="{5888DEA5-E40B-475C-81BE-537B6E3E4CB7}" type="presParOf" srcId="{5AEA1366-2BAA-43F8-9076-CA06EC91DAB8}" destId="{3A5C8C20-E36B-4E4F-B474-11003A12CFE3}" srcOrd="3" destOrd="0" presId="urn:microsoft.com/office/officeart/2005/8/layout/hProcess9"/>
    <dgm:cxn modelId="{CA6FDAED-3AA1-41DF-A657-4FEAE06A9842}" type="presParOf" srcId="{5AEA1366-2BAA-43F8-9076-CA06EC91DAB8}" destId="{88E10C15-7029-4ECA-AC5D-C65C9D00AA95}" srcOrd="4" destOrd="0" presId="urn:microsoft.com/office/officeart/2005/8/layout/hProcess9"/>
    <dgm:cxn modelId="{82309F8B-3EA4-4EA5-83E4-8D411722AEE0}" type="presParOf" srcId="{5AEA1366-2BAA-43F8-9076-CA06EC91DAB8}" destId="{13F643F1-93E2-4F5C-A8C5-A238504837E8}" srcOrd="5" destOrd="0" presId="urn:microsoft.com/office/officeart/2005/8/layout/hProcess9"/>
    <dgm:cxn modelId="{53EF6CCB-3E7C-4853-BC4F-68B9B1A53195}" type="presParOf" srcId="{5AEA1366-2BAA-43F8-9076-CA06EC91DAB8}" destId="{32EB9E2F-9009-4128-95FA-21CA83C805C7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CCEEF6C-1C28-4E35-9C1D-8715954FF4F3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84579F-5D44-40E0-A499-83685B173F2D}">
      <dgm:prSet/>
      <dgm:spPr/>
      <dgm:t>
        <a:bodyPr/>
        <a:lstStyle/>
        <a:p>
          <a:r>
            <a:rPr lang="en-US"/>
            <a:t>Direct Laryngoscopy</a:t>
          </a:r>
        </a:p>
      </dgm:t>
    </dgm:pt>
    <dgm:pt modelId="{E530D53C-BE75-43B9-8CED-C2ABC967925D}" cxnId="{8B74F919-CE5E-4FEF-98CB-6371AC1F74D7}" type="parTrans">
      <dgm:prSet/>
      <dgm:spPr/>
      <dgm:t>
        <a:bodyPr/>
        <a:lstStyle/>
        <a:p>
          <a:endParaRPr lang="en-US"/>
        </a:p>
      </dgm:t>
    </dgm:pt>
    <dgm:pt modelId="{85752FE8-6DC6-41B0-A477-D2E2FCD968CC}" cxnId="{8B74F919-CE5E-4FEF-98CB-6371AC1F74D7}" type="sibTrans">
      <dgm:prSet/>
      <dgm:spPr/>
      <dgm:t>
        <a:bodyPr/>
        <a:lstStyle/>
        <a:p>
          <a:endParaRPr lang="en-US"/>
        </a:p>
      </dgm:t>
    </dgm:pt>
    <dgm:pt modelId="{2375691A-7D16-4F78-9A87-461224A0388F}">
      <dgm:prSet/>
      <dgm:spPr/>
      <dgm:t>
        <a:bodyPr/>
        <a:lstStyle/>
        <a:p>
          <a:r>
            <a:rPr lang="en-US"/>
            <a:t>Microlaryngoscopy (for small lesions to do accurate biopsy)</a:t>
          </a:r>
        </a:p>
      </dgm:t>
    </dgm:pt>
    <dgm:pt modelId="{91753C97-3720-404A-B033-C7215A47C550}" cxnId="{81C479D7-DA73-49BE-8913-B49AB5136757}" type="parTrans">
      <dgm:prSet/>
      <dgm:spPr/>
      <dgm:t>
        <a:bodyPr/>
        <a:lstStyle/>
        <a:p>
          <a:endParaRPr lang="en-US"/>
        </a:p>
      </dgm:t>
    </dgm:pt>
    <dgm:pt modelId="{8C2E40C3-C7F4-43B4-AE4E-D81C82C3D139}" cxnId="{81C479D7-DA73-49BE-8913-B49AB5136757}" type="sibTrans">
      <dgm:prSet/>
      <dgm:spPr/>
      <dgm:t>
        <a:bodyPr/>
        <a:lstStyle/>
        <a:p>
          <a:endParaRPr lang="en-US"/>
        </a:p>
      </dgm:t>
    </dgm:pt>
    <dgm:pt modelId="{F3F51D13-AFB8-41D2-89B3-9CCDA6772BB7}">
      <dgm:prSet/>
      <dgm:spPr/>
      <dgm:t>
        <a:bodyPr/>
        <a:lstStyle/>
        <a:p>
          <a:r>
            <a:rPr lang="en-US"/>
            <a:t>Supravital staining &amp; Biopsy</a:t>
          </a:r>
        </a:p>
      </dgm:t>
    </dgm:pt>
    <dgm:pt modelId="{290B8055-3637-44D8-B31C-CF49D294DCBA}" cxnId="{3F30E218-F174-4C09-887D-8B07EAC7B500}" type="parTrans">
      <dgm:prSet/>
      <dgm:spPr/>
      <dgm:t>
        <a:bodyPr/>
        <a:lstStyle/>
        <a:p>
          <a:endParaRPr lang="en-US"/>
        </a:p>
      </dgm:t>
    </dgm:pt>
    <dgm:pt modelId="{1272EE16-D73A-44A8-9C7A-1CDF258F8A7C}" cxnId="{3F30E218-F174-4C09-887D-8B07EAC7B500}" type="sibTrans">
      <dgm:prSet/>
      <dgm:spPr/>
      <dgm:t>
        <a:bodyPr/>
        <a:lstStyle/>
        <a:p>
          <a:endParaRPr lang="en-US"/>
        </a:p>
      </dgm:t>
    </dgm:pt>
    <dgm:pt modelId="{7DEDEB40-F9FF-43AA-BBE7-681B7CB83CB8}" type="pres">
      <dgm:prSet presAssocID="{0CCEEF6C-1C28-4E35-9C1D-8715954FF4F3}" presName="Name0" presStyleCnt="0">
        <dgm:presLayoutVars>
          <dgm:dir/>
          <dgm:resizeHandles val="exact"/>
        </dgm:presLayoutVars>
      </dgm:prSet>
      <dgm:spPr/>
    </dgm:pt>
    <dgm:pt modelId="{291F95F5-6CEA-442E-9789-A5F6ADE81C18}" type="pres">
      <dgm:prSet presAssocID="{7784579F-5D44-40E0-A499-83685B173F2D}" presName="composite" presStyleCnt="0"/>
      <dgm:spPr/>
    </dgm:pt>
    <dgm:pt modelId="{10D65A3A-D08C-477F-A55E-91CAC47EE5D9}" type="pres">
      <dgm:prSet presAssocID="{7784579F-5D44-40E0-A499-83685B173F2D}" presName="rect1" presStyleLbl="bgImgPlace1" presStyleIdx="0" presStyleCnt="3" custScaleX="98710" custScaleY="86686" custLinFactNeighborX="-2920"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821" t="8000" r="821" b="8000"/>
          </a:stretch>
        </a:blipFill>
      </dgm:spPr>
    </dgm:pt>
    <dgm:pt modelId="{FFD4765D-DFE0-49F1-8178-45061D4FD8EC}" type="pres">
      <dgm:prSet presAssocID="{7784579F-5D44-40E0-A499-83685B173F2D}" presName="wedgeRectCallout1" presStyleLbl="node1" presStyleIdx="0" presStyleCnt="3">
        <dgm:presLayoutVars>
          <dgm:bulletEnabled val="1"/>
        </dgm:presLayoutVars>
      </dgm:prSet>
      <dgm:spPr/>
    </dgm:pt>
    <dgm:pt modelId="{51EA6FA8-0FD8-4186-BC38-B93DAD0B0549}" type="pres">
      <dgm:prSet presAssocID="{85752FE8-6DC6-41B0-A477-D2E2FCD968CC}" presName="sibTrans" presStyleCnt="0"/>
      <dgm:spPr/>
    </dgm:pt>
    <dgm:pt modelId="{9068CBB8-F844-4A5F-9020-FB305820CDED}" type="pres">
      <dgm:prSet presAssocID="{2375691A-7D16-4F78-9A87-461224A0388F}" presName="composite" presStyleCnt="0"/>
      <dgm:spPr/>
    </dgm:pt>
    <dgm:pt modelId="{C7ABCB65-0486-460B-B3D6-6FD35D3FB7D6}" type="pres">
      <dgm:prSet presAssocID="{2375691A-7D16-4F78-9A87-461224A0388F}" presName="rect1" presStyleLbl="bgImgPlace1" presStyleIdx="1" presStyleCnt="3"/>
      <dgm:spPr>
        <a:blipFill dpi="0" rotWithShape="1">
          <a:blip xmlns:r="http://schemas.openxmlformats.org/officeDocument/2006/relationships" r:embed="rId2"/>
          <a:srcRect/>
          <a:stretch>
            <a:fillRect l="69" t="6657" r="69" b="6657"/>
          </a:stretch>
        </a:blipFill>
      </dgm:spPr>
    </dgm:pt>
    <dgm:pt modelId="{08828EA7-7BC7-4F2C-925E-B4B77B81017B}" type="pres">
      <dgm:prSet presAssocID="{2375691A-7D16-4F78-9A87-461224A0388F}" presName="wedgeRectCallout1" presStyleLbl="node1" presStyleIdx="1" presStyleCnt="3">
        <dgm:presLayoutVars>
          <dgm:bulletEnabled val="1"/>
        </dgm:presLayoutVars>
      </dgm:prSet>
      <dgm:spPr/>
    </dgm:pt>
    <dgm:pt modelId="{93C00E9E-02FD-468E-916C-3BDE224B90F6}" type="pres">
      <dgm:prSet presAssocID="{8C2E40C3-C7F4-43B4-AE4E-D81C82C3D139}" presName="sibTrans" presStyleCnt="0"/>
      <dgm:spPr/>
    </dgm:pt>
    <dgm:pt modelId="{A425863F-0669-4DF1-82CB-C8E08F26265F}" type="pres">
      <dgm:prSet presAssocID="{F3F51D13-AFB8-41D2-89B3-9CCDA6772BB7}" presName="composite" presStyleCnt="0"/>
      <dgm:spPr/>
    </dgm:pt>
    <dgm:pt modelId="{A8DFA828-4E90-4C54-8D8B-4B663C40BE7A}" type="pres">
      <dgm:prSet presAssocID="{F3F51D13-AFB8-41D2-89B3-9CCDA6772BB7}" presName="rect1" presStyleLbl="bgImgPlace1" presStyleIdx="2" presStyleCnt="3"/>
      <dgm:spPr>
        <a:blipFill dpi="0" rotWithShape="1">
          <a:blip xmlns:r="http://schemas.openxmlformats.org/officeDocument/2006/relationships" r:embed="rId3"/>
          <a:srcRect/>
          <a:stretch>
            <a:fillRect l="-1318" t="4924" r="-1318" b="4924"/>
          </a:stretch>
        </a:blipFill>
      </dgm:spPr>
    </dgm:pt>
    <dgm:pt modelId="{0DDA9275-C57E-4F20-9E0B-1EE81FEB6B82}" type="pres">
      <dgm:prSet presAssocID="{F3F51D13-AFB8-41D2-89B3-9CCDA6772BB7}" presName="wedgeRectCallout1" presStyleLbl="node1" presStyleIdx="2" presStyleCnt="3">
        <dgm:presLayoutVars>
          <dgm:bulletEnabled val="1"/>
        </dgm:presLayoutVars>
      </dgm:prSet>
      <dgm:spPr/>
    </dgm:pt>
  </dgm:ptLst>
  <dgm:cxnLst>
    <dgm:cxn modelId="{3F30E218-F174-4C09-887D-8B07EAC7B500}" srcId="{0CCEEF6C-1C28-4E35-9C1D-8715954FF4F3}" destId="{F3F51D13-AFB8-41D2-89B3-9CCDA6772BB7}" srcOrd="2" destOrd="0" parTransId="{290B8055-3637-44D8-B31C-CF49D294DCBA}" sibTransId="{1272EE16-D73A-44A8-9C7A-1CDF258F8A7C}"/>
    <dgm:cxn modelId="{8B74F919-CE5E-4FEF-98CB-6371AC1F74D7}" srcId="{0CCEEF6C-1C28-4E35-9C1D-8715954FF4F3}" destId="{7784579F-5D44-40E0-A499-83685B173F2D}" srcOrd="0" destOrd="0" parTransId="{E530D53C-BE75-43B9-8CED-C2ABC967925D}" sibTransId="{85752FE8-6DC6-41B0-A477-D2E2FCD968CC}"/>
    <dgm:cxn modelId="{49FD5320-C1E9-4B5B-9A75-029C98B6E3E6}" type="presOf" srcId="{0CCEEF6C-1C28-4E35-9C1D-8715954FF4F3}" destId="{7DEDEB40-F9FF-43AA-BBE7-681B7CB83CB8}" srcOrd="0" destOrd="0" presId="urn:microsoft.com/office/officeart/2008/layout/BendingPictureCaptionList"/>
    <dgm:cxn modelId="{81C479D7-DA73-49BE-8913-B49AB5136757}" srcId="{0CCEEF6C-1C28-4E35-9C1D-8715954FF4F3}" destId="{2375691A-7D16-4F78-9A87-461224A0388F}" srcOrd="1" destOrd="0" parTransId="{91753C97-3720-404A-B033-C7215A47C550}" sibTransId="{8C2E40C3-C7F4-43B4-AE4E-D81C82C3D139}"/>
    <dgm:cxn modelId="{4EE77CE3-AE79-4CC1-A7BC-D3E92C563E1E}" type="presOf" srcId="{7784579F-5D44-40E0-A499-83685B173F2D}" destId="{FFD4765D-DFE0-49F1-8178-45061D4FD8EC}" srcOrd="0" destOrd="0" presId="urn:microsoft.com/office/officeart/2008/layout/BendingPictureCaptionList"/>
    <dgm:cxn modelId="{F0B4EBF3-5C41-4EFB-9046-16F5F13C83B3}" type="presOf" srcId="{2375691A-7D16-4F78-9A87-461224A0388F}" destId="{08828EA7-7BC7-4F2C-925E-B4B77B81017B}" srcOrd="0" destOrd="0" presId="urn:microsoft.com/office/officeart/2008/layout/BendingPictureCaptionList"/>
    <dgm:cxn modelId="{48D64BFD-6B0E-4EF4-B44D-837BA9E21A6C}" type="presOf" srcId="{F3F51D13-AFB8-41D2-89B3-9CCDA6772BB7}" destId="{0DDA9275-C57E-4F20-9E0B-1EE81FEB6B82}" srcOrd="0" destOrd="0" presId="urn:microsoft.com/office/officeart/2008/layout/BendingPictureCaptionList"/>
    <dgm:cxn modelId="{13285837-0D1D-4554-9A01-6AA0C3AD8D83}" type="presParOf" srcId="{7DEDEB40-F9FF-43AA-BBE7-681B7CB83CB8}" destId="{291F95F5-6CEA-442E-9789-A5F6ADE81C18}" srcOrd="0" destOrd="0" presId="urn:microsoft.com/office/officeart/2008/layout/BendingPictureCaptionList"/>
    <dgm:cxn modelId="{623376C6-EFF7-4F7D-99AC-81171983D5A7}" type="presParOf" srcId="{291F95F5-6CEA-442E-9789-A5F6ADE81C18}" destId="{10D65A3A-D08C-477F-A55E-91CAC47EE5D9}" srcOrd="0" destOrd="0" presId="urn:microsoft.com/office/officeart/2008/layout/BendingPictureCaptionList"/>
    <dgm:cxn modelId="{5435B949-B532-46BB-B511-EDED1A84E646}" type="presParOf" srcId="{291F95F5-6CEA-442E-9789-A5F6ADE81C18}" destId="{FFD4765D-DFE0-49F1-8178-45061D4FD8EC}" srcOrd="1" destOrd="0" presId="urn:microsoft.com/office/officeart/2008/layout/BendingPictureCaptionList"/>
    <dgm:cxn modelId="{233BA23D-7BC4-486D-9B19-6F5B47CB2C1D}" type="presParOf" srcId="{7DEDEB40-F9FF-43AA-BBE7-681B7CB83CB8}" destId="{51EA6FA8-0FD8-4186-BC38-B93DAD0B0549}" srcOrd="1" destOrd="0" presId="urn:microsoft.com/office/officeart/2008/layout/BendingPictureCaptionList"/>
    <dgm:cxn modelId="{86C10CF3-0F95-4C19-9F1D-6D55FE10A0AB}" type="presParOf" srcId="{7DEDEB40-F9FF-43AA-BBE7-681B7CB83CB8}" destId="{9068CBB8-F844-4A5F-9020-FB305820CDED}" srcOrd="2" destOrd="0" presId="urn:microsoft.com/office/officeart/2008/layout/BendingPictureCaptionList"/>
    <dgm:cxn modelId="{A5B42DF9-D595-4D3E-9138-C3DB698843B8}" type="presParOf" srcId="{9068CBB8-F844-4A5F-9020-FB305820CDED}" destId="{C7ABCB65-0486-460B-B3D6-6FD35D3FB7D6}" srcOrd="0" destOrd="0" presId="urn:microsoft.com/office/officeart/2008/layout/BendingPictureCaptionList"/>
    <dgm:cxn modelId="{BC940D0B-7D76-4AB5-B811-E64427AAFA03}" type="presParOf" srcId="{9068CBB8-F844-4A5F-9020-FB305820CDED}" destId="{08828EA7-7BC7-4F2C-925E-B4B77B81017B}" srcOrd="1" destOrd="0" presId="urn:microsoft.com/office/officeart/2008/layout/BendingPictureCaptionList"/>
    <dgm:cxn modelId="{93AE332F-B5C0-4A8D-97EB-0FD64A5323AB}" type="presParOf" srcId="{7DEDEB40-F9FF-43AA-BBE7-681B7CB83CB8}" destId="{93C00E9E-02FD-468E-916C-3BDE224B90F6}" srcOrd="3" destOrd="0" presId="urn:microsoft.com/office/officeart/2008/layout/BendingPictureCaptionList"/>
    <dgm:cxn modelId="{7B21B65C-7B34-438A-8493-3F88F7D76E80}" type="presParOf" srcId="{7DEDEB40-F9FF-43AA-BBE7-681B7CB83CB8}" destId="{A425863F-0669-4DF1-82CB-C8E08F26265F}" srcOrd="4" destOrd="0" presId="urn:microsoft.com/office/officeart/2008/layout/BendingPictureCaptionList"/>
    <dgm:cxn modelId="{5669D7BD-68E9-4852-8307-80439C4FBEEB}" type="presParOf" srcId="{A425863F-0669-4DF1-82CB-C8E08F26265F}" destId="{A8DFA828-4E90-4C54-8D8B-4B663C40BE7A}" srcOrd="0" destOrd="0" presId="urn:microsoft.com/office/officeart/2008/layout/BendingPictureCaptionList"/>
    <dgm:cxn modelId="{95CBCB33-7C87-4E6A-9B27-6D8C8C3F8F20}" type="presParOf" srcId="{A425863F-0669-4DF1-82CB-C8E08F26265F}" destId="{0DDA9275-C57E-4F20-9E0B-1EE81FEB6B82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A7AA836-C699-4A69-873C-7A57174A48F4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235E94BD-94EA-49F3-9BC5-5E20BF332124}">
      <dgm:prSet/>
      <dgm:spPr/>
      <dgm:t>
        <a:bodyPr/>
        <a:lstStyle/>
        <a:p>
          <a:r>
            <a:rPr lang="en-US"/>
            <a:t>X-ray chest</a:t>
          </a:r>
        </a:p>
      </dgm:t>
    </dgm:pt>
    <dgm:pt modelId="{A9C68DB8-9D36-4F13-8E61-B9AD875CDBF0}" cxnId="{A860ACE1-D83A-4D17-BDAF-9C554AA1069C}" type="parTrans">
      <dgm:prSet/>
      <dgm:spPr/>
      <dgm:t>
        <a:bodyPr/>
        <a:lstStyle/>
        <a:p>
          <a:endParaRPr lang="en-US"/>
        </a:p>
      </dgm:t>
    </dgm:pt>
    <dgm:pt modelId="{B352A0DB-FEE7-4BDA-AA35-7FC3517FDCC0}" cxnId="{A860ACE1-D83A-4D17-BDAF-9C554AA1069C}" type="sibTrans">
      <dgm:prSet/>
      <dgm:spPr/>
      <dgm:t>
        <a:bodyPr/>
        <a:lstStyle/>
        <a:p>
          <a:endParaRPr lang="en-US"/>
        </a:p>
      </dgm:t>
    </dgm:pt>
    <dgm:pt modelId="{B1108A99-9515-44F3-A6C3-F096CCB70E3A}">
      <dgm:prSet/>
      <dgm:spPr/>
      <dgm:t>
        <a:bodyPr/>
        <a:lstStyle/>
        <a:p>
          <a:r>
            <a:rPr lang="en-US"/>
            <a:t>Contrast enhanced CT scan (investigation of choice)</a:t>
          </a:r>
        </a:p>
      </dgm:t>
    </dgm:pt>
    <dgm:pt modelId="{3BFE36C5-F870-4F6A-838B-224F0F16291A}" cxnId="{FCB32342-24A3-4C71-B1DE-00BCA6F4EDBC}" type="parTrans">
      <dgm:prSet/>
      <dgm:spPr/>
      <dgm:t>
        <a:bodyPr/>
        <a:lstStyle/>
        <a:p>
          <a:endParaRPr lang="en-US"/>
        </a:p>
      </dgm:t>
    </dgm:pt>
    <dgm:pt modelId="{C31899EC-EBC5-4805-AE50-FBEEBA4281D2}" cxnId="{FCB32342-24A3-4C71-B1DE-00BCA6F4EDBC}" type="sibTrans">
      <dgm:prSet/>
      <dgm:spPr/>
      <dgm:t>
        <a:bodyPr/>
        <a:lstStyle/>
        <a:p>
          <a:endParaRPr lang="en-US"/>
        </a:p>
      </dgm:t>
    </dgm:pt>
    <dgm:pt modelId="{E5F3A172-2FE6-4061-9B7A-49B9092C0CD7}">
      <dgm:prSet/>
      <dgm:spPr/>
      <dgm:t>
        <a:bodyPr/>
        <a:lstStyle/>
        <a:p>
          <a:r>
            <a:rPr lang="en-US"/>
            <a:t>MRI (in recurrence/ post radiotherapy)</a:t>
          </a:r>
        </a:p>
      </dgm:t>
    </dgm:pt>
    <dgm:pt modelId="{E86F2BC8-E295-4492-B1F6-46B543233206}" cxnId="{3A33A6FD-C9DF-4DD7-BEB0-A25A44F7681D}" type="parTrans">
      <dgm:prSet/>
      <dgm:spPr/>
      <dgm:t>
        <a:bodyPr/>
        <a:lstStyle/>
        <a:p>
          <a:endParaRPr lang="en-US"/>
        </a:p>
      </dgm:t>
    </dgm:pt>
    <dgm:pt modelId="{D6E6270D-2111-49F4-ABD5-C97446D050CF}" cxnId="{3A33A6FD-C9DF-4DD7-BEB0-A25A44F7681D}" type="sibTrans">
      <dgm:prSet/>
      <dgm:spPr/>
      <dgm:t>
        <a:bodyPr/>
        <a:lstStyle/>
        <a:p>
          <a:endParaRPr lang="en-US"/>
        </a:p>
      </dgm:t>
    </dgm:pt>
    <dgm:pt modelId="{5AFB0AA5-BF7C-45F7-9A52-FE4CE2C52C60}" type="pres">
      <dgm:prSet presAssocID="{AA7AA836-C699-4A69-873C-7A57174A48F4}" presName="linear" presStyleCnt="0">
        <dgm:presLayoutVars>
          <dgm:dir/>
          <dgm:animLvl val="lvl"/>
          <dgm:resizeHandles val="exact"/>
        </dgm:presLayoutVars>
      </dgm:prSet>
      <dgm:spPr/>
    </dgm:pt>
    <dgm:pt modelId="{5B318C7B-7412-4461-815C-FDAF2712C4BA}" type="pres">
      <dgm:prSet presAssocID="{235E94BD-94EA-49F3-9BC5-5E20BF332124}" presName="parentLin" presStyleCnt="0"/>
      <dgm:spPr/>
    </dgm:pt>
    <dgm:pt modelId="{B714E540-7090-4D23-8CFD-CADD0FE6BE56}" type="pres">
      <dgm:prSet presAssocID="{235E94BD-94EA-49F3-9BC5-5E20BF332124}" presName="parentLeftMargin" presStyleLbl="node1" presStyleIdx="0" presStyleCnt="3"/>
      <dgm:spPr/>
    </dgm:pt>
    <dgm:pt modelId="{A36430C9-EA19-4374-88A4-A2FF3C0F50BB}" type="pres">
      <dgm:prSet presAssocID="{235E94BD-94EA-49F3-9BC5-5E20BF332124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F5EADB70-CA89-45C3-A443-CF9AAF69B339}" type="pres">
      <dgm:prSet presAssocID="{235E94BD-94EA-49F3-9BC5-5E20BF332124}" presName="negativeSpace" presStyleCnt="0"/>
      <dgm:spPr/>
    </dgm:pt>
    <dgm:pt modelId="{2952CEF9-C05A-4F36-9C51-2149FC9AC507}" type="pres">
      <dgm:prSet presAssocID="{235E94BD-94EA-49F3-9BC5-5E20BF332124}" presName="childText" presStyleLbl="conFgAcc1" presStyleIdx="0" presStyleCnt="3">
        <dgm:presLayoutVars>
          <dgm:bulletEnabled val="1"/>
        </dgm:presLayoutVars>
      </dgm:prSet>
      <dgm:spPr/>
    </dgm:pt>
    <dgm:pt modelId="{2BA753EB-8495-4F43-93ED-769EC36097CE}" type="pres">
      <dgm:prSet presAssocID="{B352A0DB-FEE7-4BDA-AA35-7FC3517FDCC0}" presName="spaceBetweenRectangles" presStyleCnt="0"/>
      <dgm:spPr/>
    </dgm:pt>
    <dgm:pt modelId="{D39F4FE0-319C-4065-957A-342C583643C7}" type="pres">
      <dgm:prSet presAssocID="{B1108A99-9515-44F3-A6C3-F096CCB70E3A}" presName="parentLin" presStyleCnt="0"/>
      <dgm:spPr/>
    </dgm:pt>
    <dgm:pt modelId="{8A1F784B-E879-4619-94C8-F466E15A396E}" type="pres">
      <dgm:prSet presAssocID="{B1108A99-9515-44F3-A6C3-F096CCB70E3A}" presName="parentLeftMargin" presStyleLbl="node1" presStyleIdx="0" presStyleCnt="3"/>
      <dgm:spPr/>
    </dgm:pt>
    <dgm:pt modelId="{FCAE692F-112D-4C8D-9A37-6CC251771AB3}" type="pres">
      <dgm:prSet presAssocID="{B1108A99-9515-44F3-A6C3-F096CCB70E3A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A8AA55E9-92DF-4437-BDC2-AE935F98B114}" type="pres">
      <dgm:prSet presAssocID="{B1108A99-9515-44F3-A6C3-F096CCB70E3A}" presName="negativeSpace" presStyleCnt="0"/>
      <dgm:spPr/>
    </dgm:pt>
    <dgm:pt modelId="{375EBEDA-B65D-4B1F-B765-A21CAAEBB15A}" type="pres">
      <dgm:prSet presAssocID="{B1108A99-9515-44F3-A6C3-F096CCB70E3A}" presName="childText" presStyleLbl="conFgAcc1" presStyleIdx="1" presStyleCnt="3">
        <dgm:presLayoutVars>
          <dgm:bulletEnabled val="1"/>
        </dgm:presLayoutVars>
      </dgm:prSet>
      <dgm:spPr/>
    </dgm:pt>
    <dgm:pt modelId="{078D19E9-0893-4515-8C47-D7DB3571E25D}" type="pres">
      <dgm:prSet presAssocID="{C31899EC-EBC5-4805-AE50-FBEEBA4281D2}" presName="spaceBetweenRectangles" presStyleCnt="0"/>
      <dgm:spPr/>
    </dgm:pt>
    <dgm:pt modelId="{9DFC8439-CE4B-4EF0-90BA-46C2FBA555B7}" type="pres">
      <dgm:prSet presAssocID="{E5F3A172-2FE6-4061-9B7A-49B9092C0CD7}" presName="parentLin" presStyleCnt="0"/>
      <dgm:spPr/>
    </dgm:pt>
    <dgm:pt modelId="{CE82DBA1-756B-4BBC-BA10-7C28ED3ABE67}" type="pres">
      <dgm:prSet presAssocID="{E5F3A172-2FE6-4061-9B7A-49B9092C0CD7}" presName="parentLeftMargin" presStyleLbl="node1" presStyleIdx="1" presStyleCnt="3"/>
      <dgm:spPr/>
    </dgm:pt>
    <dgm:pt modelId="{AAA1D0EE-89CB-4793-A868-967D6447DB26}" type="pres">
      <dgm:prSet presAssocID="{E5F3A172-2FE6-4061-9B7A-49B9092C0CD7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DC021556-A3ED-4128-8D98-74CD1C8C5F61}" type="pres">
      <dgm:prSet presAssocID="{E5F3A172-2FE6-4061-9B7A-49B9092C0CD7}" presName="negativeSpace" presStyleCnt="0"/>
      <dgm:spPr/>
    </dgm:pt>
    <dgm:pt modelId="{01CED3F5-6AED-4763-A523-503012F98966}" type="pres">
      <dgm:prSet presAssocID="{E5F3A172-2FE6-4061-9B7A-49B9092C0CD7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62A7BC2E-CE16-4B1B-8FB1-6D2E727C428F}" type="presOf" srcId="{B1108A99-9515-44F3-A6C3-F096CCB70E3A}" destId="{FCAE692F-112D-4C8D-9A37-6CC251771AB3}" srcOrd="1" destOrd="0" presId="urn:microsoft.com/office/officeart/2005/8/layout/list1"/>
    <dgm:cxn modelId="{D870EE2E-C824-44D0-8985-8717727D43FD}" type="presOf" srcId="{B1108A99-9515-44F3-A6C3-F096CCB70E3A}" destId="{8A1F784B-E879-4619-94C8-F466E15A396E}" srcOrd="0" destOrd="0" presId="urn:microsoft.com/office/officeart/2005/8/layout/list1"/>
    <dgm:cxn modelId="{79AE3A31-FC84-44D6-AAB7-D637A30F168B}" type="presOf" srcId="{E5F3A172-2FE6-4061-9B7A-49B9092C0CD7}" destId="{CE82DBA1-756B-4BBC-BA10-7C28ED3ABE67}" srcOrd="0" destOrd="0" presId="urn:microsoft.com/office/officeart/2005/8/layout/list1"/>
    <dgm:cxn modelId="{FCB32342-24A3-4C71-B1DE-00BCA6F4EDBC}" srcId="{AA7AA836-C699-4A69-873C-7A57174A48F4}" destId="{B1108A99-9515-44F3-A6C3-F096CCB70E3A}" srcOrd="1" destOrd="0" parTransId="{3BFE36C5-F870-4F6A-838B-224F0F16291A}" sibTransId="{C31899EC-EBC5-4805-AE50-FBEEBA4281D2}"/>
    <dgm:cxn modelId="{12DAC742-6594-493A-8DF5-68F88BBFEFFE}" type="presOf" srcId="{235E94BD-94EA-49F3-9BC5-5E20BF332124}" destId="{B714E540-7090-4D23-8CFD-CADD0FE6BE56}" srcOrd="0" destOrd="0" presId="urn:microsoft.com/office/officeart/2005/8/layout/list1"/>
    <dgm:cxn modelId="{F5271C71-19CA-48BB-84E9-26CFA5CF1E89}" type="presOf" srcId="{AA7AA836-C699-4A69-873C-7A57174A48F4}" destId="{5AFB0AA5-BF7C-45F7-9A52-FE4CE2C52C60}" srcOrd="0" destOrd="0" presId="urn:microsoft.com/office/officeart/2005/8/layout/list1"/>
    <dgm:cxn modelId="{D3D3B6A4-D360-4870-B20E-A5FC67EC1C25}" type="presOf" srcId="{235E94BD-94EA-49F3-9BC5-5E20BF332124}" destId="{A36430C9-EA19-4374-88A4-A2FF3C0F50BB}" srcOrd="1" destOrd="0" presId="urn:microsoft.com/office/officeart/2005/8/layout/list1"/>
    <dgm:cxn modelId="{A860ACE1-D83A-4D17-BDAF-9C554AA1069C}" srcId="{AA7AA836-C699-4A69-873C-7A57174A48F4}" destId="{235E94BD-94EA-49F3-9BC5-5E20BF332124}" srcOrd="0" destOrd="0" parTransId="{A9C68DB8-9D36-4F13-8E61-B9AD875CDBF0}" sibTransId="{B352A0DB-FEE7-4BDA-AA35-7FC3517FDCC0}"/>
    <dgm:cxn modelId="{5E16D7F4-C353-482F-A9D7-B5FF1B98C48B}" type="presOf" srcId="{E5F3A172-2FE6-4061-9B7A-49B9092C0CD7}" destId="{AAA1D0EE-89CB-4793-A868-967D6447DB26}" srcOrd="1" destOrd="0" presId="urn:microsoft.com/office/officeart/2005/8/layout/list1"/>
    <dgm:cxn modelId="{3A33A6FD-C9DF-4DD7-BEB0-A25A44F7681D}" srcId="{AA7AA836-C699-4A69-873C-7A57174A48F4}" destId="{E5F3A172-2FE6-4061-9B7A-49B9092C0CD7}" srcOrd="2" destOrd="0" parTransId="{E86F2BC8-E295-4492-B1F6-46B543233206}" sibTransId="{D6E6270D-2111-49F4-ABD5-C97446D050CF}"/>
    <dgm:cxn modelId="{206CE722-6ED0-4F7F-968E-BB23F40A9EC2}" type="presParOf" srcId="{5AFB0AA5-BF7C-45F7-9A52-FE4CE2C52C60}" destId="{5B318C7B-7412-4461-815C-FDAF2712C4BA}" srcOrd="0" destOrd="0" presId="urn:microsoft.com/office/officeart/2005/8/layout/list1"/>
    <dgm:cxn modelId="{CC4B9519-C452-4D0D-9476-C5C3B7F636F8}" type="presParOf" srcId="{5B318C7B-7412-4461-815C-FDAF2712C4BA}" destId="{B714E540-7090-4D23-8CFD-CADD0FE6BE56}" srcOrd="0" destOrd="0" presId="urn:microsoft.com/office/officeart/2005/8/layout/list1"/>
    <dgm:cxn modelId="{BA8AC32F-366A-4932-8AEC-B1BFF6289D4D}" type="presParOf" srcId="{5B318C7B-7412-4461-815C-FDAF2712C4BA}" destId="{A36430C9-EA19-4374-88A4-A2FF3C0F50BB}" srcOrd="1" destOrd="0" presId="urn:microsoft.com/office/officeart/2005/8/layout/list1"/>
    <dgm:cxn modelId="{6A6E34FF-3B49-4406-90E8-58DEB036C239}" type="presParOf" srcId="{5AFB0AA5-BF7C-45F7-9A52-FE4CE2C52C60}" destId="{F5EADB70-CA89-45C3-A443-CF9AAF69B339}" srcOrd="1" destOrd="0" presId="urn:microsoft.com/office/officeart/2005/8/layout/list1"/>
    <dgm:cxn modelId="{C91A726C-B8BA-4B15-B29F-0630ABBD6ED5}" type="presParOf" srcId="{5AFB0AA5-BF7C-45F7-9A52-FE4CE2C52C60}" destId="{2952CEF9-C05A-4F36-9C51-2149FC9AC507}" srcOrd="2" destOrd="0" presId="urn:microsoft.com/office/officeart/2005/8/layout/list1"/>
    <dgm:cxn modelId="{B63C31DF-090B-413E-AD12-33682ACF7365}" type="presParOf" srcId="{5AFB0AA5-BF7C-45F7-9A52-FE4CE2C52C60}" destId="{2BA753EB-8495-4F43-93ED-769EC36097CE}" srcOrd="3" destOrd="0" presId="urn:microsoft.com/office/officeart/2005/8/layout/list1"/>
    <dgm:cxn modelId="{EC01F604-6615-45A1-A9C8-1D548F6F16D4}" type="presParOf" srcId="{5AFB0AA5-BF7C-45F7-9A52-FE4CE2C52C60}" destId="{D39F4FE0-319C-4065-957A-342C583643C7}" srcOrd="4" destOrd="0" presId="urn:microsoft.com/office/officeart/2005/8/layout/list1"/>
    <dgm:cxn modelId="{CEAF44B3-63C0-44B3-A671-51B105778A6B}" type="presParOf" srcId="{D39F4FE0-319C-4065-957A-342C583643C7}" destId="{8A1F784B-E879-4619-94C8-F466E15A396E}" srcOrd="0" destOrd="0" presId="urn:microsoft.com/office/officeart/2005/8/layout/list1"/>
    <dgm:cxn modelId="{F5133140-44AB-4996-9555-C2DBA091B5D8}" type="presParOf" srcId="{D39F4FE0-319C-4065-957A-342C583643C7}" destId="{FCAE692F-112D-4C8D-9A37-6CC251771AB3}" srcOrd="1" destOrd="0" presId="urn:microsoft.com/office/officeart/2005/8/layout/list1"/>
    <dgm:cxn modelId="{4BA8B68B-8A08-4530-9E7F-53E671182AE4}" type="presParOf" srcId="{5AFB0AA5-BF7C-45F7-9A52-FE4CE2C52C60}" destId="{A8AA55E9-92DF-4437-BDC2-AE935F98B114}" srcOrd="5" destOrd="0" presId="urn:microsoft.com/office/officeart/2005/8/layout/list1"/>
    <dgm:cxn modelId="{755E38B1-A325-4BAE-A80F-BBBA347F7CF6}" type="presParOf" srcId="{5AFB0AA5-BF7C-45F7-9A52-FE4CE2C52C60}" destId="{375EBEDA-B65D-4B1F-B765-A21CAAEBB15A}" srcOrd="6" destOrd="0" presId="urn:microsoft.com/office/officeart/2005/8/layout/list1"/>
    <dgm:cxn modelId="{DFBBA40B-6AF1-4ABE-B2A4-3110A7A00E4A}" type="presParOf" srcId="{5AFB0AA5-BF7C-45F7-9A52-FE4CE2C52C60}" destId="{078D19E9-0893-4515-8C47-D7DB3571E25D}" srcOrd="7" destOrd="0" presId="urn:microsoft.com/office/officeart/2005/8/layout/list1"/>
    <dgm:cxn modelId="{25B68056-1FA3-4404-86BD-36C3CC12777B}" type="presParOf" srcId="{5AFB0AA5-BF7C-45F7-9A52-FE4CE2C52C60}" destId="{9DFC8439-CE4B-4EF0-90BA-46C2FBA555B7}" srcOrd="8" destOrd="0" presId="urn:microsoft.com/office/officeart/2005/8/layout/list1"/>
    <dgm:cxn modelId="{BD467290-B4AD-4DA2-8D73-2605AEDB9814}" type="presParOf" srcId="{9DFC8439-CE4B-4EF0-90BA-46C2FBA555B7}" destId="{CE82DBA1-756B-4BBC-BA10-7C28ED3ABE67}" srcOrd="0" destOrd="0" presId="urn:microsoft.com/office/officeart/2005/8/layout/list1"/>
    <dgm:cxn modelId="{1EA1EEBC-A74C-4833-B866-1B91708BA4B1}" type="presParOf" srcId="{9DFC8439-CE4B-4EF0-90BA-46C2FBA555B7}" destId="{AAA1D0EE-89CB-4793-A868-967D6447DB26}" srcOrd="1" destOrd="0" presId="urn:microsoft.com/office/officeart/2005/8/layout/list1"/>
    <dgm:cxn modelId="{4D854434-7305-4E15-BA3E-39B0ACE6B35C}" type="presParOf" srcId="{5AFB0AA5-BF7C-45F7-9A52-FE4CE2C52C60}" destId="{DC021556-A3ED-4128-8D98-74CD1C8C5F61}" srcOrd="9" destOrd="0" presId="urn:microsoft.com/office/officeart/2005/8/layout/list1"/>
    <dgm:cxn modelId="{CD840D68-2DA8-44C8-85C0-8C5DF28EB810}" type="presParOf" srcId="{5AFB0AA5-BF7C-45F7-9A52-FE4CE2C52C60}" destId="{01CED3F5-6AED-4763-A523-503012F98966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B2451D9-A153-4557-B49F-8742C041AF92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E0DF6A01-71B9-4103-956D-4A9D5E1E1FE7}">
      <dgm:prSet/>
      <dgm:spPr/>
      <dgm:t>
        <a:bodyPr/>
        <a:lstStyle/>
        <a:p>
          <a:r>
            <a:rPr lang="en-US"/>
            <a:t>Treatment options</a:t>
          </a:r>
        </a:p>
      </dgm:t>
    </dgm:pt>
    <dgm:pt modelId="{333064AE-59DE-4075-A098-A87CC1A13B41}" cxnId="{31890BE3-0A7C-4A9B-87F3-D6A76666810F}" type="parTrans">
      <dgm:prSet/>
      <dgm:spPr/>
      <dgm:t>
        <a:bodyPr/>
        <a:lstStyle/>
        <a:p>
          <a:endParaRPr lang="en-US"/>
        </a:p>
      </dgm:t>
    </dgm:pt>
    <dgm:pt modelId="{D8FDBA3E-2CC7-4B40-A25D-13FD234D8729}" cxnId="{31890BE3-0A7C-4A9B-87F3-D6A76666810F}" type="sibTrans">
      <dgm:prSet/>
      <dgm:spPr/>
      <dgm:t>
        <a:bodyPr/>
        <a:lstStyle/>
        <a:p>
          <a:endParaRPr lang="en-US"/>
        </a:p>
      </dgm:t>
    </dgm:pt>
    <dgm:pt modelId="{16577B7F-5AE8-4E16-AA29-245528C29706}">
      <dgm:prSet/>
      <dgm:spPr/>
      <dgm:t>
        <a:bodyPr/>
        <a:lstStyle/>
        <a:p>
          <a:r>
            <a:rPr lang="en-US"/>
            <a:t>Radiotherapy</a:t>
          </a:r>
        </a:p>
      </dgm:t>
    </dgm:pt>
    <dgm:pt modelId="{C8B0AC06-856C-4B36-AE3D-8853C13C05C5}" cxnId="{46258915-E547-45A8-B8BB-38EE7AC8D21A}" type="parTrans">
      <dgm:prSet/>
      <dgm:spPr/>
      <dgm:t>
        <a:bodyPr/>
        <a:lstStyle/>
        <a:p>
          <a:endParaRPr lang="en-US"/>
        </a:p>
      </dgm:t>
    </dgm:pt>
    <dgm:pt modelId="{BD73911A-958B-46E3-B9B1-8197896CCB4B}" cxnId="{46258915-E547-45A8-B8BB-38EE7AC8D21A}" type="sibTrans">
      <dgm:prSet/>
      <dgm:spPr/>
      <dgm:t>
        <a:bodyPr/>
        <a:lstStyle/>
        <a:p>
          <a:endParaRPr lang="en-US"/>
        </a:p>
      </dgm:t>
    </dgm:pt>
    <dgm:pt modelId="{B61A9B5D-8947-43BF-946F-F6EE12FD46A7}">
      <dgm:prSet/>
      <dgm:spPr/>
      <dgm:t>
        <a:bodyPr/>
        <a:lstStyle/>
        <a:p>
          <a:r>
            <a:rPr lang="en-US"/>
            <a:t>Surgery </a:t>
          </a:r>
        </a:p>
      </dgm:t>
    </dgm:pt>
    <dgm:pt modelId="{D86AA859-7D46-4953-BB7F-1AA6A61FAA7A}" cxnId="{238B17E4-BD63-4B7B-86DB-BA92CC9627DE}" type="parTrans">
      <dgm:prSet/>
      <dgm:spPr/>
      <dgm:t>
        <a:bodyPr/>
        <a:lstStyle/>
        <a:p>
          <a:endParaRPr lang="en-US"/>
        </a:p>
      </dgm:t>
    </dgm:pt>
    <dgm:pt modelId="{556BCF1A-8750-4BC6-9E7F-FDE6AC4AD48A}" cxnId="{238B17E4-BD63-4B7B-86DB-BA92CC9627DE}" type="sibTrans">
      <dgm:prSet/>
      <dgm:spPr/>
      <dgm:t>
        <a:bodyPr/>
        <a:lstStyle/>
        <a:p>
          <a:endParaRPr lang="en-US"/>
        </a:p>
      </dgm:t>
    </dgm:pt>
    <dgm:pt modelId="{7026F865-4B4E-4D7D-9A4D-71A644D554DC}">
      <dgm:prSet/>
      <dgm:spPr/>
      <dgm:t>
        <a:bodyPr/>
        <a:lstStyle/>
        <a:p>
          <a:r>
            <a:rPr lang="en-US"/>
            <a:t>Conservation laryngeal surgery</a:t>
          </a:r>
        </a:p>
      </dgm:t>
    </dgm:pt>
    <dgm:pt modelId="{4770C621-AE74-4C35-901E-F886B063F8FE}" cxnId="{A501273B-7EB3-435D-B833-015AB14C8B31}" type="parTrans">
      <dgm:prSet/>
      <dgm:spPr/>
      <dgm:t>
        <a:bodyPr/>
        <a:lstStyle/>
        <a:p>
          <a:endParaRPr lang="en-US"/>
        </a:p>
      </dgm:t>
    </dgm:pt>
    <dgm:pt modelId="{062E078E-C34C-40F8-996D-206DD35506CF}" cxnId="{A501273B-7EB3-435D-B833-015AB14C8B31}" type="sibTrans">
      <dgm:prSet/>
      <dgm:spPr/>
      <dgm:t>
        <a:bodyPr/>
        <a:lstStyle/>
        <a:p>
          <a:endParaRPr lang="en-US"/>
        </a:p>
      </dgm:t>
    </dgm:pt>
    <dgm:pt modelId="{DED9404F-B393-42AF-957A-240C88BAAE17}">
      <dgm:prSet/>
      <dgm:spPr/>
      <dgm:t>
        <a:bodyPr/>
        <a:lstStyle/>
        <a:p>
          <a:r>
            <a:rPr lang="en-US"/>
            <a:t>Total laryngectomy </a:t>
          </a:r>
        </a:p>
      </dgm:t>
    </dgm:pt>
    <dgm:pt modelId="{C1324E37-9781-4E41-A1DB-24B2DDBD1060}" cxnId="{838C9932-4FF4-44D6-A2C9-237F954ECB5C}" type="parTrans">
      <dgm:prSet/>
      <dgm:spPr/>
      <dgm:t>
        <a:bodyPr/>
        <a:lstStyle/>
        <a:p>
          <a:endParaRPr lang="en-US"/>
        </a:p>
      </dgm:t>
    </dgm:pt>
    <dgm:pt modelId="{C48577B9-710E-4879-97AE-F6C99D5E7025}" cxnId="{838C9932-4FF4-44D6-A2C9-237F954ECB5C}" type="sibTrans">
      <dgm:prSet/>
      <dgm:spPr/>
      <dgm:t>
        <a:bodyPr/>
        <a:lstStyle/>
        <a:p>
          <a:endParaRPr lang="en-US"/>
        </a:p>
      </dgm:t>
    </dgm:pt>
    <dgm:pt modelId="{CD730D2F-F956-4E06-AF98-D3D67538AE4E}">
      <dgm:prSet/>
      <dgm:spPr/>
      <dgm:t>
        <a:bodyPr/>
        <a:lstStyle/>
        <a:p>
          <a:r>
            <a:rPr lang="en-US"/>
            <a:t>Combined therapy</a:t>
          </a:r>
        </a:p>
      </dgm:t>
    </dgm:pt>
    <dgm:pt modelId="{4686CDA8-F304-4762-A981-A33F05A5940E}" cxnId="{96FAC89C-053F-4AD4-8A7D-80EE6B73F892}" type="parTrans">
      <dgm:prSet/>
      <dgm:spPr/>
      <dgm:t>
        <a:bodyPr/>
        <a:lstStyle/>
        <a:p>
          <a:endParaRPr lang="en-US"/>
        </a:p>
      </dgm:t>
    </dgm:pt>
    <dgm:pt modelId="{3E48E209-F1D6-4E1A-ACF4-06F51A0A40A2}" cxnId="{96FAC89C-053F-4AD4-8A7D-80EE6B73F892}" type="sibTrans">
      <dgm:prSet/>
      <dgm:spPr/>
      <dgm:t>
        <a:bodyPr/>
        <a:lstStyle/>
        <a:p>
          <a:endParaRPr lang="en-US"/>
        </a:p>
      </dgm:t>
    </dgm:pt>
    <dgm:pt modelId="{3A9D8B60-A9A4-4AE9-B57C-1EF3018ED380}">
      <dgm:prSet/>
      <dgm:spPr/>
      <dgm:t>
        <a:bodyPr/>
        <a:lstStyle/>
        <a:p>
          <a:r>
            <a:rPr lang="en-US"/>
            <a:t>Endoscopic resection with CO2 laser</a:t>
          </a:r>
        </a:p>
      </dgm:t>
    </dgm:pt>
    <dgm:pt modelId="{96812F4D-4CDF-4CF8-AD11-729BEAF7763C}" cxnId="{9E1FAD01-6766-496D-9856-EFD9B165C13A}" type="parTrans">
      <dgm:prSet/>
      <dgm:spPr/>
      <dgm:t>
        <a:bodyPr/>
        <a:lstStyle/>
        <a:p>
          <a:endParaRPr lang="en-US"/>
        </a:p>
      </dgm:t>
    </dgm:pt>
    <dgm:pt modelId="{F3118DAC-8153-4F6E-9FF3-4A843C7BBE18}" cxnId="{9E1FAD01-6766-496D-9856-EFD9B165C13A}" type="sibTrans">
      <dgm:prSet/>
      <dgm:spPr/>
      <dgm:t>
        <a:bodyPr/>
        <a:lstStyle/>
        <a:p>
          <a:endParaRPr lang="en-US"/>
        </a:p>
      </dgm:t>
    </dgm:pt>
    <dgm:pt modelId="{98F7708D-CF27-4C1A-AF34-33494AA20920}">
      <dgm:prSet/>
      <dgm:spPr/>
      <dgm:t>
        <a:bodyPr/>
        <a:lstStyle/>
        <a:p>
          <a:r>
            <a:rPr lang="en-US"/>
            <a:t>Organ preservation</a:t>
          </a:r>
        </a:p>
      </dgm:t>
    </dgm:pt>
    <dgm:pt modelId="{440E4247-943C-4B99-AC03-77EF7D813B14}" cxnId="{74B07DCC-25ED-4236-B880-56841708906E}" type="parTrans">
      <dgm:prSet/>
      <dgm:spPr/>
      <dgm:t>
        <a:bodyPr/>
        <a:lstStyle/>
        <a:p>
          <a:endParaRPr lang="en-US"/>
        </a:p>
      </dgm:t>
    </dgm:pt>
    <dgm:pt modelId="{3373AE99-2148-473D-A44A-68FF1AD0C126}" cxnId="{74B07DCC-25ED-4236-B880-56841708906E}" type="sibTrans">
      <dgm:prSet/>
      <dgm:spPr/>
      <dgm:t>
        <a:bodyPr/>
        <a:lstStyle/>
        <a:p>
          <a:endParaRPr lang="en-US"/>
        </a:p>
      </dgm:t>
    </dgm:pt>
    <dgm:pt modelId="{210BB24A-97CC-4236-BF8A-16A485C7CAA7}" type="pres">
      <dgm:prSet presAssocID="{CB2451D9-A153-4557-B49F-8742C041AF92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88443417-0E8A-4921-8D98-14866AEF067A}" type="pres">
      <dgm:prSet presAssocID="{CB2451D9-A153-4557-B49F-8742C041AF92}" presName="hierFlow" presStyleCnt="0"/>
      <dgm:spPr/>
    </dgm:pt>
    <dgm:pt modelId="{4D16622D-7DE8-458B-B99A-E64E7225B0A2}" type="pres">
      <dgm:prSet presAssocID="{CB2451D9-A153-4557-B49F-8742C041AF92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4A2CD621-10BE-4C8F-B247-2357EF6CD1F2}" type="pres">
      <dgm:prSet presAssocID="{E0DF6A01-71B9-4103-956D-4A9D5E1E1FE7}" presName="Name14" presStyleCnt="0"/>
      <dgm:spPr/>
    </dgm:pt>
    <dgm:pt modelId="{95FFD821-FEAE-4E8E-9789-EC04B48FCCB6}" type="pres">
      <dgm:prSet presAssocID="{E0DF6A01-71B9-4103-956D-4A9D5E1E1FE7}" presName="level1Shape" presStyleLbl="node0" presStyleIdx="0" presStyleCnt="1">
        <dgm:presLayoutVars>
          <dgm:chPref val="3"/>
        </dgm:presLayoutVars>
      </dgm:prSet>
      <dgm:spPr/>
    </dgm:pt>
    <dgm:pt modelId="{566B82A1-6633-4986-8086-790DB1BC0309}" type="pres">
      <dgm:prSet presAssocID="{E0DF6A01-71B9-4103-956D-4A9D5E1E1FE7}" presName="hierChild2" presStyleCnt="0"/>
      <dgm:spPr/>
    </dgm:pt>
    <dgm:pt modelId="{06AFCCC5-E0A2-4AB4-A02E-41B3E66565A6}" type="pres">
      <dgm:prSet presAssocID="{C8B0AC06-856C-4B36-AE3D-8853C13C05C5}" presName="Name19" presStyleLbl="parChTrans1D2" presStyleIdx="0" presStyleCnt="5"/>
      <dgm:spPr/>
    </dgm:pt>
    <dgm:pt modelId="{E5F28900-76E4-42CB-AB0B-B7D29EDF15FC}" type="pres">
      <dgm:prSet presAssocID="{16577B7F-5AE8-4E16-AA29-245528C29706}" presName="Name21" presStyleCnt="0"/>
      <dgm:spPr/>
    </dgm:pt>
    <dgm:pt modelId="{9A97B44C-56EC-43EC-BFC6-38DA67F766FB}" type="pres">
      <dgm:prSet presAssocID="{16577B7F-5AE8-4E16-AA29-245528C29706}" presName="level2Shape" presStyleLbl="node2" presStyleIdx="0" presStyleCnt="5"/>
      <dgm:spPr/>
    </dgm:pt>
    <dgm:pt modelId="{2F239A16-9146-4786-9F13-85ED295B22EA}" type="pres">
      <dgm:prSet presAssocID="{16577B7F-5AE8-4E16-AA29-245528C29706}" presName="hierChild3" presStyleCnt="0"/>
      <dgm:spPr/>
    </dgm:pt>
    <dgm:pt modelId="{84192598-BCA2-4882-816C-75C53C91381A}" type="pres">
      <dgm:prSet presAssocID="{D86AA859-7D46-4953-BB7F-1AA6A61FAA7A}" presName="Name19" presStyleLbl="parChTrans1D2" presStyleIdx="1" presStyleCnt="5"/>
      <dgm:spPr/>
    </dgm:pt>
    <dgm:pt modelId="{10E0C3B6-5EDA-4105-B4DC-E6C05D48402C}" type="pres">
      <dgm:prSet presAssocID="{B61A9B5D-8947-43BF-946F-F6EE12FD46A7}" presName="Name21" presStyleCnt="0"/>
      <dgm:spPr/>
    </dgm:pt>
    <dgm:pt modelId="{A3438785-9FD1-4984-9A74-D45FAC95BC70}" type="pres">
      <dgm:prSet presAssocID="{B61A9B5D-8947-43BF-946F-F6EE12FD46A7}" presName="level2Shape" presStyleLbl="node2" presStyleIdx="1" presStyleCnt="5"/>
      <dgm:spPr/>
    </dgm:pt>
    <dgm:pt modelId="{2711A745-2244-497C-A688-E895FBF0605D}" type="pres">
      <dgm:prSet presAssocID="{B61A9B5D-8947-43BF-946F-F6EE12FD46A7}" presName="hierChild3" presStyleCnt="0"/>
      <dgm:spPr/>
    </dgm:pt>
    <dgm:pt modelId="{A9E847C3-6D44-44E7-8915-8D3F9056757D}" type="pres">
      <dgm:prSet presAssocID="{4770C621-AE74-4C35-901E-F886B063F8FE}" presName="Name19" presStyleLbl="parChTrans1D3" presStyleIdx="0" presStyleCnt="2"/>
      <dgm:spPr/>
    </dgm:pt>
    <dgm:pt modelId="{77D84B24-7B5E-4B60-B59A-85A788E1DBAD}" type="pres">
      <dgm:prSet presAssocID="{7026F865-4B4E-4D7D-9A4D-71A644D554DC}" presName="Name21" presStyleCnt="0"/>
      <dgm:spPr/>
    </dgm:pt>
    <dgm:pt modelId="{34EEF376-029B-4E2D-8CAB-41EA45902532}" type="pres">
      <dgm:prSet presAssocID="{7026F865-4B4E-4D7D-9A4D-71A644D554DC}" presName="level2Shape" presStyleLbl="node3" presStyleIdx="0" presStyleCnt="2"/>
      <dgm:spPr/>
    </dgm:pt>
    <dgm:pt modelId="{3909EEAE-34DA-4C32-9D15-82820A708AAD}" type="pres">
      <dgm:prSet presAssocID="{7026F865-4B4E-4D7D-9A4D-71A644D554DC}" presName="hierChild3" presStyleCnt="0"/>
      <dgm:spPr/>
    </dgm:pt>
    <dgm:pt modelId="{2B5DAA36-6CE1-49EB-823F-17499C5F419C}" type="pres">
      <dgm:prSet presAssocID="{C1324E37-9781-4E41-A1DB-24B2DDBD1060}" presName="Name19" presStyleLbl="parChTrans1D3" presStyleIdx="1" presStyleCnt="2"/>
      <dgm:spPr/>
    </dgm:pt>
    <dgm:pt modelId="{08BC85B6-47A7-4518-BFCE-52FC92A07BFA}" type="pres">
      <dgm:prSet presAssocID="{DED9404F-B393-42AF-957A-240C88BAAE17}" presName="Name21" presStyleCnt="0"/>
      <dgm:spPr/>
    </dgm:pt>
    <dgm:pt modelId="{3BE8FEED-D3F6-464C-911E-EB00DF965826}" type="pres">
      <dgm:prSet presAssocID="{DED9404F-B393-42AF-957A-240C88BAAE17}" presName="level2Shape" presStyleLbl="node3" presStyleIdx="1" presStyleCnt="2"/>
      <dgm:spPr/>
    </dgm:pt>
    <dgm:pt modelId="{9BF7916B-AF66-4886-9D30-871962E9E3FD}" type="pres">
      <dgm:prSet presAssocID="{DED9404F-B393-42AF-957A-240C88BAAE17}" presName="hierChild3" presStyleCnt="0"/>
      <dgm:spPr/>
    </dgm:pt>
    <dgm:pt modelId="{83EE5C8A-B7D1-45B3-8B7E-0F5A77ADBADA}" type="pres">
      <dgm:prSet presAssocID="{4686CDA8-F304-4762-A981-A33F05A5940E}" presName="Name19" presStyleLbl="parChTrans1D2" presStyleIdx="2" presStyleCnt="5"/>
      <dgm:spPr/>
    </dgm:pt>
    <dgm:pt modelId="{CA664AE1-4938-4E42-80D8-ADCCA69F764F}" type="pres">
      <dgm:prSet presAssocID="{CD730D2F-F956-4E06-AF98-D3D67538AE4E}" presName="Name21" presStyleCnt="0"/>
      <dgm:spPr/>
    </dgm:pt>
    <dgm:pt modelId="{00CC1D30-185F-493D-A2FB-A835E0C6B5B2}" type="pres">
      <dgm:prSet presAssocID="{CD730D2F-F956-4E06-AF98-D3D67538AE4E}" presName="level2Shape" presStyleLbl="node2" presStyleIdx="2" presStyleCnt="5"/>
      <dgm:spPr/>
    </dgm:pt>
    <dgm:pt modelId="{37602C70-0E62-4E94-89AD-84206CA7D911}" type="pres">
      <dgm:prSet presAssocID="{CD730D2F-F956-4E06-AF98-D3D67538AE4E}" presName="hierChild3" presStyleCnt="0"/>
      <dgm:spPr/>
    </dgm:pt>
    <dgm:pt modelId="{C7EBC970-411A-41FD-B41F-A893FD591946}" type="pres">
      <dgm:prSet presAssocID="{96812F4D-4CDF-4CF8-AD11-729BEAF7763C}" presName="Name19" presStyleLbl="parChTrans1D2" presStyleIdx="3" presStyleCnt="5"/>
      <dgm:spPr/>
    </dgm:pt>
    <dgm:pt modelId="{4DD41FFB-D60D-40CC-8DDF-0151AD411285}" type="pres">
      <dgm:prSet presAssocID="{3A9D8B60-A9A4-4AE9-B57C-1EF3018ED380}" presName="Name21" presStyleCnt="0"/>
      <dgm:spPr/>
    </dgm:pt>
    <dgm:pt modelId="{622ACC49-DD10-4697-AC83-1453FFFCD7BD}" type="pres">
      <dgm:prSet presAssocID="{3A9D8B60-A9A4-4AE9-B57C-1EF3018ED380}" presName="level2Shape" presStyleLbl="node2" presStyleIdx="3" presStyleCnt="5"/>
      <dgm:spPr/>
    </dgm:pt>
    <dgm:pt modelId="{CEFDEA2A-E9B4-4043-83AF-1812DF9F57A0}" type="pres">
      <dgm:prSet presAssocID="{3A9D8B60-A9A4-4AE9-B57C-1EF3018ED380}" presName="hierChild3" presStyleCnt="0"/>
      <dgm:spPr/>
    </dgm:pt>
    <dgm:pt modelId="{1C0027B7-A65F-4696-90A5-063DEAA49342}" type="pres">
      <dgm:prSet presAssocID="{440E4247-943C-4B99-AC03-77EF7D813B14}" presName="Name19" presStyleLbl="parChTrans1D2" presStyleIdx="4" presStyleCnt="5"/>
      <dgm:spPr/>
    </dgm:pt>
    <dgm:pt modelId="{0BD6FE04-7044-45F3-B543-0286C1FA0042}" type="pres">
      <dgm:prSet presAssocID="{98F7708D-CF27-4C1A-AF34-33494AA20920}" presName="Name21" presStyleCnt="0"/>
      <dgm:spPr/>
    </dgm:pt>
    <dgm:pt modelId="{9C5C51D5-5E1F-4579-8D11-5C5F0FB50375}" type="pres">
      <dgm:prSet presAssocID="{98F7708D-CF27-4C1A-AF34-33494AA20920}" presName="level2Shape" presStyleLbl="node2" presStyleIdx="4" presStyleCnt="5"/>
      <dgm:spPr/>
    </dgm:pt>
    <dgm:pt modelId="{2C2DF12D-D9B2-4B85-B824-0B55BC10E444}" type="pres">
      <dgm:prSet presAssocID="{98F7708D-CF27-4C1A-AF34-33494AA20920}" presName="hierChild3" presStyleCnt="0"/>
      <dgm:spPr/>
    </dgm:pt>
    <dgm:pt modelId="{D73D8F0C-0AB3-439C-9B9A-752EC8063427}" type="pres">
      <dgm:prSet presAssocID="{CB2451D9-A153-4557-B49F-8742C041AF92}" presName="bgShapesFlow" presStyleCnt="0"/>
      <dgm:spPr/>
    </dgm:pt>
  </dgm:ptLst>
  <dgm:cxnLst>
    <dgm:cxn modelId="{9E1FAD01-6766-496D-9856-EFD9B165C13A}" srcId="{E0DF6A01-71B9-4103-956D-4A9D5E1E1FE7}" destId="{3A9D8B60-A9A4-4AE9-B57C-1EF3018ED380}" srcOrd="3" destOrd="0" parTransId="{96812F4D-4CDF-4CF8-AD11-729BEAF7763C}" sibTransId="{F3118DAC-8153-4F6E-9FF3-4A843C7BBE18}"/>
    <dgm:cxn modelId="{E3AAFD13-FF6D-4218-921C-DE49640244DA}" type="presOf" srcId="{4770C621-AE74-4C35-901E-F886B063F8FE}" destId="{A9E847C3-6D44-44E7-8915-8D3F9056757D}" srcOrd="0" destOrd="0" presId="urn:microsoft.com/office/officeart/2005/8/layout/hierarchy6"/>
    <dgm:cxn modelId="{46258915-E547-45A8-B8BB-38EE7AC8D21A}" srcId="{E0DF6A01-71B9-4103-956D-4A9D5E1E1FE7}" destId="{16577B7F-5AE8-4E16-AA29-245528C29706}" srcOrd="0" destOrd="0" parTransId="{C8B0AC06-856C-4B36-AE3D-8853C13C05C5}" sibTransId="{BD73911A-958B-46E3-B9B1-8197896CCB4B}"/>
    <dgm:cxn modelId="{838C9932-4FF4-44D6-A2C9-237F954ECB5C}" srcId="{B61A9B5D-8947-43BF-946F-F6EE12FD46A7}" destId="{DED9404F-B393-42AF-957A-240C88BAAE17}" srcOrd="1" destOrd="0" parTransId="{C1324E37-9781-4E41-A1DB-24B2DDBD1060}" sibTransId="{C48577B9-710E-4879-97AE-F6C99D5E7025}"/>
    <dgm:cxn modelId="{A501273B-7EB3-435D-B833-015AB14C8B31}" srcId="{B61A9B5D-8947-43BF-946F-F6EE12FD46A7}" destId="{7026F865-4B4E-4D7D-9A4D-71A644D554DC}" srcOrd="0" destOrd="0" parTransId="{4770C621-AE74-4C35-901E-F886B063F8FE}" sibTransId="{062E078E-C34C-40F8-996D-206DD35506CF}"/>
    <dgm:cxn modelId="{A327EE61-1888-4D0D-882C-70BC85ADD362}" type="presOf" srcId="{C8B0AC06-856C-4B36-AE3D-8853C13C05C5}" destId="{06AFCCC5-E0A2-4AB4-A02E-41B3E66565A6}" srcOrd="0" destOrd="0" presId="urn:microsoft.com/office/officeart/2005/8/layout/hierarchy6"/>
    <dgm:cxn modelId="{8F8D8646-BCF8-4F60-B0AB-A9F0863025E7}" type="presOf" srcId="{C1324E37-9781-4E41-A1DB-24B2DDBD1060}" destId="{2B5DAA36-6CE1-49EB-823F-17499C5F419C}" srcOrd="0" destOrd="0" presId="urn:microsoft.com/office/officeart/2005/8/layout/hierarchy6"/>
    <dgm:cxn modelId="{A0B84A69-0DF9-4BD5-8407-98C156406D68}" type="presOf" srcId="{B61A9B5D-8947-43BF-946F-F6EE12FD46A7}" destId="{A3438785-9FD1-4984-9A74-D45FAC95BC70}" srcOrd="0" destOrd="0" presId="urn:microsoft.com/office/officeart/2005/8/layout/hierarchy6"/>
    <dgm:cxn modelId="{A2C8A86D-4594-49B4-AB90-6B825A25A0B8}" type="presOf" srcId="{16577B7F-5AE8-4E16-AA29-245528C29706}" destId="{9A97B44C-56EC-43EC-BFC6-38DA67F766FB}" srcOrd="0" destOrd="0" presId="urn:microsoft.com/office/officeart/2005/8/layout/hierarchy6"/>
    <dgm:cxn modelId="{9B9B8E72-310A-4991-A7AB-FD5C39464E9D}" type="presOf" srcId="{DED9404F-B393-42AF-957A-240C88BAAE17}" destId="{3BE8FEED-D3F6-464C-911E-EB00DF965826}" srcOrd="0" destOrd="0" presId="urn:microsoft.com/office/officeart/2005/8/layout/hierarchy6"/>
    <dgm:cxn modelId="{4AD5E973-A509-4798-811A-E4582DDDF476}" type="presOf" srcId="{3A9D8B60-A9A4-4AE9-B57C-1EF3018ED380}" destId="{622ACC49-DD10-4697-AC83-1453FFFCD7BD}" srcOrd="0" destOrd="0" presId="urn:microsoft.com/office/officeart/2005/8/layout/hierarchy6"/>
    <dgm:cxn modelId="{66E44778-A956-48D6-A4E6-69E22A88C1A3}" type="presOf" srcId="{E0DF6A01-71B9-4103-956D-4A9D5E1E1FE7}" destId="{95FFD821-FEAE-4E8E-9789-EC04B48FCCB6}" srcOrd="0" destOrd="0" presId="urn:microsoft.com/office/officeart/2005/8/layout/hierarchy6"/>
    <dgm:cxn modelId="{68EE5D83-5EF5-4AD1-B313-6402165F1633}" type="presOf" srcId="{CB2451D9-A153-4557-B49F-8742C041AF92}" destId="{210BB24A-97CC-4236-BF8A-16A485C7CAA7}" srcOrd="0" destOrd="0" presId="urn:microsoft.com/office/officeart/2005/8/layout/hierarchy6"/>
    <dgm:cxn modelId="{32382D88-E2D6-4993-883E-169B56A8FD32}" type="presOf" srcId="{7026F865-4B4E-4D7D-9A4D-71A644D554DC}" destId="{34EEF376-029B-4E2D-8CAB-41EA45902532}" srcOrd="0" destOrd="0" presId="urn:microsoft.com/office/officeart/2005/8/layout/hierarchy6"/>
    <dgm:cxn modelId="{5665BA8B-50FC-436C-9D87-06BDCCE8EE16}" type="presOf" srcId="{440E4247-943C-4B99-AC03-77EF7D813B14}" destId="{1C0027B7-A65F-4696-90A5-063DEAA49342}" srcOrd="0" destOrd="0" presId="urn:microsoft.com/office/officeart/2005/8/layout/hierarchy6"/>
    <dgm:cxn modelId="{19478598-4B14-45A8-AC39-2679AF524257}" type="presOf" srcId="{98F7708D-CF27-4C1A-AF34-33494AA20920}" destId="{9C5C51D5-5E1F-4579-8D11-5C5F0FB50375}" srcOrd="0" destOrd="0" presId="urn:microsoft.com/office/officeart/2005/8/layout/hierarchy6"/>
    <dgm:cxn modelId="{96FAC89C-053F-4AD4-8A7D-80EE6B73F892}" srcId="{E0DF6A01-71B9-4103-956D-4A9D5E1E1FE7}" destId="{CD730D2F-F956-4E06-AF98-D3D67538AE4E}" srcOrd="2" destOrd="0" parTransId="{4686CDA8-F304-4762-A981-A33F05A5940E}" sibTransId="{3E48E209-F1D6-4E1A-ACF4-06F51A0A40A2}"/>
    <dgm:cxn modelId="{F100E7A8-61A2-4689-B995-2297B2D10A67}" type="presOf" srcId="{96812F4D-4CDF-4CF8-AD11-729BEAF7763C}" destId="{C7EBC970-411A-41FD-B41F-A893FD591946}" srcOrd="0" destOrd="0" presId="urn:microsoft.com/office/officeart/2005/8/layout/hierarchy6"/>
    <dgm:cxn modelId="{74B07DCC-25ED-4236-B880-56841708906E}" srcId="{E0DF6A01-71B9-4103-956D-4A9D5E1E1FE7}" destId="{98F7708D-CF27-4C1A-AF34-33494AA20920}" srcOrd="4" destOrd="0" parTransId="{440E4247-943C-4B99-AC03-77EF7D813B14}" sibTransId="{3373AE99-2148-473D-A44A-68FF1AD0C126}"/>
    <dgm:cxn modelId="{35FAF5CC-AA4F-4006-A29C-8F863A246026}" type="presOf" srcId="{D86AA859-7D46-4953-BB7F-1AA6A61FAA7A}" destId="{84192598-BCA2-4882-816C-75C53C91381A}" srcOrd="0" destOrd="0" presId="urn:microsoft.com/office/officeart/2005/8/layout/hierarchy6"/>
    <dgm:cxn modelId="{31890BE3-0A7C-4A9B-87F3-D6A76666810F}" srcId="{CB2451D9-A153-4557-B49F-8742C041AF92}" destId="{E0DF6A01-71B9-4103-956D-4A9D5E1E1FE7}" srcOrd="0" destOrd="0" parTransId="{333064AE-59DE-4075-A098-A87CC1A13B41}" sibTransId="{D8FDBA3E-2CC7-4B40-A25D-13FD234D8729}"/>
    <dgm:cxn modelId="{238B17E4-BD63-4B7B-86DB-BA92CC9627DE}" srcId="{E0DF6A01-71B9-4103-956D-4A9D5E1E1FE7}" destId="{B61A9B5D-8947-43BF-946F-F6EE12FD46A7}" srcOrd="1" destOrd="0" parTransId="{D86AA859-7D46-4953-BB7F-1AA6A61FAA7A}" sibTransId="{556BCF1A-8750-4BC6-9E7F-FDE6AC4AD48A}"/>
    <dgm:cxn modelId="{5557F0E6-FA2F-4483-9779-8187CA85D4B8}" type="presOf" srcId="{4686CDA8-F304-4762-A981-A33F05A5940E}" destId="{83EE5C8A-B7D1-45B3-8B7E-0F5A77ADBADA}" srcOrd="0" destOrd="0" presId="urn:microsoft.com/office/officeart/2005/8/layout/hierarchy6"/>
    <dgm:cxn modelId="{60EBECEA-D058-43FA-9153-E5C2A1C4C8B8}" type="presOf" srcId="{CD730D2F-F956-4E06-AF98-D3D67538AE4E}" destId="{00CC1D30-185F-493D-A2FB-A835E0C6B5B2}" srcOrd="0" destOrd="0" presId="urn:microsoft.com/office/officeart/2005/8/layout/hierarchy6"/>
    <dgm:cxn modelId="{ECAD9198-C276-40AF-B133-C43F0AD0E05D}" type="presParOf" srcId="{210BB24A-97CC-4236-BF8A-16A485C7CAA7}" destId="{88443417-0E8A-4921-8D98-14866AEF067A}" srcOrd="0" destOrd="0" presId="urn:microsoft.com/office/officeart/2005/8/layout/hierarchy6"/>
    <dgm:cxn modelId="{00A33FDF-93C4-4CB5-9424-FA1831441D54}" type="presParOf" srcId="{88443417-0E8A-4921-8D98-14866AEF067A}" destId="{4D16622D-7DE8-458B-B99A-E64E7225B0A2}" srcOrd="0" destOrd="0" presId="urn:microsoft.com/office/officeart/2005/8/layout/hierarchy6"/>
    <dgm:cxn modelId="{F7703C13-BED1-46F8-A6E8-DE5F3DCDFC9C}" type="presParOf" srcId="{4D16622D-7DE8-458B-B99A-E64E7225B0A2}" destId="{4A2CD621-10BE-4C8F-B247-2357EF6CD1F2}" srcOrd="0" destOrd="0" presId="urn:microsoft.com/office/officeart/2005/8/layout/hierarchy6"/>
    <dgm:cxn modelId="{75C6425C-F2C7-44E0-A316-81F327634B70}" type="presParOf" srcId="{4A2CD621-10BE-4C8F-B247-2357EF6CD1F2}" destId="{95FFD821-FEAE-4E8E-9789-EC04B48FCCB6}" srcOrd="0" destOrd="0" presId="urn:microsoft.com/office/officeart/2005/8/layout/hierarchy6"/>
    <dgm:cxn modelId="{0AEB7B9C-8C8F-4C6D-BF75-E1ABE870B603}" type="presParOf" srcId="{4A2CD621-10BE-4C8F-B247-2357EF6CD1F2}" destId="{566B82A1-6633-4986-8086-790DB1BC0309}" srcOrd="1" destOrd="0" presId="urn:microsoft.com/office/officeart/2005/8/layout/hierarchy6"/>
    <dgm:cxn modelId="{A229F620-78DB-4C2E-807A-9F57C19E4E17}" type="presParOf" srcId="{566B82A1-6633-4986-8086-790DB1BC0309}" destId="{06AFCCC5-E0A2-4AB4-A02E-41B3E66565A6}" srcOrd="0" destOrd="0" presId="urn:microsoft.com/office/officeart/2005/8/layout/hierarchy6"/>
    <dgm:cxn modelId="{6952C6A5-61EA-44B2-AEAF-BCA8AEF740A1}" type="presParOf" srcId="{566B82A1-6633-4986-8086-790DB1BC0309}" destId="{E5F28900-76E4-42CB-AB0B-B7D29EDF15FC}" srcOrd="1" destOrd="0" presId="urn:microsoft.com/office/officeart/2005/8/layout/hierarchy6"/>
    <dgm:cxn modelId="{24A65EE6-0B48-4A15-810B-A33CA9799142}" type="presParOf" srcId="{E5F28900-76E4-42CB-AB0B-B7D29EDF15FC}" destId="{9A97B44C-56EC-43EC-BFC6-38DA67F766FB}" srcOrd="0" destOrd="0" presId="urn:microsoft.com/office/officeart/2005/8/layout/hierarchy6"/>
    <dgm:cxn modelId="{2A8C2308-0F67-4B4F-9360-1472B8074F30}" type="presParOf" srcId="{E5F28900-76E4-42CB-AB0B-B7D29EDF15FC}" destId="{2F239A16-9146-4786-9F13-85ED295B22EA}" srcOrd="1" destOrd="0" presId="urn:microsoft.com/office/officeart/2005/8/layout/hierarchy6"/>
    <dgm:cxn modelId="{8811B9FE-2F31-4EA9-89B7-0040573A1120}" type="presParOf" srcId="{566B82A1-6633-4986-8086-790DB1BC0309}" destId="{84192598-BCA2-4882-816C-75C53C91381A}" srcOrd="2" destOrd="0" presId="urn:microsoft.com/office/officeart/2005/8/layout/hierarchy6"/>
    <dgm:cxn modelId="{63822D2E-7055-4A21-B81D-E511F4E0C721}" type="presParOf" srcId="{566B82A1-6633-4986-8086-790DB1BC0309}" destId="{10E0C3B6-5EDA-4105-B4DC-E6C05D48402C}" srcOrd="3" destOrd="0" presId="urn:microsoft.com/office/officeart/2005/8/layout/hierarchy6"/>
    <dgm:cxn modelId="{2A446CCA-AFA5-47E1-B62D-0010896AB362}" type="presParOf" srcId="{10E0C3B6-5EDA-4105-B4DC-E6C05D48402C}" destId="{A3438785-9FD1-4984-9A74-D45FAC95BC70}" srcOrd="0" destOrd="0" presId="urn:microsoft.com/office/officeart/2005/8/layout/hierarchy6"/>
    <dgm:cxn modelId="{932391AC-696C-4741-BB2D-CB119C265860}" type="presParOf" srcId="{10E0C3B6-5EDA-4105-B4DC-E6C05D48402C}" destId="{2711A745-2244-497C-A688-E895FBF0605D}" srcOrd="1" destOrd="0" presId="urn:microsoft.com/office/officeart/2005/8/layout/hierarchy6"/>
    <dgm:cxn modelId="{CB937A9C-B59A-4421-920A-31C3D8513A79}" type="presParOf" srcId="{2711A745-2244-497C-A688-E895FBF0605D}" destId="{A9E847C3-6D44-44E7-8915-8D3F9056757D}" srcOrd="0" destOrd="0" presId="urn:microsoft.com/office/officeart/2005/8/layout/hierarchy6"/>
    <dgm:cxn modelId="{14916B58-C564-473C-BAAA-0A14C96CC490}" type="presParOf" srcId="{2711A745-2244-497C-A688-E895FBF0605D}" destId="{77D84B24-7B5E-4B60-B59A-85A788E1DBAD}" srcOrd="1" destOrd="0" presId="urn:microsoft.com/office/officeart/2005/8/layout/hierarchy6"/>
    <dgm:cxn modelId="{4814EE9D-7B47-4DA7-BAF0-6C2ECB9CB84F}" type="presParOf" srcId="{77D84B24-7B5E-4B60-B59A-85A788E1DBAD}" destId="{34EEF376-029B-4E2D-8CAB-41EA45902532}" srcOrd="0" destOrd="0" presId="urn:microsoft.com/office/officeart/2005/8/layout/hierarchy6"/>
    <dgm:cxn modelId="{1F9E7327-8430-4E65-97CE-162CB5312A61}" type="presParOf" srcId="{77D84B24-7B5E-4B60-B59A-85A788E1DBAD}" destId="{3909EEAE-34DA-4C32-9D15-82820A708AAD}" srcOrd="1" destOrd="0" presId="urn:microsoft.com/office/officeart/2005/8/layout/hierarchy6"/>
    <dgm:cxn modelId="{D47B596D-C27A-49F5-ACA3-3259686646DA}" type="presParOf" srcId="{2711A745-2244-497C-A688-E895FBF0605D}" destId="{2B5DAA36-6CE1-49EB-823F-17499C5F419C}" srcOrd="2" destOrd="0" presId="urn:microsoft.com/office/officeart/2005/8/layout/hierarchy6"/>
    <dgm:cxn modelId="{5F3B0E8E-C804-4E30-B46B-F70BD8BB4490}" type="presParOf" srcId="{2711A745-2244-497C-A688-E895FBF0605D}" destId="{08BC85B6-47A7-4518-BFCE-52FC92A07BFA}" srcOrd="3" destOrd="0" presId="urn:microsoft.com/office/officeart/2005/8/layout/hierarchy6"/>
    <dgm:cxn modelId="{A40DF865-C1DC-4D39-9A48-4ADFF3AE1E87}" type="presParOf" srcId="{08BC85B6-47A7-4518-BFCE-52FC92A07BFA}" destId="{3BE8FEED-D3F6-464C-911E-EB00DF965826}" srcOrd="0" destOrd="0" presId="urn:microsoft.com/office/officeart/2005/8/layout/hierarchy6"/>
    <dgm:cxn modelId="{559B6276-C5BB-4CAC-811D-DC43CC13971A}" type="presParOf" srcId="{08BC85B6-47A7-4518-BFCE-52FC92A07BFA}" destId="{9BF7916B-AF66-4886-9D30-871962E9E3FD}" srcOrd="1" destOrd="0" presId="urn:microsoft.com/office/officeart/2005/8/layout/hierarchy6"/>
    <dgm:cxn modelId="{BCBA8FCF-5AE7-4351-8AE0-7E9E2EE4AA28}" type="presParOf" srcId="{566B82A1-6633-4986-8086-790DB1BC0309}" destId="{83EE5C8A-B7D1-45B3-8B7E-0F5A77ADBADA}" srcOrd="4" destOrd="0" presId="urn:microsoft.com/office/officeart/2005/8/layout/hierarchy6"/>
    <dgm:cxn modelId="{19497AAC-AE20-46E0-B178-FECA9F784171}" type="presParOf" srcId="{566B82A1-6633-4986-8086-790DB1BC0309}" destId="{CA664AE1-4938-4E42-80D8-ADCCA69F764F}" srcOrd="5" destOrd="0" presId="urn:microsoft.com/office/officeart/2005/8/layout/hierarchy6"/>
    <dgm:cxn modelId="{15BE606A-6E8B-4F89-A388-326679E11549}" type="presParOf" srcId="{CA664AE1-4938-4E42-80D8-ADCCA69F764F}" destId="{00CC1D30-185F-493D-A2FB-A835E0C6B5B2}" srcOrd="0" destOrd="0" presId="urn:microsoft.com/office/officeart/2005/8/layout/hierarchy6"/>
    <dgm:cxn modelId="{368D6272-F524-4A6A-A59A-346C775DD703}" type="presParOf" srcId="{CA664AE1-4938-4E42-80D8-ADCCA69F764F}" destId="{37602C70-0E62-4E94-89AD-84206CA7D911}" srcOrd="1" destOrd="0" presId="urn:microsoft.com/office/officeart/2005/8/layout/hierarchy6"/>
    <dgm:cxn modelId="{4BB164BE-B44E-4202-B262-888F57278FBA}" type="presParOf" srcId="{566B82A1-6633-4986-8086-790DB1BC0309}" destId="{C7EBC970-411A-41FD-B41F-A893FD591946}" srcOrd="6" destOrd="0" presId="urn:microsoft.com/office/officeart/2005/8/layout/hierarchy6"/>
    <dgm:cxn modelId="{B182BEB2-4F05-458E-8BBF-FF8222523A4E}" type="presParOf" srcId="{566B82A1-6633-4986-8086-790DB1BC0309}" destId="{4DD41FFB-D60D-40CC-8DDF-0151AD411285}" srcOrd="7" destOrd="0" presId="urn:microsoft.com/office/officeart/2005/8/layout/hierarchy6"/>
    <dgm:cxn modelId="{74CE3054-45A1-43D7-82E2-329300DCAFE3}" type="presParOf" srcId="{4DD41FFB-D60D-40CC-8DDF-0151AD411285}" destId="{622ACC49-DD10-4697-AC83-1453FFFCD7BD}" srcOrd="0" destOrd="0" presId="urn:microsoft.com/office/officeart/2005/8/layout/hierarchy6"/>
    <dgm:cxn modelId="{EA0615A0-36C5-4447-BE7A-D39C5DAE7576}" type="presParOf" srcId="{4DD41FFB-D60D-40CC-8DDF-0151AD411285}" destId="{CEFDEA2A-E9B4-4043-83AF-1812DF9F57A0}" srcOrd="1" destOrd="0" presId="urn:microsoft.com/office/officeart/2005/8/layout/hierarchy6"/>
    <dgm:cxn modelId="{B7684DF3-E2C3-437A-BA8A-65D9F4520FCB}" type="presParOf" srcId="{566B82A1-6633-4986-8086-790DB1BC0309}" destId="{1C0027B7-A65F-4696-90A5-063DEAA49342}" srcOrd="8" destOrd="0" presId="urn:microsoft.com/office/officeart/2005/8/layout/hierarchy6"/>
    <dgm:cxn modelId="{18BAA144-212F-420C-A399-5E17E3A50684}" type="presParOf" srcId="{566B82A1-6633-4986-8086-790DB1BC0309}" destId="{0BD6FE04-7044-45F3-B543-0286C1FA0042}" srcOrd="9" destOrd="0" presId="urn:microsoft.com/office/officeart/2005/8/layout/hierarchy6"/>
    <dgm:cxn modelId="{2FE51B06-8591-416D-B785-F4EA5E444073}" type="presParOf" srcId="{0BD6FE04-7044-45F3-B543-0286C1FA0042}" destId="{9C5C51D5-5E1F-4579-8D11-5C5F0FB50375}" srcOrd="0" destOrd="0" presId="urn:microsoft.com/office/officeart/2005/8/layout/hierarchy6"/>
    <dgm:cxn modelId="{BBA360D9-5AC6-4195-99B0-0C07101F4FA0}" type="presParOf" srcId="{0BD6FE04-7044-45F3-B543-0286C1FA0042}" destId="{2C2DF12D-D9B2-4B85-B824-0B55BC10E444}" srcOrd="1" destOrd="0" presId="urn:microsoft.com/office/officeart/2005/8/layout/hierarchy6"/>
    <dgm:cxn modelId="{CF05C8CC-A3FD-4D68-8442-12BD1761CC02}" type="presParOf" srcId="{210BB24A-97CC-4236-BF8A-16A485C7CAA7}" destId="{D73D8F0C-0AB3-439C-9B9A-752EC8063427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4351338" cy="4351338"/>
        <a:chOff x="0" y="0"/>
        <a:chExt cx="4351338" cy="4351338"/>
      </a:xfrm>
    </dsp:grpSpPr>
    <dsp:sp modelId="{9CDED3E6-BA3F-4C94-A067-9B701C2A336D}">
      <dsp:nvSpPr>
        <dsp:cNvPr id="3" name="Oval 2"/>
        <dsp:cNvSpPr/>
      </dsp:nvSpPr>
      <dsp:spPr bwMode="white">
        <a:xfrm>
          <a:off x="3952399" y="54392"/>
          <a:ext cx="2610803" cy="2610803"/>
        </a:xfrm>
        <a:prstGeom prst="ellipse">
          <a:avLst/>
        </a:prstGeom>
      </dsp:spPr>
      <dsp:style>
        <a:lnRef idx="2">
          <a:schemeClr val="lt1"/>
        </a:lnRef>
        <a:fillRef idx="1">
          <a:schemeClr val="accent1">
            <a:alpha val="50000"/>
          </a:schemeClr>
        </a:fillRef>
        <a:effectRef idx="0">
          <a:scrgbClr r="0" g="0" b="0"/>
        </a:effectRef>
        <a:fontRef idx="minor">
          <a:schemeClr val="tx1"/>
        </a:fontRef>
      </dsp:style>
      <dsp:txBody>
        <a:bodyPr lIns="0" tIns="0" rIns="0" bIns="0" anchor="ctr"/>
        <a:lstStyle>
          <a:lvl1pPr algn="ctr">
            <a:defRPr sz="2200"/>
          </a:lvl1pPr>
          <a:lvl2pPr marL="171450" indent="-171450" algn="ctr">
            <a:defRPr sz="1700"/>
          </a:lvl2pPr>
          <a:lvl3pPr marL="342900" indent="-171450" algn="ctr">
            <a:defRPr sz="1700"/>
          </a:lvl3pPr>
          <a:lvl4pPr marL="514350" indent="-171450" algn="ctr">
            <a:defRPr sz="1700"/>
          </a:lvl4pPr>
          <a:lvl5pPr marL="685800" indent="-171450" algn="ctr">
            <a:defRPr sz="1700"/>
          </a:lvl5pPr>
          <a:lvl6pPr marL="857250" indent="-171450" algn="ctr">
            <a:defRPr sz="1700"/>
          </a:lvl6pPr>
          <a:lvl7pPr marL="1028700" indent="-171450" algn="ctr">
            <a:defRPr sz="1700"/>
          </a:lvl7pPr>
          <a:lvl8pPr marL="1200150" indent="-171450" algn="ctr">
            <a:defRPr sz="1700"/>
          </a:lvl8pPr>
          <a:lvl9pPr marL="1371600" indent="-171450" algn="ctr">
            <a:defRPr sz="17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>
              <a:solidFill>
                <a:schemeClr val="tx1"/>
              </a:solidFill>
            </a:rPr>
            <a:t>Tobacco and alcohol</a:t>
          </a:r>
          <a:endParaRPr>
            <a:solidFill>
              <a:schemeClr val="tx1"/>
            </a:solidFill>
          </a:endParaRPr>
        </a:p>
      </dsp:txBody>
      <dsp:txXfrm>
        <a:off x="3952399" y="54392"/>
        <a:ext cx="2610803" cy="2610803"/>
      </dsp:txXfrm>
    </dsp:sp>
    <dsp:sp modelId="{EFF2C966-4B5B-4A74-AB68-94907B5C46FA}">
      <dsp:nvSpPr>
        <dsp:cNvPr id="4" name="Oval 3"/>
        <dsp:cNvSpPr/>
      </dsp:nvSpPr>
      <dsp:spPr bwMode="white">
        <a:xfrm>
          <a:off x="4894463" y="1686143"/>
          <a:ext cx="2610803" cy="2610803"/>
        </a:xfrm>
        <a:prstGeom prst="ellipse">
          <a:avLst/>
        </a:prstGeom>
      </dsp:spPr>
      <dsp:style>
        <a:lnRef idx="2">
          <a:schemeClr val="lt1"/>
        </a:lnRef>
        <a:fillRef idx="1">
          <a:schemeClr val="accent1">
            <a:alpha val="50000"/>
          </a:schemeClr>
        </a:fillRef>
        <a:effectRef idx="0">
          <a:scrgbClr r="0" g="0" b="0"/>
        </a:effectRef>
        <a:fontRef idx="minor">
          <a:schemeClr val="tx1"/>
        </a:fontRef>
      </dsp:style>
      <dsp:txBody>
        <a:bodyPr lIns="0" tIns="0" rIns="0" bIns="0" anchor="ctr"/>
        <a:lstStyle>
          <a:lvl1pPr algn="ctr">
            <a:defRPr sz="2200"/>
          </a:lvl1pPr>
          <a:lvl2pPr marL="171450" indent="-171450" algn="ctr">
            <a:defRPr sz="1700"/>
          </a:lvl2pPr>
          <a:lvl3pPr marL="342900" indent="-171450" algn="ctr">
            <a:defRPr sz="1700"/>
          </a:lvl3pPr>
          <a:lvl4pPr marL="514350" indent="-171450" algn="ctr">
            <a:defRPr sz="1700"/>
          </a:lvl4pPr>
          <a:lvl5pPr marL="685800" indent="-171450" algn="ctr">
            <a:defRPr sz="1700"/>
          </a:lvl5pPr>
          <a:lvl6pPr marL="857250" indent="-171450" algn="ctr">
            <a:defRPr sz="1700"/>
          </a:lvl6pPr>
          <a:lvl7pPr marL="1028700" indent="-171450" algn="ctr">
            <a:defRPr sz="1700"/>
          </a:lvl7pPr>
          <a:lvl8pPr marL="1200150" indent="-171450" algn="ctr">
            <a:defRPr sz="1700"/>
          </a:lvl8pPr>
          <a:lvl9pPr marL="1371600" indent="-171450" algn="ctr">
            <a:defRPr sz="17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>
              <a:solidFill>
                <a:schemeClr val="tx1"/>
              </a:solidFill>
            </a:rPr>
            <a:t>Previous radiation </a:t>
          </a:r>
          <a:endParaRPr>
            <a:solidFill>
              <a:schemeClr val="tx1"/>
            </a:solidFill>
          </a:endParaRPr>
        </a:p>
      </dsp:txBody>
      <dsp:txXfrm>
        <a:off x="4894463" y="1686143"/>
        <a:ext cx="2610803" cy="2610803"/>
      </dsp:txXfrm>
    </dsp:sp>
    <dsp:sp modelId="{1C90F384-1307-4CBD-9F00-EEAFB5DB85CB}">
      <dsp:nvSpPr>
        <dsp:cNvPr id="5" name="Oval 4"/>
        <dsp:cNvSpPr/>
      </dsp:nvSpPr>
      <dsp:spPr bwMode="white">
        <a:xfrm>
          <a:off x="3010334" y="1686143"/>
          <a:ext cx="2610803" cy="2610803"/>
        </a:xfrm>
        <a:prstGeom prst="ellipse">
          <a:avLst/>
        </a:prstGeom>
      </dsp:spPr>
      <dsp:style>
        <a:lnRef idx="2">
          <a:schemeClr val="lt1"/>
        </a:lnRef>
        <a:fillRef idx="1">
          <a:schemeClr val="accent1">
            <a:alpha val="50000"/>
          </a:schemeClr>
        </a:fillRef>
        <a:effectRef idx="0">
          <a:scrgbClr r="0" g="0" b="0"/>
        </a:effectRef>
        <a:fontRef idx="minor">
          <a:schemeClr val="tx1"/>
        </a:fontRef>
      </dsp:style>
      <dsp:txBody>
        <a:bodyPr lIns="0" tIns="0" rIns="0" bIns="0" anchor="ctr"/>
        <a:lstStyle>
          <a:lvl1pPr algn="ctr">
            <a:defRPr sz="2200"/>
          </a:lvl1pPr>
          <a:lvl2pPr marL="171450" indent="-171450" algn="ctr">
            <a:defRPr sz="1700"/>
          </a:lvl2pPr>
          <a:lvl3pPr marL="342900" indent="-171450" algn="ctr">
            <a:defRPr sz="1700"/>
          </a:lvl3pPr>
          <a:lvl4pPr marL="514350" indent="-171450" algn="ctr">
            <a:defRPr sz="1700"/>
          </a:lvl4pPr>
          <a:lvl5pPr marL="685800" indent="-171450" algn="ctr">
            <a:defRPr sz="1700"/>
          </a:lvl5pPr>
          <a:lvl6pPr marL="857250" indent="-171450" algn="ctr">
            <a:defRPr sz="1700"/>
          </a:lvl6pPr>
          <a:lvl7pPr marL="1028700" indent="-171450" algn="ctr">
            <a:defRPr sz="1700"/>
          </a:lvl7pPr>
          <a:lvl8pPr marL="1200150" indent="-171450" algn="ctr">
            <a:defRPr sz="1700"/>
          </a:lvl8pPr>
          <a:lvl9pPr marL="1371600" indent="-171450" algn="ctr">
            <a:defRPr sz="17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>
              <a:solidFill>
                <a:schemeClr val="tx1"/>
              </a:solidFill>
            </a:rPr>
            <a:t>Occupational exposure to asbestos</a:t>
          </a:r>
          <a:endParaRPr>
            <a:solidFill>
              <a:schemeClr val="tx1"/>
            </a:solidFill>
          </a:endParaRPr>
        </a:p>
      </dsp:txBody>
      <dsp:txXfrm>
        <a:off x="3010334" y="1686143"/>
        <a:ext cx="2610803" cy="261080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10515600" cy="4351338"/>
        <a:chOff x="0" y="0"/>
        <a:chExt cx="10515600" cy="4351338"/>
      </a:xfrm>
    </dsp:grpSpPr>
    <dsp:sp modelId="{E5FF8DE1-BA74-4758-899A-5081E1418C09}">
      <dsp:nvSpPr>
        <dsp:cNvPr id="3" name="Right Arrow 2"/>
        <dsp:cNvSpPr/>
      </dsp:nvSpPr>
      <dsp:spPr bwMode="white">
        <a:xfrm>
          <a:off x="788670" y="0"/>
          <a:ext cx="8938260" cy="4351338"/>
        </a:xfrm>
        <a:prstGeom prst="rightArrow">
          <a:avLst/>
        </a:prstGeom>
      </dsp:spPr>
      <dsp:style>
        <a:lnRef idx="0">
          <a:schemeClr val="accent1"/>
        </a:lnRef>
        <a:fillRef idx="1">
          <a:schemeClr val="accent1">
            <a:tint val="40000"/>
          </a:schemeClr>
        </a:fillRef>
        <a:effectRef idx="0">
          <a:scrgbClr r="0" g="0" b="0"/>
        </a:effectRef>
        <a:fontRef idx="minor"/>
      </dsp:style>
      <dsp:txXfrm>
        <a:off x="788670" y="0"/>
        <a:ext cx="8938260" cy="4351338"/>
      </dsp:txXfrm>
    </dsp:sp>
    <dsp:sp modelId="{576B1969-23C8-4800-A802-AAD0F2B4D6DF}">
      <dsp:nvSpPr>
        <dsp:cNvPr id="4" name="Rounded Rectangle 3"/>
        <dsp:cNvSpPr/>
      </dsp:nvSpPr>
      <dsp:spPr bwMode="white">
        <a:xfrm>
          <a:off x="0" y="1305401"/>
          <a:ext cx="2336800" cy="1740535"/>
        </a:xfrm>
        <a:prstGeom prst="roundRect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87630" tIns="87630" rIns="87630" bIns="87630" anchor="ctr"/>
        <a:lstStyle>
          <a:lvl1pPr algn="ctr">
            <a:defRPr sz="2300"/>
          </a:lvl1pPr>
          <a:lvl2pPr marL="171450" indent="-171450" algn="ctr">
            <a:defRPr sz="1700"/>
          </a:lvl2pPr>
          <a:lvl3pPr marL="342900" indent="-171450" algn="ctr">
            <a:defRPr sz="1700"/>
          </a:lvl3pPr>
          <a:lvl4pPr marL="514350" indent="-171450" algn="ctr">
            <a:defRPr sz="1700"/>
          </a:lvl4pPr>
          <a:lvl5pPr marL="685800" indent="-171450" algn="ctr">
            <a:defRPr sz="1700"/>
          </a:lvl5pPr>
          <a:lvl6pPr marL="857250" indent="-171450" algn="ctr">
            <a:defRPr sz="1700"/>
          </a:lvl6pPr>
          <a:lvl7pPr marL="1028700" indent="-171450" algn="ctr">
            <a:defRPr sz="1700"/>
          </a:lvl7pPr>
          <a:lvl8pPr marL="1200150" indent="-171450" algn="ctr">
            <a:defRPr sz="1700"/>
          </a:lvl8pPr>
          <a:lvl9pPr marL="1371600" indent="-171450" algn="ctr">
            <a:defRPr sz="17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/>
            <a:t>History</a:t>
          </a:r>
        </a:p>
      </dsp:txBody>
      <dsp:txXfrm>
        <a:off x="0" y="1305401"/>
        <a:ext cx="2336800" cy="1740535"/>
      </dsp:txXfrm>
    </dsp:sp>
    <dsp:sp modelId="{B97F2409-93B9-4119-A49B-E710BE0081F5}">
      <dsp:nvSpPr>
        <dsp:cNvPr id="5" name="Rounded Rectangle 4"/>
        <dsp:cNvSpPr/>
      </dsp:nvSpPr>
      <dsp:spPr bwMode="white">
        <a:xfrm>
          <a:off x="2726267" y="1305401"/>
          <a:ext cx="2336800" cy="1740535"/>
        </a:xfrm>
        <a:prstGeom prst="roundRect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87630" tIns="87630" rIns="87630" bIns="87630" anchor="ctr"/>
        <a:lstStyle>
          <a:lvl1pPr algn="ctr">
            <a:defRPr sz="2300"/>
          </a:lvl1pPr>
          <a:lvl2pPr marL="171450" indent="-171450" algn="ctr">
            <a:defRPr sz="1700"/>
          </a:lvl2pPr>
          <a:lvl3pPr marL="342900" indent="-171450" algn="ctr">
            <a:defRPr sz="1700"/>
          </a:lvl3pPr>
          <a:lvl4pPr marL="514350" indent="-171450" algn="ctr">
            <a:defRPr sz="1700"/>
          </a:lvl4pPr>
          <a:lvl5pPr marL="685800" indent="-171450" algn="ctr">
            <a:defRPr sz="1700"/>
          </a:lvl5pPr>
          <a:lvl6pPr marL="857250" indent="-171450" algn="ctr">
            <a:defRPr sz="1700"/>
          </a:lvl6pPr>
          <a:lvl7pPr marL="1028700" indent="-171450" algn="ctr">
            <a:defRPr sz="1700"/>
          </a:lvl7pPr>
          <a:lvl8pPr marL="1200150" indent="-171450" algn="ctr">
            <a:defRPr sz="1700"/>
          </a:lvl8pPr>
          <a:lvl9pPr marL="1371600" indent="-171450" algn="ctr">
            <a:defRPr sz="17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/>
            <a:t>Examination of Neck</a:t>
          </a:r>
        </a:p>
      </dsp:txBody>
      <dsp:txXfrm>
        <a:off x="2726267" y="1305401"/>
        <a:ext cx="2336800" cy="1740535"/>
      </dsp:txXfrm>
    </dsp:sp>
    <dsp:sp modelId="{88E10C15-7029-4ECA-AC5D-C65C9D00AA95}">
      <dsp:nvSpPr>
        <dsp:cNvPr id="6" name="Rounded Rectangle 5"/>
        <dsp:cNvSpPr/>
      </dsp:nvSpPr>
      <dsp:spPr bwMode="white">
        <a:xfrm>
          <a:off x="5452533" y="1305401"/>
          <a:ext cx="2336800" cy="1740535"/>
        </a:xfrm>
        <a:prstGeom prst="roundRect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87630" tIns="87630" rIns="87630" bIns="87630" anchor="ctr"/>
        <a:lstStyle>
          <a:lvl1pPr algn="ctr">
            <a:defRPr sz="2300"/>
          </a:lvl1pPr>
          <a:lvl2pPr marL="171450" indent="-171450" algn="ctr">
            <a:defRPr sz="1700"/>
          </a:lvl2pPr>
          <a:lvl3pPr marL="342900" indent="-171450" algn="ctr">
            <a:defRPr sz="1700"/>
          </a:lvl3pPr>
          <a:lvl4pPr marL="514350" indent="-171450" algn="ctr">
            <a:defRPr sz="1700"/>
          </a:lvl4pPr>
          <a:lvl5pPr marL="685800" indent="-171450" algn="ctr">
            <a:defRPr sz="1700"/>
          </a:lvl5pPr>
          <a:lvl6pPr marL="857250" indent="-171450" algn="ctr">
            <a:defRPr sz="1700"/>
          </a:lvl6pPr>
          <a:lvl7pPr marL="1028700" indent="-171450" algn="ctr">
            <a:defRPr sz="1700"/>
          </a:lvl7pPr>
          <a:lvl8pPr marL="1200150" indent="-171450" algn="ctr">
            <a:defRPr sz="1700"/>
          </a:lvl8pPr>
          <a:lvl9pPr marL="1371600" indent="-171450" algn="ctr">
            <a:defRPr sz="17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/>
            <a:t>Indirect Laryngoscopy</a:t>
          </a:r>
        </a:p>
      </dsp:txBody>
      <dsp:txXfrm>
        <a:off x="5452533" y="1305401"/>
        <a:ext cx="2336800" cy="1740535"/>
      </dsp:txXfrm>
    </dsp:sp>
    <dsp:sp modelId="{32EB9E2F-9009-4128-95FA-21CA83C805C7}">
      <dsp:nvSpPr>
        <dsp:cNvPr id="7" name="Rounded Rectangle 6"/>
        <dsp:cNvSpPr/>
      </dsp:nvSpPr>
      <dsp:spPr bwMode="white">
        <a:xfrm>
          <a:off x="8178800" y="1305401"/>
          <a:ext cx="2336800" cy="1740535"/>
        </a:xfrm>
        <a:prstGeom prst="roundRect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87630" tIns="87630" rIns="87630" bIns="87630" anchor="ctr"/>
        <a:lstStyle>
          <a:lvl1pPr algn="ctr">
            <a:defRPr sz="2300"/>
          </a:lvl1pPr>
          <a:lvl2pPr marL="171450" indent="-171450" algn="ctr">
            <a:defRPr sz="1700"/>
          </a:lvl2pPr>
          <a:lvl3pPr marL="342900" indent="-171450" algn="ctr">
            <a:defRPr sz="1700"/>
          </a:lvl3pPr>
          <a:lvl4pPr marL="514350" indent="-171450" algn="ctr">
            <a:defRPr sz="1700"/>
          </a:lvl4pPr>
          <a:lvl5pPr marL="685800" indent="-171450" algn="ctr">
            <a:defRPr sz="1700"/>
          </a:lvl5pPr>
          <a:lvl6pPr marL="857250" indent="-171450" algn="ctr">
            <a:defRPr sz="1700"/>
          </a:lvl6pPr>
          <a:lvl7pPr marL="1028700" indent="-171450" algn="ctr">
            <a:defRPr sz="1700"/>
          </a:lvl7pPr>
          <a:lvl8pPr marL="1200150" indent="-171450" algn="ctr">
            <a:defRPr sz="1700"/>
          </a:lvl8pPr>
          <a:lvl9pPr marL="1371600" indent="-171450" algn="ctr">
            <a:defRPr sz="17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/>
            <a:t>Flexible Fibreoptic Direct laryngoscopy</a:t>
          </a:r>
        </a:p>
      </dsp:txBody>
      <dsp:txXfrm>
        <a:off x="8178800" y="1305401"/>
        <a:ext cx="2336800" cy="174053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10515600" cy="4351338"/>
        <a:chOff x="0" y="0"/>
        <a:chExt cx="10515600" cy="4351338"/>
      </a:xfrm>
    </dsp:grpSpPr>
    <dsp:sp modelId="{10D65A3A-D08C-477F-A55E-91CAC47EE5D9}">
      <dsp:nvSpPr>
        <dsp:cNvPr id="3" name="Rectangles 2"/>
        <dsp:cNvSpPr/>
      </dsp:nvSpPr>
      <dsp:spPr bwMode="white">
        <a:xfrm>
          <a:off x="0" y="532599"/>
          <a:ext cx="3286140" cy="2628912"/>
        </a:xfrm>
        <a:prstGeom prst="rect">
          <a:avLst/>
        </a:prstGeom>
        <a:blipFill dpi="0"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821" t="8000" r="821" b="8000"/>
          </a:stretch>
        </a:blipFill>
      </dsp:spPr>
      <dsp:style>
        <a:lnRef idx="2">
          <a:schemeClr val="lt1"/>
        </a:lnRef>
        <a:fillRef idx="1">
          <a:schemeClr val="accent1">
            <a:tint val="50000"/>
          </a:schemeClr>
        </a:fillRef>
        <a:effectRef idx="0">
          <a:scrgbClr r="0" g="0" b="0"/>
        </a:effectRef>
        <a:fontRef idx="minor"/>
      </dsp:style>
      <dsp:txXfrm>
        <a:off x="0" y="532599"/>
        <a:ext cx="3286140" cy="2628912"/>
      </dsp:txXfrm>
    </dsp:sp>
    <dsp:sp modelId="{FFD4765D-DFE0-49F1-8178-45061D4FD8EC}">
      <dsp:nvSpPr>
        <dsp:cNvPr id="4" name="Rectangular Callout 3"/>
        <dsp:cNvSpPr/>
      </dsp:nvSpPr>
      <dsp:spPr bwMode="white">
        <a:xfrm>
          <a:off x="295737" y="2898620"/>
          <a:ext cx="2924665" cy="920119"/>
        </a:xfrm>
        <a:prstGeom prst="wedgeRectCallout">
          <a:avLst>
            <a:gd name="adj1" fmla="val 20250"/>
            <a:gd name="adj2" fmla="val -60700"/>
          </a:avLst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68580" tIns="68580" rIns="68580" bIns="68580" anchor="ctr"/>
        <a:lstStyle>
          <a:lvl1pPr algn="ctr">
            <a:defRPr sz="1800"/>
          </a:lvl1pPr>
          <a:lvl2pPr marL="114300" indent="-114300" algn="ctr">
            <a:defRPr sz="1400"/>
          </a:lvl2pPr>
          <a:lvl3pPr marL="228600" indent="-114300" algn="ctr">
            <a:defRPr sz="1400"/>
          </a:lvl3pPr>
          <a:lvl4pPr marL="342900" indent="-114300" algn="ctr">
            <a:defRPr sz="1400"/>
          </a:lvl4pPr>
          <a:lvl5pPr marL="457200" indent="-114300" algn="ctr">
            <a:defRPr sz="1400"/>
          </a:lvl5pPr>
          <a:lvl6pPr marL="571500" indent="-114300" algn="ctr">
            <a:defRPr sz="1400"/>
          </a:lvl6pPr>
          <a:lvl7pPr marL="685800" indent="-114300" algn="ctr">
            <a:defRPr sz="1400"/>
          </a:lvl7pPr>
          <a:lvl8pPr marL="800100" indent="-114300" algn="ctr">
            <a:defRPr sz="1400"/>
          </a:lvl8pPr>
          <a:lvl9pPr marL="914400" indent="-114300" algn="ctr">
            <a:defRPr sz="14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/>
            <a:t>Direct Laryngoscopy</a:t>
          </a:r>
        </a:p>
      </dsp:txBody>
      <dsp:txXfrm>
        <a:off x="295737" y="2898620"/>
        <a:ext cx="2924665" cy="920119"/>
      </dsp:txXfrm>
    </dsp:sp>
    <dsp:sp modelId="{C7ABCB65-0486-460B-B3D6-6FD35D3FB7D6}">
      <dsp:nvSpPr>
        <dsp:cNvPr id="5" name="Rectangles 4"/>
        <dsp:cNvSpPr/>
      </dsp:nvSpPr>
      <dsp:spPr bwMode="white">
        <a:xfrm>
          <a:off x="3614738" y="532599"/>
          <a:ext cx="3286140" cy="2628912"/>
        </a:xfrm>
        <a:prstGeom prst="rect">
          <a:avLst/>
        </a:prstGeom>
        <a:blipFill dpi="0" rotWithShape="1">
          <a:blip r:embed="rId2"/>
          <a:srcRect/>
          <a:stretch>
            <a:fillRect l="69" t="6657" r="69" b="6657"/>
          </a:stretch>
        </a:blipFill>
      </dsp:spPr>
      <dsp:style>
        <a:lnRef idx="2">
          <a:schemeClr val="lt1"/>
        </a:lnRef>
        <a:fillRef idx="1">
          <a:schemeClr val="accent1">
            <a:tint val="50000"/>
          </a:schemeClr>
        </a:fillRef>
        <a:effectRef idx="0">
          <a:scrgbClr r="0" g="0" b="0"/>
        </a:effectRef>
        <a:fontRef idx="minor"/>
      </dsp:style>
      <dsp:txXfrm>
        <a:off x="3614738" y="532599"/>
        <a:ext cx="3286140" cy="2628912"/>
      </dsp:txXfrm>
    </dsp:sp>
    <dsp:sp modelId="{08828EA7-7BC7-4F2C-925E-B4B77B81017B}">
      <dsp:nvSpPr>
        <dsp:cNvPr id="6" name="Rectangular Callout 5"/>
        <dsp:cNvSpPr/>
      </dsp:nvSpPr>
      <dsp:spPr bwMode="white">
        <a:xfrm>
          <a:off x="3910491" y="2898620"/>
          <a:ext cx="2924665" cy="920119"/>
        </a:xfrm>
        <a:prstGeom prst="wedgeRectCallout">
          <a:avLst>
            <a:gd name="adj1" fmla="val 20250"/>
            <a:gd name="adj2" fmla="val -60700"/>
          </a:avLst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68580" tIns="68580" rIns="68580" bIns="68580" anchor="ctr"/>
        <a:lstStyle>
          <a:lvl1pPr algn="ctr">
            <a:defRPr sz="1800"/>
          </a:lvl1pPr>
          <a:lvl2pPr marL="114300" indent="-114300" algn="ctr">
            <a:defRPr sz="1400"/>
          </a:lvl2pPr>
          <a:lvl3pPr marL="228600" indent="-114300" algn="ctr">
            <a:defRPr sz="1400"/>
          </a:lvl3pPr>
          <a:lvl4pPr marL="342900" indent="-114300" algn="ctr">
            <a:defRPr sz="1400"/>
          </a:lvl4pPr>
          <a:lvl5pPr marL="457200" indent="-114300" algn="ctr">
            <a:defRPr sz="1400"/>
          </a:lvl5pPr>
          <a:lvl6pPr marL="571500" indent="-114300" algn="ctr">
            <a:defRPr sz="1400"/>
          </a:lvl6pPr>
          <a:lvl7pPr marL="685800" indent="-114300" algn="ctr">
            <a:defRPr sz="1400"/>
          </a:lvl7pPr>
          <a:lvl8pPr marL="800100" indent="-114300" algn="ctr">
            <a:defRPr sz="1400"/>
          </a:lvl8pPr>
          <a:lvl9pPr marL="914400" indent="-114300" algn="ctr">
            <a:defRPr sz="14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/>
            <a:t>Microlaryngoscopy (for small lesions to do accurate biopsy)</a:t>
          </a:r>
        </a:p>
      </dsp:txBody>
      <dsp:txXfrm>
        <a:off x="3910491" y="2898620"/>
        <a:ext cx="2924665" cy="920119"/>
      </dsp:txXfrm>
    </dsp:sp>
    <dsp:sp modelId="{A8DFA828-4E90-4C54-8D8B-4B663C40BE7A}">
      <dsp:nvSpPr>
        <dsp:cNvPr id="7" name="Rectangles 6"/>
        <dsp:cNvSpPr/>
      </dsp:nvSpPr>
      <dsp:spPr bwMode="white">
        <a:xfrm>
          <a:off x="7229492" y="532599"/>
          <a:ext cx="3286140" cy="2628912"/>
        </a:xfrm>
        <a:prstGeom prst="rect">
          <a:avLst/>
        </a:prstGeom>
        <a:blipFill dpi="0" rotWithShape="1">
          <a:blip r:embed="rId3"/>
          <a:srcRect/>
          <a:stretch>
            <a:fillRect l="-1318" t="4924" r="-1318" b="4924"/>
          </a:stretch>
        </a:blipFill>
      </dsp:spPr>
      <dsp:style>
        <a:lnRef idx="2">
          <a:schemeClr val="lt1"/>
        </a:lnRef>
        <a:fillRef idx="1">
          <a:schemeClr val="accent1">
            <a:tint val="50000"/>
          </a:schemeClr>
        </a:fillRef>
        <a:effectRef idx="0">
          <a:scrgbClr r="0" g="0" b="0"/>
        </a:effectRef>
        <a:fontRef idx="minor"/>
      </dsp:style>
      <dsp:txXfrm>
        <a:off x="7229492" y="532599"/>
        <a:ext cx="3286140" cy="2628912"/>
      </dsp:txXfrm>
    </dsp:sp>
    <dsp:sp modelId="{0DDA9275-C57E-4F20-9E0B-1EE81FEB6B82}">
      <dsp:nvSpPr>
        <dsp:cNvPr id="8" name="Rectangular Callout 7"/>
        <dsp:cNvSpPr/>
      </dsp:nvSpPr>
      <dsp:spPr bwMode="white">
        <a:xfrm>
          <a:off x="7525245" y="2898620"/>
          <a:ext cx="2924665" cy="920119"/>
        </a:xfrm>
        <a:prstGeom prst="wedgeRectCallout">
          <a:avLst>
            <a:gd name="adj1" fmla="val 20250"/>
            <a:gd name="adj2" fmla="val -60700"/>
          </a:avLst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68580" tIns="68580" rIns="68580" bIns="68580" anchor="ctr"/>
        <a:lstStyle>
          <a:lvl1pPr algn="ctr">
            <a:defRPr sz="1800"/>
          </a:lvl1pPr>
          <a:lvl2pPr marL="114300" indent="-114300" algn="ctr">
            <a:defRPr sz="1400"/>
          </a:lvl2pPr>
          <a:lvl3pPr marL="228600" indent="-114300" algn="ctr">
            <a:defRPr sz="1400"/>
          </a:lvl3pPr>
          <a:lvl4pPr marL="342900" indent="-114300" algn="ctr">
            <a:defRPr sz="1400"/>
          </a:lvl4pPr>
          <a:lvl5pPr marL="457200" indent="-114300" algn="ctr">
            <a:defRPr sz="1400"/>
          </a:lvl5pPr>
          <a:lvl6pPr marL="571500" indent="-114300" algn="ctr">
            <a:defRPr sz="1400"/>
          </a:lvl6pPr>
          <a:lvl7pPr marL="685800" indent="-114300" algn="ctr">
            <a:defRPr sz="1400"/>
          </a:lvl7pPr>
          <a:lvl8pPr marL="800100" indent="-114300" algn="ctr">
            <a:defRPr sz="1400"/>
          </a:lvl8pPr>
          <a:lvl9pPr marL="914400" indent="-114300" algn="ctr">
            <a:defRPr sz="14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/>
            <a:t>Supravital staining &amp; Biopsy</a:t>
          </a:r>
        </a:p>
      </dsp:txBody>
      <dsp:txXfrm>
        <a:off x="7525245" y="2898620"/>
        <a:ext cx="2924665" cy="92011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10515600" cy="4351338"/>
        <a:chOff x="0" y="0"/>
        <a:chExt cx="10515600" cy="4351338"/>
      </a:xfrm>
    </dsp:grpSpPr>
    <dsp:sp modelId="{2952CEF9-C05A-4F36-9C51-2149FC9AC507}">
      <dsp:nvSpPr>
        <dsp:cNvPr id="5" name="Rectangles 4"/>
        <dsp:cNvSpPr/>
      </dsp:nvSpPr>
      <dsp:spPr bwMode="white">
        <a:xfrm>
          <a:off x="0" y="911169"/>
          <a:ext cx="10515600" cy="630000"/>
        </a:xfrm>
        <a:prstGeom prst="rect">
          <a:avLst/>
        </a:prstGeom>
      </dsp:spPr>
      <dsp:style>
        <a:lnRef idx="2">
          <a:schemeClr val="accent1"/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lIns="816127" tIns="520700" rIns="816127" bIns="177800" anchor="t"/>
        <a:lstStyle>
          <a:lvl1pPr algn="l">
            <a:defRPr sz="2500"/>
          </a:lvl1pPr>
          <a:lvl2pPr marL="228600" indent="-228600" algn="l">
            <a:defRPr sz="2500"/>
          </a:lvl2pPr>
          <a:lvl3pPr marL="457200" indent="-228600" algn="l">
            <a:defRPr sz="2500"/>
          </a:lvl3pPr>
          <a:lvl4pPr marL="685800" indent="-228600" algn="l">
            <a:defRPr sz="2500"/>
          </a:lvl4pPr>
          <a:lvl5pPr marL="914400" indent="-228600" algn="l">
            <a:defRPr sz="2500"/>
          </a:lvl5pPr>
          <a:lvl6pPr marL="1143000" indent="-228600" algn="l">
            <a:defRPr sz="2500"/>
          </a:lvl6pPr>
          <a:lvl7pPr marL="1371600" indent="-228600" algn="l">
            <a:defRPr sz="2500"/>
          </a:lvl7pPr>
          <a:lvl8pPr marL="1600200" indent="-228600" algn="l">
            <a:defRPr sz="2500"/>
          </a:lvl8pPr>
          <a:lvl9pPr marL="1828800" indent="-228600" algn="l">
            <a:defRPr sz="2500"/>
          </a:lvl9pPr>
        </a:lstStyle>
        <a:p>
          <a:endParaRPr>
            <a:solidFill>
              <a:schemeClr val="dk1"/>
            </a:solidFill>
          </a:endParaRPr>
        </a:p>
      </dsp:txBody>
      <dsp:txXfrm>
        <a:off x="0" y="911169"/>
        <a:ext cx="10515600" cy="630000"/>
      </dsp:txXfrm>
    </dsp:sp>
    <dsp:sp modelId="{A36430C9-EA19-4374-88A4-A2FF3C0F50BB}">
      <dsp:nvSpPr>
        <dsp:cNvPr id="4" name="Rounded Rectangle 3"/>
        <dsp:cNvSpPr/>
      </dsp:nvSpPr>
      <dsp:spPr bwMode="white">
        <a:xfrm>
          <a:off x="525780" y="542169"/>
          <a:ext cx="7360920" cy="738000"/>
        </a:xfrm>
        <a:prstGeom prst="roundRect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278225" tIns="0" rIns="278225" bIns="0" anchor="ctr"/>
        <a:lstStyle>
          <a:lvl1pPr algn="l">
            <a:defRPr sz="2500"/>
          </a:lvl1pPr>
          <a:lvl2pPr marL="171450" indent="-171450" algn="l">
            <a:defRPr sz="1900"/>
          </a:lvl2pPr>
          <a:lvl3pPr marL="342900" indent="-171450" algn="l">
            <a:defRPr sz="1900"/>
          </a:lvl3pPr>
          <a:lvl4pPr marL="514350" indent="-171450" algn="l">
            <a:defRPr sz="1900"/>
          </a:lvl4pPr>
          <a:lvl5pPr marL="685800" indent="-171450" algn="l">
            <a:defRPr sz="1900"/>
          </a:lvl5pPr>
          <a:lvl6pPr marL="857250" indent="-171450" algn="l">
            <a:defRPr sz="1900"/>
          </a:lvl6pPr>
          <a:lvl7pPr marL="1028700" indent="-171450" algn="l">
            <a:defRPr sz="1900"/>
          </a:lvl7pPr>
          <a:lvl8pPr marL="1200150" indent="-171450" algn="l">
            <a:defRPr sz="1900"/>
          </a:lvl8pPr>
          <a:lvl9pPr marL="1371600" indent="-171450" algn="l">
            <a:defRPr sz="19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/>
            <a:t>X-ray chest</a:t>
          </a:r>
        </a:p>
      </dsp:txBody>
      <dsp:txXfrm>
        <a:off x="525780" y="542169"/>
        <a:ext cx="7360920" cy="738000"/>
      </dsp:txXfrm>
    </dsp:sp>
    <dsp:sp modelId="{375EBEDA-B65D-4B1F-B765-A21CAAEBB15A}">
      <dsp:nvSpPr>
        <dsp:cNvPr id="8" name="Rectangles 7"/>
        <dsp:cNvSpPr/>
      </dsp:nvSpPr>
      <dsp:spPr bwMode="white">
        <a:xfrm>
          <a:off x="0" y="2045169"/>
          <a:ext cx="10515600" cy="630000"/>
        </a:xfrm>
        <a:prstGeom prst="rect">
          <a:avLst/>
        </a:prstGeom>
      </dsp:spPr>
      <dsp:style>
        <a:lnRef idx="2">
          <a:schemeClr val="accent1"/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lIns="816127" tIns="520700" rIns="816127" bIns="177800" anchor="t"/>
        <a:lstStyle>
          <a:lvl1pPr algn="l">
            <a:defRPr sz="2500"/>
          </a:lvl1pPr>
          <a:lvl2pPr marL="228600" indent="-228600" algn="l">
            <a:defRPr sz="2500"/>
          </a:lvl2pPr>
          <a:lvl3pPr marL="457200" indent="-228600" algn="l">
            <a:defRPr sz="2500"/>
          </a:lvl3pPr>
          <a:lvl4pPr marL="685800" indent="-228600" algn="l">
            <a:defRPr sz="2500"/>
          </a:lvl4pPr>
          <a:lvl5pPr marL="914400" indent="-228600" algn="l">
            <a:defRPr sz="2500"/>
          </a:lvl5pPr>
          <a:lvl6pPr marL="1143000" indent="-228600" algn="l">
            <a:defRPr sz="2500"/>
          </a:lvl6pPr>
          <a:lvl7pPr marL="1371600" indent="-228600" algn="l">
            <a:defRPr sz="2500"/>
          </a:lvl7pPr>
          <a:lvl8pPr marL="1600200" indent="-228600" algn="l">
            <a:defRPr sz="2500"/>
          </a:lvl8pPr>
          <a:lvl9pPr marL="1828800" indent="-228600" algn="l">
            <a:defRPr sz="2500"/>
          </a:lvl9pPr>
        </a:lstStyle>
        <a:p>
          <a:endParaRPr>
            <a:solidFill>
              <a:schemeClr val="dk1"/>
            </a:solidFill>
          </a:endParaRPr>
        </a:p>
      </dsp:txBody>
      <dsp:txXfrm>
        <a:off x="0" y="2045169"/>
        <a:ext cx="10515600" cy="630000"/>
      </dsp:txXfrm>
    </dsp:sp>
    <dsp:sp modelId="{FCAE692F-112D-4C8D-9A37-6CC251771AB3}">
      <dsp:nvSpPr>
        <dsp:cNvPr id="7" name="Rounded Rectangle 6"/>
        <dsp:cNvSpPr/>
      </dsp:nvSpPr>
      <dsp:spPr bwMode="white">
        <a:xfrm>
          <a:off x="525780" y="1676169"/>
          <a:ext cx="7360920" cy="738000"/>
        </a:xfrm>
        <a:prstGeom prst="roundRect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278225" tIns="0" rIns="278225" bIns="0" anchor="ctr"/>
        <a:lstStyle>
          <a:lvl1pPr algn="l">
            <a:defRPr sz="2500"/>
          </a:lvl1pPr>
          <a:lvl2pPr marL="171450" indent="-171450" algn="l">
            <a:defRPr sz="1900"/>
          </a:lvl2pPr>
          <a:lvl3pPr marL="342900" indent="-171450" algn="l">
            <a:defRPr sz="1900"/>
          </a:lvl3pPr>
          <a:lvl4pPr marL="514350" indent="-171450" algn="l">
            <a:defRPr sz="1900"/>
          </a:lvl4pPr>
          <a:lvl5pPr marL="685800" indent="-171450" algn="l">
            <a:defRPr sz="1900"/>
          </a:lvl5pPr>
          <a:lvl6pPr marL="857250" indent="-171450" algn="l">
            <a:defRPr sz="1900"/>
          </a:lvl6pPr>
          <a:lvl7pPr marL="1028700" indent="-171450" algn="l">
            <a:defRPr sz="1900"/>
          </a:lvl7pPr>
          <a:lvl8pPr marL="1200150" indent="-171450" algn="l">
            <a:defRPr sz="1900"/>
          </a:lvl8pPr>
          <a:lvl9pPr marL="1371600" indent="-171450" algn="l">
            <a:defRPr sz="19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/>
            <a:t>Contrast enhanced CT scan (investigation of choice)</a:t>
          </a:r>
        </a:p>
      </dsp:txBody>
      <dsp:txXfrm>
        <a:off x="525780" y="1676169"/>
        <a:ext cx="7360920" cy="738000"/>
      </dsp:txXfrm>
    </dsp:sp>
    <dsp:sp modelId="{01CED3F5-6AED-4763-A523-503012F98966}">
      <dsp:nvSpPr>
        <dsp:cNvPr id="11" name="Rectangles 10"/>
        <dsp:cNvSpPr/>
      </dsp:nvSpPr>
      <dsp:spPr bwMode="white">
        <a:xfrm>
          <a:off x="0" y="3179169"/>
          <a:ext cx="10515600" cy="630000"/>
        </a:xfrm>
        <a:prstGeom prst="rect">
          <a:avLst/>
        </a:prstGeom>
      </dsp:spPr>
      <dsp:style>
        <a:lnRef idx="2">
          <a:schemeClr val="accent1"/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lIns="816127" tIns="520700" rIns="816127" bIns="177800" anchor="t"/>
        <a:lstStyle>
          <a:lvl1pPr algn="l">
            <a:defRPr sz="2500"/>
          </a:lvl1pPr>
          <a:lvl2pPr marL="228600" indent="-228600" algn="l">
            <a:defRPr sz="2500"/>
          </a:lvl2pPr>
          <a:lvl3pPr marL="457200" indent="-228600" algn="l">
            <a:defRPr sz="2500"/>
          </a:lvl3pPr>
          <a:lvl4pPr marL="685800" indent="-228600" algn="l">
            <a:defRPr sz="2500"/>
          </a:lvl4pPr>
          <a:lvl5pPr marL="914400" indent="-228600" algn="l">
            <a:defRPr sz="2500"/>
          </a:lvl5pPr>
          <a:lvl6pPr marL="1143000" indent="-228600" algn="l">
            <a:defRPr sz="2500"/>
          </a:lvl6pPr>
          <a:lvl7pPr marL="1371600" indent="-228600" algn="l">
            <a:defRPr sz="2500"/>
          </a:lvl7pPr>
          <a:lvl8pPr marL="1600200" indent="-228600" algn="l">
            <a:defRPr sz="2500"/>
          </a:lvl8pPr>
          <a:lvl9pPr marL="1828800" indent="-228600" algn="l">
            <a:defRPr sz="2500"/>
          </a:lvl9pPr>
        </a:lstStyle>
        <a:p>
          <a:endParaRPr>
            <a:solidFill>
              <a:schemeClr val="dk1"/>
            </a:solidFill>
          </a:endParaRPr>
        </a:p>
      </dsp:txBody>
      <dsp:txXfrm>
        <a:off x="0" y="3179169"/>
        <a:ext cx="10515600" cy="630000"/>
      </dsp:txXfrm>
    </dsp:sp>
    <dsp:sp modelId="{AAA1D0EE-89CB-4793-A868-967D6447DB26}">
      <dsp:nvSpPr>
        <dsp:cNvPr id="10" name="Rounded Rectangle 9"/>
        <dsp:cNvSpPr/>
      </dsp:nvSpPr>
      <dsp:spPr bwMode="white">
        <a:xfrm>
          <a:off x="525780" y="2810169"/>
          <a:ext cx="7360920" cy="738000"/>
        </a:xfrm>
        <a:prstGeom prst="roundRect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278225" tIns="0" rIns="278225" bIns="0" anchor="ctr"/>
        <a:lstStyle>
          <a:lvl1pPr algn="l">
            <a:defRPr sz="2500"/>
          </a:lvl1pPr>
          <a:lvl2pPr marL="171450" indent="-171450" algn="l">
            <a:defRPr sz="1900"/>
          </a:lvl2pPr>
          <a:lvl3pPr marL="342900" indent="-171450" algn="l">
            <a:defRPr sz="1900"/>
          </a:lvl3pPr>
          <a:lvl4pPr marL="514350" indent="-171450" algn="l">
            <a:defRPr sz="1900"/>
          </a:lvl4pPr>
          <a:lvl5pPr marL="685800" indent="-171450" algn="l">
            <a:defRPr sz="1900"/>
          </a:lvl5pPr>
          <a:lvl6pPr marL="857250" indent="-171450" algn="l">
            <a:defRPr sz="1900"/>
          </a:lvl6pPr>
          <a:lvl7pPr marL="1028700" indent="-171450" algn="l">
            <a:defRPr sz="1900"/>
          </a:lvl7pPr>
          <a:lvl8pPr marL="1200150" indent="-171450" algn="l">
            <a:defRPr sz="1900"/>
          </a:lvl8pPr>
          <a:lvl9pPr marL="1371600" indent="-171450" algn="l">
            <a:defRPr sz="19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/>
            <a:t>MRI (in recurrence/ post radiotherapy)</a:t>
          </a:r>
        </a:p>
      </dsp:txBody>
      <dsp:txXfrm>
        <a:off x="525780" y="2810169"/>
        <a:ext cx="7360920" cy="738000"/>
      </dsp:txXfrm>
    </dsp:sp>
    <dsp:sp modelId="{B714E540-7090-4D23-8CFD-CADD0FE6BE56}">
      <dsp:nvSpPr>
        <dsp:cNvPr id="3" name="Rectangles 2" hidden="1"/>
        <dsp:cNvSpPr/>
      </dsp:nvSpPr>
      <dsp:spPr>
        <a:xfrm>
          <a:off x="0" y="542169"/>
          <a:ext cx="525780" cy="738000"/>
        </a:xfrm>
        <a:prstGeom prst="rect">
          <a:avLst/>
        </a:prstGeom>
      </dsp:spPr>
      <dsp:txXfrm>
        <a:off x="0" y="542169"/>
        <a:ext cx="525780" cy="738000"/>
      </dsp:txXfrm>
    </dsp:sp>
    <dsp:sp modelId="{8A1F784B-E879-4619-94C8-F466E15A396E}">
      <dsp:nvSpPr>
        <dsp:cNvPr id="6" name="Rectangles 5" hidden="1"/>
        <dsp:cNvSpPr/>
      </dsp:nvSpPr>
      <dsp:spPr>
        <a:xfrm>
          <a:off x="0" y="1676169"/>
          <a:ext cx="525780" cy="738000"/>
        </a:xfrm>
        <a:prstGeom prst="rect">
          <a:avLst/>
        </a:prstGeom>
      </dsp:spPr>
      <dsp:txXfrm>
        <a:off x="0" y="1676169"/>
        <a:ext cx="525780" cy="738000"/>
      </dsp:txXfrm>
    </dsp:sp>
    <dsp:sp modelId="{CE82DBA1-756B-4BBC-BA10-7C28ED3ABE67}">
      <dsp:nvSpPr>
        <dsp:cNvPr id="9" name="Rectangles 8" hidden="1"/>
        <dsp:cNvSpPr/>
      </dsp:nvSpPr>
      <dsp:spPr>
        <a:xfrm>
          <a:off x="0" y="2810169"/>
          <a:ext cx="525780" cy="738000"/>
        </a:xfrm>
        <a:prstGeom prst="rect">
          <a:avLst/>
        </a:prstGeom>
      </dsp:spPr>
      <dsp:txXfrm>
        <a:off x="0" y="2810169"/>
        <a:ext cx="525780" cy="7380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10750296" cy="4503611"/>
        <a:chOff x="0" y="0"/>
        <a:chExt cx="10750296" cy="4503611"/>
      </a:xfrm>
    </dsp:grpSpPr>
    <dsp:sp modelId="{95FFD821-FEAE-4E8E-9789-EC04B48FCCB6}">
      <dsp:nvSpPr>
        <dsp:cNvPr id="3" name="Rounded Rectangle 2"/>
        <dsp:cNvSpPr/>
      </dsp:nvSpPr>
      <dsp:spPr bwMode="white">
        <a:xfrm>
          <a:off x="4508189" y="0"/>
          <a:ext cx="1733919" cy="1155952"/>
        </a:xfrm>
        <a:prstGeom prst="roundRect">
          <a:avLst>
            <a:gd name="adj" fmla="val 10000"/>
          </a:avLst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76200" tIns="76200" rIns="76200" bIns="76200" anchor="ctr"/>
        <a:lstStyle>
          <a:lvl1pPr algn="ctr">
            <a:defRPr sz="2000"/>
          </a:lvl1pPr>
          <a:lvl2pPr marL="114300" indent="-114300" algn="ctr">
            <a:defRPr sz="1500"/>
          </a:lvl2pPr>
          <a:lvl3pPr marL="228600" indent="-114300" algn="ctr">
            <a:defRPr sz="1500"/>
          </a:lvl3pPr>
          <a:lvl4pPr marL="342900" indent="-114300" algn="ctr">
            <a:defRPr sz="1500"/>
          </a:lvl4pPr>
          <a:lvl5pPr marL="457200" indent="-114300" algn="ctr">
            <a:defRPr sz="1500"/>
          </a:lvl5pPr>
          <a:lvl6pPr marL="571500" indent="-114300" algn="ctr">
            <a:defRPr sz="1500"/>
          </a:lvl6pPr>
          <a:lvl7pPr marL="685800" indent="-114300" algn="ctr">
            <a:defRPr sz="1500"/>
          </a:lvl7pPr>
          <a:lvl8pPr marL="800100" indent="-114300" algn="ctr">
            <a:defRPr sz="1500"/>
          </a:lvl8pPr>
          <a:lvl9pPr marL="914400" indent="-114300" algn="ctr">
            <a:defRPr sz="15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/>
            <a:t>Treatment options</a:t>
          </a:r>
        </a:p>
      </dsp:txBody>
      <dsp:txXfrm>
        <a:off x="4508189" y="0"/>
        <a:ext cx="1733919" cy="1155952"/>
      </dsp:txXfrm>
    </dsp:sp>
    <dsp:sp modelId="{06AFCCC5-E0A2-4AB4-A02E-41B3E66565A6}">
      <dsp:nvSpPr>
        <dsp:cNvPr id="4" name="Freeform 3"/>
        <dsp:cNvSpPr/>
      </dsp:nvSpPr>
      <dsp:spPr bwMode="white">
        <a:xfrm>
          <a:off x="866959" y="1155952"/>
          <a:ext cx="4508189" cy="462381"/>
        </a:xfrm>
        <a:custGeom>
          <a:avLst/>
          <a:gdLst/>
          <a:ahLst/>
          <a:cxnLst/>
          <a:pathLst>
            <a:path w="7100" h="728">
              <a:moveTo>
                <a:pt x="7100" y="0"/>
              </a:moveTo>
              <a:lnTo>
                <a:pt x="7100" y="364"/>
              </a:lnTo>
              <a:lnTo>
                <a:pt x="0" y="364"/>
              </a:lnTo>
              <a:lnTo>
                <a:pt x="0" y="728"/>
              </a:lnTo>
            </a:path>
          </a:pathLst>
        </a:custGeom>
      </dsp:spPr>
      <dsp:style>
        <a:lnRef idx="2">
          <a:schemeClr val="accent1">
            <a:shade val="60000"/>
          </a:schemeClr>
        </a:lnRef>
        <a:fillRef idx="0">
          <a:schemeClr val="accent1"/>
        </a:fillRef>
        <a:effectRef idx="0">
          <a:scrgbClr r="0" g="0" b="0"/>
        </a:effectRef>
        <a:fontRef idx="minor"/>
      </dsp:style>
      <dsp:txXfrm>
        <a:off x="866959" y="1155952"/>
        <a:ext cx="4508189" cy="462381"/>
      </dsp:txXfrm>
    </dsp:sp>
    <dsp:sp modelId="{9A97B44C-56EC-43EC-BFC6-38DA67F766FB}">
      <dsp:nvSpPr>
        <dsp:cNvPr id="5" name="Rounded Rectangle 4"/>
        <dsp:cNvSpPr/>
      </dsp:nvSpPr>
      <dsp:spPr bwMode="white">
        <a:xfrm>
          <a:off x="0" y="1618332"/>
          <a:ext cx="1733919" cy="1155952"/>
        </a:xfrm>
        <a:prstGeom prst="roundRect">
          <a:avLst>
            <a:gd name="adj" fmla="val 10000"/>
          </a:avLst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76200" tIns="76200" rIns="76200" bIns="76200" anchor="ctr"/>
        <a:lstStyle>
          <a:lvl1pPr algn="ctr">
            <a:defRPr sz="2000"/>
          </a:lvl1pPr>
          <a:lvl2pPr marL="114300" indent="-114300" algn="ctr">
            <a:defRPr sz="1500"/>
          </a:lvl2pPr>
          <a:lvl3pPr marL="228600" indent="-114300" algn="ctr">
            <a:defRPr sz="1500"/>
          </a:lvl3pPr>
          <a:lvl4pPr marL="342900" indent="-114300" algn="ctr">
            <a:defRPr sz="1500"/>
          </a:lvl4pPr>
          <a:lvl5pPr marL="457200" indent="-114300" algn="ctr">
            <a:defRPr sz="1500"/>
          </a:lvl5pPr>
          <a:lvl6pPr marL="571500" indent="-114300" algn="ctr">
            <a:defRPr sz="1500"/>
          </a:lvl6pPr>
          <a:lvl7pPr marL="685800" indent="-114300" algn="ctr">
            <a:defRPr sz="1500"/>
          </a:lvl7pPr>
          <a:lvl8pPr marL="800100" indent="-114300" algn="ctr">
            <a:defRPr sz="1500"/>
          </a:lvl8pPr>
          <a:lvl9pPr marL="914400" indent="-114300" algn="ctr">
            <a:defRPr sz="15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/>
            <a:t>Radiotherapy</a:t>
          </a:r>
        </a:p>
      </dsp:txBody>
      <dsp:txXfrm>
        <a:off x="0" y="1618332"/>
        <a:ext cx="1733919" cy="1155952"/>
      </dsp:txXfrm>
    </dsp:sp>
    <dsp:sp modelId="{84192598-BCA2-4882-816C-75C53C91381A}">
      <dsp:nvSpPr>
        <dsp:cNvPr id="6" name="Freeform 5"/>
        <dsp:cNvSpPr/>
      </dsp:nvSpPr>
      <dsp:spPr bwMode="white">
        <a:xfrm>
          <a:off x="3121054" y="1155952"/>
          <a:ext cx="2254094" cy="462381"/>
        </a:xfrm>
        <a:custGeom>
          <a:avLst/>
          <a:gdLst/>
          <a:ahLst/>
          <a:cxnLst/>
          <a:pathLst>
            <a:path w="3550" h="728">
              <a:moveTo>
                <a:pt x="3550" y="0"/>
              </a:moveTo>
              <a:lnTo>
                <a:pt x="3550" y="364"/>
              </a:lnTo>
              <a:lnTo>
                <a:pt x="0" y="364"/>
              </a:lnTo>
              <a:lnTo>
                <a:pt x="0" y="728"/>
              </a:lnTo>
            </a:path>
          </a:pathLst>
        </a:custGeom>
      </dsp:spPr>
      <dsp:style>
        <a:lnRef idx="2">
          <a:schemeClr val="accent1">
            <a:shade val="60000"/>
          </a:schemeClr>
        </a:lnRef>
        <a:fillRef idx="0">
          <a:schemeClr val="accent1"/>
        </a:fillRef>
        <a:effectRef idx="0">
          <a:scrgbClr r="0" g="0" b="0"/>
        </a:effectRef>
        <a:fontRef idx="minor"/>
      </dsp:style>
      <dsp:txXfrm>
        <a:off x="3121054" y="1155952"/>
        <a:ext cx="2254094" cy="462381"/>
      </dsp:txXfrm>
    </dsp:sp>
    <dsp:sp modelId="{A3438785-9FD1-4984-9A74-D45FAC95BC70}">
      <dsp:nvSpPr>
        <dsp:cNvPr id="7" name="Rounded Rectangle 6"/>
        <dsp:cNvSpPr/>
      </dsp:nvSpPr>
      <dsp:spPr bwMode="white">
        <a:xfrm>
          <a:off x="2254094" y="1618332"/>
          <a:ext cx="1733919" cy="1155952"/>
        </a:xfrm>
        <a:prstGeom prst="roundRect">
          <a:avLst>
            <a:gd name="adj" fmla="val 10000"/>
          </a:avLst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76200" tIns="76200" rIns="76200" bIns="76200" anchor="ctr"/>
        <a:lstStyle>
          <a:lvl1pPr algn="ctr">
            <a:defRPr sz="2000"/>
          </a:lvl1pPr>
          <a:lvl2pPr marL="114300" indent="-114300" algn="ctr">
            <a:defRPr sz="1500"/>
          </a:lvl2pPr>
          <a:lvl3pPr marL="228600" indent="-114300" algn="ctr">
            <a:defRPr sz="1500"/>
          </a:lvl3pPr>
          <a:lvl4pPr marL="342900" indent="-114300" algn="ctr">
            <a:defRPr sz="1500"/>
          </a:lvl4pPr>
          <a:lvl5pPr marL="457200" indent="-114300" algn="ctr">
            <a:defRPr sz="1500"/>
          </a:lvl5pPr>
          <a:lvl6pPr marL="571500" indent="-114300" algn="ctr">
            <a:defRPr sz="1500"/>
          </a:lvl6pPr>
          <a:lvl7pPr marL="685800" indent="-114300" algn="ctr">
            <a:defRPr sz="1500"/>
          </a:lvl7pPr>
          <a:lvl8pPr marL="800100" indent="-114300" algn="ctr">
            <a:defRPr sz="1500"/>
          </a:lvl8pPr>
          <a:lvl9pPr marL="914400" indent="-114300" algn="ctr">
            <a:defRPr sz="15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/>
            <a:t>Surgery </a:t>
          </a:r>
        </a:p>
      </dsp:txBody>
      <dsp:txXfrm>
        <a:off x="2254094" y="1618332"/>
        <a:ext cx="1733919" cy="1155952"/>
      </dsp:txXfrm>
    </dsp:sp>
    <dsp:sp modelId="{A9E847C3-6D44-44E7-8915-8D3F9056757D}">
      <dsp:nvSpPr>
        <dsp:cNvPr id="8" name="Freeform 7"/>
        <dsp:cNvSpPr/>
      </dsp:nvSpPr>
      <dsp:spPr bwMode="white">
        <a:xfrm>
          <a:off x="1994007" y="2774284"/>
          <a:ext cx="1127047" cy="462381"/>
        </a:xfrm>
        <a:custGeom>
          <a:avLst/>
          <a:gdLst/>
          <a:ahLst/>
          <a:cxnLst/>
          <a:pathLst>
            <a:path w="1775" h="728">
              <a:moveTo>
                <a:pt x="1775" y="0"/>
              </a:moveTo>
              <a:lnTo>
                <a:pt x="1775" y="364"/>
              </a:lnTo>
              <a:lnTo>
                <a:pt x="0" y="364"/>
              </a:lnTo>
              <a:lnTo>
                <a:pt x="0" y="728"/>
              </a:lnTo>
            </a:path>
          </a:pathLst>
        </a:custGeom>
      </dsp:spPr>
      <dsp:style>
        <a:lnRef idx="2">
          <a:schemeClr val="accent1">
            <a:shade val="80000"/>
          </a:schemeClr>
        </a:lnRef>
        <a:fillRef idx="0">
          <a:schemeClr val="accent1"/>
        </a:fillRef>
        <a:effectRef idx="0">
          <a:scrgbClr r="0" g="0" b="0"/>
        </a:effectRef>
        <a:fontRef idx="minor"/>
      </dsp:style>
      <dsp:txXfrm>
        <a:off x="1994007" y="2774284"/>
        <a:ext cx="1127047" cy="462381"/>
      </dsp:txXfrm>
    </dsp:sp>
    <dsp:sp modelId="{34EEF376-029B-4E2D-8CAB-41EA45902532}">
      <dsp:nvSpPr>
        <dsp:cNvPr id="9" name="Rounded Rectangle 8"/>
        <dsp:cNvSpPr/>
      </dsp:nvSpPr>
      <dsp:spPr bwMode="white">
        <a:xfrm>
          <a:off x="1127047" y="3236664"/>
          <a:ext cx="1733919" cy="1155952"/>
        </a:xfrm>
        <a:prstGeom prst="roundRect">
          <a:avLst>
            <a:gd name="adj" fmla="val 10000"/>
          </a:avLst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76200" tIns="76200" rIns="76200" bIns="76200" anchor="ctr"/>
        <a:lstStyle>
          <a:lvl1pPr algn="ctr">
            <a:defRPr sz="2000"/>
          </a:lvl1pPr>
          <a:lvl2pPr marL="114300" indent="-114300" algn="ctr">
            <a:defRPr sz="1500"/>
          </a:lvl2pPr>
          <a:lvl3pPr marL="228600" indent="-114300" algn="ctr">
            <a:defRPr sz="1500"/>
          </a:lvl3pPr>
          <a:lvl4pPr marL="342900" indent="-114300" algn="ctr">
            <a:defRPr sz="1500"/>
          </a:lvl4pPr>
          <a:lvl5pPr marL="457200" indent="-114300" algn="ctr">
            <a:defRPr sz="1500"/>
          </a:lvl5pPr>
          <a:lvl6pPr marL="571500" indent="-114300" algn="ctr">
            <a:defRPr sz="1500"/>
          </a:lvl6pPr>
          <a:lvl7pPr marL="685800" indent="-114300" algn="ctr">
            <a:defRPr sz="1500"/>
          </a:lvl7pPr>
          <a:lvl8pPr marL="800100" indent="-114300" algn="ctr">
            <a:defRPr sz="1500"/>
          </a:lvl8pPr>
          <a:lvl9pPr marL="914400" indent="-114300" algn="ctr">
            <a:defRPr sz="15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/>
            <a:t>Conservation laryngeal surgery</a:t>
          </a:r>
        </a:p>
      </dsp:txBody>
      <dsp:txXfrm>
        <a:off x="1127047" y="3236664"/>
        <a:ext cx="1733919" cy="1155952"/>
      </dsp:txXfrm>
    </dsp:sp>
    <dsp:sp modelId="{2B5DAA36-6CE1-49EB-823F-17499C5F419C}">
      <dsp:nvSpPr>
        <dsp:cNvPr id="10" name="Freeform 9"/>
        <dsp:cNvSpPr/>
      </dsp:nvSpPr>
      <dsp:spPr bwMode="white">
        <a:xfrm>
          <a:off x="3121054" y="2774284"/>
          <a:ext cx="1127047" cy="462381"/>
        </a:xfrm>
        <a:custGeom>
          <a:avLst/>
          <a:gdLst/>
          <a:ahLst/>
          <a:cxnLst/>
          <a:pathLst>
            <a:path w="1775" h="728">
              <a:moveTo>
                <a:pt x="0" y="0"/>
              </a:moveTo>
              <a:lnTo>
                <a:pt x="0" y="364"/>
              </a:lnTo>
              <a:lnTo>
                <a:pt x="1775" y="364"/>
              </a:lnTo>
              <a:lnTo>
                <a:pt x="1775" y="728"/>
              </a:lnTo>
            </a:path>
          </a:pathLst>
        </a:custGeom>
      </dsp:spPr>
      <dsp:style>
        <a:lnRef idx="2">
          <a:schemeClr val="accent1">
            <a:shade val="80000"/>
          </a:schemeClr>
        </a:lnRef>
        <a:fillRef idx="0">
          <a:schemeClr val="accent1"/>
        </a:fillRef>
        <a:effectRef idx="0">
          <a:scrgbClr r="0" g="0" b="0"/>
        </a:effectRef>
        <a:fontRef idx="minor"/>
      </dsp:style>
      <dsp:txXfrm>
        <a:off x="3121054" y="2774284"/>
        <a:ext cx="1127047" cy="462381"/>
      </dsp:txXfrm>
    </dsp:sp>
    <dsp:sp modelId="{3BE8FEED-D3F6-464C-911E-EB00DF965826}">
      <dsp:nvSpPr>
        <dsp:cNvPr id="11" name="Rounded Rectangle 10"/>
        <dsp:cNvSpPr/>
      </dsp:nvSpPr>
      <dsp:spPr bwMode="white">
        <a:xfrm>
          <a:off x="3381141" y="3236664"/>
          <a:ext cx="1733919" cy="1155952"/>
        </a:xfrm>
        <a:prstGeom prst="roundRect">
          <a:avLst>
            <a:gd name="adj" fmla="val 10000"/>
          </a:avLst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76200" tIns="76200" rIns="76200" bIns="76200" anchor="ctr"/>
        <a:lstStyle>
          <a:lvl1pPr algn="ctr">
            <a:defRPr sz="2000"/>
          </a:lvl1pPr>
          <a:lvl2pPr marL="114300" indent="-114300" algn="ctr">
            <a:defRPr sz="1500"/>
          </a:lvl2pPr>
          <a:lvl3pPr marL="228600" indent="-114300" algn="ctr">
            <a:defRPr sz="1500"/>
          </a:lvl3pPr>
          <a:lvl4pPr marL="342900" indent="-114300" algn="ctr">
            <a:defRPr sz="1500"/>
          </a:lvl4pPr>
          <a:lvl5pPr marL="457200" indent="-114300" algn="ctr">
            <a:defRPr sz="1500"/>
          </a:lvl5pPr>
          <a:lvl6pPr marL="571500" indent="-114300" algn="ctr">
            <a:defRPr sz="1500"/>
          </a:lvl6pPr>
          <a:lvl7pPr marL="685800" indent="-114300" algn="ctr">
            <a:defRPr sz="1500"/>
          </a:lvl7pPr>
          <a:lvl8pPr marL="800100" indent="-114300" algn="ctr">
            <a:defRPr sz="1500"/>
          </a:lvl8pPr>
          <a:lvl9pPr marL="914400" indent="-114300" algn="ctr">
            <a:defRPr sz="15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/>
            <a:t>Total laryngectomy </a:t>
          </a:r>
        </a:p>
      </dsp:txBody>
      <dsp:txXfrm>
        <a:off x="3381141" y="3236664"/>
        <a:ext cx="1733919" cy="1155952"/>
      </dsp:txXfrm>
    </dsp:sp>
    <dsp:sp modelId="{83EE5C8A-B7D1-45B3-8B7E-0F5A77ADBADA}">
      <dsp:nvSpPr>
        <dsp:cNvPr id="12" name="Freeform 11"/>
        <dsp:cNvSpPr/>
      </dsp:nvSpPr>
      <dsp:spPr bwMode="white">
        <a:xfrm>
          <a:off x="5375148" y="1155952"/>
          <a:ext cx="0" cy="462381"/>
        </a:xfrm>
        <a:custGeom>
          <a:avLst/>
          <a:gdLst/>
          <a:ahLst/>
          <a:cxnLst/>
          <a:pathLst>
            <a:path h="728">
              <a:moveTo>
                <a:pt x="0" y="0"/>
              </a:moveTo>
              <a:lnTo>
                <a:pt x="0" y="728"/>
              </a:lnTo>
            </a:path>
          </a:pathLst>
        </a:custGeom>
      </dsp:spPr>
      <dsp:style>
        <a:lnRef idx="2">
          <a:schemeClr val="accent1">
            <a:shade val="60000"/>
          </a:schemeClr>
        </a:lnRef>
        <a:fillRef idx="0">
          <a:schemeClr val="accent1"/>
        </a:fillRef>
        <a:effectRef idx="0">
          <a:scrgbClr r="0" g="0" b="0"/>
        </a:effectRef>
        <a:fontRef idx="minor"/>
      </dsp:style>
      <dsp:txXfrm>
        <a:off x="5375148" y="1155952"/>
        <a:ext cx="0" cy="462381"/>
      </dsp:txXfrm>
    </dsp:sp>
    <dsp:sp modelId="{00CC1D30-185F-493D-A2FB-A835E0C6B5B2}">
      <dsp:nvSpPr>
        <dsp:cNvPr id="13" name="Rounded Rectangle 12"/>
        <dsp:cNvSpPr/>
      </dsp:nvSpPr>
      <dsp:spPr bwMode="white">
        <a:xfrm>
          <a:off x="4508189" y="1618332"/>
          <a:ext cx="1733919" cy="1155952"/>
        </a:xfrm>
        <a:prstGeom prst="roundRect">
          <a:avLst>
            <a:gd name="adj" fmla="val 10000"/>
          </a:avLst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76200" tIns="76200" rIns="76200" bIns="76200" anchor="ctr"/>
        <a:lstStyle>
          <a:lvl1pPr algn="ctr">
            <a:defRPr sz="2000"/>
          </a:lvl1pPr>
          <a:lvl2pPr marL="114300" indent="-114300" algn="ctr">
            <a:defRPr sz="1500"/>
          </a:lvl2pPr>
          <a:lvl3pPr marL="228600" indent="-114300" algn="ctr">
            <a:defRPr sz="1500"/>
          </a:lvl3pPr>
          <a:lvl4pPr marL="342900" indent="-114300" algn="ctr">
            <a:defRPr sz="1500"/>
          </a:lvl4pPr>
          <a:lvl5pPr marL="457200" indent="-114300" algn="ctr">
            <a:defRPr sz="1500"/>
          </a:lvl5pPr>
          <a:lvl6pPr marL="571500" indent="-114300" algn="ctr">
            <a:defRPr sz="1500"/>
          </a:lvl6pPr>
          <a:lvl7pPr marL="685800" indent="-114300" algn="ctr">
            <a:defRPr sz="1500"/>
          </a:lvl7pPr>
          <a:lvl8pPr marL="800100" indent="-114300" algn="ctr">
            <a:defRPr sz="1500"/>
          </a:lvl8pPr>
          <a:lvl9pPr marL="914400" indent="-114300" algn="ctr">
            <a:defRPr sz="15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/>
            <a:t>Combined therapy</a:t>
          </a:r>
        </a:p>
      </dsp:txBody>
      <dsp:txXfrm>
        <a:off x="4508189" y="1618332"/>
        <a:ext cx="1733919" cy="1155952"/>
      </dsp:txXfrm>
    </dsp:sp>
    <dsp:sp modelId="{C7EBC970-411A-41FD-B41F-A893FD591946}">
      <dsp:nvSpPr>
        <dsp:cNvPr id="14" name="Freeform 13"/>
        <dsp:cNvSpPr/>
      </dsp:nvSpPr>
      <dsp:spPr bwMode="white">
        <a:xfrm>
          <a:off x="5375148" y="1155952"/>
          <a:ext cx="2254094" cy="462381"/>
        </a:xfrm>
        <a:custGeom>
          <a:avLst/>
          <a:gdLst/>
          <a:ahLst/>
          <a:cxnLst/>
          <a:pathLst>
            <a:path w="3550" h="728">
              <a:moveTo>
                <a:pt x="0" y="0"/>
              </a:moveTo>
              <a:lnTo>
                <a:pt x="0" y="364"/>
              </a:lnTo>
              <a:lnTo>
                <a:pt x="3550" y="364"/>
              </a:lnTo>
              <a:lnTo>
                <a:pt x="3550" y="728"/>
              </a:lnTo>
            </a:path>
          </a:pathLst>
        </a:custGeom>
      </dsp:spPr>
      <dsp:style>
        <a:lnRef idx="2">
          <a:schemeClr val="accent1">
            <a:shade val="60000"/>
          </a:schemeClr>
        </a:lnRef>
        <a:fillRef idx="0">
          <a:schemeClr val="accent1"/>
        </a:fillRef>
        <a:effectRef idx="0">
          <a:scrgbClr r="0" g="0" b="0"/>
        </a:effectRef>
        <a:fontRef idx="minor"/>
      </dsp:style>
      <dsp:txXfrm>
        <a:off x="5375148" y="1155952"/>
        <a:ext cx="2254094" cy="462381"/>
      </dsp:txXfrm>
    </dsp:sp>
    <dsp:sp modelId="{622ACC49-DD10-4697-AC83-1453FFFCD7BD}">
      <dsp:nvSpPr>
        <dsp:cNvPr id="15" name="Rounded Rectangle 14"/>
        <dsp:cNvSpPr/>
      </dsp:nvSpPr>
      <dsp:spPr bwMode="white">
        <a:xfrm>
          <a:off x="6762283" y="1618332"/>
          <a:ext cx="1733919" cy="1155952"/>
        </a:xfrm>
        <a:prstGeom prst="roundRect">
          <a:avLst>
            <a:gd name="adj" fmla="val 10000"/>
          </a:avLst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76200" tIns="76200" rIns="76200" bIns="76200" anchor="ctr"/>
        <a:lstStyle>
          <a:lvl1pPr algn="ctr">
            <a:defRPr sz="2000"/>
          </a:lvl1pPr>
          <a:lvl2pPr marL="114300" indent="-114300" algn="ctr">
            <a:defRPr sz="1500"/>
          </a:lvl2pPr>
          <a:lvl3pPr marL="228600" indent="-114300" algn="ctr">
            <a:defRPr sz="1500"/>
          </a:lvl3pPr>
          <a:lvl4pPr marL="342900" indent="-114300" algn="ctr">
            <a:defRPr sz="1500"/>
          </a:lvl4pPr>
          <a:lvl5pPr marL="457200" indent="-114300" algn="ctr">
            <a:defRPr sz="1500"/>
          </a:lvl5pPr>
          <a:lvl6pPr marL="571500" indent="-114300" algn="ctr">
            <a:defRPr sz="1500"/>
          </a:lvl6pPr>
          <a:lvl7pPr marL="685800" indent="-114300" algn="ctr">
            <a:defRPr sz="1500"/>
          </a:lvl7pPr>
          <a:lvl8pPr marL="800100" indent="-114300" algn="ctr">
            <a:defRPr sz="1500"/>
          </a:lvl8pPr>
          <a:lvl9pPr marL="914400" indent="-114300" algn="ctr">
            <a:defRPr sz="15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/>
            <a:t>Endoscopic resection with CO2 laser</a:t>
          </a:r>
        </a:p>
      </dsp:txBody>
      <dsp:txXfrm>
        <a:off x="6762283" y="1618332"/>
        <a:ext cx="1733919" cy="1155952"/>
      </dsp:txXfrm>
    </dsp:sp>
    <dsp:sp modelId="{1C0027B7-A65F-4696-90A5-063DEAA49342}">
      <dsp:nvSpPr>
        <dsp:cNvPr id="16" name="Freeform 15"/>
        <dsp:cNvSpPr/>
      </dsp:nvSpPr>
      <dsp:spPr bwMode="white">
        <a:xfrm>
          <a:off x="5375148" y="1155952"/>
          <a:ext cx="4508189" cy="462381"/>
        </a:xfrm>
        <a:custGeom>
          <a:avLst/>
          <a:gdLst/>
          <a:ahLst/>
          <a:cxnLst/>
          <a:pathLst>
            <a:path w="7100" h="728">
              <a:moveTo>
                <a:pt x="0" y="0"/>
              </a:moveTo>
              <a:lnTo>
                <a:pt x="0" y="364"/>
              </a:lnTo>
              <a:lnTo>
                <a:pt x="7100" y="364"/>
              </a:lnTo>
              <a:lnTo>
                <a:pt x="7100" y="728"/>
              </a:lnTo>
            </a:path>
          </a:pathLst>
        </a:custGeom>
      </dsp:spPr>
      <dsp:style>
        <a:lnRef idx="2">
          <a:schemeClr val="accent1">
            <a:shade val="60000"/>
          </a:schemeClr>
        </a:lnRef>
        <a:fillRef idx="0">
          <a:schemeClr val="accent1"/>
        </a:fillRef>
        <a:effectRef idx="0">
          <a:scrgbClr r="0" g="0" b="0"/>
        </a:effectRef>
        <a:fontRef idx="minor"/>
      </dsp:style>
      <dsp:txXfrm>
        <a:off x="5375148" y="1155952"/>
        <a:ext cx="4508189" cy="462381"/>
      </dsp:txXfrm>
    </dsp:sp>
    <dsp:sp modelId="{9C5C51D5-5E1F-4579-8D11-5C5F0FB50375}">
      <dsp:nvSpPr>
        <dsp:cNvPr id="17" name="Rounded Rectangle 16"/>
        <dsp:cNvSpPr/>
      </dsp:nvSpPr>
      <dsp:spPr bwMode="white">
        <a:xfrm>
          <a:off x="9016377" y="1618332"/>
          <a:ext cx="1733919" cy="1155952"/>
        </a:xfrm>
        <a:prstGeom prst="roundRect">
          <a:avLst>
            <a:gd name="adj" fmla="val 10000"/>
          </a:avLst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76200" tIns="76200" rIns="76200" bIns="76200" anchor="ctr"/>
        <a:lstStyle>
          <a:lvl1pPr algn="ctr">
            <a:defRPr sz="2000"/>
          </a:lvl1pPr>
          <a:lvl2pPr marL="114300" indent="-114300" algn="ctr">
            <a:defRPr sz="1500"/>
          </a:lvl2pPr>
          <a:lvl3pPr marL="228600" indent="-114300" algn="ctr">
            <a:defRPr sz="1500"/>
          </a:lvl3pPr>
          <a:lvl4pPr marL="342900" indent="-114300" algn="ctr">
            <a:defRPr sz="1500"/>
          </a:lvl4pPr>
          <a:lvl5pPr marL="457200" indent="-114300" algn="ctr">
            <a:defRPr sz="1500"/>
          </a:lvl5pPr>
          <a:lvl6pPr marL="571500" indent="-114300" algn="ctr">
            <a:defRPr sz="1500"/>
          </a:lvl6pPr>
          <a:lvl7pPr marL="685800" indent="-114300" algn="ctr">
            <a:defRPr sz="1500"/>
          </a:lvl7pPr>
          <a:lvl8pPr marL="800100" indent="-114300" algn="ctr">
            <a:defRPr sz="1500"/>
          </a:lvl8pPr>
          <a:lvl9pPr marL="914400" indent="-114300" algn="ctr">
            <a:defRPr sz="15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/>
            <a:t>Organ preservation</a:t>
          </a:r>
        </a:p>
      </dsp:txBody>
      <dsp:txXfrm>
        <a:off x="9016377" y="1618332"/>
        <a:ext cx="1733919" cy="11559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nodeHorzAlign" val="l"/>
          <dgm:param type="horzAlign" val="l"/>
        </dgm:alg>
      </dgm:if>
      <dgm:else name="Name2">
        <dgm:alg type="lin">
          <dgm:param type="linDir" val="fromT"/>
          <dgm:param type="vertAlign" val="mid"/>
          <dgm:param type="nodeHorzAlign" val="r"/>
          <dgm:param type="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nodeHorzAlign" val="l"/>
              <dgm:param type="horzAlign" val="l"/>
            </dgm:alg>
          </dgm:if>
          <dgm:else name="Name6">
            <dgm:alg type="lin">
              <dgm:param type="linDir" val="fromR"/>
              <dgm:param type="nodeHorzAlign" val="r"/>
              <dgm:param type="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7049B-984A-48C9-AA86-3565EBF04E3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6DF2C-BB62-464F-8C08-B01A73178AA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7049B-984A-48C9-AA86-3565EBF04E3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6DF2C-BB62-464F-8C08-B01A73178AA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7049B-984A-48C9-AA86-3565EBF04E3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6DF2C-BB62-464F-8C08-B01A73178AA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7049B-984A-48C9-AA86-3565EBF04E3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6DF2C-BB62-464F-8C08-B01A73178AA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7049B-984A-48C9-AA86-3565EBF04E3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6DF2C-BB62-464F-8C08-B01A73178AA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7049B-984A-48C9-AA86-3565EBF04E3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6DF2C-BB62-464F-8C08-B01A73178AA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7049B-984A-48C9-AA86-3565EBF04E3A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6DF2C-BB62-464F-8C08-B01A73178AA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7049B-984A-48C9-AA86-3565EBF04E3A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6DF2C-BB62-464F-8C08-B01A73178AA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7049B-984A-48C9-AA86-3565EBF04E3A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6DF2C-BB62-464F-8C08-B01A73178AA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7049B-984A-48C9-AA86-3565EBF04E3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6DF2C-BB62-464F-8C08-B01A73178AA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7049B-984A-48C9-AA86-3565EBF04E3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6DF2C-BB62-464F-8C08-B01A73178AA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47049B-984A-48C9-AA86-3565EBF04E3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86DF2C-BB62-464F-8C08-B01A73178AA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" Type="http://schemas.openxmlformats.org/officeDocument/2006/relationships/diagramLayout" Target="../diagrams/layout1.xml"/><Relationship Id="rId1" Type="http://schemas.openxmlformats.org/officeDocument/2006/relationships/diagramData" Target="../diagrams/data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.png"/><Relationship Id="rId1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8.png"/><Relationship Id="rId1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.png"/><Relationship Id="rId1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microsoft.com/office/2007/relationships/diagramDrawing" Target="../diagrams/drawing2.xml"/><Relationship Id="rId4" Type="http://schemas.openxmlformats.org/officeDocument/2006/relationships/diagramColors" Target="../diagrams/colors2.xml"/><Relationship Id="rId3" Type="http://schemas.openxmlformats.org/officeDocument/2006/relationships/diagramQuickStyle" Target="../diagrams/quickStyle2.xml"/><Relationship Id="rId2" Type="http://schemas.openxmlformats.org/officeDocument/2006/relationships/diagramLayout" Target="../diagrams/layout2.xml"/><Relationship Id="rId1" Type="http://schemas.openxmlformats.org/officeDocument/2006/relationships/diagramData" Target="../diagrams/data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1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microsoft.com/office/2007/relationships/diagramDrawing" Target="../diagrams/drawing3.xml"/><Relationship Id="rId4" Type="http://schemas.openxmlformats.org/officeDocument/2006/relationships/diagramColors" Target="../diagrams/colors3.xml"/><Relationship Id="rId3" Type="http://schemas.openxmlformats.org/officeDocument/2006/relationships/diagramQuickStyle" Target="../diagrams/quickStyle3.xml"/><Relationship Id="rId2" Type="http://schemas.openxmlformats.org/officeDocument/2006/relationships/diagramLayout" Target="../diagrams/layout3.xml"/><Relationship Id="rId1" Type="http://schemas.openxmlformats.org/officeDocument/2006/relationships/diagramData" Target="../diagrams/data3.xml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microsoft.com/office/2007/relationships/diagramDrawing" Target="../diagrams/drawing4.xml"/><Relationship Id="rId4" Type="http://schemas.openxmlformats.org/officeDocument/2006/relationships/diagramColors" Target="../diagrams/colors4.xml"/><Relationship Id="rId3" Type="http://schemas.openxmlformats.org/officeDocument/2006/relationships/diagramQuickStyle" Target="../diagrams/quickStyle4.xml"/><Relationship Id="rId2" Type="http://schemas.openxmlformats.org/officeDocument/2006/relationships/diagramLayout" Target="../diagrams/layout4.xml"/><Relationship Id="rId1" Type="http://schemas.openxmlformats.org/officeDocument/2006/relationships/diagramData" Target="../diagrams/data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microsoft.com/office/2007/relationships/diagramDrawing" Target="../diagrams/drawing5.xml"/><Relationship Id="rId4" Type="http://schemas.openxmlformats.org/officeDocument/2006/relationships/diagramColors" Target="../diagrams/colors5.xml"/><Relationship Id="rId3" Type="http://schemas.openxmlformats.org/officeDocument/2006/relationships/diagramQuickStyle" Target="../diagrams/quickStyle5.xml"/><Relationship Id="rId2" Type="http://schemas.openxmlformats.org/officeDocument/2006/relationships/diagramLayout" Target="../diagrams/layout5.xml"/><Relationship Id="rId1" Type="http://schemas.openxmlformats.org/officeDocument/2006/relationships/diagramData" Target="../diagrams/data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.png"/><Relationship Id="rId1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.png"/><Relationship Id="rId1" Type="http://schemas.openxmlformats.org/officeDocument/2006/relationships/image" Target="../media/image1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.png"/><Relationship Id="rId1" Type="http://schemas.openxmlformats.org/officeDocument/2006/relationships/image" Target="../media/image1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1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1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1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1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1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400" b="1" dirty="0">
                <a:latin typeface="Times New Roman" panose="02020603050405020304" charset="0"/>
                <a:cs typeface="Times New Roman" panose="02020603050405020304" charset="0"/>
              </a:rPr>
              <a:t>CA LARYNX </a:t>
            </a:r>
            <a:endParaRPr lang="en-US" sz="54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907756"/>
            <a:ext cx="9144000" cy="1655762"/>
          </a:xfrm>
        </p:spPr>
        <p:txBody>
          <a:bodyPr>
            <a:normAutofit/>
          </a:bodyPr>
          <a:lstStyle/>
          <a:p>
            <a:endParaRPr lang="en-US" sz="2000" dirty="0"/>
          </a:p>
        </p:txBody>
      </p:sp>
      <p:pic>
        <p:nvPicPr>
          <p:cNvPr id="6" name="Picture 2" descr="Rawalpindi Medical University, Rawalpindi Orthotics and Prosthetics  admission – Admissions Info &amp;amp; Updates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0408" y="15448"/>
            <a:ext cx="891592" cy="84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635" y="4321810"/>
            <a:ext cx="8940800" cy="196469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945677"/>
            <a:ext cx="9144000" cy="1564285"/>
          </a:xfrm>
        </p:spPr>
        <p:txBody>
          <a:bodyPr/>
          <a:lstStyle/>
          <a:p>
            <a:r>
              <a:rPr lang="en-US" b="1" dirty="0"/>
              <a:t>LARYNGEAL CARCINOMA</a:t>
            </a:r>
            <a:endParaRPr lang="en-US" b="1" dirty="0"/>
          </a:p>
        </p:txBody>
      </p:sp>
      <p:pic>
        <p:nvPicPr>
          <p:cNvPr id="6" name="Picture 2" descr="Rawalpindi Medical University, Rawalpindi Orthotics and Prosthetics  admission – Admissions Info &amp;amp; Updates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0408" y="15448"/>
            <a:ext cx="891592" cy="84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en-US" sz="4000" dirty="0"/>
              <a:t>HORIZONTAL INTEGRATION WITH COMMUNITY MEDICINE</a:t>
            </a:r>
            <a:endParaRPr lang="en-US" sz="4000" dirty="0"/>
          </a:p>
        </p:txBody>
      </p:sp>
      <p:pic>
        <p:nvPicPr>
          <p:cNvPr id="6" name="Picture 2" descr="Rawalpindi Medical University, Rawalpindi Orthotics and Prosthetics  admission – Admissions Info &amp;amp; Updates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0408" y="15448"/>
            <a:ext cx="891592" cy="84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ETIOLOGY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pic>
        <p:nvPicPr>
          <p:cNvPr id="6" name="Picture 2" descr="Rawalpindi Medical University, Rawalpindi Orthotics and Prosthetics  admission – Admissions Info &amp;amp; Update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0408" y="15448"/>
            <a:ext cx="891592" cy="84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en-US" sz="4400" dirty="0"/>
              <a:t>HORIZONTAL INTEGRATION </a:t>
            </a:r>
            <a:r>
              <a:rPr lang="en-US" altLang="en-US" sz="4400"/>
              <a:t>WITH HISTOLOGY</a:t>
            </a:r>
            <a:endParaRPr lang="en-US" sz="4400" dirty="0"/>
          </a:p>
        </p:txBody>
      </p:sp>
      <p:pic>
        <p:nvPicPr>
          <p:cNvPr id="6" name="Picture 2" descr="Rawalpindi Medical University, Rawalpindi Orthotics and Prosthetics  admission – Admissions Info &amp;amp; Updates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0408" y="15448"/>
            <a:ext cx="891592" cy="84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Histopathology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90-95% &gt; squamous cell carcinoma </a:t>
            </a:r>
            <a:endParaRPr lang="en-US" dirty="0"/>
          </a:p>
          <a:p>
            <a:r>
              <a:rPr lang="en-US" dirty="0"/>
              <a:t>5-10% &gt; verrucous carcinoma, spindle cell carcinoma, malignant salivary gland tumors and sarcomas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6382300" y="1934592"/>
            <a:ext cx="4883319" cy="3645724"/>
          </a:xfrm>
          <a:prstGeom prst="rect">
            <a:avLst/>
          </a:prstGeom>
        </p:spPr>
      </p:pic>
      <p:pic>
        <p:nvPicPr>
          <p:cNvPr id="7" name="Picture 2" descr="Rawalpindi Medical University, Rawalpindi Orthotics and Prosthetics  admission – Admissions Info &amp;amp; Updat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0408" y="15448"/>
            <a:ext cx="891592" cy="84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Supraglottic Cancer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Most common site epiglottis &gt; false cords &gt; aryepiglottic folds</a:t>
            </a:r>
            <a:endParaRPr lang="en-US" dirty="0"/>
          </a:p>
          <a:p>
            <a:endParaRPr lang="en-US" dirty="0"/>
          </a:p>
          <a:p>
            <a:r>
              <a:rPr lang="en-US" b="1" dirty="0"/>
              <a:t>Spread</a:t>
            </a:r>
            <a:r>
              <a:rPr lang="en-US" dirty="0"/>
              <a:t>: invade the adjoining areas, pre-epiglottic space and penetrate the thyroid cartilage.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 Nodal metastases occur early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2" descr="Rawalpindi Medical University, Rawalpindi Orthotics and Prosthetics  admission – Admissions Info &amp;amp; Updates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0408" y="15448"/>
            <a:ext cx="891592" cy="84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287" r="45589"/>
          <a:stretch>
            <a:fillRect/>
          </a:stretch>
        </p:blipFill>
        <p:spPr>
          <a:xfrm>
            <a:off x="6815668" y="1912930"/>
            <a:ext cx="4368800" cy="3370269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Symptoms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Throat pain, dysphagia </a:t>
            </a:r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Referred otalgia</a:t>
            </a:r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Lymphadenopathy. </a:t>
            </a:r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Weight loss, respiratory obstruction </a:t>
            </a:r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Hoarseness &gt; late feature.</a:t>
            </a:r>
            <a:endParaRPr lang="en-US" dirty="0"/>
          </a:p>
          <a:p>
            <a:endParaRPr lang="en-US" dirty="0"/>
          </a:p>
        </p:txBody>
      </p:sp>
      <p:pic>
        <p:nvPicPr>
          <p:cNvPr id="6" name="Picture 2" descr="Rawalpindi Medical University, Rawalpindi Orthotics and Prosthetics  admission – Admissions Info &amp;amp; Updates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0408" y="15448"/>
            <a:ext cx="891592" cy="84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Glottic Cancer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Site: upper surface of vocal cord in its anterior and middle third </a:t>
            </a:r>
            <a:endParaRPr lang="en-US" dirty="0"/>
          </a:p>
          <a:p>
            <a:r>
              <a:rPr lang="en-US" dirty="0"/>
              <a:t>Spread. Local spread, Invasion of thyroarytenoid muscle (Fixation of cord). </a:t>
            </a:r>
            <a:endParaRPr lang="en-US" dirty="0"/>
          </a:p>
          <a:p>
            <a:r>
              <a:rPr lang="en-US" dirty="0"/>
              <a:t>No nodal metastasis</a:t>
            </a:r>
            <a:endParaRPr lang="en-US" dirty="0"/>
          </a:p>
          <a:p>
            <a:r>
              <a:rPr lang="en-US" b="1" dirty="0"/>
              <a:t>Symptoms: </a:t>
            </a:r>
            <a:r>
              <a:rPr lang="en-US" dirty="0"/>
              <a:t>Hoarseness of voice is an early sign later stridor and laryngeal obstruction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6533506" y="1825625"/>
            <a:ext cx="4458988" cy="4351338"/>
          </a:xfrm>
          <a:prstGeom prst="rect">
            <a:avLst/>
          </a:prstGeom>
        </p:spPr>
      </p:pic>
      <p:pic>
        <p:nvPicPr>
          <p:cNvPr id="6" name="Picture 2" descr="Rawalpindi Medical University, Rawalpindi Orthotics and Prosthetics  admission – Admissions Info &amp;amp; Updat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0408" y="15448"/>
            <a:ext cx="891592" cy="84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Subglottic Cancer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Spread. Local spread, can invade cricothyroid membrane, thyroid gland and ribbon muscles of neck.</a:t>
            </a:r>
            <a:endParaRPr lang="en-US" dirty="0"/>
          </a:p>
          <a:p>
            <a:endParaRPr lang="en-US" dirty="0"/>
          </a:p>
          <a:p>
            <a:r>
              <a:rPr lang="en-US" dirty="0"/>
              <a:t>Lymphatic metastases: </a:t>
            </a:r>
            <a:r>
              <a:rPr lang="en-US" dirty="0" err="1"/>
              <a:t>Prelaryngeal</a:t>
            </a:r>
            <a:r>
              <a:rPr lang="en-US" dirty="0"/>
              <a:t>, </a:t>
            </a:r>
            <a:r>
              <a:rPr lang="en-US" dirty="0" err="1"/>
              <a:t>pretracheal</a:t>
            </a:r>
            <a:r>
              <a:rPr lang="en-US" dirty="0"/>
              <a:t>, paratracheal and lower jugular nodes. 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b="1" dirty="0"/>
              <a:t>Symptoms: </a:t>
            </a:r>
            <a:r>
              <a:rPr lang="en-US" dirty="0"/>
              <a:t>Earliest presentation stridor or laryngeal obstruction Hoarseness is a late feature</a:t>
            </a:r>
            <a:endParaRPr lang="en-US" dirty="0"/>
          </a:p>
        </p:txBody>
      </p:sp>
      <p:pic>
        <p:nvPicPr>
          <p:cNvPr id="6" name="Picture 2" descr="Rawalpindi Medical University, Rawalpindi Orthotics and Prosthetics  admission – Admissions Info &amp;amp; Updates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0408" y="15448"/>
            <a:ext cx="891592" cy="84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 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pic>
        <p:nvPicPr>
          <p:cNvPr id="6" name="Picture 2" descr="Rawalpindi Medical University, Rawalpindi Orthotics and Prosthetics  admission – Admissions Info &amp;amp; Update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0408" y="15448"/>
            <a:ext cx="891592" cy="84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2458" y="1395347"/>
            <a:ext cx="8911687" cy="1280890"/>
          </a:xfrm>
        </p:spPr>
        <p:txBody>
          <a:bodyPr/>
          <a:lstStyle/>
          <a:p>
            <a:r>
              <a:rPr lang="en-US" sz="3600" b="1" dirty="0"/>
              <a:t>University Motto, Vision, Values &amp; 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529110"/>
            <a:ext cx="8915400" cy="495927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C00000"/>
                </a:solidFill>
              </a:rPr>
              <a:t>Mission Statement </a:t>
            </a:r>
            <a:endParaRPr lang="en-US" sz="1800" b="1" dirty="0">
              <a:solidFill>
                <a:srgbClr val="C00000"/>
              </a:solidFill>
            </a:endParaRPr>
          </a:p>
          <a:p>
            <a:pPr marL="0" indent="0" algn="just">
              <a:buNone/>
            </a:pPr>
            <a:r>
              <a:rPr lang="en-US" sz="1800" dirty="0">
                <a:solidFill>
                  <a:schemeClr val="tx1"/>
                </a:solidFill>
              </a:rPr>
              <a:t>To impart evidence-based research-oriented health professional education Best possible patient care Mutual respect, ethical practice of healthcare and social accountability. </a:t>
            </a:r>
            <a:endParaRPr lang="en-US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sz="2000" b="1" dirty="0">
                <a:solidFill>
                  <a:srgbClr val="C00000"/>
                </a:solidFill>
              </a:rPr>
              <a:t>Vision and Values </a:t>
            </a:r>
            <a:endParaRPr lang="en-US" sz="2000" b="1" dirty="0">
              <a:solidFill>
                <a:srgbClr val="C00000"/>
              </a:solidFill>
            </a:endParaRPr>
          </a:p>
          <a:p>
            <a:pPr marL="0" indent="0" algn="just">
              <a:buNone/>
            </a:pPr>
            <a:r>
              <a:rPr lang="en-US" sz="1800" dirty="0"/>
              <a:t>Highly recognized and accredited center of excellence in Medical Education, using evidence-based training techniques for development of highly competent health professionals, who are lifelong experiential learner and are socially accountable. </a:t>
            </a:r>
            <a:endParaRPr lang="en-US" sz="1800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sz="2000" b="1" dirty="0">
                <a:solidFill>
                  <a:srgbClr val="C00000"/>
                </a:solidFill>
              </a:rPr>
              <a:t>Goals </a:t>
            </a:r>
            <a:endParaRPr lang="en-US" sz="2000" b="1" dirty="0">
              <a:solidFill>
                <a:srgbClr val="C00000"/>
              </a:solidFill>
            </a:endParaRPr>
          </a:p>
          <a:p>
            <a:pPr marL="0" indent="0" algn="just">
              <a:buNone/>
            </a:pPr>
            <a:r>
              <a:rPr lang="en-US" sz="1800" dirty="0">
                <a:solidFill>
                  <a:schemeClr val="tx1"/>
                </a:solidFill>
              </a:rPr>
              <a:t>The Undergraduate Integrated Learning Program is geared to provide you with quality medical education in an environment designed to </a:t>
            </a:r>
            <a:endParaRPr lang="en-US" sz="1800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pic>
        <p:nvPicPr>
          <p:cNvPr id="9" name="Picture 8" descr="Rawalpindi Medical University, Rawalpindi Orthotics and Prosthetics  admission – Admissions Info &amp;amp; Updates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0408" y="0"/>
            <a:ext cx="891592" cy="84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693333" y="1151467"/>
            <a:ext cx="9364134" cy="5164666"/>
          </a:xfrm>
          <a:prstGeom prst="rect">
            <a:avLst/>
          </a:prstGeom>
        </p:spPr>
      </p:pic>
      <p:pic>
        <p:nvPicPr>
          <p:cNvPr id="7" name="Picture 2" descr="Rawalpindi Medical University, Rawalpindi Orthotics and Prosthetics  admission – Admissions Info &amp;amp; Updat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0408" y="15448"/>
            <a:ext cx="891592" cy="84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Diagnostic Modalities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pic>
        <p:nvPicPr>
          <p:cNvPr id="6" name="Picture 2" descr="Rawalpindi Medical University, Rawalpindi Orthotics and Prosthetics  admission – Admissions Info &amp;amp; Update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0408" y="15448"/>
            <a:ext cx="891592" cy="84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Imaging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pic>
        <p:nvPicPr>
          <p:cNvPr id="6" name="Picture 2" descr="Rawalpindi Medical University, Rawalpindi Orthotics and Prosthetics  admission – Admissions Info &amp;amp; Update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0408" y="15448"/>
            <a:ext cx="891592" cy="84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Supraglottis</a:t>
            </a:r>
            <a:r>
              <a:rPr lang="en-US" dirty="0"/>
              <a:t> T staging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010653" y="1825625"/>
            <a:ext cx="9192126" cy="4351338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Glottis T Staging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1"/>
          <a:srcRect t="7657"/>
          <a:stretch>
            <a:fillRect/>
          </a:stretch>
        </p:blipFill>
        <p:spPr>
          <a:xfrm>
            <a:off x="1065654" y="2158809"/>
            <a:ext cx="9529011" cy="4018154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Subglottis</a:t>
            </a:r>
            <a:r>
              <a:rPr lang="en-US" dirty="0"/>
              <a:t> T Staging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1939275"/>
            <a:ext cx="9088998" cy="3774007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 staging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969402" y="1825625"/>
            <a:ext cx="10223404" cy="4351338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 OF LARYNGEAL CANCER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603504" y="2194560"/>
          <a:ext cx="10750296" cy="45036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33806" y="1515836"/>
            <a:ext cx="110070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Depends upon the site of lesion, extent of lesion, ± nodal metastases.</a:t>
            </a:r>
            <a:endParaRPr lang="en-US" sz="2400" dirty="0"/>
          </a:p>
        </p:txBody>
      </p:sp>
      <p:pic>
        <p:nvPicPr>
          <p:cNvPr id="7" name="Picture 2" descr="Rawalpindi Medical University, Rawalpindi Orthotics and Prosthetics  admission – Admissions Info &amp;amp; Update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0408" y="15448"/>
            <a:ext cx="891592" cy="84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Recommended treatment of Glottic CA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2773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/>
                <a:gridCol w="2628900"/>
                <a:gridCol w="2628900"/>
                <a:gridCol w="26289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T stage 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1st choice 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2nd choice 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3rd choice 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T1a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TLM 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RT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OPL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T1b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RT or TLM* 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OPL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-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T2a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RT or TLM* 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OPL 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-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T2b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(C)RT 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TLM 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OPL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T3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CRT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OPL/TLM/TORS*#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TL*#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T4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TL#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CRT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OPL/TLM*#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309878" y="4878431"/>
            <a:ext cx="104493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*based on patient choice, local expertise, </a:t>
            </a:r>
            <a:r>
              <a:rPr lang="en-US" dirty="0" err="1"/>
              <a:t>tumour</a:t>
            </a:r>
            <a:r>
              <a:rPr lang="en-US" dirty="0"/>
              <a:t> and patient factors. </a:t>
            </a:r>
            <a:endParaRPr lang="en-US" dirty="0"/>
          </a:p>
          <a:p>
            <a:r>
              <a:rPr lang="en-US" dirty="0"/>
              <a:t># may need adjuvant radiation based on pathological findings.</a:t>
            </a:r>
            <a:endParaRPr lang="en-US" dirty="0"/>
          </a:p>
        </p:txBody>
      </p:sp>
      <p:pic>
        <p:nvPicPr>
          <p:cNvPr id="7" name="Picture 2" descr="Rawalpindi Medical University, Rawalpindi Orthotics and Prosthetics  admission – Admissions Info &amp;amp; Updates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0408" y="15448"/>
            <a:ext cx="891592" cy="84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Recommended treatment of supraglottic CA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198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/>
                <a:gridCol w="2628900"/>
                <a:gridCol w="2628900"/>
                <a:gridCol w="26289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T stage 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1st choice 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2nd choice 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3rd choice 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T1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RT or TLM/TORS</a:t>
                      </a:r>
                      <a:r>
                        <a:rPr lang="en-US" sz="2000" baseline="30000" dirty="0"/>
                        <a:t>*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OPL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-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T2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RT or TLM/TORS* 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OPL 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-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T3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CRT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OPL/TLM/TORS*#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TL*#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T4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TL#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CRT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OPL/TLM*#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904494" y="4037183"/>
            <a:ext cx="104493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*based on patient choice, local expertise, tumor and patient factors. </a:t>
            </a:r>
            <a:endParaRPr lang="en-US" dirty="0"/>
          </a:p>
          <a:p>
            <a:r>
              <a:rPr lang="en-US" dirty="0"/>
              <a:t># may need adjuvant radiation based on pathological findings.</a:t>
            </a:r>
            <a:endParaRPr lang="en-US" dirty="0"/>
          </a:p>
        </p:txBody>
      </p:sp>
      <p:pic>
        <p:nvPicPr>
          <p:cNvPr id="7" name="Picture 2" descr="Rawalpindi Medical University, Rawalpindi Orthotics and Prosthetics  admission – Admissions Info &amp;amp; Updates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0408" y="15448"/>
            <a:ext cx="891592" cy="84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2458" y="1395347"/>
            <a:ext cx="8911687" cy="1280890"/>
          </a:xfrm>
        </p:spPr>
        <p:txBody>
          <a:bodyPr/>
          <a:lstStyle/>
          <a:p>
            <a:pPr algn="ctr"/>
            <a:r>
              <a:rPr lang="en-US" b="1" dirty="0"/>
              <a:t>SEQUENCE OF LGIS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529110"/>
            <a:ext cx="8915400" cy="495927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tx1"/>
                </a:solidFill>
              </a:rPr>
              <a:t>Learning objectives </a:t>
            </a:r>
            <a:endParaRPr lang="en-US" sz="280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tx1"/>
                </a:solidFill>
              </a:rPr>
              <a:t>Anatomy of Larynx(core concept=70%)</a:t>
            </a:r>
            <a:endParaRPr lang="en-US" sz="280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tx1"/>
                </a:solidFill>
              </a:rPr>
              <a:t>Related Physiology (Horizontal Integration 15%) </a:t>
            </a:r>
            <a:endParaRPr lang="en-US" sz="280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tx1"/>
                </a:solidFill>
              </a:rPr>
              <a:t>Related Histology and development (Vertical integration 10%)</a:t>
            </a:r>
            <a:endParaRPr lang="en-US" sz="280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tx1"/>
                </a:solidFill>
              </a:rPr>
              <a:t>Research articles related to topic (3%)</a:t>
            </a:r>
            <a:endParaRPr lang="en-US" sz="280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tx1"/>
                </a:solidFill>
              </a:rPr>
              <a:t>Ethics (2%)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9" name="Picture 8" descr="Rawalpindi Medical University, Rawalpindi Orthotics and Prosthetics  admission – Admissions Info &amp;amp; Updates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0408" y="0"/>
            <a:ext cx="891592" cy="84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Radiotherapy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90% cure rate if no vocal cord impairment</a:t>
            </a:r>
            <a:endParaRPr lang="en-US" dirty="0"/>
          </a:p>
          <a:p>
            <a:r>
              <a:rPr lang="en-US" dirty="0"/>
              <a:t>Advantage of preservation of voice. </a:t>
            </a:r>
            <a:endParaRPr lang="en-US" dirty="0"/>
          </a:p>
          <a:p>
            <a:r>
              <a:rPr lang="en-US" dirty="0"/>
              <a:t>Not good results if fixed cords, subglottic extension, cartilage invasion and nodal metastases. 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6248400" y="1915059"/>
            <a:ext cx="5181600" cy="3969270"/>
          </a:xfrm>
          <a:prstGeom prst="rect">
            <a:avLst/>
          </a:prstGeom>
        </p:spPr>
      </p:pic>
      <p:pic>
        <p:nvPicPr>
          <p:cNvPr id="6" name="Picture 2" descr="Rawalpindi Medical University, Rawalpindi Orthotics and Prosthetics  admission – Admissions Info &amp;amp; Updat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0408" y="15448"/>
            <a:ext cx="891592" cy="84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Surgery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8134" y="1978025"/>
            <a:ext cx="10515600" cy="4351338"/>
          </a:xfrm>
        </p:spPr>
        <p:txBody>
          <a:bodyPr>
            <a:normAutofit/>
          </a:bodyPr>
          <a:lstStyle/>
          <a:p>
            <a:r>
              <a:rPr lang="en-US" b="1" dirty="0"/>
              <a:t>Conservation laryngeal surgery</a:t>
            </a:r>
            <a:endParaRPr lang="en-US" b="1" dirty="0"/>
          </a:p>
          <a:p>
            <a:pPr marL="0" indent="0">
              <a:buNone/>
            </a:pPr>
            <a:r>
              <a:rPr lang="en-US" dirty="0"/>
              <a:t>It can preserve voice and also avoid a permanent tracheal opening.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b="1" dirty="0"/>
              <a:t>Total Laryngectomy</a:t>
            </a:r>
            <a:endParaRPr lang="en-US" b="1" dirty="0"/>
          </a:p>
          <a:p>
            <a:pPr marL="0" indent="0">
              <a:buNone/>
            </a:pPr>
            <a:r>
              <a:rPr lang="en-US" dirty="0"/>
              <a:t>Entire larynx removed with loss of voice and permanent stoma</a:t>
            </a:r>
            <a:endParaRPr lang="en-US" dirty="0"/>
          </a:p>
        </p:txBody>
      </p:sp>
      <p:pic>
        <p:nvPicPr>
          <p:cNvPr id="6" name="Picture 2" descr="Rawalpindi Medical University, Rawalpindi Orthotics and Prosthetics  admission – Admissions Info &amp;amp; Updates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0408" y="15448"/>
            <a:ext cx="891592" cy="84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Conservation surgery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(</a:t>
            </a:r>
            <a:r>
              <a:rPr lang="en-US" dirty="0" err="1"/>
              <a:t>i</a:t>
            </a:r>
            <a:r>
              <a:rPr lang="en-US" dirty="0"/>
              <a:t>) Excision of vocal cord after splitting the larynx (cordectomy via </a:t>
            </a:r>
            <a:r>
              <a:rPr lang="en-US" dirty="0" err="1"/>
              <a:t>laryngofissure</a:t>
            </a:r>
            <a:r>
              <a:rPr lang="en-US" dirty="0"/>
              <a:t>).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(ii) Excision of vocal cord and anterior commissure region (partial </a:t>
            </a:r>
            <a:r>
              <a:rPr lang="en-US" dirty="0" err="1"/>
              <a:t>frontolateral</a:t>
            </a:r>
            <a:r>
              <a:rPr lang="en-US" dirty="0"/>
              <a:t> laryngectomy). 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(iii) Excision of </a:t>
            </a:r>
            <a:r>
              <a:rPr lang="en-US" dirty="0" err="1"/>
              <a:t>supraglottis</a:t>
            </a:r>
            <a:r>
              <a:rPr lang="en-US" dirty="0"/>
              <a:t> (partial horizontal laryngectomy).</a:t>
            </a:r>
            <a:endParaRPr lang="en-US" dirty="0"/>
          </a:p>
          <a:p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6210302" y="1528666"/>
            <a:ext cx="5562598" cy="3800667"/>
          </a:xfrm>
          <a:prstGeom prst="rect">
            <a:avLst/>
          </a:prstGeom>
        </p:spPr>
      </p:pic>
      <p:pic>
        <p:nvPicPr>
          <p:cNvPr id="6" name="Picture 2" descr="Rawalpindi Medical University, Rawalpindi Orthotics and Prosthetics  admission – Admissions Info &amp;amp; Updat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0408" y="15448"/>
            <a:ext cx="891592" cy="84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Total Laryngectomy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</a:t>
            </a:r>
            <a:r>
              <a:rPr lang="en-US" b="1" dirty="0"/>
              <a:t>entire larynx </a:t>
            </a:r>
            <a:r>
              <a:rPr lang="en-US" dirty="0"/>
              <a:t>including the hyoid bone, pre-epiglottic space, strap muscles and one or more rings of trachea are removed. </a:t>
            </a:r>
            <a:endParaRPr lang="en-US" dirty="0"/>
          </a:p>
          <a:p>
            <a:r>
              <a:rPr lang="en-US" dirty="0"/>
              <a:t>Pharyngeal wall is repaired and lower </a:t>
            </a:r>
            <a:r>
              <a:rPr lang="en-US" b="1" dirty="0"/>
              <a:t>tracheal stump </a:t>
            </a:r>
            <a:r>
              <a:rPr lang="en-US" dirty="0"/>
              <a:t>sutured to the skin for breathing</a:t>
            </a:r>
            <a:endParaRPr lang="en-US" dirty="0"/>
          </a:p>
          <a:p>
            <a:r>
              <a:rPr lang="en-US" dirty="0"/>
              <a:t>It is contraindicated in patients with </a:t>
            </a:r>
            <a:r>
              <a:rPr lang="en-US" b="1" dirty="0"/>
              <a:t>distant metastasis</a:t>
            </a:r>
            <a:r>
              <a:rPr lang="en-US" dirty="0"/>
              <a:t>.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6333066" y="1825625"/>
            <a:ext cx="5181600" cy="3894768"/>
          </a:xfrm>
          <a:prstGeom prst="rect">
            <a:avLst/>
          </a:prstGeom>
        </p:spPr>
      </p:pic>
      <p:pic>
        <p:nvPicPr>
          <p:cNvPr id="6" name="Picture 2" descr="Rawalpindi Medical University, Rawalpindi Orthotics and Prosthetics  admission – Admissions Info &amp;amp; Updat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0408" y="15448"/>
            <a:ext cx="891592" cy="84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Combined Therapy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Surgical ablation may be combined with pre- or postoperative radiation to </a:t>
            </a:r>
            <a:r>
              <a:rPr lang="en-US" b="1" dirty="0"/>
              <a:t>decrease recurrence. </a:t>
            </a:r>
            <a:endParaRPr lang="en-US" b="1" dirty="0"/>
          </a:p>
        </p:txBody>
      </p:sp>
      <p:pic>
        <p:nvPicPr>
          <p:cNvPr id="6" name="Picture 2" descr="Rawalpindi Medical University, Rawalpindi Orthotics and Prosthetics  admission – Admissions Info &amp;amp; Updates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0408" y="15448"/>
            <a:ext cx="891592" cy="84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Endoscopic Resection With CO2 Laser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Lower cost, lower duration of treatment, and morbidity. </a:t>
            </a:r>
            <a:endParaRPr lang="en-US" dirty="0"/>
          </a:p>
          <a:p>
            <a:r>
              <a:rPr lang="en-US" dirty="0"/>
              <a:t>CO2 laser. </a:t>
            </a:r>
            <a:endParaRPr lang="en-US" dirty="0"/>
          </a:p>
          <a:p>
            <a:r>
              <a:rPr lang="en-US" dirty="0"/>
              <a:t>Cervical nodes managed via neck dissection</a:t>
            </a:r>
            <a:endParaRPr lang="en-US" dirty="0"/>
          </a:p>
        </p:txBody>
      </p:sp>
      <p:pic>
        <p:nvPicPr>
          <p:cNvPr id="6" name="Picture 2" descr="Rawalpindi Medical University, Rawalpindi Orthotics and Prosthetics  admission – Admissions Info &amp;amp; Updates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0408" y="15448"/>
            <a:ext cx="891592" cy="84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 Preservation.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Induction chemotherapy followed by radiotherapy or concurrent chemoradiation showed better locoregional control of disease</a:t>
            </a:r>
            <a:endParaRPr lang="en-US" dirty="0"/>
          </a:p>
          <a:p>
            <a:r>
              <a:rPr lang="en-US" dirty="0"/>
              <a:t>Pros&gt; </a:t>
            </a:r>
            <a:r>
              <a:rPr lang="en-US" b="1" dirty="0"/>
              <a:t>Preservation of laryngeal function.</a:t>
            </a:r>
            <a:endParaRPr lang="en-US" b="1" dirty="0"/>
          </a:p>
        </p:txBody>
      </p:sp>
      <p:pic>
        <p:nvPicPr>
          <p:cNvPr id="6" name="Picture 2" descr="Rawalpindi Medical University, Rawalpindi Orthotics and Prosthetics  admission – Admissions Info &amp;amp; Updates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0408" y="15448"/>
            <a:ext cx="891592" cy="84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 noChangeArrowheads="1"/>
          </p:cNvSpPr>
          <p:nvPr>
            <p:ph type="title"/>
          </p:nvPr>
        </p:nvSpPr>
        <p:spPr>
          <a:xfrm>
            <a:off x="1913581" y="812615"/>
            <a:ext cx="6589712" cy="1281112"/>
          </a:xfrm>
        </p:spPr>
        <p:txBody>
          <a:bodyPr/>
          <a:lstStyle/>
          <a:p>
            <a:pPr algn="ctr" eaLnBrk="1" hangingPunct="1"/>
            <a:r>
              <a:rPr lang="en-US" altLang="en-US" b="1" dirty="0"/>
              <a:t>Biomedical Ethics</a:t>
            </a:r>
            <a:endParaRPr lang="en-US" altLang="en-US" b="1" dirty="0"/>
          </a:p>
        </p:txBody>
      </p:sp>
      <p:sp>
        <p:nvSpPr>
          <p:cNvPr id="54274" name="Rectangle 3"/>
          <p:cNvSpPr>
            <a:spLocks noGrp="1" noChangeArrowheads="1"/>
          </p:cNvSpPr>
          <p:nvPr>
            <p:ph idx="1"/>
          </p:nvPr>
        </p:nvSpPr>
        <p:spPr>
          <a:xfrm>
            <a:off x="656709" y="2454276"/>
            <a:ext cx="9804133" cy="4997450"/>
          </a:xfrm>
        </p:spPr>
        <p:txBody>
          <a:bodyPr/>
          <a:lstStyle/>
          <a:p>
            <a:pPr eaLnBrk="1" hangingPunct="1"/>
            <a:r>
              <a:rPr lang="en-US" altLang="en-US" dirty="0"/>
              <a:t>Before doing any medical and surgical treatment, informed consent must be taken </a:t>
            </a:r>
            <a:endParaRPr lang="en-US" altLang="en-US" dirty="0"/>
          </a:p>
          <a:p>
            <a:pPr eaLnBrk="1" hangingPunct="1"/>
            <a:r>
              <a:rPr lang="en-US" altLang="en-US" dirty="0"/>
              <a:t>Prognosis should be explained to patients and attendants</a:t>
            </a:r>
            <a:endParaRPr lang="en-US" altLang="en-US" dirty="0"/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7620000" y="152400"/>
            <a:ext cx="284084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itchFamily="2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itchFamily="2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itchFamily="2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itchFamily="2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itchFamily="2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itchFamily="2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itchFamily="2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itchFamily="2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itchFamily="2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dirty="0">
                <a:solidFill>
                  <a:schemeClr val="tx1"/>
                </a:solidFill>
              </a:rPr>
              <a:t>Longitudinal Integration</a:t>
            </a:r>
            <a:endParaRPr lang="en-US" altLang="en-US" dirty="0">
              <a:solidFill>
                <a:schemeClr val="tx1"/>
              </a:solidFill>
            </a:endParaRPr>
          </a:p>
        </p:txBody>
      </p:sp>
      <p:pic>
        <p:nvPicPr>
          <p:cNvPr id="6" name="Picture 2" descr="Rawalpindi Medical University, Rawalpindi Orthotics and Prosthetics  admission – Admissions Info &amp;amp; Updates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0408" y="15448"/>
            <a:ext cx="891592" cy="84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 noChangeArrowheads="1"/>
          </p:cNvSpPr>
          <p:nvPr>
            <p:ph type="title"/>
          </p:nvPr>
        </p:nvSpPr>
        <p:spPr>
          <a:xfrm>
            <a:off x="3468688" y="623888"/>
            <a:ext cx="6589712" cy="1281112"/>
          </a:xfrm>
        </p:spPr>
        <p:txBody>
          <a:bodyPr/>
          <a:lstStyle/>
          <a:p>
            <a:pPr eaLnBrk="1" hangingPunct="1"/>
            <a:r>
              <a:rPr lang="en-US" altLang="en-US" b="1" dirty="0"/>
              <a:t>Family Medicine</a:t>
            </a:r>
            <a:endParaRPr lang="en-US" altLang="en-US" b="1" dirty="0"/>
          </a:p>
        </p:txBody>
      </p:sp>
      <p:sp>
        <p:nvSpPr>
          <p:cNvPr id="55298" name="Rectangle 3"/>
          <p:cNvSpPr>
            <a:spLocks noGrp="1" noChangeArrowheads="1"/>
          </p:cNvSpPr>
          <p:nvPr>
            <p:ph idx="1"/>
          </p:nvPr>
        </p:nvSpPr>
        <p:spPr>
          <a:xfrm>
            <a:off x="337804" y="2241550"/>
            <a:ext cx="10876548" cy="4464050"/>
          </a:xfrm>
        </p:spPr>
        <p:txBody>
          <a:bodyPr/>
          <a:lstStyle/>
          <a:p>
            <a:pPr eaLnBrk="1" hangingPunct="1"/>
            <a:r>
              <a:rPr lang="en-US" altLang="en-US" dirty="0"/>
              <a:t>Any old smoker patient with hoarseness should be carefully evaluated by ENT specialist and FODL should be done in all patients.</a:t>
            </a:r>
            <a:endParaRPr lang="en-US" altLang="en-US" dirty="0"/>
          </a:p>
          <a:p>
            <a:pPr eaLnBrk="1" hangingPunct="1"/>
            <a:endParaRPr lang="en-US" altLang="en-US" dirty="0"/>
          </a:p>
          <a:p>
            <a:pPr eaLnBrk="1" hangingPunct="1"/>
            <a:endParaRPr lang="en-US" altLang="en-US" dirty="0"/>
          </a:p>
          <a:p>
            <a:pPr eaLnBrk="1" hangingPunct="1"/>
            <a:endParaRPr lang="en-US" altLang="en-US" dirty="0"/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7620000" y="152400"/>
            <a:ext cx="284084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itchFamily="2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itchFamily="2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itchFamily="2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itchFamily="2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itchFamily="2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itchFamily="2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itchFamily="2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itchFamily="2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itchFamily="2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dirty="0">
                <a:solidFill>
                  <a:schemeClr val="tx1"/>
                </a:solidFill>
              </a:rPr>
              <a:t>Longitudinal Integration</a:t>
            </a:r>
            <a:endParaRPr lang="en-US" altLang="en-US" dirty="0">
              <a:solidFill>
                <a:schemeClr val="tx1"/>
              </a:solidFill>
            </a:endParaRPr>
          </a:p>
        </p:txBody>
      </p:sp>
      <p:pic>
        <p:nvPicPr>
          <p:cNvPr id="5" name="Picture 2" descr="Rawalpindi Medical University, Rawalpindi Orthotics and Prosthetics  admission – Admissions Info &amp;amp; Updates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0408" y="15448"/>
            <a:ext cx="891592" cy="84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1"/>
          <a:srcRect b="11599"/>
          <a:stretch>
            <a:fillRect/>
          </a:stretch>
        </p:blipFill>
        <p:spPr>
          <a:xfrm>
            <a:off x="838200" y="721897"/>
            <a:ext cx="10586225" cy="5567390"/>
          </a:xfrm>
          <a:prstGeom prst="rect">
            <a:avLst/>
          </a:prstGeom>
        </p:spPr>
      </p:pic>
      <p:pic>
        <p:nvPicPr>
          <p:cNvPr id="7" name="Picture 2" descr="Rawalpindi Medical University, Rawalpindi Orthotics and Prosthetics  admission – Admissions Info &amp;amp; Updat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0408" y="15448"/>
            <a:ext cx="891592" cy="84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6619" y="831273"/>
            <a:ext cx="8911687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PROF UMER MODEL OF INTEGRATED LECTURE</a:t>
            </a:r>
            <a:endParaRPr lang="en-US" dirty="0"/>
          </a:p>
        </p:txBody>
      </p:sp>
      <p:pic>
        <p:nvPicPr>
          <p:cNvPr id="4" name="Content Placeholder 4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540" y="2112163"/>
            <a:ext cx="8116113" cy="4641273"/>
          </a:xfrm>
        </p:spPr>
      </p:pic>
      <p:pic>
        <p:nvPicPr>
          <p:cNvPr id="9" name="Picture 8" descr="Rawalpindi Medical University, Rawalpindi Orthotics and Prosthetics  admission – Admissions Info &amp;amp; Updat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0408" y="0"/>
            <a:ext cx="891592" cy="84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Rawalpindi Medical University, Rawalpindi Orthotics and Prosthetics  admission – Admissions Info &amp;amp; Updates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4964" y="15448"/>
            <a:ext cx="837036" cy="788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ontent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779" y="728771"/>
            <a:ext cx="10003398" cy="596591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At the end of this lecture you will learn</a:t>
            </a:r>
            <a:endParaRPr lang="en-US" dirty="0"/>
          </a:p>
          <a:p>
            <a:r>
              <a:rPr lang="en-US" dirty="0"/>
              <a:t>Anatomy &amp; subsites of larynx</a:t>
            </a:r>
            <a:endParaRPr lang="en-US" dirty="0"/>
          </a:p>
          <a:p>
            <a:r>
              <a:rPr lang="en-US" dirty="0"/>
              <a:t>Clinical Features of Laryngeal CA</a:t>
            </a:r>
            <a:endParaRPr lang="en-US" dirty="0"/>
          </a:p>
          <a:p>
            <a:r>
              <a:rPr lang="en-US" dirty="0"/>
              <a:t>Diagnostic Algorithm of Laryngeal CA</a:t>
            </a:r>
            <a:endParaRPr lang="en-US" dirty="0"/>
          </a:p>
          <a:p>
            <a:r>
              <a:rPr lang="en-US" dirty="0"/>
              <a:t>Staging of Laryngeal CA</a:t>
            </a:r>
            <a:endParaRPr lang="en-US" dirty="0"/>
          </a:p>
          <a:p>
            <a:r>
              <a:rPr lang="en-US" dirty="0"/>
              <a:t>Stage wise management of Laryngeal CA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en-US" sz="4400" dirty="0"/>
              <a:t>SPIRAL INTEGRATION WITH ANATOMY</a:t>
            </a:r>
            <a:endParaRPr lang="en-US" sz="4400" dirty="0"/>
          </a:p>
        </p:txBody>
      </p:sp>
      <p:pic>
        <p:nvPicPr>
          <p:cNvPr id="6" name="Picture 2" descr="Rawalpindi Medical University, Rawalpindi Orthotics and Prosthetics  admission – Admissions Info &amp;amp; Updates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0408" y="15448"/>
            <a:ext cx="891592" cy="84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557572" y="1639983"/>
            <a:ext cx="6161564" cy="4165260"/>
          </a:xfrm>
        </p:spPr>
      </p:pic>
      <p:pic>
        <p:nvPicPr>
          <p:cNvPr id="6" name="Picture 2" descr="Rawalpindi Medical University, Rawalpindi Orthotics and Prosthetics  admission – Admissions Info &amp;amp; Updat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0408" y="15448"/>
            <a:ext cx="891592" cy="84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Subsites of Larynx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1"/>
          <a:srcRect l="-106" t="28054" r="106" b="219"/>
          <a:stretch>
            <a:fillRect/>
          </a:stretch>
        </p:blipFill>
        <p:spPr>
          <a:xfrm>
            <a:off x="1009977" y="2096931"/>
            <a:ext cx="9526269" cy="4168401"/>
          </a:xfrm>
        </p:spPr>
      </p:pic>
      <p:pic>
        <p:nvPicPr>
          <p:cNvPr id="5" name="Picture 2" descr="Rawalpindi Medical University, Rawalpindi Orthotics and Prosthetics  admission – Admissions Info &amp;amp; Updat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0408" y="15448"/>
            <a:ext cx="891592" cy="84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888593" y="365125"/>
            <a:ext cx="5519891" cy="5874455"/>
          </a:xfrm>
          <a:prstGeom prst="rect">
            <a:avLst/>
          </a:prstGeom>
        </p:spPr>
      </p:pic>
      <p:pic>
        <p:nvPicPr>
          <p:cNvPr id="6" name="Picture 2" descr="Rawalpindi Medical University, Rawalpindi Orthotics and Prosthetics  admission – Admissions Info &amp;amp; Updat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0408" y="15448"/>
            <a:ext cx="891592" cy="84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4829</Words>
  <Application>WPS Presentation</Application>
  <PresentationFormat>Widescreen</PresentationFormat>
  <Paragraphs>266</Paragraphs>
  <Slides>40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40</vt:i4>
      </vt:variant>
    </vt:vector>
  </HeadingPairs>
  <TitlesOfParts>
    <vt:vector size="52" baseType="lpstr">
      <vt:lpstr>Arial</vt:lpstr>
      <vt:lpstr>SimSun</vt:lpstr>
      <vt:lpstr>Wingdings</vt:lpstr>
      <vt:lpstr>Calibri Light</vt:lpstr>
      <vt:lpstr>Calibri</vt:lpstr>
      <vt:lpstr>Microsoft YaHei</vt:lpstr>
      <vt:lpstr>Arial Unicode MS</vt:lpstr>
      <vt:lpstr>Wingdings 3</vt:lpstr>
      <vt:lpstr>Symbol</vt:lpstr>
      <vt:lpstr>Century Gothic</vt:lpstr>
      <vt:lpstr>Times New Roman</vt:lpstr>
      <vt:lpstr>Office Theme</vt:lpstr>
      <vt:lpstr>CA LARYNX &amp; PREMALIGNANT CONDITIONS</vt:lpstr>
      <vt:lpstr>University Motto, Vision, Values &amp; Goals</vt:lpstr>
      <vt:lpstr>SEQUENCE OF LGIS</vt:lpstr>
      <vt:lpstr>PROF UMER MODEL OF INTEGRATED LECTURE</vt:lpstr>
      <vt:lpstr>Learning Objectives</vt:lpstr>
      <vt:lpstr>PowerPoint 演示文稿</vt:lpstr>
      <vt:lpstr>PowerPoint 演示文稿</vt:lpstr>
      <vt:lpstr>Subsites of Larynx</vt:lpstr>
      <vt:lpstr>PowerPoint 演示文稿</vt:lpstr>
      <vt:lpstr>LARYNGEAL CARCINOMA</vt:lpstr>
      <vt:lpstr>PowerPoint 演示文稿</vt:lpstr>
      <vt:lpstr>ETIOLOGY</vt:lpstr>
      <vt:lpstr>PowerPoint 演示文稿</vt:lpstr>
      <vt:lpstr>Histopathology</vt:lpstr>
      <vt:lpstr>Supraglottic Cancer</vt:lpstr>
      <vt:lpstr>Symptoms</vt:lpstr>
      <vt:lpstr>Glottic Cancer</vt:lpstr>
      <vt:lpstr>Subglottic Cancer</vt:lpstr>
      <vt:lpstr>APPROACH </vt:lpstr>
      <vt:lpstr>PowerPoint 演示文稿</vt:lpstr>
      <vt:lpstr>Diagnostic Modalities</vt:lpstr>
      <vt:lpstr>Imaging</vt:lpstr>
      <vt:lpstr>Supraglottis T staging</vt:lpstr>
      <vt:lpstr>Glottis T Staging</vt:lpstr>
      <vt:lpstr>Subglottis T Staging</vt:lpstr>
      <vt:lpstr>N staging</vt:lpstr>
      <vt:lpstr>TREATMENT OF LARYNGEAL CANCER</vt:lpstr>
      <vt:lpstr>Recommended treatment of Glottic CA</vt:lpstr>
      <vt:lpstr>Recommended treatment of supraglottic CA</vt:lpstr>
      <vt:lpstr>Radiotherapy</vt:lpstr>
      <vt:lpstr>Surgery</vt:lpstr>
      <vt:lpstr>Conservation surgery</vt:lpstr>
      <vt:lpstr>Total Laryngectomy</vt:lpstr>
      <vt:lpstr>Combined Therapy</vt:lpstr>
      <vt:lpstr>Endoscopic Resection With CO2 Laser</vt:lpstr>
      <vt:lpstr>Organ Preservation.</vt:lpstr>
      <vt:lpstr>Biomedical Ethics</vt:lpstr>
      <vt:lpstr>Family Medicine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 LARYNX</dc:title>
  <dc:creator>Zuneera Shabbir</dc:creator>
  <cp:lastModifiedBy>Fatima Shahid</cp:lastModifiedBy>
  <cp:revision>23</cp:revision>
  <dcterms:created xsi:type="dcterms:W3CDTF">2024-03-01T06:38:00Z</dcterms:created>
  <dcterms:modified xsi:type="dcterms:W3CDTF">2025-02-01T12:21:21Z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EEC4FBEFFB8F46FF8DA82239E4C63DD5_12</vt:lpwstr>
  </property>
  <property fmtid="{D5CDD505-2E9C-101B-9397-08002B2CF9AE}" pid="3" name="KSOProductBuildVer">
    <vt:lpwstr>1033-12.2.0.19805</vt:lpwstr>
  </property>
</Properties>
</file>