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07" r:id="rId4"/>
    <p:sldId id="333" r:id="rId5"/>
    <p:sldId id="335" r:id="rId7"/>
    <p:sldId id="334" r:id="rId8"/>
    <p:sldId id="341" r:id="rId9"/>
    <p:sldId id="287" r:id="rId10"/>
    <p:sldId id="257" r:id="rId11"/>
    <p:sldId id="293" r:id="rId12"/>
    <p:sldId id="277" r:id="rId13"/>
    <p:sldId id="259" r:id="rId14"/>
    <p:sldId id="260" r:id="rId15"/>
    <p:sldId id="291" r:id="rId16"/>
    <p:sldId id="261" r:id="rId17"/>
    <p:sldId id="258" r:id="rId18"/>
    <p:sldId id="288" r:id="rId19"/>
    <p:sldId id="294" r:id="rId20"/>
    <p:sldId id="262" r:id="rId21"/>
    <p:sldId id="263" r:id="rId22"/>
    <p:sldId id="296" r:id="rId23"/>
    <p:sldId id="295" r:id="rId24"/>
    <p:sldId id="265" r:id="rId25"/>
    <p:sldId id="289" r:id="rId26"/>
    <p:sldId id="266" r:id="rId27"/>
    <p:sldId id="267" r:id="rId28"/>
    <p:sldId id="268" r:id="rId29"/>
    <p:sldId id="278" r:id="rId30"/>
    <p:sldId id="269" r:id="rId31"/>
    <p:sldId id="270" r:id="rId32"/>
    <p:sldId id="271" r:id="rId33"/>
    <p:sldId id="337" r:id="rId34"/>
    <p:sldId id="272" r:id="rId35"/>
    <p:sldId id="273" r:id="rId36"/>
    <p:sldId id="279" r:id="rId37"/>
    <p:sldId id="338" r:id="rId38"/>
    <p:sldId id="281" r:id="rId39"/>
    <p:sldId id="275" r:id="rId40"/>
    <p:sldId id="274" r:id="rId41"/>
    <p:sldId id="276" r:id="rId42"/>
    <p:sldId id="282" r:id="rId43"/>
    <p:sldId id="283" r:id="rId44"/>
    <p:sldId id="284" r:id="rId45"/>
    <p:sldId id="285" r:id="rId46"/>
    <p:sldId id="286" r:id="rId47"/>
    <p:sldId id="340" r:id="rId48"/>
    <p:sldId id="33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09E6F-E520-4B54-B696-6FFBCCCCF2D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131E4-5A15-406F-B14B-27F4F8591CBB}">
      <dgm:prSet phldrT="[Text]"/>
      <dgm:spPr/>
      <dgm:t>
        <a:bodyPr/>
        <a:lstStyle/>
        <a:p>
          <a:r>
            <a:rPr lang="en-US" dirty="0"/>
            <a:t>Paired Cartilages</a:t>
          </a:r>
        </a:p>
      </dgm:t>
    </dgm:pt>
    <dgm:pt modelId="{22209E71-AE4E-4817-82B6-EECE04797E31}" cxnId="{16C8BBE9-DB1C-40CE-AB88-D402770AC443}" type="parTrans">
      <dgm:prSet/>
      <dgm:spPr/>
      <dgm:t>
        <a:bodyPr/>
        <a:lstStyle/>
        <a:p>
          <a:endParaRPr lang="en-US"/>
        </a:p>
      </dgm:t>
    </dgm:pt>
    <dgm:pt modelId="{924E1214-8F4C-4DE3-BB2C-143ED0B49226}" cxnId="{16C8BBE9-DB1C-40CE-AB88-D402770AC443}" type="sibTrans">
      <dgm:prSet/>
      <dgm:spPr/>
      <dgm:t>
        <a:bodyPr/>
        <a:lstStyle/>
        <a:p>
          <a:endParaRPr lang="en-US"/>
        </a:p>
      </dgm:t>
    </dgm:pt>
    <dgm:pt modelId="{A4E6F723-087F-4D15-9F77-94567B102F15}">
      <dgm:prSet phldrT="[Text]"/>
      <dgm:spPr/>
      <dgm:t>
        <a:bodyPr/>
        <a:lstStyle/>
        <a:p>
          <a:r>
            <a:rPr lang="en-US" dirty="0"/>
            <a:t>Arytenoid</a:t>
          </a:r>
        </a:p>
      </dgm:t>
    </dgm:pt>
    <dgm:pt modelId="{CD07C4E7-1A1C-4B67-B7F5-24AA7B58375D}" cxnId="{8BAC210A-5E06-4604-AB71-48B10DADF809}" type="parTrans">
      <dgm:prSet/>
      <dgm:spPr/>
      <dgm:t>
        <a:bodyPr/>
        <a:lstStyle/>
        <a:p>
          <a:endParaRPr lang="en-US"/>
        </a:p>
      </dgm:t>
    </dgm:pt>
    <dgm:pt modelId="{70A4C7B8-5729-4FC7-B2E1-89D8613CEA56}" cxnId="{8BAC210A-5E06-4604-AB71-48B10DADF809}" type="sibTrans">
      <dgm:prSet/>
      <dgm:spPr/>
      <dgm:t>
        <a:bodyPr/>
        <a:lstStyle/>
        <a:p>
          <a:endParaRPr lang="en-US"/>
        </a:p>
      </dgm:t>
    </dgm:pt>
    <dgm:pt modelId="{2400B1CC-5923-481C-8B13-80AA3CEB7DE3}">
      <dgm:prSet phldrT="[Text]"/>
      <dgm:spPr/>
      <dgm:t>
        <a:bodyPr/>
        <a:lstStyle/>
        <a:p>
          <a:r>
            <a:rPr lang="en-US" dirty="0"/>
            <a:t>Corniculate</a:t>
          </a:r>
        </a:p>
      </dgm:t>
    </dgm:pt>
    <dgm:pt modelId="{92BD511B-0A1A-4CB7-9B26-199F210CF9E2}" cxnId="{ACC7B12A-C240-4A99-BBA7-CF0957EDF17D}" type="parTrans">
      <dgm:prSet/>
      <dgm:spPr/>
      <dgm:t>
        <a:bodyPr/>
        <a:lstStyle/>
        <a:p>
          <a:endParaRPr lang="en-US"/>
        </a:p>
      </dgm:t>
    </dgm:pt>
    <dgm:pt modelId="{6880D315-26F3-4330-8659-B79FB58D17C3}" cxnId="{ACC7B12A-C240-4A99-BBA7-CF0957EDF17D}" type="sibTrans">
      <dgm:prSet/>
      <dgm:spPr/>
      <dgm:t>
        <a:bodyPr/>
        <a:lstStyle/>
        <a:p>
          <a:endParaRPr lang="en-US"/>
        </a:p>
      </dgm:t>
    </dgm:pt>
    <dgm:pt modelId="{E026717B-EA7C-4A6F-BEC8-ABC21B8F4B4A}">
      <dgm:prSet phldrT="[Text]"/>
      <dgm:spPr/>
      <dgm:t>
        <a:bodyPr/>
        <a:lstStyle/>
        <a:p>
          <a:r>
            <a:rPr lang="en-US" dirty="0"/>
            <a:t>Unpaired Cartilages</a:t>
          </a:r>
        </a:p>
      </dgm:t>
    </dgm:pt>
    <dgm:pt modelId="{368BA3CC-8B38-425C-8F3E-92B71A05250D}" cxnId="{039B4F81-A4B7-473F-AA75-F0159105F0F5}" type="parTrans">
      <dgm:prSet/>
      <dgm:spPr/>
      <dgm:t>
        <a:bodyPr/>
        <a:lstStyle/>
        <a:p>
          <a:endParaRPr lang="en-US"/>
        </a:p>
      </dgm:t>
    </dgm:pt>
    <dgm:pt modelId="{B914F289-B892-4C78-8F6E-3D7799F9DF0D}" cxnId="{039B4F81-A4B7-473F-AA75-F0159105F0F5}" type="sibTrans">
      <dgm:prSet/>
      <dgm:spPr/>
      <dgm:t>
        <a:bodyPr/>
        <a:lstStyle/>
        <a:p>
          <a:endParaRPr lang="en-US"/>
        </a:p>
      </dgm:t>
    </dgm:pt>
    <dgm:pt modelId="{7B7044BD-E9E8-427C-93E1-D2BD5FE4DE04}">
      <dgm:prSet phldrT="[Text]"/>
      <dgm:spPr/>
      <dgm:t>
        <a:bodyPr/>
        <a:lstStyle/>
        <a:p>
          <a:r>
            <a:rPr lang="en-US" dirty="0"/>
            <a:t>Thyroid</a:t>
          </a:r>
        </a:p>
      </dgm:t>
    </dgm:pt>
    <dgm:pt modelId="{22FF6DEA-14E9-4E23-B0AA-99DFACFF3B20}" cxnId="{0F101645-33FF-470D-BE4B-0C7E33D3B66E}" type="parTrans">
      <dgm:prSet/>
      <dgm:spPr/>
      <dgm:t>
        <a:bodyPr/>
        <a:lstStyle/>
        <a:p>
          <a:endParaRPr lang="en-US"/>
        </a:p>
      </dgm:t>
    </dgm:pt>
    <dgm:pt modelId="{CA3F7008-CE02-4AFE-991F-0AB128D43C6E}" cxnId="{0F101645-33FF-470D-BE4B-0C7E33D3B66E}" type="sibTrans">
      <dgm:prSet/>
      <dgm:spPr/>
      <dgm:t>
        <a:bodyPr/>
        <a:lstStyle/>
        <a:p>
          <a:endParaRPr lang="en-US"/>
        </a:p>
      </dgm:t>
    </dgm:pt>
    <dgm:pt modelId="{48AD8ADF-5169-492A-8264-271E6C0D93AC}">
      <dgm:prSet phldrT="[Text]"/>
      <dgm:spPr/>
      <dgm:t>
        <a:bodyPr/>
        <a:lstStyle/>
        <a:p>
          <a:r>
            <a:rPr lang="en-US" dirty="0"/>
            <a:t>Cricoid</a:t>
          </a:r>
        </a:p>
      </dgm:t>
    </dgm:pt>
    <dgm:pt modelId="{4351FFB9-DD1B-447F-BE28-2A9457EE9821}" cxnId="{78C59232-CC62-41FE-9BC6-DFBFD8524B34}" type="parTrans">
      <dgm:prSet/>
      <dgm:spPr/>
      <dgm:t>
        <a:bodyPr/>
        <a:lstStyle/>
        <a:p>
          <a:endParaRPr lang="en-US"/>
        </a:p>
      </dgm:t>
    </dgm:pt>
    <dgm:pt modelId="{27188A90-B065-4BB0-8F22-CBDFBBD7C2B5}" cxnId="{78C59232-CC62-41FE-9BC6-DFBFD8524B34}" type="sibTrans">
      <dgm:prSet/>
      <dgm:spPr/>
      <dgm:t>
        <a:bodyPr/>
        <a:lstStyle/>
        <a:p>
          <a:endParaRPr lang="en-US"/>
        </a:p>
      </dgm:t>
    </dgm:pt>
    <dgm:pt modelId="{2776232F-56A7-4A60-96F2-B7B5E188CB0C}">
      <dgm:prSet/>
      <dgm:spPr/>
      <dgm:t>
        <a:bodyPr/>
        <a:lstStyle/>
        <a:p>
          <a:r>
            <a:rPr lang="en-US" dirty="0"/>
            <a:t>Cuneiform</a:t>
          </a:r>
        </a:p>
      </dgm:t>
    </dgm:pt>
    <dgm:pt modelId="{6A1FB41B-F5EA-4CBF-B1E4-279C0D8AA5D3}" cxnId="{005A83AD-1BD7-4C8E-B076-306341E40452}" type="parTrans">
      <dgm:prSet/>
      <dgm:spPr/>
      <dgm:t>
        <a:bodyPr/>
        <a:lstStyle/>
        <a:p>
          <a:endParaRPr lang="en-US"/>
        </a:p>
      </dgm:t>
    </dgm:pt>
    <dgm:pt modelId="{80672D50-0457-4675-B68D-F6C19C86CB57}" cxnId="{005A83AD-1BD7-4C8E-B076-306341E40452}" type="sibTrans">
      <dgm:prSet/>
      <dgm:spPr/>
      <dgm:t>
        <a:bodyPr/>
        <a:lstStyle/>
        <a:p>
          <a:endParaRPr lang="en-US"/>
        </a:p>
      </dgm:t>
    </dgm:pt>
    <dgm:pt modelId="{4EC78BCD-8188-427B-9CA0-C34B2FA464B3}">
      <dgm:prSet/>
      <dgm:spPr/>
      <dgm:t>
        <a:bodyPr/>
        <a:lstStyle/>
        <a:p>
          <a:r>
            <a:rPr lang="en-US" dirty="0"/>
            <a:t>Epiglottis</a:t>
          </a:r>
        </a:p>
      </dgm:t>
    </dgm:pt>
    <dgm:pt modelId="{2B1BE14D-5DE0-4D94-BBD2-786CA8D071AB}" cxnId="{A3B2B8FD-28A7-4769-97AF-BA82063A2235}" type="parTrans">
      <dgm:prSet/>
      <dgm:spPr/>
      <dgm:t>
        <a:bodyPr/>
        <a:lstStyle/>
        <a:p>
          <a:endParaRPr lang="en-US"/>
        </a:p>
      </dgm:t>
    </dgm:pt>
    <dgm:pt modelId="{83DE5532-7A61-43C3-BC12-058F500740B7}" cxnId="{A3B2B8FD-28A7-4769-97AF-BA82063A2235}" type="sibTrans">
      <dgm:prSet/>
      <dgm:spPr/>
      <dgm:t>
        <a:bodyPr/>
        <a:lstStyle/>
        <a:p>
          <a:endParaRPr lang="en-US"/>
        </a:p>
      </dgm:t>
    </dgm:pt>
    <dgm:pt modelId="{AE5733F4-FDD5-4D95-8A78-3A9FE411E3BB}" type="pres">
      <dgm:prSet presAssocID="{ADA09E6F-E520-4B54-B696-6FFBCCCCF2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55E108-EC04-445F-8C9D-5A97D097F8DC}" type="pres">
      <dgm:prSet presAssocID="{CED131E4-5A15-406F-B14B-27F4F8591CBB}" presName="root" presStyleCnt="0"/>
      <dgm:spPr/>
    </dgm:pt>
    <dgm:pt modelId="{105AB695-56DA-4734-9855-34B032D0D4F8}" type="pres">
      <dgm:prSet presAssocID="{CED131E4-5A15-406F-B14B-27F4F8591CBB}" presName="rootComposite" presStyleCnt="0"/>
      <dgm:spPr/>
    </dgm:pt>
    <dgm:pt modelId="{9B9AF411-A405-4381-B1ED-8BA391261875}" type="pres">
      <dgm:prSet presAssocID="{CED131E4-5A15-406F-B14B-27F4F8591CBB}" presName="rootText" presStyleLbl="node1" presStyleIdx="0" presStyleCnt="2"/>
      <dgm:spPr/>
    </dgm:pt>
    <dgm:pt modelId="{E3395E87-5C58-4A5E-AF29-309E49E45921}" type="pres">
      <dgm:prSet presAssocID="{CED131E4-5A15-406F-B14B-27F4F8591CBB}" presName="rootConnector" presStyleLbl="node1" presStyleIdx="0" presStyleCnt="2"/>
      <dgm:spPr/>
    </dgm:pt>
    <dgm:pt modelId="{2B0114F2-417F-48C4-9365-9F9D8418624A}" type="pres">
      <dgm:prSet presAssocID="{CED131E4-5A15-406F-B14B-27F4F8591CBB}" presName="childShape" presStyleCnt="0"/>
      <dgm:spPr/>
    </dgm:pt>
    <dgm:pt modelId="{1D6EE07F-80AB-420B-B6DA-0CDA6AF2B878}" type="pres">
      <dgm:prSet presAssocID="{CD07C4E7-1A1C-4B67-B7F5-24AA7B58375D}" presName="Name13" presStyleLbl="parChTrans1D2" presStyleIdx="0" presStyleCnt="6"/>
      <dgm:spPr/>
    </dgm:pt>
    <dgm:pt modelId="{E4EDF324-26F1-4F7F-8771-B0196AD31698}" type="pres">
      <dgm:prSet presAssocID="{A4E6F723-087F-4D15-9F77-94567B102F15}" presName="childText" presStyleLbl="bgAcc1" presStyleIdx="0" presStyleCnt="6">
        <dgm:presLayoutVars>
          <dgm:bulletEnabled val="1"/>
        </dgm:presLayoutVars>
      </dgm:prSet>
      <dgm:spPr/>
    </dgm:pt>
    <dgm:pt modelId="{C1610C0C-9375-4971-ABFC-5EB18CF279DD}" type="pres">
      <dgm:prSet presAssocID="{92BD511B-0A1A-4CB7-9B26-199F210CF9E2}" presName="Name13" presStyleLbl="parChTrans1D2" presStyleIdx="1" presStyleCnt="6"/>
      <dgm:spPr/>
    </dgm:pt>
    <dgm:pt modelId="{C255217E-7365-404D-961C-AC0D1B5D6D03}" type="pres">
      <dgm:prSet presAssocID="{2400B1CC-5923-481C-8B13-80AA3CEB7DE3}" presName="childText" presStyleLbl="bgAcc1" presStyleIdx="1" presStyleCnt="6">
        <dgm:presLayoutVars>
          <dgm:bulletEnabled val="1"/>
        </dgm:presLayoutVars>
      </dgm:prSet>
      <dgm:spPr/>
    </dgm:pt>
    <dgm:pt modelId="{A000A94C-1817-4C13-83AC-66B7CA2D3198}" type="pres">
      <dgm:prSet presAssocID="{6A1FB41B-F5EA-4CBF-B1E4-279C0D8AA5D3}" presName="Name13" presStyleLbl="parChTrans1D2" presStyleIdx="2" presStyleCnt="6"/>
      <dgm:spPr/>
    </dgm:pt>
    <dgm:pt modelId="{5444041B-B23C-4A8C-B29E-0E8A502BE63F}" type="pres">
      <dgm:prSet presAssocID="{2776232F-56A7-4A60-96F2-B7B5E188CB0C}" presName="childText" presStyleLbl="bgAcc1" presStyleIdx="2" presStyleCnt="6">
        <dgm:presLayoutVars>
          <dgm:bulletEnabled val="1"/>
        </dgm:presLayoutVars>
      </dgm:prSet>
      <dgm:spPr/>
    </dgm:pt>
    <dgm:pt modelId="{86EC891F-BC1F-47C7-A58C-9E88052CADC8}" type="pres">
      <dgm:prSet presAssocID="{E026717B-EA7C-4A6F-BEC8-ABC21B8F4B4A}" presName="root" presStyleCnt="0"/>
      <dgm:spPr/>
    </dgm:pt>
    <dgm:pt modelId="{45CA25E5-0FAC-47C6-A85D-6B14024A076C}" type="pres">
      <dgm:prSet presAssocID="{E026717B-EA7C-4A6F-BEC8-ABC21B8F4B4A}" presName="rootComposite" presStyleCnt="0"/>
      <dgm:spPr/>
    </dgm:pt>
    <dgm:pt modelId="{0158E274-DEF8-46B0-B964-E5D85F5A4A34}" type="pres">
      <dgm:prSet presAssocID="{E026717B-EA7C-4A6F-BEC8-ABC21B8F4B4A}" presName="rootText" presStyleLbl="node1" presStyleIdx="1" presStyleCnt="2"/>
      <dgm:spPr/>
    </dgm:pt>
    <dgm:pt modelId="{185F457A-334C-4E51-8067-241C44609ED2}" type="pres">
      <dgm:prSet presAssocID="{E026717B-EA7C-4A6F-BEC8-ABC21B8F4B4A}" presName="rootConnector" presStyleLbl="node1" presStyleIdx="1" presStyleCnt="2"/>
      <dgm:spPr/>
    </dgm:pt>
    <dgm:pt modelId="{177C20BF-1483-4310-8A66-9086B085F843}" type="pres">
      <dgm:prSet presAssocID="{E026717B-EA7C-4A6F-BEC8-ABC21B8F4B4A}" presName="childShape" presStyleCnt="0"/>
      <dgm:spPr/>
    </dgm:pt>
    <dgm:pt modelId="{AE63E567-83B0-4C56-BBBE-6D5BAAD574DA}" type="pres">
      <dgm:prSet presAssocID="{22FF6DEA-14E9-4E23-B0AA-99DFACFF3B20}" presName="Name13" presStyleLbl="parChTrans1D2" presStyleIdx="3" presStyleCnt="6"/>
      <dgm:spPr/>
    </dgm:pt>
    <dgm:pt modelId="{78D1A5B6-9DD5-4FA6-B84C-5279ED80D9D8}" type="pres">
      <dgm:prSet presAssocID="{7B7044BD-E9E8-427C-93E1-D2BD5FE4DE04}" presName="childText" presStyleLbl="bgAcc1" presStyleIdx="3" presStyleCnt="6">
        <dgm:presLayoutVars>
          <dgm:bulletEnabled val="1"/>
        </dgm:presLayoutVars>
      </dgm:prSet>
      <dgm:spPr/>
    </dgm:pt>
    <dgm:pt modelId="{7975183C-F9FB-4BAD-B4F1-1E1E4CC05493}" type="pres">
      <dgm:prSet presAssocID="{4351FFB9-DD1B-447F-BE28-2A9457EE9821}" presName="Name13" presStyleLbl="parChTrans1D2" presStyleIdx="4" presStyleCnt="6"/>
      <dgm:spPr/>
    </dgm:pt>
    <dgm:pt modelId="{7FB54D6C-E115-4D14-BD86-A12546731778}" type="pres">
      <dgm:prSet presAssocID="{48AD8ADF-5169-492A-8264-271E6C0D93AC}" presName="childText" presStyleLbl="bgAcc1" presStyleIdx="4" presStyleCnt="6">
        <dgm:presLayoutVars>
          <dgm:bulletEnabled val="1"/>
        </dgm:presLayoutVars>
      </dgm:prSet>
      <dgm:spPr/>
    </dgm:pt>
    <dgm:pt modelId="{2D8EFD29-996C-4D50-B93D-DD59142B7E25}" type="pres">
      <dgm:prSet presAssocID="{2B1BE14D-5DE0-4D94-BBD2-786CA8D071AB}" presName="Name13" presStyleLbl="parChTrans1D2" presStyleIdx="5" presStyleCnt="6"/>
      <dgm:spPr/>
    </dgm:pt>
    <dgm:pt modelId="{28AF5A29-3885-4787-AC46-3953B184C7D8}" type="pres">
      <dgm:prSet presAssocID="{4EC78BCD-8188-427B-9CA0-C34B2FA464B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9203301-F6DB-4AF8-8866-BC1D5304C198}" type="presOf" srcId="{E026717B-EA7C-4A6F-BEC8-ABC21B8F4B4A}" destId="{185F457A-334C-4E51-8067-241C44609ED2}" srcOrd="1" destOrd="0" presId="urn:microsoft.com/office/officeart/2005/8/layout/hierarchy3"/>
    <dgm:cxn modelId="{8BAC210A-5E06-4604-AB71-48B10DADF809}" srcId="{CED131E4-5A15-406F-B14B-27F4F8591CBB}" destId="{A4E6F723-087F-4D15-9F77-94567B102F15}" srcOrd="0" destOrd="0" parTransId="{CD07C4E7-1A1C-4B67-B7F5-24AA7B58375D}" sibTransId="{70A4C7B8-5729-4FC7-B2E1-89D8613CEA56}"/>
    <dgm:cxn modelId="{04987216-9283-4D36-A498-2D75044F7E65}" type="presOf" srcId="{48AD8ADF-5169-492A-8264-271E6C0D93AC}" destId="{7FB54D6C-E115-4D14-BD86-A12546731778}" srcOrd="0" destOrd="0" presId="urn:microsoft.com/office/officeart/2005/8/layout/hierarchy3"/>
    <dgm:cxn modelId="{ED173617-D1FA-4AA3-8AD0-B6B5411A55D0}" type="presOf" srcId="{92BD511B-0A1A-4CB7-9B26-199F210CF9E2}" destId="{C1610C0C-9375-4971-ABFC-5EB18CF279DD}" srcOrd="0" destOrd="0" presId="urn:microsoft.com/office/officeart/2005/8/layout/hierarchy3"/>
    <dgm:cxn modelId="{ACC7B12A-C240-4A99-BBA7-CF0957EDF17D}" srcId="{CED131E4-5A15-406F-B14B-27F4F8591CBB}" destId="{2400B1CC-5923-481C-8B13-80AA3CEB7DE3}" srcOrd="1" destOrd="0" parTransId="{92BD511B-0A1A-4CB7-9B26-199F210CF9E2}" sibTransId="{6880D315-26F3-4330-8659-B79FB58D17C3}"/>
    <dgm:cxn modelId="{3B4FAD2B-09D2-44D6-A5DA-49FAABBA2C64}" type="presOf" srcId="{6A1FB41B-F5EA-4CBF-B1E4-279C0D8AA5D3}" destId="{A000A94C-1817-4C13-83AC-66B7CA2D3198}" srcOrd="0" destOrd="0" presId="urn:microsoft.com/office/officeart/2005/8/layout/hierarchy3"/>
    <dgm:cxn modelId="{78C59232-CC62-41FE-9BC6-DFBFD8524B34}" srcId="{E026717B-EA7C-4A6F-BEC8-ABC21B8F4B4A}" destId="{48AD8ADF-5169-492A-8264-271E6C0D93AC}" srcOrd="1" destOrd="0" parTransId="{4351FFB9-DD1B-447F-BE28-2A9457EE9821}" sibTransId="{27188A90-B065-4BB0-8F22-CBDFBBD7C2B5}"/>
    <dgm:cxn modelId="{D2EA8E3C-CFDA-4594-96F2-B8A2CDC8DD3F}" type="presOf" srcId="{ADA09E6F-E520-4B54-B696-6FFBCCCCF2D1}" destId="{AE5733F4-FDD5-4D95-8A78-3A9FE411E3BB}" srcOrd="0" destOrd="0" presId="urn:microsoft.com/office/officeart/2005/8/layout/hierarchy3"/>
    <dgm:cxn modelId="{0F101645-33FF-470D-BE4B-0C7E33D3B66E}" srcId="{E026717B-EA7C-4A6F-BEC8-ABC21B8F4B4A}" destId="{7B7044BD-E9E8-427C-93E1-D2BD5FE4DE04}" srcOrd="0" destOrd="0" parTransId="{22FF6DEA-14E9-4E23-B0AA-99DFACFF3B20}" sibTransId="{CA3F7008-CE02-4AFE-991F-0AB128D43C6E}"/>
    <dgm:cxn modelId="{8D4A9347-4A89-481F-90F2-11CE186DA081}" type="presOf" srcId="{2776232F-56A7-4A60-96F2-B7B5E188CB0C}" destId="{5444041B-B23C-4A8C-B29E-0E8A502BE63F}" srcOrd="0" destOrd="0" presId="urn:microsoft.com/office/officeart/2005/8/layout/hierarchy3"/>
    <dgm:cxn modelId="{7D5EDF48-B7FF-45A0-BB73-CB12802925DB}" type="presOf" srcId="{CED131E4-5A15-406F-B14B-27F4F8591CBB}" destId="{E3395E87-5C58-4A5E-AF29-309E49E45921}" srcOrd="1" destOrd="0" presId="urn:microsoft.com/office/officeart/2005/8/layout/hierarchy3"/>
    <dgm:cxn modelId="{8E2A3855-F99E-41D6-922B-6D72EB0647DE}" type="presOf" srcId="{E026717B-EA7C-4A6F-BEC8-ABC21B8F4B4A}" destId="{0158E274-DEF8-46B0-B964-E5D85F5A4A34}" srcOrd="0" destOrd="0" presId="urn:microsoft.com/office/officeart/2005/8/layout/hierarchy3"/>
    <dgm:cxn modelId="{039B4F81-A4B7-473F-AA75-F0159105F0F5}" srcId="{ADA09E6F-E520-4B54-B696-6FFBCCCCF2D1}" destId="{E026717B-EA7C-4A6F-BEC8-ABC21B8F4B4A}" srcOrd="1" destOrd="0" parTransId="{368BA3CC-8B38-425C-8F3E-92B71A05250D}" sibTransId="{B914F289-B892-4C78-8F6E-3D7799F9DF0D}"/>
    <dgm:cxn modelId="{53FB4C88-B7E2-4736-9320-15193C859F0A}" type="presOf" srcId="{A4E6F723-087F-4D15-9F77-94567B102F15}" destId="{E4EDF324-26F1-4F7F-8771-B0196AD31698}" srcOrd="0" destOrd="0" presId="urn:microsoft.com/office/officeart/2005/8/layout/hierarchy3"/>
    <dgm:cxn modelId="{035C1B96-CEE4-46FE-9B4E-62C0C2853E2B}" type="presOf" srcId="{2400B1CC-5923-481C-8B13-80AA3CEB7DE3}" destId="{C255217E-7365-404D-961C-AC0D1B5D6D03}" srcOrd="0" destOrd="0" presId="urn:microsoft.com/office/officeart/2005/8/layout/hierarchy3"/>
    <dgm:cxn modelId="{B4730FA2-6922-4353-B4BF-2AC5E19F29CE}" type="presOf" srcId="{4351FFB9-DD1B-447F-BE28-2A9457EE9821}" destId="{7975183C-F9FB-4BAD-B4F1-1E1E4CC05493}" srcOrd="0" destOrd="0" presId="urn:microsoft.com/office/officeart/2005/8/layout/hierarchy3"/>
    <dgm:cxn modelId="{EC35A0A4-AD63-4013-B88B-94E7FAC2A444}" type="presOf" srcId="{7B7044BD-E9E8-427C-93E1-D2BD5FE4DE04}" destId="{78D1A5B6-9DD5-4FA6-B84C-5279ED80D9D8}" srcOrd="0" destOrd="0" presId="urn:microsoft.com/office/officeart/2005/8/layout/hierarchy3"/>
    <dgm:cxn modelId="{005A83AD-1BD7-4C8E-B076-306341E40452}" srcId="{CED131E4-5A15-406F-B14B-27F4F8591CBB}" destId="{2776232F-56A7-4A60-96F2-B7B5E188CB0C}" srcOrd="2" destOrd="0" parTransId="{6A1FB41B-F5EA-4CBF-B1E4-279C0D8AA5D3}" sibTransId="{80672D50-0457-4675-B68D-F6C19C86CB57}"/>
    <dgm:cxn modelId="{A3DC38BE-159F-444E-8372-179A15C3C3C2}" type="presOf" srcId="{2B1BE14D-5DE0-4D94-BBD2-786CA8D071AB}" destId="{2D8EFD29-996C-4D50-B93D-DD59142B7E25}" srcOrd="0" destOrd="0" presId="urn:microsoft.com/office/officeart/2005/8/layout/hierarchy3"/>
    <dgm:cxn modelId="{B5D7F0C3-2F84-45AB-8B26-688CFFC5E23D}" type="presOf" srcId="{4EC78BCD-8188-427B-9CA0-C34B2FA464B3}" destId="{28AF5A29-3885-4787-AC46-3953B184C7D8}" srcOrd="0" destOrd="0" presId="urn:microsoft.com/office/officeart/2005/8/layout/hierarchy3"/>
    <dgm:cxn modelId="{B8935BDE-8986-4497-80B2-92EE6C83608F}" type="presOf" srcId="{CD07C4E7-1A1C-4B67-B7F5-24AA7B58375D}" destId="{1D6EE07F-80AB-420B-B6DA-0CDA6AF2B878}" srcOrd="0" destOrd="0" presId="urn:microsoft.com/office/officeart/2005/8/layout/hierarchy3"/>
    <dgm:cxn modelId="{16C8BBE9-DB1C-40CE-AB88-D402770AC443}" srcId="{ADA09E6F-E520-4B54-B696-6FFBCCCCF2D1}" destId="{CED131E4-5A15-406F-B14B-27F4F8591CBB}" srcOrd="0" destOrd="0" parTransId="{22209E71-AE4E-4817-82B6-EECE04797E31}" sibTransId="{924E1214-8F4C-4DE3-BB2C-143ED0B49226}"/>
    <dgm:cxn modelId="{E09956EB-97E1-44CD-BE11-1A1F67DEA58D}" type="presOf" srcId="{22FF6DEA-14E9-4E23-B0AA-99DFACFF3B20}" destId="{AE63E567-83B0-4C56-BBBE-6D5BAAD574DA}" srcOrd="0" destOrd="0" presId="urn:microsoft.com/office/officeart/2005/8/layout/hierarchy3"/>
    <dgm:cxn modelId="{F10E50F3-1699-4EF6-9FA1-6552353251CB}" type="presOf" srcId="{CED131E4-5A15-406F-B14B-27F4F8591CBB}" destId="{9B9AF411-A405-4381-B1ED-8BA391261875}" srcOrd="0" destOrd="0" presId="urn:microsoft.com/office/officeart/2005/8/layout/hierarchy3"/>
    <dgm:cxn modelId="{A3B2B8FD-28A7-4769-97AF-BA82063A2235}" srcId="{E026717B-EA7C-4A6F-BEC8-ABC21B8F4B4A}" destId="{4EC78BCD-8188-427B-9CA0-C34B2FA464B3}" srcOrd="2" destOrd="0" parTransId="{2B1BE14D-5DE0-4D94-BBD2-786CA8D071AB}" sibTransId="{83DE5532-7A61-43C3-BC12-058F500740B7}"/>
    <dgm:cxn modelId="{C5EDCEDB-F2E8-4A3A-9905-0E3EC25CF18D}" type="presParOf" srcId="{AE5733F4-FDD5-4D95-8A78-3A9FE411E3BB}" destId="{0955E108-EC04-445F-8C9D-5A97D097F8DC}" srcOrd="0" destOrd="0" presId="urn:microsoft.com/office/officeart/2005/8/layout/hierarchy3"/>
    <dgm:cxn modelId="{DAA09B6F-F11D-4CE5-AF41-F1EA426D1CEB}" type="presParOf" srcId="{0955E108-EC04-445F-8C9D-5A97D097F8DC}" destId="{105AB695-56DA-4734-9855-34B032D0D4F8}" srcOrd="0" destOrd="0" presId="urn:microsoft.com/office/officeart/2005/8/layout/hierarchy3"/>
    <dgm:cxn modelId="{5C7CDA8D-42C9-4801-B8F3-39A3120FE8D7}" type="presParOf" srcId="{105AB695-56DA-4734-9855-34B032D0D4F8}" destId="{9B9AF411-A405-4381-B1ED-8BA391261875}" srcOrd="0" destOrd="0" presId="urn:microsoft.com/office/officeart/2005/8/layout/hierarchy3"/>
    <dgm:cxn modelId="{DF40409F-6957-4E8C-92CA-5DF24BAD0DB6}" type="presParOf" srcId="{105AB695-56DA-4734-9855-34B032D0D4F8}" destId="{E3395E87-5C58-4A5E-AF29-309E49E45921}" srcOrd="1" destOrd="0" presId="urn:microsoft.com/office/officeart/2005/8/layout/hierarchy3"/>
    <dgm:cxn modelId="{C4795D5D-83C1-4C9B-B7D0-67E2F72245AE}" type="presParOf" srcId="{0955E108-EC04-445F-8C9D-5A97D097F8DC}" destId="{2B0114F2-417F-48C4-9365-9F9D8418624A}" srcOrd="1" destOrd="0" presId="urn:microsoft.com/office/officeart/2005/8/layout/hierarchy3"/>
    <dgm:cxn modelId="{002DD275-1BCA-40D7-AAC2-2AD641A9E60D}" type="presParOf" srcId="{2B0114F2-417F-48C4-9365-9F9D8418624A}" destId="{1D6EE07F-80AB-420B-B6DA-0CDA6AF2B878}" srcOrd="0" destOrd="0" presId="urn:microsoft.com/office/officeart/2005/8/layout/hierarchy3"/>
    <dgm:cxn modelId="{4FF58EE7-1229-4AC1-A76D-C86A75A02FFE}" type="presParOf" srcId="{2B0114F2-417F-48C4-9365-9F9D8418624A}" destId="{E4EDF324-26F1-4F7F-8771-B0196AD31698}" srcOrd="1" destOrd="0" presId="urn:microsoft.com/office/officeart/2005/8/layout/hierarchy3"/>
    <dgm:cxn modelId="{9B1F89EC-2E16-4C85-8517-48A6EF4E762F}" type="presParOf" srcId="{2B0114F2-417F-48C4-9365-9F9D8418624A}" destId="{C1610C0C-9375-4971-ABFC-5EB18CF279DD}" srcOrd="2" destOrd="0" presId="urn:microsoft.com/office/officeart/2005/8/layout/hierarchy3"/>
    <dgm:cxn modelId="{A72D3A8C-241D-47E3-80A6-F9DE381E5039}" type="presParOf" srcId="{2B0114F2-417F-48C4-9365-9F9D8418624A}" destId="{C255217E-7365-404D-961C-AC0D1B5D6D03}" srcOrd="3" destOrd="0" presId="urn:microsoft.com/office/officeart/2005/8/layout/hierarchy3"/>
    <dgm:cxn modelId="{01A0314E-8EAC-4D43-8F23-C354EC341E0F}" type="presParOf" srcId="{2B0114F2-417F-48C4-9365-9F9D8418624A}" destId="{A000A94C-1817-4C13-83AC-66B7CA2D3198}" srcOrd="4" destOrd="0" presId="urn:microsoft.com/office/officeart/2005/8/layout/hierarchy3"/>
    <dgm:cxn modelId="{FD3F9492-BB1E-47AF-A097-29DB9F63541D}" type="presParOf" srcId="{2B0114F2-417F-48C4-9365-9F9D8418624A}" destId="{5444041B-B23C-4A8C-B29E-0E8A502BE63F}" srcOrd="5" destOrd="0" presId="urn:microsoft.com/office/officeart/2005/8/layout/hierarchy3"/>
    <dgm:cxn modelId="{61CDDEEE-E6BA-4D7C-8074-E909DACF1D52}" type="presParOf" srcId="{AE5733F4-FDD5-4D95-8A78-3A9FE411E3BB}" destId="{86EC891F-BC1F-47C7-A58C-9E88052CADC8}" srcOrd="1" destOrd="0" presId="urn:microsoft.com/office/officeart/2005/8/layout/hierarchy3"/>
    <dgm:cxn modelId="{0CCF47DA-F278-4C08-B63D-1FFF90E9760D}" type="presParOf" srcId="{86EC891F-BC1F-47C7-A58C-9E88052CADC8}" destId="{45CA25E5-0FAC-47C6-A85D-6B14024A076C}" srcOrd="0" destOrd="0" presId="urn:microsoft.com/office/officeart/2005/8/layout/hierarchy3"/>
    <dgm:cxn modelId="{FC838EB8-D4BB-45F8-917F-F719A36BCF55}" type="presParOf" srcId="{45CA25E5-0FAC-47C6-A85D-6B14024A076C}" destId="{0158E274-DEF8-46B0-B964-E5D85F5A4A34}" srcOrd="0" destOrd="0" presId="urn:microsoft.com/office/officeart/2005/8/layout/hierarchy3"/>
    <dgm:cxn modelId="{D69348B4-DCA8-4F32-B5FC-75CF8BB4BA08}" type="presParOf" srcId="{45CA25E5-0FAC-47C6-A85D-6B14024A076C}" destId="{185F457A-334C-4E51-8067-241C44609ED2}" srcOrd="1" destOrd="0" presId="urn:microsoft.com/office/officeart/2005/8/layout/hierarchy3"/>
    <dgm:cxn modelId="{9B6F491F-EBB0-4A0B-B9B7-EBCCB1F44E27}" type="presParOf" srcId="{86EC891F-BC1F-47C7-A58C-9E88052CADC8}" destId="{177C20BF-1483-4310-8A66-9086B085F843}" srcOrd="1" destOrd="0" presId="urn:microsoft.com/office/officeart/2005/8/layout/hierarchy3"/>
    <dgm:cxn modelId="{1EF8C858-3660-43DF-ACEC-D5EFD1288AF4}" type="presParOf" srcId="{177C20BF-1483-4310-8A66-9086B085F843}" destId="{AE63E567-83B0-4C56-BBBE-6D5BAAD574DA}" srcOrd="0" destOrd="0" presId="urn:microsoft.com/office/officeart/2005/8/layout/hierarchy3"/>
    <dgm:cxn modelId="{0F9150C5-0323-4923-9D27-C69AA090A673}" type="presParOf" srcId="{177C20BF-1483-4310-8A66-9086B085F843}" destId="{78D1A5B6-9DD5-4FA6-B84C-5279ED80D9D8}" srcOrd="1" destOrd="0" presId="urn:microsoft.com/office/officeart/2005/8/layout/hierarchy3"/>
    <dgm:cxn modelId="{E7E1A95F-66A2-4199-AD22-F750228349F8}" type="presParOf" srcId="{177C20BF-1483-4310-8A66-9086B085F843}" destId="{7975183C-F9FB-4BAD-B4F1-1E1E4CC05493}" srcOrd="2" destOrd="0" presId="urn:microsoft.com/office/officeart/2005/8/layout/hierarchy3"/>
    <dgm:cxn modelId="{AE3B1847-1567-4B4F-A8DC-9779DBC306C6}" type="presParOf" srcId="{177C20BF-1483-4310-8A66-9086B085F843}" destId="{7FB54D6C-E115-4D14-BD86-A12546731778}" srcOrd="3" destOrd="0" presId="urn:microsoft.com/office/officeart/2005/8/layout/hierarchy3"/>
    <dgm:cxn modelId="{C512DE84-DBA6-4D02-A1CF-88D21BB4992A}" type="presParOf" srcId="{177C20BF-1483-4310-8A66-9086B085F843}" destId="{2D8EFD29-996C-4D50-B93D-DD59142B7E25}" srcOrd="4" destOrd="0" presId="urn:microsoft.com/office/officeart/2005/8/layout/hierarchy3"/>
    <dgm:cxn modelId="{3E9A27CC-8853-4305-8BC7-94BC9E24252E}" type="presParOf" srcId="{177C20BF-1483-4310-8A66-9086B085F843}" destId="{28AF5A29-3885-4787-AC46-3953B184C7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CB929-D325-4401-8C15-E004923D97F9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7B996-956D-4960-9F33-B02DB86B36BD}">
      <dgm:prSet custT="1"/>
      <dgm:spPr/>
      <dgm:t>
        <a:bodyPr/>
        <a:lstStyle/>
        <a:p>
          <a:r>
            <a:rPr lang="en-US" sz="2400" dirty="0"/>
            <a:t>Intrinsic</a:t>
          </a:r>
        </a:p>
      </dgm:t>
    </dgm:pt>
    <dgm:pt modelId="{37166B5E-3B70-4A38-B9E1-C6A279A8C14B}" cxnId="{8A91D698-5A61-4AE8-9366-26F83885A0F6}" type="parTrans">
      <dgm:prSet/>
      <dgm:spPr/>
      <dgm:t>
        <a:bodyPr/>
        <a:lstStyle/>
        <a:p>
          <a:endParaRPr lang="en-US" sz="1600"/>
        </a:p>
      </dgm:t>
    </dgm:pt>
    <dgm:pt modelId="{3F3D64ED-0340-4E6A-9189-CEC602A5EAC6}" cxnId="{8A91D698-5A61-4AE8-9366-26F83885A0F6}" type="sibTrans">
      <dgm:prSet/>
      <dgm:spPr/>
      <dgm:t>
        <a:bodyPr/>
        <a:lstStyle/>
        <a:p>
          <a:endParaRPr lang="en-US" sz="1600"/>
        </a:p>
      </dgm:t>
    </dgm:pt>
    <dgm:pt modelId="{79FFF965-1570-4D5B-BAFC-52A7115F1C5C}">
      <dgm:prSet custT="1"/>
      <dgm:spPr/>
      <dgm:t>
        <a:bodyPr/>
        <a:lstStyle/>
        <a:p>
          <a:r>
            <a:rPr lang="en-US" sz="2400"/>
            <a:t>Cricovocal</a:t>
          </a:r>
        </a:p>
      </dgm:t>
    </dgm:pt>
    <dgm:pt modelId="{C3A67E93-E5CB-4528-909A-7D7136C64C48}" cxnId="{25223E3D-CBA9-43D5-9E62-DB0C6F488A1A}" type="parTrans">
      <dgm:prSet/>
      <dgm:spPr/>
      <dgm:t>
        <a:bodyPr/>
        <a:lstStyle/>
        <a:p>
          <a:endParaRPr lang="en-US" sz="1600"/>
        </a:p>
      </dgm:t>
    </dgm:pt>
    <dgm:pt modelId="{B4F2DD9F-8CB4-4BB6-9EB7-CEE994FAAE03}" cxnId="{25223E3D-CBA9-43D5-9E62-DB0C6F488A1A}" type="sibTrans">
      <dgm:prSet/>
      <dgm:spPr/>
      <dgm:t>
        <a:bodyPr/>
        <a:lstStyle/>
        <a:p>
          <a:endParaRPr lang="en-US" sz="1600"/>
        </a:p>
      </dgm:t>
    </dgm:pt>
    <dgm:pt modelId="{A36995DA-776D-46C3-91A2-31281B522E6D}">
      <dgm:prSet custT="1"/>
      <dgm:spPr/>
      <dgm:t>
        <a:bodyPr/>
        <a:lstStyle/>
        <a:p>
          <a:r>
            <a:rPr lang="en-US" sz="2400"/>
            <a:t>Quadrangular</a:t>
          </a:r>
          <a:endParaRPr lang="en-US" sz="2400" dirty="0"/>
        </a:p>
      </dgm:t>
    </dgm:pt>
    <dgm:pt modelId="{A4F5F99B-FBE2-4413-AD1A-534E648532D5}" cxnId="{2F167908-5241-48BF-8025-6677DE52536A}" type="parTrans">
      <dgm:prSet/>
      <dgm:spPr/>
      <dgm:t>
        <a:bodyPr/>
        <a:lstStyle/>
        <a:p>
          <a:endParaRPr lang="en-US" sz="1600"/>
        </a:p>
      </dgm:t>
    </dgm:pt>
    <dgm:pt modelId="{009B5003-6922-4F13-A1E2-39B591CA53F0}" cxnId="{2F167908-5241-48BF-8025-6677DE52536A}" type="sibTrans">
      <dgm:prSet/>
      <dgm:spPr/>
      <dgm:t>
        <a:bodyPr/>
        <a:lstStyle/>
        <a:p>
          <a:endParaRPr lang="en-US" sz="1600"/>
        </a:p>
      </dgm:t>
    </dgm:pt>
    <dgm:pt modelId="{4B530A1F-C1CF-43C6-AC2D-274EE2A4B30B}">
      <dgm:prSet custT="1"/>
      <dgm:spPr/>
      <dgm:t>
        <a:bodyPr/>
        <a:lstStyle/>
        <a:p>
          <a:r>
            <a:rPr lang="en-US" sz="2400" dirty="0"/>
            <a:t>Cricothyroid</a:t>
          </a:r>
        </a:p>
      </dgm:t>
    </dgm:pt>
    <dgm:pt modelId="{7E558A33-6ACA-4DC6-BBB0-887FC514686A}" cxnId="{CC14F7F2-E36A-45D1-9D9E-2FCD3B0ABA60}" type="parTrans">
      <dgm:prSet/>
      <dgm:spPr/>
      <dgm:t>
        <a:bodyPr/>
        <a:lstStyle/>
        <a:p>
          <a:endParaRPr lang="en-US" sz="1600"/>
        </a:p>
      </dgm:t>
    </dgm:pt>
    <dgm:pt modelId="{A0F37BAC-94F8-49C5-BF56-913C7BCC421E}" cxnId="{CC14F7F2-E36A-45D1-9D9E-2FCD3B0ABA60}" type="sibTrans">
      <dgm:prSet/>
      <dgm:spPr/>
      <dgm:t>
        <a:bodyPr/>
        <a:lstStyle/>
        <a:p>
          <a:endParaRPr lang="en-US" sz="1600"/>
        </a:p>
      </dgm:t>
    </dgm:pt>
    <dgm:pt modelId="{AFA5BBA5-7644-499D-8835-81FF9E20B06F}">
      <dgm:prSet custT="1"/>
      <dgm:spPr/>
      <dgm:t>
        <a:bodyPr/>
        <a:lstStyle/>
        <a:p>
          <a:r>
            <a:rPr lang="en-US" sz="2400"/>
            <a:t>Thyroepiglottic</a:t>
          </a:r>
          <a:endParaRPr lang="en-US" sz="2400" dirty="0"/>
        </a:p>
      </dgm:t>
    </dgm:pt>
    <dgm:pt modelId="{71177B76-1EF3-4A73-8914-2E82BA2C45F6}" cxnId="{AA72A4A8-CB23-4273-BD3A-7E499A14BAC6}" type="parTrans">
      <dgm:prSet/>
      <dgm:spPr/>
      <dgm:t>
        <a:bodyPr/>
        <a:lstStyle/>
        <a:p>
          <a:endParaRPr lang="en-US" sz="1600"/>
        </a:p>
      </dgm:t>
    </dgm:pt>
    <dgm:pt modelId="{E9E5A982-0818-4881-92DC-E7E9B4DA5827}" cxnId="{AA72A4A8-CB23-4273-BD3A-7E499A14BAC6}" type="sibTrans">
      <dgm:prSet/>
      <dgm:spPr/>
      <dgm:t>
        <a:bodyPr/>
        <a:lstStyle/>
        <a:p>
          <a:endParaRPr lang="en-US" sz="1600"/>
        </a:p>
      </dgm:t>
    </dgm:pt>
    <dgm:pt modelId="{A84FD399-B386-4FE9-A7EB-50B6E3E55395}">
      <dgm:prSet phldrT="[Text]" custT="1"/>
      <dgm:spPr/>
      <dgm:t>
        <a:bodyPr/>
        <a:lstStyle/>
        <a:p>
          <a:r>
            <a:rPr lang="en-US" sz="2400" dirty="0"/>
            <a:t>Extrinsic</a:t>
          </a:r>
        </a:p>
      </dgm:t>
    </dgm:pt>
    <dgm:pt modelId="{D4D1D7E5-8940-4379-AA48-62372F42F1D0}" cxnId="{72C0A8B5-9253-46D6-BAE2-EE933E2968C7}" type="sibTrans">
      <dgm:prSet/>
      <dgm:spPr/>
      <dgm:t>
        <a:bodyPr/>
        <a:lstStyle/>
        <a:p>
          <a:endParaRPr lang="en-US" sz="1600"/>
        </a:p>
      </dgm:t>
    </dgm:pt>
    <dgm:pt modelId="{71A22B68-5F25-4601-8CD8-FB1B8B3FCE53}" cxnId="{72C0A8B5-9253-46D6-BAE2-EE933E2968C7}" type="parTrans">
      <dgm:prSet/>
      <dgm:spPr/>
      <dgm:t>
        <a:bodyPr/>
        <a:lstStyle/>
        <a:p>
          <a:endParaRPr lang="en-US" sz="1600"/>
        </a:p>
      </dgm:t>
    </dgm:pt>
    <dgm:pt modelId="{EBBED763-B63A-4127-9F67-EEE5D24A1630}">
      <dgm:prSet phldrT="[Text]" custT="1"/>
      <dgm:spPr/>
      <dgm:t>
        <a:bodyPr/>
        <a:lstStyle/>
        <a:p>
          <a:r>
            <a:rPr lang="en-US" sz="2400" dirty="0"/>
            <a:t>Thyrohyoid</a:t>
          </a:r>
        </a:p>
      </dgm:t>
    </dgm:pt>
    <dgm:pt modelId="{D2267F91-ABD6-4425-A7FA-3DE9BA95CBFA}" cxnId="{2950A669-0AA9-4CCF-B460-ED49D47B729E}" type="sibTrans">
      <dgm:prSet/>
      <dgm:spPr/>
      <dgm:t>
        <a:bodyPr/>
        <a:lstStyle/>
        <a:p>
          <a:endParaRPr lang="en-US" sz="1600"/>
        </a:p>
      </dgm:t>
    </dgm:pt>
    <dgm:pt modelId="{F8B9528E-54B9-4FAE-B65D-D2731B440A6C}" cxnId="{2950A669-0AA9-4CCF-B460-ED49D47B729E}" type="parTrans">
      <dgm:prSet custT="1"/>
      <dgm:spPr/>
      <dgm:t>
        <a:bodyPr/>
        <a:lstStyle/>
        <a:p>
          <a:endParaRPr lang="en-US" sz="1600"/>
        </a:p>
      </dgm:t>
    </dgm:pt>
    <dgm:pt modelId="{85B7F50C-5111-4020-9B67-24FF282351C5}">
      <dgm:prSet phldrT="[Text]" custT="1"/>
      <dgm:spPr/>
      <dgm:t>
        <a:bodyPr/>
        <a:lstStyle/>
        <a:p>
          <a:r>
            <a:rPr lang="en-US" sz="2400" dirty="0" err="1"/>
            <a:t>Cricotracheal</a:t>
          </a:r>
          <a:endParaRPr lang="en-US" sz="2400" dirty="0"/>
        </a:p>
      </dgm:t>
    </dgm:pt>
    <dgm:pt modelId="{DECE9805-AEF3-440B-B0F6-A86CD7F3F58B}" cxnId="{A306642A-4FCE-4DBD-882D-1770096958D4}" type="sibTrans">
      <dgm:prSet/>
      <dgm:spPr/>
      <dgm:t>
        <a:bodyPr/>
        <a:lstStyle/>
        <a:p>
          <a:endParaRPr lang="en-US" sz="1600"/>
        </a:p>
      </dgm:t>
    </dgm:pt>
    <dgm:pt modelId="{9C1A12C7-88D0-4E5E-B806-59232AFA60B2}" cxnId="{A306642A-4FCE-4DBD-882D-1770096958D4}" type="parTrans">
      <dgm:prSet custT="1"/>
      <dgm:spPr/>
      <dgm:t>
        <a:bodyPr/>
        <a:lstStyle/>
        <a:p>
          <a:endParaRPr lang="en-US" sz="1600"/>
        </a:p>
      </dgm:t>
    </dgm:pt>
    <dgm:pt modelId="{CE83A23B-3EAC-4C8E-9C22-99145365B417}">
      <dgm:prSet custT="1"/>
      <dgm:spPr/>
      <dgm:t>
        <a:bodyPr/>
        <a:lstStyle/>
        <a:p>
          <a:r>
            <a:rPr lang="en-US" sz="2400" dirty="0" err="1"/>
            <a:t>Hyoepiglottic</a:t>
          </a:r>
          <a:endParaRPr lang="en-US" sz="2400" dirty="0"/>
        </a:p>
      </dgm:t>
    </dgm:pt>
    <dgm:pt modelId="{ACE42A6B-54A6-445F-966B-7BEFC06D07C1}" cxnId="{8CA982D1-CAFD-4AC9-9712-EA036EBC20FA}" type="sibTrans">
      <dgm:prSet/>
      <dgm:spPr/>
      <dgm:t>
        <a:bodyPr/>
        <a:lstStyle/>
        <a:p>
          <a:endParaRPr lang="en-US" sz="1600"/>
        </a:p>
      </dgm:t>
    </dgm:pt>
    <dgm:pt modelId="{19543037-EDF0-4203-8B56-8C2770CAB4E4}" cxnId="{8CA982D1-CAFD-4AC9-9712-EA036EBC20FA}" type="parTrans">
      <dgm:prSet custT="1"/>
      <dgm:spPr/>
      <dgm:t>
        <a:bodyPr/>
        <a:lstStyle/>
        <a:p>
          <a:endParaRPr lang="en-US" sz="1600"/>
        </a:p>
      </dgm:t>
    </dgm:pt>
    <dgm:pt modelId="{72D53A5A-CDE2-4409-9238-BAC07765CF41}" type="pres">
      <dgm:prSet presAssocID="{D13CB929-D325-4401-8C15-E004923D97F9}" presName="Name0" presStyleCnt="0">
        <dgm:presLayoutVars>
          <dgm:dir/>
          <dgm:animLvl val="lvl"/>
          <dgm:resizeHandles val="exact"/>
        </dgm:presLayoutVars>
      </dgm:prSet>
      <dgm:spPr/>
    </dgm:pt>
    <dgm:pt modelId="{B9610887-A079-4025-9702-26A9B4CCADB3}" type="pres">
      <dgm:prSet presAssocID="{A84FD399-B386-4FE9-A7EB-50B6E3E55395}" presName="linNode" presStyleCnt="0"/>
      <dgm:spPr/>
    </dgm:pt>
    <dgm:pt modelId="{C1744412-709E-4FB1-AC5A-85422E270317}" type="pres">
      <dgm:prSet presAssocID="{A84FD399-B386-4FE9-A7EB-50B6E3E55395}" presName="parTx" presStyleLbl="revTx" presStyleIdx="0" presStyleCnt="2">
        <dgm:presLayoutVars>
          <dgm:chMax val="1"/>
          <dgm:bulletEnabled val="1"/>
        </dgm:presLayoutVars>
      </dgm:prSet>
      <dgm:spPr/>
    </dgm:pt>
    <dgm:pt modelId="{D031046B-694D-41A4-AE0C-E277E6D11ABE}" type="pres">
      <dgm:prSet presAssocID="{A84FD399-B386-4FE9-A7EB-50B6E3E55395}" presName="bracket" presStyleLbl="parChTrans1D1" presStyleIdx="0" presStyleCnt="2"/>
      <dgm:spPr/>
    </dgm:pt>
    <dgm:pt modelId="{BC93E0DE-DCE8-4EA4-B3EA-14235A444351}" type="pres">
      <dgm:prSet presAssocID="{A84FD399-B386-4FE9-A7EB-50B6E3E55395}" presName="spH" presStyleCnt="0"/>
      <dgm:spPr/>
    </dgm:pt>
    <dgm:pt modelId="{C5C5C702-81C7-4195-A82D-477A3F08C440}" type="pres">
      <dgm:prSet presAssocID="{A84FD399-B386-4FE9-A7EB-50B6E3E55395}" presName="desTx" presStyleLbl="node1" presStyleIdx="0" presStyleCnt="2">
        <dgm:presLayoutVars>
          <dgm:bulletEnabled val="1"/>
        </dgm:presLayoutVars>
      </dgm:prSet>
      <dgm:spPr/>
    </dgm:pt>
    <dgm:pt modelId="{B6CF33C5-417B-48D6-ACB2-5DC28A0C49BA}" type="pres">
      <dgm:prSet presAssocID="{D4D1D7E5-8940-4379-AA48-62372F42F1D0}" presName="spV" presStyleCnt="0"/>
      <dgm:spPr/>
    </dgm:pt>
    <dgm:pt modelId="{130A5C9B-D05B-4148-8D5D-9635F4763088}" type="pres">
      <dgm:prSet presAssocID="{8FB7B996-956D-4960-9F33-B02DB86B36BD}" presName="linNode" presStyleCnt="0"/>
      <dgm:spPr/>
    </dgm:pt>
    <dgm:pt modelId="{61DD8950-1E6F-4455-AAE4-800043EB9644}" type="pres">
      <dgm:prSet presAssocID="{8FB7B996-956D-4960-9F33-B02DB86B36BD}" presName="parTx" presStyleLbl="revTx" presStyleIdx="1" presStyleCnt="2">
        <dgm:presLayoutVars>
          <dgm:chMax val="1"/>
          <dgm:bulletEnabled val="1"/>
        </dgm:presLayoutVars>
      </dgm:prSet>
      <dgm:spPr/>
    </dgm:pt>
    <dgm:pt modelId="{84875AB7-C770-4B73-AA52-E66CADDAE836}" type="pres">
      <dgm:prSet presAssocID="{8FB7B996-956D-4960-9F33-B02DB86B36BD}" presName="bracket" presStyleLbl="parChTrans1D1" presStyleIdx="1" presStyleCnt="2"/>
      <dgm:spPr/>
    </dgm:pt>
    <dgm:pt modelId="{59866337-1723-4B01-8758-D25F9AA05024}" type="pres">
      <dgm:prSet presAssocID="{8FB7B996-956D-4960-9F33-B02DB86B36BD}" presName="spH" presStyleCnt="0"/>
      <dgm:spPr/>
    </dgm:pt>
    <dgm:pt modelId="{72336EDD-E10D-463E-979E-0E160E3F7656}" type="pres">
      <dgm:prSet presAssocID="{8FB7B996-956D-4960-9F33-B02DB86B36BD}" presName="desTx" presStyleLbl="node1" presStyleIdx="1" presStyleCnt="2">
        <dgm:presLayoutVars>
          <dgm:bulletEnabled val="1"/>
        </dgm:presLayoutVars>
      </dgm:prSet>
      <dgm:spPr/>
    </dgm:pt>
  </dgm:ptLst>
  <dgm:cxnLst>
    <dgm:cxn modelId="{2F167908-5241-48BF-8025-6677DE52536A}" srcId="{8FB7B996-956D-4960-9F33-B02DB86B36BD}" destId="{A36995DA-776D-46C3-91A2-31281B522E6D}" srcOrd="1" destOrd="0" parTransId="{A4F5F99B-FBE2-4413-AD1A-534E648532D5}" sibTransId="{009B5003-6922-4F13-A1E2-39B591CA53F0}"/>
    <dgm:cxn modelId="{CE15021A-E26F-482E-81E0-863052A7BF96}" type="presOf" srcId="{CE83A23B-3EAC-4C8E-9C22-99145365B417}" destId="{C5C5C702-81C7-4195-A82D-477A3F08C440}" srcOrd="0" destOrd="2" presId="urn:diagrams.loki3.com/BracketList"/>
    <dgm:cxn modelId="{A306642A-4FCE-4DBD-882D-1770096958D4}" srcId="{A84FD399-B386-4FE9-A7EB-50B6E3E55395}" destId="{85B7F50C-5111-4020-9B67-24FF282351C5}" srcOrd="1" destOrd="0" parTransId="{9C1A12C7-88D0-4E5E-B806-59232AFA60B2}" sibTransId="{DECE9805-AEF3-440B-B0F6-A86CD7F3F58B}"/>
    <dgm:cxn modelId="{25223E3D-CBA9-43D5-9E62-DB0C6F488A1A}" srcId="{8FB7B996-956D-4960-9F33-B02DB86B36BD}" destId="{79FFF965-1570-4D5B-BAFC-52A7115F1C5C}" srcOrd="0" destOrd="0" parTransId="{C3A67E93-E5CB-4528-909A-7D7136C64C48}" sibTransId="{B4F2DD9F-8CB4-4BB6-9EB7-CEE994FAAE03}"/>
    <dgm:cxn modelId="{1EA9A13F-8FED-4C6E-B92A-05896A73FAA2}" type="presOf" srcId="{AFA5BBA5-7644-499D-8835-81FF9E20B06F}" destId="{72336EDD-E10D-463E-979E-0E160E3F7656}" srcOrd="0" destOrd="3" presId="urn:diagrams.loki3.com/BracketList"/>
    <dgm:cxn modelId="{2950A669-0AA9-4CCF-B460-ED49D47B729E}" srcId="{A84FD399-B386-4FE9-A7EB-50B6E3E55395}" destId="{EBBED763-B63A-4127-9F67-EEE5D24A1630}" srcOrd="0" destOrd="0" parTransId="{F8B9528E-54B9-4FAE-B65D-D2731B440A6C}" sibTransId="{D2267F91-ABD6-4425-A7FA-3DE9BA95CBFA}"/>
    <dgm:cxn modelId="{6BEA6C4C-CEA4-418E-B0A2-6F6DF43CD620}" type="presOf" srcId="{EBBED763-B63A-4127-9F67-EEE5D24A1630}" destId="{C5C5C702-81C7-4195-A82D-477A3F08C440}" srcOrd="0" destOrd="0" presId="urn:diagrams.loki3.com/BracketList"/>
    <dgm:cxn modelId="{CC29B375-406E-4ED8-BE77-D44B35D149C9}" type="presOf" srcId="{8FB7B996-956D-4960-9F33-B02DB86B36BD}" destId="{61DD8950-1E6F-4455-AAE4-800043EB9644}" srcOrd="0" destOrd="0" presId="urn:diagrams.loki3.com/BracketList"/>
    <dgm:cxn modelId="{513C6B86-1C1E-4B68-86EB-89ADFEB54D50}" type="presOf" srcId="{79FFF965-1570-4D5B-BAFC-52A7115F1C5C}" destId="{72336EDD-E10D-463E-979E-0E160E3F7656}" srcOrd="0" destOrd="0" presId="urn:diagrams.loki3.com/BracketList"/>
    <dgm:cxn modelId="{8A91D698-5A61-4AE8-9366-26F83885A0F6}" srcId="{D13CB929-D325-4401-8C15-E004923D97F9}" destId="{8FB7B996-956D-4960-9F33-B02DB86B36BD}" srcOrd="1" destOrd="0" parTransId="{37166B5E-3B70-4A38-B9E1-C6A279A8C14B}" sibTransId="{3F3D64ED-0340-4E6A-9189-CEC602A5EAC6}"/>
    <dgm:cxn modelId="{69EE8E9D-0643-498D-A87C-06EBF53629D1}" type="presOf" srcId="{A36995DA-776D-46C3-91A2-31281B522E6D}" destId="{72336EDD-E10D-463E-979E-0E160E3F7656}" srcOrd="0" destOrd="1" presId="urn:diagrams.loki3.com/BracketList"/>
    <dgm:cxn modelId="{AA72A4A8-CB23-4273-BD3A-7E499A14BAC6}" srcId="{8FB7B996-956D-4960-9F33-B02DB86B36BD}" destId="{AFA5BBA5-7644-499D-8835-81FF9E20B06F}" srcOrd="3" destOrd="0" parTransId="{71177B76-1EF3-4A73-8914-2E82BA2C45F6}" sibTransId="{E9E5A982-0818-4881-92DC-E7E9B4DA5827}"/>
    <dgm:cxn modelId="{72C0A8B5-9253-46D6-BAE2-EE933E2968C7}" srcId="{D13CB929-D325-4401-8C15-E004923D97F9}" destId="{A84FD399-B386-4FE9-A7EB-50B6E3E55395}" srcOrd="0" destOrd="0" parTransId="{71A22B68-5F25-4601-8CD8-FB1B8B3FCE53}" sibTransId="{D4D1D7E5-8940-4379-AA48-62372F42F1D0}"/>
    <dgm:cxn modelId="{F5E138C6-614C-449C-959A-01CADBEC4126}" type="presOf" srcId="{A84FD399-B386-4FE9-A7EB-50B6E3E55395}" destId="{C1744412-709E-4FB1-AC5A-85422E270317}" srcOrd="0" destOrd="0" presId="urn:diagrams.loki3.com/BracketList"/>
    <dgm:cxn modelId="{CB20B4C8-F1FF-4D79-A7BC-47825E3D2D30}" type="presOf" srcId="{4B530A1F-C1CF-43C6-AC2D-274EE2A4B30B}" destId="{72336EDD-E10D-463E-979E-0E160E3F7656}" srcOrd="0" destOrd="2" presId="urn:diagrams.loki3.com/BracketList"/>
    <dgm:cxn modelId="{3A198ACF-6850-4F4C-8B3C-A381361A398D}" type="presOf" srcId="{D13CB929-D325-4401-8C15-E004923D97F9}" destId="{72D53A5A-CDE2-4409-9238-BAC07765CF41}" srcOrd="0" destOrd="0" presId="urn:diagrams.loki3.com/BracketList"/>
    <dgm:cxn modelId="{00A444D1-8179-47AC-80DF-5A52394D9473}" type="presOf" srcId="{85B7F50C-5111-4020-9B67-24FF282351C5}" destId="{C5C5C702-81C7-4195-A82D-477A3F08C440}" srcOrd="0" destOrd="1" presId="urn:diagrams.loki3.com/BracketList"/>
    <dgm:cxn modelId="{8CA982D1-CAFD-4AC9-9712-EA036EBC20FA}" srcId="{A84FD399-B386-4FE9-A7EB-50B6E3E55395}" destId="{CE83A23B-3EAC-4C8E-9C22-99145365B417}" srcOrd="2" destOrd="0" parTransId="{19543037-EDF0-4203-8B56-8C2770CAB4E4}" sibTransId="{ACE42A6B-54A6-445F-966B-7BEFC06D07C1}"/>
    <dgm:cxn modelId="{CC14F7F2-E36A-45D1-9D9E-2FCD3B0ABA60}" srcId="{8FB7B996-956D-4960-9F33-B02DB86B36BD}" destId="{4B530A1F-C1CF-43C6-AC2D-274EE2A4B30B}" srcOrd="2" destOrd="0" parTransId="{7E558A33-6ACA-4DC6-BBB0-887FC514686A}" sibTransId="{A0F37BAC-94F8-49C5-BF56-913C7BCC421E}"/>
    <dgm:cxn modelId="{64802A8B-BEA4-499D-96EA-8CCF4E61AC72}" type="presParOf" srcId="{72D53A5A-CDE2-4409-9238-BAC07765CF41}" destId="{B9610887-A079-4025-9702-26A9B4CCADB3}" srcOrd="0" destOrd="0" presId="urn:diagrams.loki3.com/BracketList"/>
    <dgm:cxn modelId="{5E75D713-E09F-4CF5-9C0B-C254F0C150AE}" type="presParOf" srcId="{B9610887-A079-4025-9702-26A9B4CCADB3}" destId="{C1744412-709E-4FB1-AC5A-85422E270317}" srcOrd="0" destOrd="0" presId="urn:diagrams.loki3.com/BracketList"/>
    <dgm:cxn modelId="{98DA03E2-A144-4EA9-A4B1-7ACE8CDBC60A}" type="presParOf" srcId="{B9610887-A079-4025-9702-26A9B4CCADB3}" destId="{D031046B-694D-41A4-AE0C-E277E6D11ABE}" srcOrd="1" destOrd="0" presId="urn:diagrams.loki3.com/BracketList"/>
    <dgm:cxn modelId="{A2DD0DD6-6A8E-43CB-BEAB-A40F64178FD6}" type="presParOf" srcId="{B9610887-A079-4025-9702-26A9B4CCADB3}" destId="{BC93E0DE-DCE8-4EA4-B3EA-14235A444351}" srcOrd="2" destOrd="0" presId="urn:diagrams.loki3.com/BracketList"/>
    <dgm:cxn modelId="{9A4C852F-83BA-4D55-A1B5-FC91C643B485}" type="presParOf" srcId="{B9610887-A079-4025-9702-26A9B4CCADB3}" destId="{C5C5C702-81C7-4195-A82D-477A3F08C440}" srcOrd="3" destOrd="0" presId="urn:diagrams.loki3.com/BracketList"/>
    <dgm:cxn modelId="{2BF0E944-736B-4302-9D0C-C0CB7D7C468F}" type="presParOf" srcId="{72D53A5A-CDE2-4409-9238-BAC07765CF41}" destId="{B6CF33C5-417B-48D6-ACB2-5DC28A0C49BA}" srcOrd="1" destOrd="0" presId="urn:diagrams.loki3.com/BracketList"/>
    <dgm:cxn modelId="{2D3B18B7-7D8D-42B9-841F-2AFFC541D7BE}" type="presParOf" srcId="{72D53A5A-CDE2-4409-9238-BAC07765CF41}" destId="{130A5C9B-D05B-4148-8D5D-9635F4763088}" srcOrd="2" destOrd="0" presId="urn:diagrams.loki3.com/BracketList"/>
    <dgm:cxn modelId="{4130C261-CD9D-432D-9CC5-E03763BA18C0}" type="presParOf" srcId="{130A5C9B-D05B-4148-8D5D-9635F4763088}" destId="{61DD8950-1E6F-4455-AAE4-800043EB9644}" srcOrd="0" destOrd="0" presId="urn:diagrams.loki3.com/BracketList"/>
    <dgm:cxn modelId="{A24088E2-3644-4CD2-91CD-98A38483FDD8}" type="presParOf" srcId="{130A5C9B-D05B-4148-8D5D-9635F4763088}" destId="{84875AB7-C770-4B73-AA52-E66CADDAE836}" srcOrd="1" destOrd="0" presId="urn:diagrams.loki3.com/BracketList"/>
    <dgm:cxn modelId="{C32BAB5C-F16B-48B8-AA0C-C11369D38375}" type="presParOf" srcId="{130A5C9B-D05B-4148-8D5D-9635F4763088}" destId="{59866337-1723-4B01-8758-D25F9AA05024}" srcOrd="2" destOrd="0" presId="urn:diagrams.loki3.com/BracketList"/>
    <dgm:cxn modelId="{A21AEFA1-131D-4359-AA80-2DD1E764A5BA}" type="presParOf" srcId="{130A5C9B-D05B-4148-8D5D-9635F4763088}" destId="{72336EDD-E10D-463E-979E-0E160E3F765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B8EC8-C2D5-48B4-BA9F-42F524BDEACE}" type="doc">
      <dgm:prSet loTypeId="urn:microsoft.com/office/officeart/2008/layout/SquareAccen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91E7876-5CAD-472E-9796-DFB791C77C00}">
      <dgm:prSet phldrT="[Text]"/>
      <dgm:spPr/>
      <dgm:t>
        <a:bodyPr/>
        <a:lstStyle/>
        <a:p>
          <a:r>
            <a:rPr lang="en-US" dirty="0"/>
            <a:t>Superior laryngeal nerve</a:t>
          </a:r>
        </a:p>
      </dgm:t>
    </dgm:pt>
    <dgm:pt modelId="{ACAD6B2A-274B-49FB-89B4-459779C69167}" cxnId="{CE4DF271-D2A6-47BF-ADFC-1A969CEEF5E8}" type="parTrans">
      <dgm:prSet/>
      <dgm:spPr/>
      <dgm:t>
        <a:bodyPr/>
        <a:lstStyle/>
        <a:p>
          <a:endParaRPr lang="en-US"/>
        </a:p>
      </dgm:t>
    </dgm:pt>
    <dgm:pt modelId="{5237B9B6-C11E-402C-A1BF-836A35339927}" cxnId="{CE4DF271-D2A6-47BF-ADFC-1A969CEEF5E8}" type="sibTrans">
      <dgm:prSet/>
      <dgm:spPr/>
      <dgm:t>
        <a:bodyPr/>
        <a:lstStyle/>
        <a:p>
          <a:endParaRPr lang="en-US"/>
        </a:p>
      </dgm:t>
    </dgm:pt>
    <dgm:pt modelId="{08BE4FF2-EF3A-4192-BE17-4E58788460CB}">
      <dgm:prSet phldrT="[Text]"/>
      <dgm:spPr/>
      <dgm:t>
        <a:bodyPr/>
        <a:lstStyle/>
        <a:p>
          <a:r>
            <a:rPr lang="en-US" b="1" dirty="0"/>
            <a:t>Internal Branch: </a:t>
          </a:r>
          <a:r>
            <a:rPr lang="en-US" dirty="0"/>
            <a:t>Sensory supply of larynx above vocal cord</a:t>
          </a:r>
        </a:p>
      </dgm:t>
    </dgm:pt>
    <dgm:pt modelId="{AA0C775E-8147-4360-8D65-D78BB40D8664}" cxnId="{B3CF3193-A500-4CAD-8E47-983BB191F554}" type="parTrans">
      <dgm:prSet/>
      <dgm:spPr/>
      <dgm:t>
        <a:bodyPr/>
        <a:lstStyle/>
        <a:p>
          <a:endParaRPr lang="en-US"/>
        </a:p>
      </dgm:t>
    </dgm:pt>
    <dgm:pt modelId="{F4559CB1-4F52-4044-ACEE-D9388F156E2F}" cxnId="{B3CF3193-A500-4CAD-8E47-983BB191F554}" type="sibTrans">
      <dgm:prSet/>
      <dgm:spPr/>
      <dgm:t>
        <a:bodyPr/>
        <a:lstStyle/>
        <a:p>
          <a:endParaRPr lang="en-US"/>
        </a:p>
      </dgm:t>
    </dgm:pt>
    <dgm:pt modelId="{EE1376A6-05DD-4982-9FCD-6941298B872F}">
      <dgm:prSet phldrT="[Text]"/>
      <dgm:spPr/>
      <dgm:t>
        <a:bodyPr/>
        <a:lstStyle/>
        <a:p>
          <a:r>
            <a:rPr lang="en-US" b="1" dirty="0"/>
            <a:t>External Branch</a:t>
          </a:r>
          <a:r>
            <a:rPr lang="en-US" dirty="0"/>
            <a:t>: Cricothyroid muscle</a:t>
          </a:r>
        </a:p>
      </dgm:t>
    </dgm:pt>
    <dgm:pt modelId="{EEBFCFF6-4BEE-415E-88A4-439C717B6093}" cxnId="{8FB9E7E1-9F4D-4C72-BA1D-CF973B6FAE43}" type="parTrans">
      <dgm:prSet/>
      <dgm:spPr/>
      <dgm:t>
        <a:bodyPr/>
        <a:lstStyle/>
        <a:p>
          <a:endParaRPr lang="en-US"/>
        </a:p>
      </dgm:t>
    </dgm:pt>
    <dgm:pt modelId="{3D59A2BD-13FE-40B5-B91F-24AE43EBE2B1}" cxnId="{8FB9E7E1-9F4D-4C72-BA1D-CF973B6FAE43}" type="sibTrans">
      <dgm:prSet/>
      <dgm:spPr/>
      <dgm:t>
        <a:bodyPr/>
        <a:lstStyle/>
        <a:p>
          <a:endParaRPr lang="en-US"/>
        </a:p>
      </dgm:t>
    </dgm:pt>
    <dgm:pt modelId="{D951F1B1-D6F3-4423-98CD-21E1EBA50503}">
      <dgm:prSet phldrT="[Text]"/>
      <dgm:spPr/>
      <dgm:t>
        <a:bodyPr/>
        <a:lstStyle/>
        <a:p>
          <a:r>
            <a:rPr lang="en-US" b="0" dirty="0"/>
            <a:t>Recurrent Laryngeal nerve</a:t>
          </a:r>
        </a:p>
      </dgm:t>
    </dgm:pt>
    <dgm:pt modelId="{A0CDAAB2-132C-4C3E-8EB9-5F06D728F864}" cxnId="{2C830F9B-41C7-4C54-9415-5EB5EBD89BC3}" type="parTrans">
      <dgm:prSet/>
      <dgm:spPr/>
      <dgm:t>
        <a:bodyPr/>
        <a:lstStyle/>
        <a:p>
          <a:endParaRPr lang="en-US"/>
        </a:p>
      </dgm:t>
    </dgm:pt>
    <dgm:pt modelId="{127B987C-DBF3-4327-8E6B-BA503DEDEDBA}" cxnId="{2C830F9B-41C7-4C54-9415-5EB5EBD89BC3}" type="sibTrans">
      <dgm:prSet/>
      <dgm:spPr/>
      <dgm:t>
        <a:bodyPr/>
        <a:lstStyle/>
        <a:p>
          <a:endParaRPr lang="en-US"/>
        </a:p>
      </dgm:t>
    </dgm:pt>
    <dgm:pt modelId="{79669E77-3DFD-4576-A202-72E3E7526F7D}">
      <dgm:prSet phldrT="[Text]"/>
      <dgm:spPr/>
      <dgm:t>
        <a:bodyPr/>
        <a:lstStyle/>
        <a:p>
          <a:r>
            <a:rPr lang="en-US" b="1" dirty="0"/>
            <a:t>Sensory branch</a:t>
          </a:r>
          <a:r>
            <a:rPr lang="en-US" dirty="0"/>
            <a:t>: </a:t>
          </a:r>
          <a:r>
            <a:rPr lang="en-US" dirty="0" err="1"/>
            <a:t>Subglottis</a:t>
          </a:r>
          <a:endParaRPr lang="en-US" dirty="0"/>
        </a:p>
      </dgm:t>
    </dgm:pt>
    <dgm:pt modelId="{E1586179-947A-4A33-91A3-3D0F694F5CD3}" cxnId="{C1B046C3-4A03-4429-98B9-D47DBEA72606}" type="parTrans">
      <dgm:prSet/>
      <dgm:spPr/>
      <dgm:t>
        <a:bodyPr/>
        <a:lstStyle/>
        <a:p>
          <a:endParaRPr lang="en-US"/>
        </a:p>
      </dgm:t>
    </dgm:pt>
    <dgm:pt modelId="{722FC464-475E-438D-B40F-80968B0370A3}" cxnId="{C1B046C3-4A03-4429-98B9-D47DBEA72606}" type="sibTrans">
      <dgm:prSet/>
      <dgm:spPr/>
      <dgm:t>
        <a:bodyPr/>
        <a:lstStyle/>
        <a:p>
          <a:endParaRPr lang="en-US"/>
        </a:p>
      </dgm:t>
    </dgm:pt>
    <dgm:pt modelId="{1DDEC5C7-0D7F-4717-9C98-676931362A79}">
      <dgm:prSet phldrT="[Text]"/>
      <dgm:spPr/>
      <dgm:t>
        <a:bodyPr/>
        <a:lstStyle/>
        <a:p>
          <a:r>
            <a:rPr lang="en-US" b="1" dirty="0"/>
            <a:t>Motor branch: </a:t>
          </a:r>
          <a:r>
            <a:rPr lang="en-US" b="0" dirty="0"/>
            <a:t>A</a:t>
          </a:r>
          <a:r>
            <a:rPr lang="en-US" dirty="0"/>
            <a:t>ll muscles except cricothyroid muscle</a:t>
          </a:r>
        </a:p>
      </dgm:t>
    </dgm:pt>
    <dgm:pt modelId="{A5F6CBBD-BF45-495B-93C7-C1F92C56EF25}" cxnId="{107D5EA2-67D3-48DA-9D36-7CCCEAE9B4DB}" type="parTrans">
      <dgm:prSet/>
      <dgm:spPr/>
      <dgm:t>
        <a:bodyPr/>
        <a:lstStyle/>
        <a:p>
          <a:endParaRPr lang="en-US"/>
        </a:p>
      </dgm:t>
    </dgm:pt>
    <dgm:pt modelId="{60F5A339-DBAC-4580-B487-517B5C13E58B}" cxnId="{107D5EA2-67D3-48DA-9D36-7CCCEAE9B4DB}" type="sibTrans">
      <dgm:prSet/>
      <dgm:spPr/>
      <dgm:t>
        <a:bodyPr/>
        <a:lstStyle/>
        <a:p>
          <a:endParaRPr lang="en-US"/>
        </a:p>
      </dgm:t>
    </dgm:pt>
    <dgm:pt modelId="{ECB27791-799B-43FF-87A5-CDA1F4C23492}" type="pres">
      <dgm:prSet presAssocID="{E54B8EC8-C2D5-48B4-BA9F-42F524BDEACE}" presName="layout" presStyleCnt="0">
        <dgm:presLayoutVars>
          <dgm:chMax/>
          <dgm:chPref/>
          <dgm:dir/>
          <dgm:resizeHandles/>
        </dgm:presLayoutVars>
      </dgm:prSet>
      <dgm:spPr/>
    </dgm:pt>
    <dgm:pt modelId="{4463834C-710D-42A7-8396-9683B17AB394}" type="pres">
      <dgm:prSet presAssocID="{691E7876-5CAD-472E-9796-DFB791C77C00}" presName="root" presStyleCnt="0">
        <dgm:presLayoutVars>
          <dgm:chMax/>
          <dgm:chPref/>
        </dgm:presLayoutVars>
      </dgm:prSet>
      <dgm:spPr/>
    </dgm:pt>
    <dgm:pt modelId="{33F2A885-7349-4B6D-8C23-F18B98815505}" type="pres">
      <dgm:prSet presAssocID="{691E7876-5CAD-472E-9796-DFB791C77C00}" presName="rootComposite" presStyleCnt="0">
        <dgm:presLayoutVars/>
      </dgm:prSet>
      <dgm:spPr/>
    </dgm:pt>
    <dgm:pt modelId="{206480B1-3557-4343-BAAE-45A62CBE376A}" type="pres">
      <dgm:prSet presAssocID="{691E7876-5CAD-472E-9796-DFB791C77C00}" presName="ParentAccent" presStyleLbl="alignNode1" presStyleIdx="0" presStyleCnt="2"/>
      <dgm:spPr/>
    </dgm:pt>
    <dgm:pt modelId="{578FFE98-F5F7-4A11-B635-5CE5D3747687}" type="pres">
      <dgm:prSet presAssocID="{691E7876-5CAD-472E-9796-DFB791C77C00}" presName="ParentSmallAccent" presStyleLbl="fgAcc1" presStyleIdx="0" presStyleCnt="2"/>
      <dgm:spPr/>
    </dgm:pt>
    <dgm:pt modelId="{2299F304-FC5B-45A5-89A3-B25BDB105ACE}" type="pres">
      <dgm:prSet presAssocID="{691E7876-5CAD-472E-9796-DFB791C77C00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CB777F62-26FF-4ACF-A577-E3BB1C1C3D2D}" type="pres">
      <dgm:prSet presAssocID="{691E7876-5CAD-472E-9796-DFB791C77C00}" presName="childShape" presStyleCnt="0">
        <dgm:presLayoutVars>
          <dgm:chMax val="0"/>
          <dgm:chPref val="0"/>
        </dgm:presLayoutVars>
      </dgm:prSet>
      <dgm:spPr/>
    </dgm:pt>
    <dgm:pt modelId="{3FB23B54-AA7F-4834-A9D6-CED928D98CB7}" type="pres">
      <dgm:prSet presAssocID="{08BE4FF2-EF3A-4192-BE17-4E58788460CB}" presName="childComposite" presStyleCnt="0">
        <dgm:presLayoutVars>
          <dgm:chMax val="0"/>
          <dgm:chPref val="0"/>
        </dgm:presLayoutVars>
      </dgm:prSet>
      <dgm:spPr/>
    </dgm:pt>
    <dgm:pt modelId="{E6713D1D-974D-4B72-A172-14417D65C4DA}" type="pres">
      <dgm:prSet presAssocID="{08BE4FF2-EF3A-4192-BE17-4E58788460CB}" presName="ChildAccent" presStyleLbl="solidFgAcc1" presStyleIdx="0" presStyleCnt="4"/>
      <dgm:spPr/>
    </dgm:pt>
    <dgm:pt modelId="{66538F2D-ACA4-4D1D-BA05-F66453A6AE4A}" type="pres">
      <dgm:prSet presAssocID="{08BE4FF2-EF3A-4192-BE17-4E58788460C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F8C4F2C-DD90-42D1-B1A4-054090CDA0B8}" type="pres">
      <dgm:prSet presAssocID="{EE1376A6-05DD-4982-9FCD-6941298B872F}" presName="childComposite" presStyleCnt="0">
        <dgm:presLayoutVars>
          <dgm:chMax val="0"/>
          <dgm:chPref val="0"/>
        </dgm:presLayoutVars>
      </dgm:prSet>
      <dgm:spPr/>
    </dgm:pt>
    <dgm:pt modelId="{6D926969-6875-453E-9EC0-AD7689BD072C}" type="pres">
      <dgm:prSet presAssocID="{EE1376A6-05DD-4982-9FCD-6941298B872F}" presName="ChildAccent" presStyleLbl="solidFgAcc1" presStyleIdx="1" presStyleCnt="4"/>
      <dgm:spPr/>
    </dgm:pt>
    <dgm:pt modelId="{DA2BCDF5-1786-4C2D-8B25-223B34FB85E0}" type="pres">
      <dgm:prSet presAssocID="{EE1376A6-05DD-4982-9FCD-6941298B872F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4F0ACC0-97DA-497B-B8FA-00237773C86A}" type="pres">
      <dgm:prSet presAssocID="{D951F1B1-D6F3-4423-98CD-21E1EBA50503}" presName="root" presStyleCnt="0">
        <dgm:presLayoutVars>
          <dgm:chMax/>
          <dgm:chPref/>
        </dgm:presLayoutVars>
      </dgm:prSet>
      <dgm:spPr/>
    </dgm:pt>
    <dgm:pt modelId="{CD752BC8-2BF2-4492-9916-F09C8609C385}" type="pres">
      <dgm:prSet presAssocID="{D951F1B1-D6F3-4423-98CD-21E1EBA50503}" presName="rootComposite" presStyleCnt="0">
        <dgm:presLayoutVars/>
      </dgm:prSet>
      <dgm:spPr/>
    </dgm:pt>
    <dgm:pt modelId="{19DFFC5F-3F94-494A-99C3-0D9B05A2BE12}" type="pres">
      <dgm:prSet presAssocID="{D951F1B1-D6F3-4423-98CD-21E1EBA50503}" presName="ParentAccent" presStyleLbl="alignNode1" presStyleIdx="1" presStyleCnt="2"/>
      <dgm:spPr/>
    </dgm:pt>
    <dgm:pt modelId="{939D9CB2-1DEA-4E8C-92E8-1B09D121281F}" type="pres">
      <dgm:prSet presAssocID="{D951F1B1-D6F3-4423-98CD-21E1EBA50503}" presName="ParentSmallAccent" presStyleLbl="fgAcc1" presStyleIdx="1" presStyleCnt="2"/>
      <dgm:spPr/>
    </dgm:pt>
    <dgm:pt modelId="{660F85B3-EB67-441B-8753-D401A7B79202}" type="pres">
      <dgm:prSet presAssocID="{D951F1B1-D6F3-4423-98CD-21E1EBA50503}" presName="Parent" presStyleLbl="revTx" presStyleIdx="3" presStyleCnt="6">
        <dgm:presLayoutVars>
          <dgm:chMax/>
          <dgm:chPref val="4"/>
          <dgm:bulletEnabled val="1"/>
        </dgm:presLayoutVars>
      </dgm:prSet>
      <dgm:spPr/>
    </dgm:pt>
    <dgm:pt modelId="{46B9F722-7953-478F-9B8A-B3CCF49A9C8D}" type="pres">
      <dgm:prSet presAssocID="{D951F1B1-D6F3-4423-98CD-21E1EBA50503}" presName="childShape" presStyleCnt="0">
        <dgm:presLayoutVars>
          <dgm:chMax val="0"/>
          <dgm:chPref val="0"/>
        </dgm:presLayoutVars>
      </dgm:prSet>
      <dgm:spPr/>
    </dgm:pt>
    <dgm:pt modelId="{9BA252C8-3128-482D-A4B1-8C72FD56499F}" type="pres">
      <dgm:prSet presAssocID="{79669E77-3DFD-4576-A202-72E3E7526F7D}" presName="childComposite" presStyleCnt="0">
        <dgm:presLayoutVars>
          <dgm:chMax val="0"/>
          <dgm:chPref val="0"/>
        </dgm:presLayoutVars>
      </dgm:prSet>
      <dgm:spPr/>
    </dgm:pt>
    <dgm:pt modelId="{97347231-7C93-43E1-BFBF-E78B10832ECC}" type="pres">
      <dgm:prSet presAssocID="{79669E77-3DFD-4576-A202-72E3E7526F7D}" presName="ChildAccent" presStyleLbl="solidFgAcc1" presStyleIdx="2" presStyleCnt="4"/>
      <dgm:spPr/>
    </dgm:pt>
    <dgm:pt modelId="{BDF13F0E-22C6-4366-B315-8046D8E0FC10}" type="pres">
      <dgm:prSet presAssocID="{79669E77-3DFD-4576-A202-72E3E7526F7D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C5C8486-8FFD-4F97-92BB-824DC74D5ABF}" type="pres">
      <dgm:prSet presAssocID="{1DDEC5C7-0D7F-4717-9C98-676931362A79}" presName="childComposite" presStyleCnt="0">
        <dgm:presLayoutVars>
          <dgm:chMax val="0"/>
          <dgm:chPref val="0"/>
        </dgm:presLayoutVars>
      </dgm:prSet>
      <dgm:spPr/>
    </dgm:pt>
    <dgm:pt modelId="{F41258E8-0A3E-4353-A24B-7988585D13FC}" type="pres">
      <dgm:prSet presAssocID="{1DDEC5C7-0D7F-4717-9C98-676931362A79}" presName="ChildAccent" presStyleLbl="solidFgAcc1" presStyleIdx="3" presStyleCnt="4"/>
      <dgm:spPr/>
    </dgm:pt>
    <dgm:pt modelId="{8D7535C4-15CE-4A9A-A702-9AB60D0E865E}" type="pres">
      <dgm:prSet presAssocID="{1DDEC5C7-0D7F-4717-9C98-676931362A79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95BFD19-7E55-464E-BAAC-A69190F04CD8}" type="presOf" srcId="{1DDEC5C7-0D7F-4717-9C98-676931362A79}" destId="{8D7535C4-15CE-4A9A-A702-9AB60D0E865E}" srcOrd="0" destOrd="0" presId="urn:microsoft.com/office/officeart/2008/layout/SquareAccentList"/>
    <dgm:cxn modelId="{7085DD5E-01E1-4022-8493-025C945E66B5}" type="presOf" srcId="{D951F1B1-D6F3-4423-98CD-21E1EBA50503}" destId="{660F85B3-EB67-441B-8753-D401A7B79202}" srcOrd="0" destOrd="0" presId="urn:microsoft.com/office/officeart/2008/layout/SquareAccentList"/>
    <dgm:cxn modelId="{B660F86A-1A8D-436F-BBEC-AE13065E4F66}" type="presOf" srcId="{79669E77-3DFD-4576-A202-72E3E7526F7D}" destId="{BDF13F0E-22C6-4366-B315-8046D8E0FC10}" srcOrd="0" destOrd="0" presId="urn:microsoft.com/office/officeart/2008/layout/SquareAccentList"/>
    <dgm:cxn modelId="{CE4DF271-D2A6-47BF-ADFC-1A969CEEF5E8}" srcId="{E54B8EC8-C2D5-48B4-BA9F-42F524BDEACE}" destId="{691E7876-5CAD-472E-9796-DFB791C77C00}" srcOrd="0" destOrd="0" parTransId="{ACAD6B2A-274B-49FB-89B4-459779C69167}" sibTransId="{5237B9B6-C11E-402C-A1BF-836A35339927}"/>
    <dgm:cxn modelId="{0A93C457-F7BA-4437-8046-A53F176A9F77}" type="presOf" srcId="{08BE4FF2-EF3A-4192-BE17-4E58788460CB}" destId="{66538F2D-ACA4-4D1D-BA05-F66453A6AE4A}" srcOrd="0" destOrd="0" presId="urn:microsoft.com/office/officeart/2008/layout/SquareAccentList"/>
    <dgm:cxn modelId="{B3CF3193-A500-4CAD-8E47-983BB191F554}" srcId="{691E7876-5CAD-472E-9796-DFB791C77C00}" destId="{08BE4FF2-EF3A-4192-BE17-4E58788460CB}" srcOrd="0" destOrd="0" parTransId="{AA0C775E-8147-4360-8D65-D78BB40D8664}" sibTransId="{F4559CB1-4F52-4044-ACEE-D9388F156E2F}"/>
    <dgm:cxn modelId="{2C830F9B-41C7-4C54-9415-5EB5EBD89BC3}" srcId="{E54B8EC8-C2D5-48B4-BA9F-42F524BDEACE}" destId="{D951F1B1-D6F3-4423-98CD-21E1EBA50503}" srcOrd="1" destOrd="0" parTransId="{A0CDAAB2-132C-4C3E-8EB9-5F06D728F864}" sibTransId="{127B987C-DBF3-4327-8E6B-BA503DEDEDBA}"/>
    <dgm:cxn modelId="{107D5EA2-67D3-48DA-9D36-7CCCEAE9B4DB}" srcId="{D951F1B1-D6F3-4423-98CD-21E1EBA50503}" destId="{1DDEC5C7-0D7F-4717-9C98-676931362A79}" srcOrd="1" destOrd="0" parTransId="{A5F6CBBD-BF45-495B-93C7-C1F92C56EF25}" sibTransId="{60F5A339-DBAC-4580-B487-517B5C13E58B}"/>
    <dgm:cxn modelId="{C1B046C3-4A03-4429-98B9-D47DBEA72606}" srcId="{D951F1B1-D6F3-4423-98CD-21E1EBA50503}" destId="{79669E77-3DFD-4576-A202-72E3E7526F7D}" srcOrd="0" destOrd="0" parTransId="{E1586179-947A-4A33-91A3-3D0F694F5CD3}" sibTransId="{722FC464-475E-438D-B40F-80968B0370A3}"/>
    <dgm:cxn modelId="{21962FD2-9E34-43FD-AE31-224A7ED5B680}" type="presOf" srcId="{E54B8EC8-C2D5-48B4-BA9F-42F524BDEACE}" destId="{ECB27791-799B-43FF-87A5-CDA1F4C23492}" srcOrd="0" destOrd="0" presId="urn:microsoft.com/office/officeart/2008/layout/SquareAccentList"/>
    <dgm:cxn modelId="{8FB9E7E1-9F4D-4C72-BA1D-CF973B6FAE43}" srcId="{691E7876-5CAD-472E-9796-DFB791C77C00}" destId="{EE1376A6-05DD-4982-9FCD-6941298B872F}" srcOrd="1" destOrd="0" parTransId="{EEBFCFF6-4BEE-415E-88A4-439C717B6093}" sibTransId="{3D59A2BD-13FE-40B5-B91F-24AE43EBE2B1}"/>
    <dgm:cxn modelId="{EB6593E9-90B8-4A89-AAFA-E6BB601C6B8B}" type="presOf" srcId="{691E7876-5CAD-472E-9796-DFB791C77C00}" destId="{2299F304-FC5B-45A5-89A3-B25BDB105ACE}" srcOrd="0" destOrd="0" presId="urn:microsoft.com/office/officeart/2008/layout/SquareAccentList"/>
    <dgm:cxn modelId="{74A333EE-1FC6-4582-8652-5A05FF0618AA}" type="presOf" srcId="{EE1376A6-05DD-4982-9FCD-6941298B872F}" destId="{DA2BCDF5-1786-4C2D-8B25-223B34FB85E0}" srcOrd="0" destOrd="0" presId="urn:microsoft.com/office/officeart/2008/layout/SquareAccentList"/>
    <dgm:cxn modelId="{8DCAF57B-68E9-457E-BD11-895B1A6EFB1C}" type="presParOf" srcId="{ECB27791-799B-43FF-87A5-CDA1F4C23492}" destId="{4463834C-710D-42A7-8396-9683B17AB394}" srcOrd="0" destOrd="0" presId="urn:microsoft.com/office/officeart/2008/layout/SquareAccentList"/>
    <dgm:cxn modelId="{00AD6595-9B8D-4E35-AAA9-40B6A5A9EC50}" type="presParOf" srcId="{4463834C-710D-42A7-8396-9683B17AB394}" destId="{33F2A885-7349-4B6D-8C23-F18B98815505}" srcOrd="0" destOrd="0" presId="urn:microsoft.com/office/officeart/2008/layout/SquareAccentList"/>
    <dgm:cxn modelId="{103D1D17-7FBB-452D-BF6E-54051CA1E766}" type="presParOf" srcId="{33F2A885-7349-4B6D-8C23-F18B98815505}" destId="{206480B1-3557-4343-BAAE-45A62CBE376A}" srcOrd="0" destOrd="0" presId="urn:microsoft.com/office/officeart/2008/layout/SquareAccentList"/>
    <dgm:cxn modelId="{29F0A61F-96E2-4AA7-A270-707E1B265AC5}" type="presParOf" srcId="{33F2A885-7349-4B6D-8C23-F18B98815505}" destId="{578FFE98-F5F7-4A11-B635-5CE5D3747687}" srcOrd="1" destOrd="0" presId="urn:microsoft.com/office/officeart/2008/layout/SquareAccentList"/>
    <dgm:cxn modelId="{3657209D-1AA2-424D-A543-229CF9CF5274}" type="presParOf" srcId="{33F2A885-7349-4B6D-8C23-F18B98815505}" destId="{2299F304-FC5B-45A5-89A3-B25BDB105ACE}" srcOrd="2" destOrd="0" presId="urn:microsoft.com/office/officeart/2008/layout/SquareAccentList"/>
    <dgm:cxn modelId="{C9784254-6DE9-4D03-A502-D504085BE8B6}" type="presParOf" srcId="{4463834C-710D-42A7-8396-9683B17AB394}" destId="{CB777F62-26FF-4ACF-A577-E3BB1C1C3D2D}" srcOrd="1" destOrd="0" presId="urn:microsoft.com/office/officeart/2008/layout/SquareAccentList"/>
    <dgm:cxn modelId="{B67F135D-E13E-46CD-A4BA-BA5812F21FFF}" type="presParOf" srcId="{CB777F62-26FF-4ACF-A577-E3BB1C1C3D2D}" destId="{3FB23B54-AA7F-4834-A9D6-CED928D98CB7}" srcOrd="0" destOrd="0" presId="urn:microsoft.com/office/officeart/2008/layout/SquareAccentList"/>
    <dgm:cxn modelId="{E18EE3C6-D98B-4DFA-8DBF-6C8EF946DEDC}" type="presParOf" srcId="{3FB23B54-AA7F-4834-A9D6-CED928D98CB7}" destId="{E6713D1D-974D-4B72-A172-14417D65C4DA}" srcOrd="0" destOrd="0" presId="urn:microsoft.com/office/officeart/2008/layout/SquareAccentList"/>
    <dgm:cxn modelId="{73437A73-9003-4E89-980D-203A97F825EA}" type="presParOf" srcId="{3FB23B54-AA7F-4834-A9D6-CED928D98CB7}" destId="{66538F2D-ACA4-4D1D-BA05-F66453A6AE4A}" srcOrd="1" destOrd="0" presId="urn:microsoft.com/office/officeart/2008/layout/SquareAccentList"/>
    <dgm:cxn modelId="{C5662D8B-7A31-4D30-B3D4-6B33DFD51424}" type="presParOf" srcId="{CB777F62-26FF-4ACF-A577-E3BB1C1C3D2D}" destId="{2F8C4F2C-DD90-42D1-B1A4-054090CDA0B8}" srcOrd="1" destOrd="0" presId="urn:microsoft.com/office/officeart/2008/layout/SquareAccentList"/>
    <dgm:cxn modelId="{8DC1864F-68BB-41B0-BF28-ABF5C83F825B}" type="presParOf" srcId="{2F8C4F2C-DD90-42D1-B1A4-054090CDA0B8}" destId="{6D926969-6875-453E-9EC0-AD7689BD072C}" srcOrd="0" destOrd="0" presId="urn:microsoft.com/office/officeart/2008/layout/SquareAccentList"/>
    <dgm:cxn modelId="{2B8DEC6A-A4CE-43A4-84DD-114969F518B6}" type="presParOf" srcId="{2F8C4F2C-DD90-42D1-B1A4-054090CDA0B8}" destId="{DA2BCDF5-1786-4C2D-8B25-223B34FB85E0}" srcOrd="1" destOrd="0" presId="urn:microsoft.com/office/officeart/2008/layout/SquareAccentList"/>
    <dgm:cxn modelId="{7B7F54B9-FEC4-4D87-93D2-E0FB1C37705A}" type="presParOf" srcId="{ECB27791-799B-43FF-87A5-CDA1F4C23492}" destId="{E4F0ACC0-97DA-497B-B8FA-00237773C86A}" srcOrd="1" destOrd="0" presId="urn:microsoft.com/office/officeart/2008/layout/SquareAccentList"/>
    <dgm:cxn modelId="{4875D067-5F75-410B-AA5D-A6363138D9CA}" type="presParOf" srcId="{E4F0ACC0-97DA-497B-B8FA-00237773C86A}" destId="{CD752BC8-2BF2-4492-9916-F09C8609C385}" srcOrd="0" destOrd="0" presId="urn:microsoft.com/office/officeart/2008/layout/SquareAccentList"/>
    <dgm:cxn modelId="{DDDDBFE4-D205-4F85-8963-D0C773AA204B}" type="presParOf" srcId="{CD752BC8-2BF2-4492-9916-F09C8609C385}" destId="{19DFFC5F-3F94-494A-99C3-0D9B05A2BE12}" srcOrd="0" destOrd="0" presId="urn:microsoft.com/office/officeart/2008/layout/SquareAccentList"/>
    <dgm:cxn modelId="{03B61A17-E84F-4E28-AB8B-CFB3D7EBE6E2}" type="presParOf" srcId="{CD752BC8-2BF2-4492-9916-F09C8609C385}" destId="{939D9CB2-1DEA-4E8C-92E8-1B09D121281F}" srcOrd="1" destOrd="0" presId="urn:microsoft.com/office/officeart/2008/layout/SquareAccentList"/>
    <dgm:cxn modelId="{C771F311-9B3F-4947-84A6-0E59535A25ED}" type="presParOf" srcId="{CD752BC8-2BF2-4492-9916-F09C8609C385}" destId="{660F85B3-EB67-441B-8753-D401A7B79202}" srcOrd="2" destOrd="0" presId="urn:microsoft.com/office/officeart/2008/layout/SquareAccentList"/>
    <dgm:cxn modelId="{C7E68FFC-E006-41B1-9283-6A56D8D32BA7}" type="presParOf" srcId="{E4F0ACC0-97DA-497B-B8FA-00237773C86A}" destId="{46B9F722-7953-478F-9B8A-B3CCF49A9C8D}" srcOrd="1" destOrd="0" presId="urn:microsoft.com/office/officeart/2008/layout/SquareAccentList"/>
    <dgm:cxn modelId="{48704080-2475-4909-AAFE-C42A1DD2913D}" type="presParOf" srcId="{46B9F722-7953-478F-9B8A-B3CCF49A9C8D}" destId="{9BA252C8-3128-482D-A4B1-8C72FD56499F}" srcOrd="0" destOrd="0" presId="urn:microsoft.com/office/officeart/2008/layout/SquareAccentList"/>
    <dgm:cxn modelId="{B1E79B6E-EC40-4AC2-90CD-37397AD9DA1F}" type="presParOf" srcId="{9BA252C8-3128-482D-A4B1-8C72FD56499F}" destId="{97347231-7C93-43E1-BFBF-E78B10832ECC}" srcOrd="0" destOrd="0" presId="urn:microsoft.com/office/officeart/2008/layout/SquareAccentList"/>
    <dgm:cxn modelId="{291020BD-E15B-4B79-95CD-698096060F05}" type="presParOf" srcId="{9BA252C8-3128-482D-A4B1-8C72FD56499F}" destId="{BDF13F0E-22C6-4366-B315-8046D8E0FC10}" srcOrd="1" destOrd="0" presId="urn:microsoft.com/office/officeart/2008/layout/SquareAccentList"/>
    <dgm:cxn modelId="{E2A0E032-CDE0-4BF1-AF8C-5A94C2AD3647}" type="presParOf" srcId="{46B9F722-7953-478F-9B8A-B3CCF49A9C8D}" destId="{3C5C8486-8FFD-4F97-92BB-824DC74D5ABF}" srcOrd="1" destOrd="0" presId="urn:microsoft.com/office/officeart/2008/layout/SquareAccentList"/>
    <dgm:cxn modelId="{9D5B39F7-7C2F-4730-961F-936E9D92A62E}" type="presParOf" srcId="{3C5C8486-8FFD-4F97-92BB-824DC74D5ABF}" destId="{F41258E8-0A3E-4353-A24B-7988585D13FC}" srcOrd="0" destOrd="0" presId="urn:microsoft.com/office/officeart/2008/layout/SquareAccentList"/>
    <dgm:cxn modelId="{0E078419-1DF9-47F1-9223-B1F0CCA37197}" type="presParOf" srcId="{3C5C8486-8FFD-4F97-92BB-824DC74D5ABF}" destId="{8D7535C4-15CE-4A9A-A702-9AB60D0E865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24DF1-B209-421B-8850-60A322599C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7AB217EE-2739-41D3-B10D-C52CE561C47A}">
      <dgm:prSet/>
      <dgm:spPr/>
      <dgm:t>
        <a:bodyPr/>
        <a:lstStyle/>
        <a:p>
          <a:r>
            <a:rPr lang="en-US"/>
            <a:t>Soft and collapsed</a:t>
          </a:r>
        </a:p>
      </dgm:t>
    </dgm:pt>
    <dgm:pt modelId="{33FD8572-34B1-4F7B-BAB7-0D3DBA61B0B4}" cxnId="{0CC2648D-D8CE-4F7A-88AA-101CE6C5C88E}" type="parTrans">
      <dgm:prSet/>
      <dgm:spPr/>
      <dgm:t>
        <a:bodyPr/>
        <a:lstStyle/>
        <a:p>
          <a:endParaRPr lang="en-US"/>
        </a:p>
      </dgm:t>
    </dgm:pt>
    <dgm:pt modelId="{ECC4E5AA-2B44-4BB5-B909-923CB957B888}" cxnId="{0CC2648D-D8CE-4F7A-88AA-101CE6C5C88E}" type="sibTrans">
      <dgm:prSet/>
      <dgm:spPr/>
      <dgm:t>
        <a:bodyPr/>
        <a:lstStyle/>
        <a:p>
          <a:endParaRPr lang="en-US"/>
        </a:p>
      </dgm:t>
    </dgm:pt>
    <dgm:pt modelId="{C28F4D41-09F6-4275-96D5-E809BBF878C7}">
      <dgm:prSet/>
      <dgm:spPr/>
      <dgm:t>
        <a:bodyPr/>
        <a:lstStyle/>
        <a:p>
          <a:r>
            <a:rPr lang="en-US"/>
            <a:t>Position: high in the neck opposite to C3 or C4</a:t>
          </a:r>
        </a:p>
      </dgm:t>
    </dgm:pt>
    <dgm:pt modelId="{5E1F15EE-536A-4350-A912-38389697B5E6}" cxnId="{D4CA4EC5-F2EF-4787-891F-6EC72A66F28A}" type="parTrans">
      <dgm:prSet/>
      <dgm:spPr/>
      <dgm:t>
        <a:bodyPr/>
        <a:lstStyle/>
        <a:p>
          <a:endParaRPr lang="en-US"/>
        </a:p>
      </dgm:t>
    </dgm:pt>
    <dgm:pt modelId="{83479449-2AC5-4092-A6D4-0F3505F48767}" cxnId="{D4CA4EC5-F2EF-4787-891F-6EC72A66F28A}" type="sibTrans">
      <dgm:prSet/>
      <dgm:spPr/>
      <dgm:t>
        <a:bodyPr/>
        <a:lstStyle/>
        <a:p>
          <a:endParaRPr lang="en-US"/>
        </a:p>
      </dgm:t>
    </dgm:pt>
    <dgm:pt modelId="{0EEBBA57-035C-483D-8643-E4289EBC5531}">
      <dgm:prSet/>
      <dgm:spPr/>
      <dgm:t>
        <a:bodyPr/>
        <a:lstStyle/>
        <a:p>
          <a:r>
            <a:rPr lang="en-US"/>
            <a:t>Thyroid cartilage in an infant is flat</a:t>
          </a:r>
        </a:p>
      </dgm:t>
    </dgm:pt>
    <dgm:pt modelId="{346CD25B-23C1-4916-9EF7-4884E83FDCD3}" cxnId="{ACF8A285-D589-4ED3-8FC5-2DBD6374C79F}" type="parTrans">
      <dgm:prSet/>
      <dgm:spPr/>
      <dgm:t>
        <a:bodyPr/>
        <a:lstStyle/>
        <a:p>
          <a:endParaRPr lang="en-US"/>
        </a:p>
      </dgm:t>
    </dgm:pt>
    <dgm:pt modelId="{CA217FBF-EE40-4E24-9193-B0D1639F81FC}" cxnId="{ACF8A285-D589-4ED3-8FC5-2DBD6374C79F}" type="sibTrans">
      <dgm:prSet/>
      <dgm:spPr/>
      <dgm:t>
        <a:bodyPr/>
        <a:lstStyle/>
        <a:p>
          <a:endParaRPr lang="en-US"/>
        </a:p>
      </dgm:t>
    </dgm:pt>
    <dgm:pt modelId="{068FE740-4D32-43CC-BB47-46269AD7295D}">
      <dgm:prSet/>
      <dgm:spPr/>
      <dgm:t>
        <a:bodyPr/>
        <a:lstStyle/>
        <a:p>
          <a:r>
            <a:rPr lang="en-US"/>
            <a:t>Infant’s larynx is small and conical</a:t>
          </a:r>
        </a:p>
      </dgm:t>
    </dgm:pt>
    <dgm:pt modelId="{7842B6CD-2C4A-4F37-83B5-8E6707B20ECA}" cxnId="{0C40C546-F32F-44F5-BBC7-5710CA177A21}" type="parTrans">
      <dgm:prSet/>
      <dgm:spPr/>
      <dgm:t>
        <a:bodyPr/>
        <a:lstStyle/>
        <a:p>
          <a:endParaRPr lang="en-US"/>
        </a:p>
      </dgm:t>
    </dgm:pt>
    <dgm:pt modelId="{DFF0AD4D-764A-44D8-94A2-409FAE68E488}" cxnId="{0C40C546-F32F-44F5-BBC7-5710CA177A21}" type="sibTrans">
      <dgm:prSet/>
      <dgm:spPr/>
      <dgm:t>
        <a:bodyPr/>
        <a:lstStyle/>
        <a:p>
          <a:endParaRPr lang="en-US"/>
        </a:p>
      </dgm:t>
    </dgm:pt>
    <dgm:pt modelId="{95C9D44C-403E-4C85-971A-59A8EC2900C5}">
      <dgm:prSet/>
      <dgm:spPr/>
      <dgm:t>
        <a:bodyPr/>
        <a:lstStyle/>
        <a:p>
          <a:r>
            <a:rPr lang="en-US"/>
            <a:t>Submucosal tissues are loose</a:t>
          </a:r>
        </a:p>
      </dgm:t>
    </dgm:pt>
    <dgm:pt modelId="{45705E9C-FCEF-445A-BFDC-ED3386B86751}" cxnId="{981F5428-FD4F-48F0-8903-81D8C4D0021D}" type="parTrans">
      <dgm:prSet/>
      <dgm:spPr/>
      <dgm:t>
        <a:bodyPr/>
        <a:lstStyle/>
        <a:p>
          <a:endParaRPr lang="en-US"/>
        </a:p>
      </dgm:t>
    </dgm:pt>
    <dgm:pt modelId="{6AB5AD30-43CC-47F7-B17C-439D0BE17FD2}" cxnId="{981F5428-FD4F-48F0-8903-81D8C4D0021D}" type="sibTrans">
      <dgm:prSet/>
      <dgm:spPr/>
      <dgm:t>
        <a:bodyPr/>
        <a:lstStyle/>
        <a:p>
          <a:endParaRPr lang="en-US"/>
        </a:p>
      </dgm:t>
    </dgm:pt>
    <dgm:pt modelId="{F8449D73-5F96-4BEE-87B7-BA73ABD09C25}" type="pres">
      <dgm:prSet presAssocID="{7BE24DF1-B209-421B-8850-60A322599C6C}" presName="Name0" presStyleCnt="0">
        <dgm:presLayoutVars>
          <dgm:chMax val="7"/>
          <dgm:chPref val="7"/>
          <dgm:dir/>
        </dgm:presLayoutVars>
      </dgm:prSet>
      <dgm:spPr/>
    </dgm:pt>
    <dgm:pt modelId="{4AFEDA59-5F7E-4AC5-926C-66BCD88E28B6}" type="pres">
      <dgm:prSet presAssocID="{7BE24DF1-B209-421B-8850-60A322599C6C}" presName="Name1" presStyleCnt="0"/>
      <dgm:spPr/>
    </dgm:pt>
    <dgm:pt modelId="{112E22E7-82F4-4229-A62F-C422ED7681FF}" type="pres">
      <dgm:prSet presAssocID="{7BE24DF1-B209-421B-8850-60A322599C6C}" presName="cycle" presStyleCnt="0"/>
      <dgm:spPr/>
    </dgm:pt>
    <dgm:pt modelId="{C5A5DFD1-9BD5-4AC2-B0A9-5A63494F34D6}" type="pres">
      <dgm:prSet presAssocID="{7BE24DF1-B209-421B-8850-60A322599C6C}" presName="srcNode" presStyleLbl="node1" presStyleIdx="0" presStyleCnt="5"/>
      <dgm:spPr/>
    </dgm:pt>
    <dgm:pt modelId="{EBD2D644-A64A-4BB5-8DA4-FED02CE44C93}" type="pres">
      <dgm:prSet presAssocID="{7BE24DF1-B209-421B-8850-60A322599C6C}" presName="conn" presStyleLbl="parChTrans1D2" presStyleIdx="0" presStyleCnt="1"/>
      <dgm:spPr/>
    </dgm:pt>
    <dgm:pt modelId="{F8729286-F296-4922-8D15-99D36A57E06C}" type="pres">
      <dgm:prSet presAssocID="{7BE24DF1-B209-421B-8850-60A322599C6C}" presName="extraNode" presStyleLbl="node1" presStyleIdx="0" presStyleCnt="5"/>
      <dgm:spPr/>
    </dgm:pt>
    <dgm:pt modelId="{391D5107-E66E-47A1-B90F-96DA2FDB435F}" type="pres">
      <dgm:prSet presAssocID="{7BE24DF1-B209-421B-8850-60A322599C6C}" presName="dstNode" presStyleLbl="node1" presStyleIdx="0" presStyleCnt="5"/>
      <dgm:spPr/>
    </dgm:pt>
    <dgm:pt modelId="{50F59762-E97D-48C8-A23C-C6E456B32B07}" type="pres">
      <dgm:prSet presAssocID="{7AB217EE-2739-41D3-B10D-C52CE561C47A}" presName="text_1" presStyleLbl="node1" presStyleIdx="0" presStyleCnt="5">
        <dgm:presLayoutVars>
          <dgm:bulletEnabled val="1"/>
        </dgm:presLayoutVars>
      </dgm:prSet>
      <dgm:spPr/>
    </dgm:pt>
    <dgm:pt modelId="{9A55DEB2-2DFE-4C84-A597-EEB2DF1832CB}" type="pres">
      <dgm:prSet presAssocID="{7AB217EE-2739-41D3-B10D-C52CE561C47A}" presName="accent_1" presStyleCnt="0"/>
      <dgm:spPr/>
    </dgm:pt>
    <dgm:pt modelId="{AF353D68-6924-4ECC-B03F-9D9B9459C975}" type="pres">
      <dgm:prSet presAssocID="{7AB217EE-2739-41D3-B10D-C52CE561C47A}" presName="accentRepeatNode" presStyleLbl="solidFgAcc1" presStyleIdx="0" presStyleCnt="5"/>
      <dgm:spPr/>
    </dgm:pt>
    <dgm:pt modelId="{A6CAFD41-106A-4C73-80A0-0878EBEE76FD}" type="pres">
      <dgm:prSet presAssocID="{C28F4D41-09F6-4275-96D5-E809BBF878C7}" presName="text_2" presStyleLbl="node1" presStyleIdx="1" presStyleCnt="5">
        <dgm:presLayoutVars>
          <dgm:bulletEnabled val="1"/>
        </dgm:presLayoutVars>
      </dgm:prSet>
      <dgm:spPr/>
    </dgm:pt>
    <dgm:pt modelId="{D3A55D5F-165F-4722-AFD8-66F5524D6C93}" type="pres">
      <dgm:prSet presAssocID="{C28F4D41-09F6-4275-96D5-E809BBF878C7}" presName="accent_2" presStyleCnt="0"/>
      <dgm:spPr/>
    </dgm:pt>
    <dgm:pt modelId="{DECCD885-1BBF-45A5-9E55-69D86F3397D6}" type="pres">
      <dgm:prSet presAssocID="{C28F4D41-09F6-4275-96D5-E809BBF878C7}" presName="accentRepeatNode" presStyleLbl="solidFgAcc1" presStyleIdx="1" presStyleCnt="5"/>
      <dgm:spPr/>
    </dgm:pt>
    <dgm:pt modelId="{F09C8207-0D5C-4757-A478-D3228A397BE7}" type="pres">
      <dgm:prSet presAssocID="{0EEBBA57-035C-483D-8643-E4289EBC5531}" presName="text_3" presStyleLbl="node1" presStyleIdx="2" presStyleCnt="5">
        <dgm:presLayoutVars>
          <dgm:bulletEnabled val="1"/>
        </dgm:presLayoutVars>
      </dgm:prSet>
      <dgm:spPr/>
    </dgm:pt>
    <dgm:pt modelId="{4C2528A5-AF1B-4CCA-B049-8D7EF585D562}" type="pres">
      <dgm:prSet presAssocID="{0EEBBA57-035C-483D-8643-E4289EBC5531}" presName="accent_3" presStyleCnt="0"/>
      <dgm:spPr/>
    </dgm:pt>
    <dgm:pt modelId="{20AA7FCB-75EA-4D0C-83D4-34D1EEEA6EAD}" type="pres">
      <dgm:prSet presAssocID="{0EEBBA57-035C-483D-8643-E4289EBC5531}" presName="accentRepeatNode" presStyleLbl="solidFgAcc1" presStyleIdx="2" presStyleCnt="5"/>
      <dgm:spPr/>
    </dgm:pt>
    <dgm:pt modelId="{D66EC9A3-6AE2-4752-98EF-DACA11423EF5}" type="pres">
      <dgm:prSet presAssocID="{068FE740-4D32-43CC-BB47-46269AD7295D}" presName="text_4" presStyleLbl="node1" presStyleIdx="3" presStyleCnt="5">
        <dgm:presLayoutVars>
          <dgm:bulletEnabled val="1"/>
        </dgm:presLayoutVars>
      </dgm:prSet>
      <dgm:spPr/>
    </dgm:pt>
    <dgm:pt modelId="{C99FC938-BC57-4279-804A-63C62C194691}" type="pres">
      <dgm:prSet presAssocID="{068FE740-4D32-43CC-BB47-46269AD7295D}" presName="accent_4" presStyleCnt="0"/>
      <dgm:spPr/>
    </dgm:pt>
    <dgm:pt modelId="{2C03C7B8-3A85-477C-95E4-4A81614AF075}" type="pres">
      <dgm:prSet presAssocID="{068FE740-4D32-43CC-BB47-46269AD7295D}" presName="accentRepeatNode" presStyleLbl="solidFgAcc1" presStyleIdx="3" presStyleCnt="5"/>
      <dgm:spPr/>
    </dgm:pt>
    <dgm:pt modelId="{1C488B4A-6535-4A96-ADDD-ED01D6CC0AD8}" type="pres">
      <dgm:prSet presAssocID="{95C9D44C-403E-4C85-971A-59A8EC2900C5}" presName="text_5" presStyleLbl="node1" presStyleIdx="4" presStyleCnt="5">
        <dgm:presLayoutVars>
          <dgm:bulletEnabled val="1"/>
        </dgm:presLayoutVars>
      </dgm:prSet>
      <dgm:spPr/>
    </dgm:pt>
    <dgm:pt modelId="{20F9C3E1-7B52-42F7-9A83-B1784302FBC7}" type="pres">
      <dgm:prSet presAssocID="{95C9D44C-403E-4C85-971A-59A8EC2900C5}" presName="accent_5" presStyleCnt="0"/>
      <dgm:spPr/>
    </dgm:pt>
    <dgm:pt modelId="{F525CEFF-97D6-40A6-87B5-95C829856C96}" type="pres">
      <dgm:prSet presAssocID="{95C9D44C-403E-4C85-971A-59A8EC2900C5}" presName="accentRepeatNode" presStyleLbl="solidFgAcc1" presStyleIdx="4" presStyleCnt="5"/>
      <dgm:spPr/>
    </dgm:pt>
  </dgm:ptLst>
  <dgm:cxnLst>
    <dgm:cxn modelId="{981F5428-FD4F-48F0-8903-81D8C4D0021D}" srcId="{7BE24DF1-B209-421B-8850-60A322599C6C}" destId="{95C9D44C-403E-4C85-971A-59A8EC2900C5}" srcOrd="4" destOrd="0" parTransId="{45705E9C-FCEF-445A-BFDC-ED3386B86751}" sibTransId="{6AB5AD30-43CC-47F7-B17C-439D0BE17FD2}"/>
    <dgm:cxn modelId="{543C0A32-385D-4443-9BE8-C7AA8E6A5400}" type="presOf" srcId="{C28F4D41-09F6-4275-96D5-E809BBF878C7}" destId="{A6CAFD41-106A-4C73-80A0-0878EBEE76FD}" srcOrd="0" destOrd="0" presId="urn:microsoft.com/office/officeart/2008/layout/VerticalCurvedList"/>
    <dgm:cxn modelId="{F96D9F39-DA2B-4DC8-A5FF-C420F180979E}" type="presOf" srcId="{0EEBBA57-035C-483D-8643-E4289EBC5531}" destId="{F09C8207-0D5C-4757-A478-D3228A397BE7}" srcOrd="0" destOrd="0" presId="urn:microsoft.com/office/officeart/2008/layout/VerticalCurvedList"/>
    <dgm:cxn modelId="{E5FC1D5D-7A34-45C0-9AA4-C2763298BD52}" type="presOf" srcId="{7AB217EE-2739-41D3-B10D-C52CE561C47A}" destId="{50F59762-E97D-48C8-A23C-C6E456B32B07}" srcOrd="0" destOrd="0" presId="urn:microsoft.com/office/officeart/2008/layout/VerticalCurvedList"/>
    <dgm:cxn modelId="{EC485766-DE53-44F4-85EA-39774D9AD528}" type="presOf" srcId="{95C9D44C-403E-4C85-971A-59A8EC2900C5}" destId="{1C488B4A-6535-4A96-ADDD-ED01D6CC0AD8}" srcOrd="0" destOrd="0" presId="urn:microsoft.com/office/officeart/2008/layout/VerticalCurvedList"/>
    <dgm:cxn modelId="{0C40C546-F32F-44F5-BBC7-5710CA177A21}" srcId="{7BE24DF1-B209-421B-8850-60A322599C6C}" destId="{068FE740-4D32-43CC-BB47-46269AD7295D}" srcOrd="3" destOrd="0" parTransId="{7842B6CD-2C4A-4F37-83B5-8E6707B20ECA}" sibTransId="{DFF0AD4D-764A-44D8-94A2-409FAE68E488}"/>
    <dgm:cxn modelId="{01EC6250-5D4B-419C-A192-EA306ACDE892}" type="presOf" srcId="{ECC4E5AA-2B44-4BB5-B909-923CB957B888}" destId="{EBD2D644-A64A-4BB5-8DA4-FED02CE44C93}" srcOrd="0" destOrd="0" presId="urn:microsoft.com/office/officeart/2008/layout/VerticalCurvedList"/>
    <dgm:cxn modelId="{ACF8A285-D589-4ED3-8FC5-2DBD6374C79F}" srcId="{7BE24DF1-B209-421B-8850-60A322599C6C}" destId="{0EEBBA57-035C-483D-8643-E4289EBC5531}" srcOrd="2" destOrd="0" parTransId="{346CD25B-23C1-4916-9EF7-4884E83FDCD3}" sibTransId="{CA217FBF-EE40-4E24-9193-B0D1639F81FC}"/>
    <dgm:cxn modelId="{0CC2648D-D8CE-4F7A-88AA-101CE6C5C88E}" srcId="{7BE24DF1-B209-421B-8850-60A322599C6C}" destId="{7AB217EE-2739-41D3-B10D-C52CE561C47A}" srcOrd="0" destOrd="0" parTransId="{33FD8572-34B1-4F7B-BAB7-0D3DBA61B0B4}" sibTransId="{ECC4E5AA-2B44-4BB5-B909-923CB957B888}"/>
    <dgm:cxn modelId="{BD2330AC-1145-4003-994C-FBC45737F07B}" type="presOf" srcId="{7BE24DF1-B209-421B-8850-60A322599C6C}" destId="{F8449D73-5F96-4BEE-87B7-BA73ABD09C25}" srcOrd="0" destOrd="0" presId="urn:microsoft.com/office/officeart/2008/layout/VerticalCurvedList"/>
    <dgm:cxn modelId="{D4CA4EC5-F2EF-4787-891F-6EC72A66F28A}" srcId="{7BE24DF1-B209-421B-8850-60A322599C6C}" destId="{C28F4D41-09F6-4275-96D5-E809BBF878C7}" srcOrd="1" destOrd="0" parTransId="{5E1F15EE-536A-4350-A912-38389697B5E6}" sibTransId="{83479449-2AC5-4092-A6D4-0F3505F48767}"/>
    <dgm:cxn modelId="{BD765BE5-16A7-46D3-8FA6-B29E0F70A6B1}" type="presOf" srcId="{068FE740-4D32-43CC-BB47-46269AD7295D}" destId="{D66EC9A3-6AE2-4752-98EF-DACA11423EF5}" srcOrd="0" destOrd="0" presId="urn:microsoft.com/office/officeart/2008/layout/VerticalCurvedList"/>
    <dgm:cxn modelId="{10A17692-6A7A-48AA-9190-842DEFF7A126}" type="presParOf" srcId="{F8449D73-5F96-4BEE-87B7-BA73ABD09C25}" destId="{4AFEDA59-5F7E-4AC5-926C-66BCD88E28B6}" srcOrd="0" destOrd="0" presId="urn:microsoft.com/office/officeart/2008/layout/VerticalCurvedList"/>
    <dgm:cxn modelId="{898CF79A-FE8C-4297-BD62-657791619DEF}" type="presParOf" srcId="{4AFEDA59-5F7E-4AC5-926C-66BCD88E28B6}" destId="{112E22E7-82F4-4229-A62F-C422ED7681FF}" srcOrd="0" destOrd="0" presId="urn:microsoft.com/office/officeart/2008/layout/VerticalCurvedList"/>
    <dgm:cxn modelId="{9987E275-C28C-49B2-8B93-A0486CBF6374}" type="presParOf" srcId="{112E22E7-82F4-4229-A62F-C422ED7681FF}" destId="{C5A5DFD1-9BD5-4AC2-B0A9-5A63494F34D6}" srcOrd="0" destOrd="0" presId="urn:microsoft.com/office/officeart/2008/layout/VerticalCurvedList"/>
    <dgm:cxn modelId="{B40BA587-CA77-41D1-936F-AC19453BD96F}" type="presParOf" srcId="{112E22E7-82F4-4229-A62F-C422ED7681FF}" destId="{EBD2D644-A64A-4BB5-8DA4-FED02CE44C93}" srcOrd="1" destOrd="0" presId="urn:microsoft.com/office/officeart/2008/layout/VerticalCurvedList"/>
    <dgm:cxn modelId="{0E0AD208-CCC9-4C4A-AF4D-B34682F07E58}" type="presParOf" srcId="{112E22E7-82F4-4229-A62F-C422ED7681FF}" destId="{F8729286-F296-4922-8D15-99D36A57E06C}" srcOrd="2" destOrd="0" presId="urn:microsoft.com/office/officeart/2008/layout/VerticalCurvedList"/>
    <dgm:cxn modelId="{6181B497-3CE6-4F2B-9677-FD8DB5D73479}" type="presParOf" srcId="{112E22E7-82F4-4229-A62F-C422ED7681FF}" destId="{391D5107-E66E-47A1-B90F-96DA2FDB435F}" srcOrd="3" destOrd="0" presId="urn:microsoft.com/office/officeart/2008/layout/VerticalCurvedList"/>
    <dgm:cxn modelId="{BE2D0B68-1C02-49EA-AF11-56295186CCE9}" type="presParOf" srcId="{4AFEDA59-5F7E-4AC5-926C-66BCD88E28B6}" destId="{50F59762-E97D-48C8-A23C-C6E456B32B07}" srcOrd="1" destOrd="0" presId="urn:microsoft.com/office/officeart/2008/layout/VerticalCurvedList"/>
    <dgm:cxn modelId="{9964AA7B-1D11-4ECF-9D59-6A7D72ACCFFE}" type="presParOf" srcId="{4AFEDA59-5F7E-4AC5-926C-66BCD88E28B6}" destId="{9A55DEB2-2DFE-4C84-A597-EEB2DF1832CB}" srcOrd="2" destOrd="0" presId="urn:microsoft.com/office/officeart/2008/layout/VerticalCurvedList"/>
    <dgm:cxn modelId="{7482A002-B1AB-4CA3-8CC2-59CE2661EAFA}" type="presParOf" srcId="{9A55DEB2-2DFE-4C84-A597-EEB2DF1832CB}" destId="{AF353D68-6924-4ECC-B03F-9D9B9459C975}" srcOrd="0" destOrd="0" presId="urn:microsoft.com/office/officeart/2008/layout/VerticalCurvedList"/>
    <dgm:cxn modelId="{40E46B3D-97F2-4D1D-A30B-DC1D2D4A72A8}" type="presParOf" srcId="{4AFEDA59-5F7E-4AC5-926C-66BCD88E28B6}" destId="{A6CAFD41-106A-4C73-80A0-0878EBEE76FD}" srcOrd="3" destOrd="0" presId="urn:microsoft.com/office/officeart/2008/layout/VerticalCurvedList"/>
    <dgm:cxn modelId="{9E832F6F-B62D-499E-9468-216AD554CFEB}" type="presParOf" srcId="{4AFEDA59-5F7E-4AC5-926C-66BCD88E28B6}" destId="{D3A55D5F-165F-4722-AFD8-66F5524D6C93}" srcOrd="4" destOrd="0" presId="urn:microsoft.com/office/officeart/2008/layout/VerticalCurvedList"/>
    <dgm:cxn modelId="{AF6C5331-C1E5-434D-9866-6D4FEEEEA07D}" type="presParOf" srcId="{D3A55D5F-165F-4722-AFD8-66F5524D6C93}" destId="{DECCD885-1BBF-45A5-9E55-69D86F3397D6}" srcOrd="0" destOrd="0" presId="urn:microsoft.com/office/officeart/2008/layout/VerticalCurvedList"/>
    <dgm:cxn modelId="{D6A65432-A7E5-472D-BB04-E9EF6C163661}" type="presParOf" srcId="{4AFEDA59-5F7E-4AC5-926C-66BCD88E28B6}" destId="{F09C8207-0D5C-4757-A478-D3228A397BE7}" srcOrd="5" destOrd="0" presId="urn:microsoft.com/office/officeart/2008/layout/VerticalCurvedList"/>
    <dgm:cxn modelId="{F8203B49-ACF3-41D4-BE9A-A2B472A2C0C2}" type="presParOf" srcId="{4AFEDA59-5F7E-4AC5-926C-66BCD88E28B6}" destId="{4C2528A5-AF1B-4CCA-B049-8D7EF585D562}" srcOrd="6" destOrd="0" presId="urn:microsoft.com/office/officeart/2008/layout/VerticalCurvedList"/>
    <dgm:cxn modelId="{8ECFE415-FC8E-4004-BC1F-4426A8304157}" type="presParOf" srcId="{4C2528A5-AF1B-4CCA-B049-8D7EF585D562}" destId="{20AA7FCB-75EA-4D0C-83D4-34D1EEEA6EAD}" srcOrd="0" destOrd="0" presId="urn:microsoft.com/office/officeart/2008/layout/VerticalCurvedList"/>
    <dgm:cxn modelId="{5625CDFC-1729-4291-9C79-0690AA397B1C}" type="presParOf" srcId="{4AFEDA59-5F7E-4AC5-926C-66BCD88E28B6}" destId="{D66EC9A3-6AE2-4752-98EF-DACA11423EF5}" srcOrd="7" destOrd="0" presId="urn:microsoft.com/office/officeart/2008/layout/VerticalCurvedList"/>
    <dgm:cxn modelId="{6B607294-AA1D-4CCA-9334-A07BC9EBFD86}" type="presParOf" srcId="{4AFEDA59-5F7E-4AC5-926C-66BCD88E28B6}" destId="{C99FC938-BC57-4279-804A-63C62C194691}" srcOrd="8" destOrd="0" presId="urn:microsoft.com/office/officeart/2008/layout/VerticalCurvedList"/>
    <dgm:cxn modelId="{0F3EB2B8-28B1-4D7A-A0FB-76466736E2B2}" type="presParOf" srcId="{C99FC938-BC57-4279-804A-63C62C194691}" destId="{2C03C7B8-3A85-477C-95E4-4A81614AF075}" srcOrd="0" destOrd="0" presId="urn:microsoft.com/office/officeart/2008/layout/VerticalCurvedList"/>
    <dgm:cxn modelId="{FEFAE651-D2A0-456A-97D3-64B1431547C8}" type="presParOf" srcId="{4AFEDA59-5F7E-4AC5-926C-66BCD88E28B6}" destId="{1C488B4A-6535-4A96-ADDD-ED01D6CC0AD8}" srcOrd="9" destOrd="0" presId="urn:microsoft.com/office/officeart/2008/layout/VerticalCurvedList"/>
    <dgm:cxn modelId="{80938166-0A97-4692-85A7-9FA4D88B6326}" type="presParOf" srcId="{4AFEDA59-5F7E-4AC5-926C-66BCD88E28B6}" destId="{20F9C3E1-7B52-42F7-9A83-B1784302FBC7}" srcOrd="10" destOrd="0" presId="urn:microsoft.com/office/officeart/2008/layout/VerticalCurvedList"/>
    <dgm:cxn modelId="{6BE30B19-2506-4B93-BF95-83D595FEF081}" type="presParOf" srcId="{20F9C3E1-7B52-42F7-9A83-B1784302FBC7}" destId="{F525CEFF-97D6-40A6-87B5-95C829856C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566BC3-AD09-4546-9B05-A49984C3220A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AAB380C-7FF7-45F1-8455-60573864FEFF}">
      <dgm:prSet/>
      <dgm:spPr/>
      <dgm:t>
        <a:bodyPr/>
        <a:lstStyle/>
        <a:p>
          <a:r>
            <a:rPr lang="en-US"/>
            <a:t>Protection of lower airways </a:t>
          </a:r>
        </a:p>
      </dgm:t>
    </dgm:pt>
    <dgm:pt modelId="{C283FD9A-7306-4970-9727-C366E346D15F}" cxnId="{B56AA547-3661-4374-ADB9-7B5B5ADDBD41}" type="parTrans">
      <dgm:prSet/>
      <dgm:spPr/>
      <dgm:t>
        <a:bodyPr/>
        <a:lstStyle/>
        <a:p>
          <a:endParaRPr lang="en-US"/>
        </a:p>
      </dgm:t>
    </dgm:pt>
    <dgm:pt modelId="{47DB1C32-FAC1-49DA-8DDE-7C280C67C246}" cxnId="{B56AA547-3661-4374-ADB9-7B5B5ADDBD41}" type="sibTrans">
      <dgm:prSet/>
      <dgm:spPr/>
      <dgm:t>
        <a:bodyPr/>
        <a:lstStyle/>
        <a:p>
          <a:endParaRPr lang="en-US"/>
        </a:p>
      </dgm:t>
    </dgm:pt>
    <dgm:pt modelId="{A3BDCDE6-A1E8-4629-AB6A-81B21FE1C443}">
      <dgm:prSet/>
      <dgm:spPr/>
      <dgm:t>
        <a:bodyPr/>
        <a:lstStyle/>
        <a:p>
          <a:r>
            <a:rPr lang="en-US"/>
            <a:t>Phonation </a:t>
          </a:r>
        </a:p>
      </dgm:t>
    </dgm:pt>
    <dgm:pt modelId="{3D087DBC-B64C-48D7-8CA7-D3BDCF9999B3}" cxnId="{4B7FBCCE-DF64-48D9-9653-F609D070581E}" type="parTrans">
      <dgm:prSet/>
      <dgm:spPr/>
      <dgm:t>
        <a:bodyPr/>
        <a:lstStyle/>
        <a:p>
          <a:endParaRPr lang="en-US"/>
        </a:p>
      </dgm:t>
    </dgm:pt>
    <dgm:pt modelId="{36F46432-436E-4216-A353-B067E33BA988}" cxnId="{4B7FBCCE-DF64-48D9-9653-F609D070581E}" type="sibTrans">
      <dgm:prSet/>
      <dgm:spPr/>
      <dgm:t>
        <a:bodyPr/>
        <a:lstStyle/>
        <a:p>
          <a:endParaRPr lang="en-US"/>
        </a:p>
      </dgm:t>
    </dgm:pt>
    <dgm:pt modelId="{C764AA6D-1479-4019-9F17-E75DC4D76A37}">
      <dgm:prSet/>
      <dgm:spPr/>
      <dgm:t>
        <a:bodyPr/>
        <a:lstStyle/>
        <a:p>
          <a:r>
            <a:rPr lang="en-US"/>
            <a:t>Respiration </a:t>
          </a:r>
        </a:p>
      </dgm:t>
    </dgm:pt>
    <dgm:pt modelId="{4CA68D55-0EA4-4A02-A371-87D14C409428}" cxnId="{BF9FD042-EB8F-40EE-A1F0-0F5CC32E6DF3}" type="parTrans">
      <dgm:prSet/>
      <dgm:spPr/>
      <dgm:t>
        <a:bodyPr/>
        <a:lstStyle/>
        <a:p>
          <a:endParaRPr lang="en-US"/>
        </a:p>
      </dgm:t>
    </dgm:pt>
    <dgm:pt modelId="{6B778EBA-C739-4C8A-AE06-49D2B3309F11}" cxnId="{BF9FD042-EB8F-40EE-A1F0-0F5CC32E6DF3}" type="sibTrans">
      <dgm:prSet/>
      <dgm:spPr/>
      <dgm:t>
        <a:bodyPr/>
        <a:lstStyle/>
        <a:p>
          <a:endParaRPr lang="en-US"/>
        </a:p>
      </dgm:t>
    </dgm:pt>
    <dgm:pt modelId="{76BC5B17-2E1C-4A05-B02B-BF0EA079FB5E}">
      <dgm:prSet/>
      <dgm:spPr/>
      <dgm:t>
        <a:bodyPr/>
        <a:lstStyle/>
        <a:p>
          <a:r>
            <a:rPr lang="en-US" dirty="0"/>
            <a:t>Fixation of the chest</a:t>
          </a:r>
        </a:p>
      </dgm:t>
    </dgm:pt>
    <dgm:pt modelId="{44F55198-2A44-4179-B6EF-441FC430A6E2}" cxnId="{DBB4BB57-2114-4E27-A3F8-D14F23001659}" type="parTrans">
      <dgm:prSet/>
      <dgm:spPr/>
      <dgm:t>
        <a:bodyPr/>
        <a:lstStyle/>
        <a:p>
          <a:endParaRPr lang="en-US"/>
        </a:p>
      </dgm:t>
    </dgm:pt>
    <dgm:pt modelId="{2761D191-D061-4FCB-9D8D-DB16F233027D}" cxnId="{DBB4BB57-2114-4E27-A3F8-D14F23001659}" type="sibTrans">
      <dgm:prSet/>
      <dgm:spPr/>
      <dgm:t>
        <a:bodyPr/>
        <a:lstStyle/>
        <a:p>
          <a:endParaRPr lang="en-US"/>
        </a:p>
      </dgm:t>
    </dgm:pt>
    <dgm:pt modelId="{BD5FABD9-0875-48B4-BF09-3589C86248B1}" type="pres">
      <dgm:prSet presAssocID="{76566BC3-AD09-4546-9B05-A49984C3220A}" presName="matrix" presStyleCnt="0">
        <dgm:presLayoutVars>
          <dgm:chMax val="1"/>
          <dgm:dir/>
          <dgm:resizeHandles val="exact"/>
        </dgm:presLayoutVars>
      </dgm:prSet>
      <dgm:spPr/>
    </dgm:pt>
    <dgm:pt modelId="{A211F276-6E5E-4B8C-A47C-B163CAD99928}" type="pres">
      <dgm:prSet presAssocID="{76566BC3-AD09-4546-9B05-A49984C3220A}" presName="diamond" presStyleLbl="bgShp" presStyleIdx="0" presStyleCnt="1"/>
      <dgm:spPr/>
    </dgm:pt>
    <dgm:pt modelId="{494BFC1A-F1CE-4ED9-8A31-03857801F379}" type="pres">
      <dgm:prSet presAssocID="{76566BC3-AD09-4546-9B05-A49984C322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B1CB94-4169-47F3-ACCE-9D4572CA0E32}" type="pres">
      <dgm:prSet presAssocID="{76566BC3-AD09-4546-9B05-A49984C322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1964B3-2022-4C35-A410-D5A208A143D3}" type="pres">
      <dgm:prSet presAssocID="{76566BC3-AD09-4546-9B05-A49984C322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AA44E7-753B-4757-852E-5E728D213A1C}" type="pres">
      <dgm:prSet presAssocID="{76566BC3-AD09-4546-9B05-A49984C322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A580C33-8295-4CBD-80C0-A24BC76A758E}" type="presOf" srcId="{76566BC3-AD09-4546-9B05-A49984C3220A}" destId="{BD5FABD9-0875-48B4-BF09-3589C86248B1}" srcOrd="0" destOrd="0" presId="urn:microsoft.com/office/officeart/2005/8/layout/matrix3"/>
    <dgm:cxn modelId="{5F632A35-4132-4E1B-B70D-9C44190DC68C}" type="presOf" srcId="{C764AA6D-1479-4019-9F17-E75DC4D76A37}" destId="{711964B3-2022-4C35-A410-D5A208A143D3}" srcOrd="0" destOrd="0" presId="urn:microsoft.com/office/officeart/2005/8/layout/matrix3"/>
    <dgm:cxn modelId="{BF9FD042-EB8F-40EE-A1F0-0F5CC32E6DF3}" srcId="{76566BC3-AD09-4546-9B05-A49984C3220A}" destId="{C764AA6D-1479-4019-9F17-E75DC4D76A37}" srcOrd="2" destOrd="0" parTransId="{4CA68D55-0EA4-4A02-A371-87D14C409428}" sibTransId="{6B778EBA-C739-4C8A-AE06-49D2B3309F11}"/>
    <dgm:cxn modelId="{E2E41066-FB8C-4575-8369-A0A1B57081F0}" type="presOf" srcId="{A3BDCDE6-A1E8-4629-AB6A-81B21FE1C443}" destId="{BAB1CB94-4169-47F3-ACCE-9D4572CA0E32}" srcOrd="0" destOrd="0" presId="urn:microsoft.com/office/officeart/2005/8/layout/matrix3"/>
    <dgm:cxn modelId="{B56AA547-3661-4374-ADB9-7B5B5ADDBD41}" srcId="{76566BC3-AD09-4546-9B05-A49984C3220A}" destId="{5AAB380C-7FF7-45F1-8455-60573864FEFF}" srcOrd="0" destOrd="0" parTransId="{C283FD9A-7306-4970-9727-C366E346D15F}" sibTransId="{47DB1C32-FAC1-49DA-8DDE-7C280C67C246}"/>
    <dgm:cxn modelId="{DBB4BB57-2114-4E27-A3F8-D14F23001659}" srcId="{76566BC3-AD09-4546-9B05-A49984C3220A}" destId="{76BC5B17-2E1C-4A05-B02B-BF0EA079FB5E}" srcOrd="3" destOrd="0" parTransId="{44F55198-2A44-4179-B6EF-441FC430A6E2}" sibTransId="{2761D191-D061-4FCB-9D8D-DB16F233027D}"/>
    <dgm:cxn modelId="{60D64DCE-8107-4F26-9076-042187CAE725}" type="presOf" srcId="{5AAB380C-7FF7-45F1-8455-60573864FEFF}" destId="{494BFC1A-F1CE-4ED9-8A31-03857801F379}" srcOrd="0" destOrd="0" presId="urn:microsoft.com/office/officeart/2005/8/layout/matrix3"/>
    <dgm:cxn modelId="{4B7FBCCE-DF64-48D9-9653-F609D070581E}" srcId="{76566BC3-AD09-4546-9B05-A49984C3220A}" destId="{A3BDCDE6-A1E8-4629-AB6A-81B21FE1C443}" srcOrd="1" destOrd="0" parTransId="{3D087DBC-B64C-48D7-8CA7-D3BDCF9999B3}" sibTransId="{36F46432-436E-4216-A353-B067E33BA988}"/>
    <dgm:cxn modelId="{109063FE-A572-4708-A514-F26FDD5DCF1D}" type="presOf" srcId="{76BC5B17-2E1C-4A05-B02B-BF0EA079FB5E}" destId="{99AA44E7-753B-4757-852E-5E728D213A1C}" srcOrd="0" destOrd="0" presId="urn:microsoft.com/office/officeart/2005/8/layout/matrix3"/>
    <dgm:cxn modelId="{43D1E9B9-13DC-4EC7-841C-31B884DF78B1}" type="presParOf" srcId="{BD5FABD9-0875-48B4-BF09-3589C86248B1}" destId="{A211F276-6E5E-4B8C-A47C-B163CAD99928}" srcOrd="0" destOrd="0" presId="urn:microsoft.com/office/officeart/2005/8/layout/matrix3"/>
    <dgm:cxn modelId="{0F122901-718B-44AC-B2CA-C19108652C36}" type="presParOf" srcId="{BD5FABD9-0875-48B4-BF09-3589C86248B1}" destId="{494BFC1A-F1CE-4ED9-8A31-03857801F379}" srcOrd="1" destOrd="0" presId="urn:microsoft.com/office/officeart/2005/8/layout/matrix3"/>
    <dgm:cxn modelId="{462FFA80-5622-4DA2-AB21-BCAC200CEF5A}" type="presParOf" srcId="{BD5FABD9-0875-48B4-BF09-3589C86248B1}" destId="{BAB1CB94-4169-47F3-ACCE-9D4572CA0E32}" srcOrd="2" destOrd="0" presId="urn:microsoft.com/office/officeart/2005/8/layout/matrix3"/>
    <dgm:cxn modelId="{D200753C-0FDB-481E-87B0-D8F0310018A3}" type="presParOf" srcId="{BD5FABD9-0875-48B4-BF09-3589C86248B1}" destId="{711964B3-2022-4C35-A410-D5A208A143D3}" srcOrd="3" destOrd="0" presId="urn:microsoft.com/office/officeart/2005/8/layout/matrix3"/>
    <dgm:cxn modelId="{F9A9C165-AC95-4E52-B6EE-4F06D1BD307F}" type="presParOf" srcId="{BD5FABD9-0875-48B4-BF09-3589C86248B1}" destId="{99AA44E7-753B-4757-852E-5E728D213A1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BA551-50E6-4543-B418-3E97EEF583B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11103DD8-86D0-4B13-94F3-1F7857A080F6}">
      <dgm:prSet/>
      <dgm:spPr/>
      <dgm:t>
        <a:bodyPr/>
        <a:lstStyle/>
        <a:p>
          <a:r>
            <a:rPr lang="en-US"/>
            <a:t>Vagus Nerve</a:t>
          </a:r>
        </a:p>
      </dgm:t>
    </dgm:pt>
    <dgm:pt modelId="{ABCB5040-A3E5-4666-971F-44A5F76ACB56}" cxnId="{8A0C13AD-5F23-4EC2-A179-7582D281FB2F}" type="parTrans">
      <dgm:prSet/>
      <dgm:spPr/>
      <dgm:t>
        <a:bodyPr/>
        <a:lstStyle/>
        <a:p>
          <a:endParaRPr lang="en-US"/>
        </a:p>
      </dgm:t>
    </dgm:pt>
    <dgm:pt modelId="{65646DBE-F736-4942-8FA1-6ADBD8BAC819}" cxnId="{8A0C13AD-5F23-4EC2-A179-7582D281FB2F}" type="sibTrans">
      <dgm:prSet/>
      <dgm:spPr/>
      <dgm:t>
        <a:bodyPr/>
        <a:lstStyle/>
        <a:p>
          <a:endParaRPr lang="en-US"/>
        </a:p>
      </dgm:t>
    </dgm:pt>
    <dgm:pt modelId="{6E14F9EC-EFA0-4FCD-9E7C-44C93AA1BAAD}">
      <dgm:prSet/>
      <dgm:spPr/>
      <dgm:t>
        <a:bodyPr/>
        <a:lstStyle/>
        <a:p>
          <a:r>
            <a:rPr lang="en-US" dirty="0"/>
            <a:t>Recurrent laryngeal nerve </a:t>
          </a:r>
        </a:p>
      </dgm:t>
    </dgm:pt>
    <dgm:pt modelId="{2EA32E0E-662E-473D-9156-177C4233ECB3}" cxnId="{D9C7532C-E243-4524-BEDC-205D30B1FE9B}" type="parTrans">
      <dgm:prSet/>
      <dgm:spPr/>
      <dgm:t>
        <a:bodyPr/>
        <a:lstStyle/>
        <a:p>
          <a:endParaRPr lang="en-US"/>
        </a:p>
      </dgm:t>
    </dgm:pt>
    <dgm:pt modelId="{F528F4A7-E880-4B61-ACED-66A3333A5B32}" cxnId="{D9C7532C-E243-4524-BEDC-205D30B1FE9B}" type="sibTrans">
      <dgm:prSet/>
      <dgm:spPr/>
      <dgm:t>
        <a:bodyPr/>
        <a:lstStyle/>
        <a:p>
          <a:endParaRPr lang="en-US"/>
        </a:p>
      </dgm:t>
    </dgm:pt>
    <dgm:pt modelId="{D1D2B396-200D-47F9-9EF1-7E6CECA55BBE}">
      <dgm:prSet/>
      <dgm:spPr/>
      <dgm:t>
        <a:bodyPr/>
        <a:lstStyle/>
        <a:p>
          <a:r>
            <a:rPr lang="en-US"/>
            <a:t>Sympathetic trunk</a:t>
          </a:r>
        </a:p>
      </dgm:t>
    </dgm:pt>
    <dgm:pt modelId="{132A2EE5-AA7B-49C6-B7A7-7FE6D2744914}" cxnId="{69CD0083-9BF0-4F4A-BBCB-0A4630BDD8BF}" type="parTrans">
      <dgm:prSet/>
      <dgm:spPr/>
      <dgm:t>
        <a:bodyPr/>
        <a:lstStyle/>
        <a:p>
          <a:endParaRPr lang="en-US"/>
        </a:p>
      </dgm:t>
    </dgm:pt>
    <dgm:pt modelId="{55EB565C-1E41-4AA5-9DE3-73B61C7D8548}" cxnId="{69CD0083-9BF0-4F4A-BBCB-0A4630BDD8BF}" type="sibTrans">
      <dgm:prSet/>
      <dgm:spPr/>
      <dgm:t>
        <a:bodyPr/>
        <a:lstStyle/>
        <a:p>
          <a:endParaRPr lang="en-US"/>
        </a:p>
      </dgm:t>
    </dgm:pt>
    <dgm:pt modelId="{C432B3AB-BFFC-4A43-8BB9-342E13C41B22}" type="pres">
      <dgm:prSet presAssocID="{C23BA551-50E6-4543-B418-3E97EEF583B9}" presName="linear" presStyleCnt="0">
        <dgm:presLayoutVars>
          <dgm:dir/>
          <dgm:animLvl val="lvl"/>
          <dgm:resizeHandles val="exact"/>
        </dgm:presLayoutVars>
      </dgm:prSet>
      <dgm:spPr/>
    </dgm:pt>
    <dgm:pt modelId="{8E782402-D80F-4AEB-A7CA-3110122795BD}" type="pres">
      <dgm:prSet presAssocID="{11103DD8-86D0-4B13-94F3-1F7857A080F6}" presName="parentLin" presStyleCnt="0"/>
      <dgm:spPr/>
    </dgm:pt>
    <dgm:pt modelId="{03AFE11F-DE88-4619-AC11-7BD739B9989D}" type="pres">
      <dgm:prSet presAssocID="{11103DD8-86D0-4B13-94F3-1F7857A080F6}" presName="parentLeftMargin" presStyleLbl="node1" presStyleIdx="0" presStyleCnt="3"/>
      <dgm:spPr/>
    </dgm:pt>
    <dgm:pt modelId="{73EE67F0-B3BC-4CC4-9CAB-620FE6676924}" type="pres">
      <dgm:prSet presAssocID="{11103DD8-86D0-4B13-94F3-1F7857A080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C1E6C7-B751-4D8B-A27E-C209E2E3CB3A}" type="pres">
      <dgm:prSet presAssocID="{11103DD8-86D0-4B13-94F3-1F7857A080F6}" presName="negativeSpace" presStyleCnt="0"/>
      <dgm:spPr/>
    </dgm:pt>
    <dgm:pt modelId="{5EC59CCF-4021-49B8-B793-CBEA1A0DC095}" type="pres">
      <dgm:prSet presAssocID="{11103DD8-86D0-4B13-94F3-1F7857A080F6}" presName="childText" presStyleLbl="conFgAcc1" presStyleIdx="0" presStyleCnt="3">
        <dgm:presLayoutVars>
          <dgm:bulletEnabled val="1"/>
        </dgm:presLayoutVars>
      </dgm:prSet>
      <dgm:spPr/>
    </dgm:pt>
    <dgm:pt modelId="{39FFCFA7-83E7-46D5-AB73-C28C426C7144}" type="pres">
      <dgm:prSet presAssocID="{65646DBE-F736-4942-8FA1-6ADBD8BAC819}" presName="spaceBetweenRectangles" presStyleCnt="0"/>
      <dgm:spPr/>
    </dgm:pt>
    <dgm:pt modelId="{B8FF0DF9-F867-41E4-9335-D88C7AB328B3}" type="pres">
      <dgm:prSet presAssocID="{6E14F9EC-EFA0-4FCD-9E7C-44C93AA1BAAD}" presName="parentLin" presStyleCnt="0"/>
      <dgm:spPr/>
    </dgm:pt>
    <dgm:pt modelId="{FD3708DE-1A33-4E1C-9EB7-78ADDA691A68}" type="pres">
      <dgm:prSet presAssocID="{6E14F9EC-EFA0-4FCD-9E7C-44C93AA1BAAD}" presName="parentLeftMargin" presStyleLbl="node1" presStyleIdx="0" presStyleCnt="3"/>
      <dgm:spPr/>
    </dgm:pt>
    <dgm:pt modelId="{C2CA6CD0-CFF1-44B9-8242-D554EDCC82EB}" type="pres">
      <dgm:prSet presAssocID="{6E14F9EC-EFA0-4FCD-9E7C-44C93AA1BA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A0B69-9179-4306-B6F8-F0483CCFF799}" type="pres">
      <dgm:prSet presAssocID="{6E14F9EC-EFA0-4FCD-9E7C-44C93AA1BAAD}" presName="negativeSpace" presStyleCnt="0"/>
      <dgm:spPr/>
    </dgm:pt>
    <dgm:pt modelId="{BABFC6D0-EB31-4B79-8259-F988A5668C9F}" type="pres">
      <dgm:prSet presAssocID="{6E14F9EC-EFA0-4FCD-9E7C-44C93AA1BAAD}" presName="childText" presStyleLbl="conFgAcc1" presStyleIdx="1" presStyleCnt="3">
        <dgm:presLayoutVars>
          <dgm:bulletEnabled val="1"/>
        </dgm:presLayoutVars>
      </dgm:prSet>
      <dgm:spPr/>
    </dgm:pt>
    <dgm:pt modelId="{5683DF4D-22C4-477C-9624-EEA731046D91}" type="pres">
      <dgm:prSet presAssocID="{F528F4A7-E880-4B61-ACED-66A3333A5B32}" presName="spaceBetweenRectangles" presStyleCnt="0"/>
      <dgm:spPr/>
    </dgm:pt>
    <dgm:pt modelId="{085376B9-64AC-488F-A8F8-504901E6836E}" type="pres">
      <dgm:prSet presAssocID="{D1D2B396-200D-47F9-9EF1-7E6CECA55BBE}" presName="parentLin" presStyleCnt="0"/>
      <dgm:spPr/>
    </dgm:pt>
    <dgm:pt modelId="{B7B704D2-31A4-4B87-BF81-9FBA118E34FC}" type="pres">
      <dgm:prSet presAssocID="{D1D2B396-200D-47F9-9EF1-7E6CECA55BBE}" presName="parentLeftMargin" presStyleLbl="node1" presStyleIdx="1" presStyleCnt="3"/>
      <dgm:spPr/>
    </dgm:pt>
    <dgm:pt modelId="{A89329B0-266E-4730-8D32-972E1AB692C5}" type="pres">
      <dgm:prSet presAssocID="{D1D2B396-200D-47F9-9EF1-7E6CECA55B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89C20E0-9B72-4FFA-8E2A-945E4177252E}" type="pres">
      <dgm:prSet presAssocID="{D1D2B396-200D-47F9-9EF1-7E6CECA55BBE}" presName="negativeSpace" presStyleCnt="0"/>
      <dgm:spPr/>
    </dgm:pt>
    <dgm:pt modelId="{E06F65B4-3E3F-4E5C-B55B-992A26E8E940}" type="pres">
      <dgm:prSet presAssocID="{D1D2B396-200D-47F9-9EF1-7E6CECA55B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C7532C-E243-4524-BEDC-205D30B1FE9B}" srcId="{C23BA551-50E6-4543-B418-3E97EEF583B9}" destId="{6E14F9EC-EFA0-4FCD-9E7C-44C93AA1BAAD}" srcOrd="1" destOrd="0" parTransId="{2EA32E0E-662E-473D-9156-177C4233ECB3}" sibTransId="{F528F4A7-E880-4B61-ACED-66A3333A5B32}"/>
    <dgm:cxn modelId="{88E91B5D-3B62-4B22-9B71-BEE9695692B3}" type="presOf" srcId="{6E14F9EC-EFA0-4FCD-9E7C-44C93AA1BAAD}" destId="{C2CA6CD0-CFF1-44B9-8242-D554EDCC82EB}" srcOrd="1" destOrd="0" presId="urn:microsoft.com/office/officeart/2005/8/layout/list1"/>
    <dgm:cxn modelId="{BC35735E-7EC2-47F2-A15B-A89FDAC8333A}" type="presOf" srcId="{11103DD8-86D0-4B13-94F3-1F7857A080F6}" destId="{73EE67F0-B3BC-4CC4-9CAB-620FE6676924}" srcOrd="1" destOrd="0" presId="urn:microsoft.com/office/officeart/2005/8/layout/list1"/>
    <dgm:cxn modelId="{34D8A349-0446-4220-9425-042881546A6B}" type="presOf" srcId="{C23BA551-50E6-4543-B418-3E97EEF583B9}" destId="{C432B3AB-BFFC-4A43-8BB9-342E13C41B22}" srcOrd="0" destOrd="0" presId="urn:microsoft.com/office/officeart/2005/8/layout/list1"/>
    <dgm:cxn modelId="{6ED7C579-6ED1-4FB8-87D8-F4B9B45D98D5}" type="presOf" srcId="{11103DD8-86D0-4B13-94F3-1F7857A080F6}" destId="{03AFE11F-DE88-4619-AC11-7BD739B9989D}" srcOrd="0" destOrd="0" presId="urn:microsoft.com/office/officeart/2005/8/layout/list1"/>
    <dgm:cxn modelId="{69CD0083-9BF0-4F4A-BBCB-0A4630BDD8BF}" srcId="{C23BA551-50E6-4543-B418-3E97EEF583B9}" destId="{D1D2B396-200D-47F9-9EF1-7E6CECA55BBE}" srcOrd="2" destOrd="0" parTransId="{132A2EE5-AA7B-49C6-B7A7-7FE6D2744914}" sibTransId="{55EB565C-1E41-4AA5-9DE3-73B61C7D8548}"/>
    <dgm:cxn modelId="{DB58A685-692B-4B8B-B0F9-5660E490FAD5}" type="presOf" srcId="{6E14F9EC-EFA0-4FCD-9E7C-44C93AA1BAAD}" destId="{FD3708DE-1A33-4E1C-9EB7-78ADDA691A68}" srcOrd="0" destOrd="0" presId="urn:microsoft.com/office/officeart/2005/8/layout/list1"/>
    <dgm:cxn modelId="{3DABA39D-E92D-4165-BF8E-B30E7EA1B111}" type="presOf" srcId="{D1D2B396-200D-47F9-9EF1-7E6CECA55BBE}" destId="{A89329B0-266E-4730-8D32-972E1AB692C5}" srcOrd="1" destOrd="0" presId="urn:microsoft.com/office/officeart/2005/8/layout/list1"/>
    <dgm:cxn modelId="{BC8515A5-0690-455B-9440-630EBB170D51}" type="presOf" srcId="{D1D2B396-200D-47F9-9EF1-7E6CECA55BBE}" destId="{B7B704D2-31A4-4B87-BF81-9FBA118E34FC}" srcOrd="0" destOrd="0" presId="urn:microsoft.com/office/officeart/2005/8/layout/list1"/>
    <dgm:cxn modelId="{8A0C13AD-5F23-4EC2-A179-7582D281FB2F}" srcId="{C23BA551-50E6-4543-B418-3E97EEF583B9}" destId="{11103DD8-86D0-4B13-94F3-1F7857A080F6}" srcOrd="0" destOrd="0" parTransId="{ABCB5040-A3E5-4666-971F-44A5F76ACB56}" sibTransId="{65646DBE-F736-4942-8FA1-6ADBD8BAC819}"/>
    <dgm:cxn modelId="{F207CC68-982A-4CD2-9CF1-6F8FFC0B59B9}" type="presParOf" srcId="{C432B3AB-BFFC-4A43-8BB9-342E13C41B22}" destId="{8E782402-D80F-4AEB-A7CA-3110122795BD}" srcOrd="0" destOrd="0" presId="urn:microsoft.com/office/officeart/2005/8/layout/list1"/>
    <dgm:cxn modelId="{B00DA2B6-0FAF-42F8-A00F-BFCC5B1B61AC}" type="presParOf" srcId="{8E782402-D80F-4AEB-A7CA-3110122795BD}" destId="{03AFE11F-DE88-4619-AC11-7BD739B9989D}" srcOrd="0" destOrd="0" presId="urn:microsoft.com/office/officeart/2005/8/layout/list1"/>
    <dgm:cxn modelId="{A94692C8-AFAB-4540-BFD1-C8C0673312AE}" type="presParOf" srcId="{8E782402-D80F-4AEB-A7CA-3110122795BD}" destId="{73EE67F0-B3BC-4CC4-9CAB-620FE6676924}" srcOrd="1" destOrd="0" presId="urn:microsoft.com/office/officeart/2005/8/layout/list1"/>
    <dgm:cxn modelId="{AE758A23-44F7-41C1-87AA-957DFC036448}" type="presParOf" srcId="{C432B3AB-BFFC-4A43-8BB9-342E13C41B22}" destId="{1EC1E6C7-B751-4D8B-A27E-C209E2E3CB3A}" srcOrd="1" destOrd="0" presId="urn:microsoft.com/office/officeart/2005/8/layout/list1"/>
    <dgm:cxn modelId="{E24FA878-06C4-46B0-858E-0D945D56A36C}" type="presParOf" srcId="{C432B3AB-BFFC-4A43-8BB9-342E13C41B22}" destId="{5EC59CCF-4021-49B8-B793-CBEA1A0DC095}" srcOrd="2" destOrd="0" presId="urn:microsoft.com/office/officeart/2005/8/layout/list1"/>
    <dgm:cxn modelId="{75CB55DE-D3B0-47BD-B791-C499C95F99C4}" type="presParOf" srcId="{C432B3AB-BFFC-4A43-8BB9-342E13C41B22}" destId="{39FFCFA7-83E7-46D5-AB73-C28C426C7144}" srcOrd="3" destOrd="0" presId="urn:microsoft.com/office/officeart/2005/8/layout/list1"/>
    <dgm:cxn modelId="{D4CEF41B-5A2C-4F91-B80B-5A5FB9142614}" type="presParOf" srcId="{C432B3AB-BFFC-4A43-8BB9-342E13C41B22}" destId="{B8FF0DF9-F867-41E4-9335-D88C7AB328B3}" srcOrd="4" destOrd="0" presId="urn:microsoft.com/office/officeart/2005/8/layout/list1"/>
    <dgm:cxn modelId="{8696C06E-9F98-44A8-9C5E-1B9B064D2CF5}" type="presParOf" srcId="{B8FF0DF9-F867-41E4-9335-D88C7AB328B3}" destId="{FD3708DE-1A33-4E1C-9EB7-78ADDA691A68}" srcOrd="0" destOrd="0" presId="urn:microsoft.com/office/officeart/2005/8/layout/list1"/>
    <dgm:cxn modelId="{DD288900-6A32-4BFB-BFD5-DDB788CF4678}" type="presParOf" srcId="{B8FF0DF9-F867-41E4-9335-D88C7AB328B3}" destId="{C2CA6CD0-CFF1-44B9-8242-D554EDCC82EB}" srcOrd="1" destOrd="0" presId="urn:microsoft.com/office/officeart/2005/8/layout/list1"/>
    <dgm:cxn modelId="{88E516FB-6A09-4199-852A-B6AB497DCC10}" type="presParOf" srcId="{C432B3AB-BFFC-4A43-8BB9-342E13C41B22}" destId="{7CFA0B69-9179-4306-B6F8-F0483CCFF799}" srcOrd="5" destOrd="0" presId="urn:microsoft.com/office/officeart/2005/8/layout/list1"/>
    <dgm:cxn modelId="{42EE7203-5485-44FF-BBA6-5E735279BDED}" type="presParOf" srcId="{C432B3AB-BFFC-4A43-8BB9-342E13C41B22}" destId="{BABFC6D0-EB31-4B79-8259-F988A5668C9F}" srcOrd="6" destOrd="0" presId="urn:microsoft.com/office/officeart/2005/8/layout/list1"/>
    <dgm:cxn modelId="{CBBB9044-E678-436C-9610-EFF9DE17BAFB}" type="presParOf" srcId="{C432B3AB-BFFC-4A43-8BB9-342E13C41B22}" destId="{5683DF4D-22C4-477C-9624-EEA731046D91}" srcOrd="7" destOrd="0" presId="urn:microsoft.com/office/officeart/2005/8/layout/list1"/>
    <dgm:cxn modelId="{827A99DB-16F9-4F25-A2DD-7D6E239A8081}" type="presParOf" srcId="{C432B3AB-BFFC-4A43-8BB9-342E13C41B22}" destId="{085376B9-64AC-488F-A8F8-504901E6836E}" srcOrd="8" destOrd="0" presId="urn:microsoft.com/office/officeart/2005/8/layout/list1"/>
    <dgm:cxn modelId="{18174BEB-3059-4DB8-81DE-E122BC7A2492}" type="presParOf" srcId="{085376B9-64AC-488F-A8F8-504901E6836E}" destId="{B7B704D2-31A4-4B87-BF81-9FBA118E34FC}" srcOrd="0" destOrd="0" presId="urn:microsoft.com/office/officeart/2005/8/layout/list1"/>
    <dgm:cxn modelId="{81E46FA5-67B2-45FD-A6DB-E11FB760515D}" type="presParOf" srcId="{085376B9-64AC-488F-A8F8-504901E6836E}" destId="{A89329B0-266E-4730-8D32-972E1AB692C5}" srcOrd="1" destOrd="0" presId="urn:microsoft.com/office/officeart/2005/8/layout/list1"/>
    <dgm:cxn modelId="{A0DBAD43-DADA-4C2E-8E29-D221D11EA877}" type="presParOf" srcId="{C432B3AB-BFFC-4A43-8BB9-342E13C41B22}" destId="{289C20E0-9B72-4FFA-8E2A-945E4177252E}" srcOrd="9" destOrd="0" presId="urn:microsoft.com/office/officeart/2005/8/layout/list1"/>
    <dgm:cxn modelId="{56B071D1-DEC2-49AA-8A8F-31C8C205D100}" type="presParOf" srcId="{C432B3AB-BFFC-4A43-8BB9-342E13C41B22}" destId="{E06F65B4-3E3F-4E5C-B55B-992A26E8E9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3AB4E-1ED0-4DB2-ADDC-80AEAAFEFC3D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122E80F-D49D-4623-920C-71A3024B09C0}">
      <dgm:prSet/>
      <dgm:spPr/>
      <dgm:t>
        <a:bodyPr/>
        <a:lstStyle/>
        <a:p>
          <a:r>
            <a:rPr lang="en-US"/>
            <a:t>Respiration</a:t>
          </a:r>
        </a:p>
      </dgm:t>
    </dgm:pt>
    <dgm:pt modelId="{20567F45-649D-4A71-A709-D5B1EBEFBA6E}" cxnId="{94BD6E0B-C432-4282-8F22-86C2BD41EB84}" type="parTrans">
      <dgm:prSet/>
      <dgm:spPr/>
      <dgm:t>
        <a:bodyPr/>
        <a:lstStyle/>
        <a:p>
          <a:endParaRPr lang="en-US"/>
        </a:p>
      </dgm:t>
    </dgm:pt>
    <dgm:pt modelId="{C2ABA66F-EDFD-472D-81C4-C1072FBE7823}" cxnId="{94BD6E0B-C432-4282-8F22-86C2BD41EB84}" type="sibTrans">
      <dgm:prSet/>
      <dgm:spPr/>
      <dgm:t>
        <a:bodyPr/>
        <a:lstStyle/>
        <a:p>
          <a:endParaRPr lang="en-US"/>
        </a:p>
      </dgm:t>
    </dgm:pt>
    <dgm:pt modelId="{2AA78D4A-02B7-4F24-B018-E3861D481CB2}">
      <dgm:prSet/>
      <dgm:spPr/>
      <dgm:t>
        <a:bodyPr/>
        <a:lstStyle/>
        <a:p>
          <a:r>
            <a:rPr lang="en-US"/>
            <a:t>Protection of lungs</a:t>
          </a:r>
        </a:p>
      </dgm:t>
    </dgm:pt>
    <dgm:pt modelId="{13AC56DB-C404-48E7-AC11-28E8EDC37743}" cxnId="{0B7AD6DF-53A0-41F5-8FA9-EDC8FC913743}" type="parTrans">
      <dgm:prSet/>
      <dgm:spPr/>
      <dgm:t>
        <a:bodyPr/>
        <a:lstStyle/>
        <a:p>
          <a:endParaRPr lang="en-US"/>
        </a:p>
      </dgm:t>
    </dgm:pt>
    <dgm:pt modelId="{613729DC-602A-4A4A-9EBA-AA820B639DBB}" cxnId="{0B7AD6DF-53A0-41F5-8FA9-EDC8FC913743}" type="sibTrans">
      <dgm:prSet/>
      <dgm:spPr/>
      <dgm:t>
        <a:bodyPr/>
        <a:lstStyle/>
        <a:p>
          <a:endParaRPr lang="en-US"/>
        </a:p>
      </dgm:t>
    </dgm:pt>
    <dgm:pt modelId="{8346B885-E55D-4ECA-97B4-EFE8F0115114}">
      <dgm:prSet/>
      <dgm:spPr/>
      <dgm:t>
        <a:bodyPr/>
        <a:lstStyle/>
        <a:p>
          <a:r>
            <a:rPr lang="en-US"/>
            <a:t>Warming and moistening of inspired air</a:t>
          </a:r>
        </a:p>
      </dgm:t>
    </dgm:pt>
    <dgm:pt modelId="{70605BF2-2470-414D-A9AA-4031658CC3D5}" cxnId="{2B849020-849E-4C3B-A557-62A9235D61D6}" type="parTrans">
      <dgm:prSet/>
      <dgm:spPr/>
      <dgm:t>
        <a:bodyPr/>
        <a:lstStyle/>
        <a:p>
          <a:endParaRPr lang="en-US"/>
        </a:p>
      </dgm:t>
    </dgm:pt>
    <dgm:pt modelId="{3C912D7B-02F7-4328-B138-2BE0DE45F4E4}" cxnId="{2B849020-849E-4C3B-A557-62A9235D61D6}" type="sibTrans">
      <dgm:prSet/>
      <dgm:spPr/>
      <dgm:t>
        <a:bodyPr/>
        <a:lstStyle/>
        <a:p>
          <a:endParaRPr lang="en-US"/>
        </a:p>
      </dgm:t>
    </dgm:pt>
    <dgm:pt modelId="{DE1D99B1-EF5D-4126-8665-494A206DA208}">
      <dgm:prSet/>
      <dgm:spPr/>
      <dgm:t>
        <a:bodyPr/>
        <a:lstStyle/>
        <a:p>
          <a:r>
            <a:rPr lang="en-US"/>
            <a:t>Phonation</a:t>
          </a:r>
        </a:p>
      </dgm:t>
    </dgm:pt>
    <dgm:pt modelId="{4D4CCA33-05AA-4306-89D1-2C2E54DDF146}" cxnId="{63206E94-8A5D-45D4-BD7F-8F5AF9579C44}" type="parTrans">
      <dgm:prSet/>
      <dgm:spPr/>
      <dgm:t>
        <a:bodyPr/>
        <a:lstStyle/>
        <a:p>
          <a:endParaRPr lang="en-US"/>
        </a:p>
      </dgm:t>
    </dgm:pt>
    <dgm:pt modelId="{840DF2BA-1A73-4281-A741-77E6A7D1CBDA}" cxnId="{63206E94-8A5D-45D4-BD7F-8F5AF9579C44}" type="sibTrans">
      <dgm:prSet/>
      <dgm:spPr/>
      <dgm:t>
        <a:bodyPr/>
        <a:lstStyle/>
        <a:p>
          <a:endParaRPr lang="en-US"/>
        </a:p>
      </dgm:t>
    </dgm:pt>
    <dgm:pt modelId="{103AF3E7-20C1-49E1-B48B-94F4361C1E37}" type="pres">
      <dgm:prSet presAssocID="{92E3AB4E-1ED0-4DB2-ADDC-80AEAAFEFC3D}" presName="matrix" presStyleCnt="0">
        <dgm:presLayoutVars>
          <dgm:chMax val="1"/>
          <dgm:dir/>
          <dgm:resizeHandles val="exact"/>
        </dgm:presLayoutVars>
      </dgm:prSet>
      <dgm:spPr/>
    </dgm:pt>
    <dgm:pt modelId="{0429E2C0-4A07-4407-AEA1-D822C981B8FA}" type="pres">
      <dgm:prSet presAssocID="{92E3AB4E-1ED0-4DB2-ADDC-80AEAAFEFC3D}" presName="diamond" presStyleLbl="bgShp" presStyleIdx="0" presStyleCnt="1"/>
      <dgm:spPr/>
    </dgm:pt>
    <dgm:pt modelId="{2E4DA58D-E942-43B7-9653-5C9DF2E466BD}" type="pres">
      <dgm:prSet presAssocID="{92E3AB4E-1ED0-4DB2-ADDC-80AEAAFEFC3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35347F-7636-43EF-909A-14F7A8810D17}" type="pres">
      <dgm:prSet presAssocID="{92E3AB4E-1ED0-4DB2-ADDC-80AEAAFEFC3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4B00FE-E620-4649-8D0D-7D92754B87CF}" type="pres">
      <dgm:prSet presAssocID="{92E3AB4E-1ED0-4DB2-ADDC-80AEAAFEFC3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23E29B2-8088-4766-9194-3801D02E14D1}" type="pres">
      <dgm:prSet presAssocID="{92E3AB4E-1ED0-4DB2-ADDC-80AEAAFEFC3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BD6E0B-C432-4282-8F22-86C2BD41EB84}" srcId="{92E3AB4E-1ED0-4DB2-ADDC-80AEAAFEFC3D}" destId="{3122E80F-D49D-4623-920C-71A3024B09C0}" srcOrd="0" destOrd="0" parTransId="{20567F45-649D-4A71-A709-D5B1EBEFBA6E}" sibTransId="{C2ABA66F-EDFD-472D-81C4-C1072FBE7823}"/>
    <dgm:cxn modelId="{2B849020-849E-4C3B-A557-62A9235D61D6}" srcId="{92E3AB4E-1ED0-4DB2-ADDC-80AEAAFEFC3D}" destId="{8346B885-E55D-4ECA-97B4-EFE8F0115114}" srcOrd="2" destOrd="0" parTransId="{70605BF2-2470-414D-A9AA-4031658CC3D5}" sibTransId="{3C912D7B-02F7-4328-B138-2BE0DE45F4E4}"/>
    <dgm:cxn modelId="{3210102A-F72F-4D35-8282-0FAC9EBBAE08}" type="presOf" srcId="{2AA78D4A-02B7-4F24-B018-E3861D481CB2}" destId="{D835347F-7636-43EF-909A-14F7A8810D17}" srcOrd="0" destOrd="0" presId="urn:microsoft.com/office/officeart/2005/8/layout/matrix3"/>
    <dgm:cxn modelId="{136F8C56-1A69-4832-88B2-B5FC8E76AA10}" type="presOf" srcId="{3122E80F-D49D-4623-920C-71A3024B09C0}" destId="{2E4DA58D-E942-43B7-9653-5C9DF2E466BD}" srcOrd="0" destOrd="0" presId="urn:microsoft.com/office/officeart/2005/8/layout/matrix3"/>
    <dgm:cxn modelId="{7B69D680-0E8B-40E9-BB61-83707375F35F}" type="presOf" srcId="{DE1D99B1-EF5D-4126-8665-494A206DA208}" destId="{F23E29B2-8088-4766-9194-3801D02E14D1}" srcOrd="0" destOrd="0" presId="urn:microsoft.com/office/officeart/2005/8/layout/matrix3"/>
    <dgm:cxn modelId="{63206E94-8A5D-45D4-BD7F-8F5AF9579C44}" srcId="{92E3AB4E-1ED0-4DB2-ADDC-80AEAAFEFC3D}" destId="{DE1D99B1-EF5D-4126-8665-494A206DA208}" srcOrd="3" destOrd="0" parTransId="{4D4CCA33-05AA-4306-89D1-2C2E54DDF146}" sibTransId="{840DF2BA-1A73-4281-A741-77E6A7D1CBDA}"/>
    <dgm:cxn modelId="{0B7AD6DF-53A0-41F5-8FA9-EDC8FC913743}" srcId="{92E3AB4E-1ED0-4DB2-ADDC-80AEAAFEFC3D}" destId="{2AA78D4A-02B7-4F24-B018-E3861D481CB2}" srcOrd="1" destOrd="0" parTransId="{13AC56DB-C404-48E7-AC11-28E8EDC37743}" sibTransId="{613729DC-602A-4A4A-9EBA-AA820B639DBB}"/>
    <dgm:cxn modelId="{FAA6C0E0-424E-417C-B1A6-63408348EF86}" type="presOf" srcId="{8346B885-E55D-4ECA-97B4-EFE8F0115114}" destId="{D84B00FE-E620-4649-8D0D-7D92754B87CF}" srcOrd="0" destOrd="0" presId="urn:microsoft.com/office/officeart/2005/8/layout/matrix3"/>
    <dgm:cxn modelId="{ED626CF5-2D6B-4AEB-B1AA-EA4AF2431257}" type="presOf" srcId="{92E3AB4E-1ED0-4DB2-ADDC-80AEAAFEFC3D}" destId="{103AF3E7-20C1-49E1-B48B-94F4361C1E37}" srcOrd="0" destOrd="0" presId="urn:microsoft.com/office/officeart/2005/8/layout/matrix3"/>
    <dgm:cxn modelId="{23D95960-E393-4A73-8EA4-03D472FE9F90}" type="presParOf" srcId="{103AF3E7-20C1-49E1-B48B-94F4361C1E37}" destId="{0429E2C0-4A07-4407-AEA1-D822C981B8FA}" srcOrd="0" destOrd="0" presId="urn:microsoft.com/office/officeart/2005/8/layout/matrix3"/>
    <dgm:cxn modelId="{7D7A6660-FC56-4DFB-B7E3-CB1C956A135F}" type="presParOf" srcId="{103AF3E7-20C1-49E1-B48B-94F4361C1E37}" destId="{2E4DA58D-E942-43B7-9653-5C9DF2E466BD}" srcOrd="1" destOrd="0" presId="urn:microsoft.com/office/officeart/2005/8/layout/matrix3"/>
    <dgm:cxn modelId="{B08E9888-B711-4B41-AB2B-19DA37038045}" type="presParOf" srcId="{103AF3E7-20C1-49E1-B48B-94F4361C1E37}" destId="{D835347F-7636-43EF-909A-14F7A8810D17}" srcOrd="2" destOrd="0" presId="urn:microsoft.com/office/officeart/2005/8/layout/matrix3"/>
    <dgm:cxn modelId="{80669F78-1614-4F34-BADF-049F164D3A47}" type="presParOf" srcId="{103AF3E7-20C1-49E1-B48B-94F4361C1E37}" destId="{D84B00FE-E620-4649-8D0D-7D92754B87CF}" srcOrd="3" destOrd="0" presId="urn:microsoft.com/office/officeart/2005/8/layout/matrix3"/>
    <dgm:cxn modelId="{78B1C4DE-8667-43E8-8B08-728C7E7D834D}" type="presParOf" srcId="{103AF3E7-20C1-49E1-B48B-94F4361C1E37}" destId="{F23E29B2-8088-4766-9194-3801D02E14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48164" cy="4540668"/>
        <a:chOff x="0" y="0"/>
        <a:chExt cx="10948164" cy="4540668"/>
      </a:xfrm>
    </dsp:grpSpPr>
    <dsp:sp modelId="{9B9AF411-A405-4381-B1ED-8BA391261875}">
      <dsp:nvSpPr>
        <dsp:cNvPr id="3" name="Rounded Rectangle 2"/>
        <dsp:cNvSpPr/>
      </dsp:nvSpPr>
      <dsp:spPr bwMode="white">
        <a:xfrm>
          <a:off x="3323239" y="0"/>
          <a:ext cx="1911860" cy="95593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1435" tIns="34290" rIns="51435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Paired Cartilages</a:t>
          </a:r>
        </a:p>
      </dsp:txBody>
      <dsp:txXfrm>
        <a:off x="3323239" y="0"/>
        <a:ext cx="1911860" cy="955930"/>
      </dsp:txXfrm>
    </dsp:sp>
    <dsp:sp modelId="{1D6EE07F-80AB-420B-B6DA-0CDA6AF2B878}">
      <dsp:nvSpPr>
        <dsp:cNvPr id="5" name="Freeform 4"/>
        <dsp:cNvSpPr/>
      </dsp:nvSpPr>
      <dsp:spPr bwMode="white">
        <a:xfrm>
          <a:off x="3514425" y="955930"/>
          <a:ext cx="191186" cy="716948"/>
        </a:xfrm>
        <a:custGeom>
          <a:avLst/>
          <a:gdLst/>
          <a:ahLst/>
          <a:cxnLst/>
          <a:pathLst>
            <a:path w="301" h="1129">
              <a:moveTo>
                <a:pt x="0" y="0"/>
              </a:moveTo>
              <a:lnTo>
                <a:pt x="0" y="1129"/>
              </a:lnTo>
              <a:lnTo>
                <a:pt x="301" y="112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14425" y="955930"/>
        <a:ext cx="191186" cy="716948"/>
      </dsp:txXfrm>
    </dsp:sp>
    <dsp:sp modelId="{E4EDF324-26F1-4F7F-8771-B0196AD31698}">
      <dsp:nvSpPr>
        <dsp:cNvPr id="6" name="Rounded Rectangle 5"/>
        <dsp:cNvSpPr/>
      </dsp:nvSpPr>
      <dsp:spPr bwMode="white">
        <a:xfrm>
          <a:off x="3705611" y="1194913"/>
          <a:ext cx="1529488" cy="95593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Arytenoid</a:t>
          </a:r>
          <a:endParaRPr>
            <a:solidFill>
              <a:schemeClr val="dk1"/>
            </a:solidFill>
          </a:endParaRPr>
        </a:p>
      </dsp:txBody>
      <dsp:txXfrm>
        <a:off x="3705611" y="1194913"/>
        <a:ext cx="1529488" cy="955930"/>
      </dsp:txXfrm>
    </dsp:sp>
    <dsp:sp modelId="{C1610C0C-9375-4971-ABFC-5EB18CF279DD}">
      <dsp:nvSpPr>
        <dsp:cNvPr id="7" name="Freeform 6"/>
        <dsp:cNvSpPr/>
      </dsp:nvSpPr>
      <dsp:spPr bwMode="white">
        <a:xfrm>
          <a:off x="3514425" y="955930"/>
          <a:ext cx="191186" cy="1911860"/>
        </a:xfrm>
        <a:custGeom>
          <a:avLst/>
          <a:gdLst/>
          <a:ahLst/>
          <a:cxnLst/>
          <a:pathLst>
            <a:path w="301" h="3011">
              <a:moveTo>
                <a:pt x="0" y="0"/>
              </a:moveTo>
              <a:lnTo>
                <a:pt x="0" y="3011"/>
              </a:lnTo>
              <a:lnTo>
                <a:pt x="301" y="301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14425" y="955930"/>
        <a:ext cx="191186" cy="1911860"/>
      </dsp:txXfrm>
    </dsp:sp>
    <dsp:sp modelId="{C255217E-7365-404D-961C-AC0D1B5D6D03}">
      <dsp:nvSpPr>
        <dsp:cNvPr id="8" name="Rounded Rectangle 7"/>
        <dsp:cNvSpPr/>
      </dsp:nvSpPr>
      <dsp:spPr bwMode="white">
        <a:xfrm>
          <a:off x="3705611" y="2389825"/>
          <a:ext cx="1529488" cy="95593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Corniculate</a:t>
          </a:r>
          <a:endParaRPr>
            <a:solidFill>
              <a:schemeClr val="dk1"/>
            </a:solidFill>
          </a:endParaRPr>
        </a:p>
      </dsp:txBody>
      <dsp:txXfrm>
        <a:off x="3705611" y="2389825"/>
        <a:ext cx="1529488" cy="955930"/>
      </dsp:txXfrm>
    </dsp:sp>
    <dsp:sp modelId="{A000A94C-1817-4C13-83AC-66B7CA2D3198}">
      <dsp:nvSpPr>
        <dsp:cNvPr id="9" name="Freeform 8"/>
        <dsp:cNvSpPr/>
      </dsp:nvSpPr>
      <dsp:spPr bwMode="white">
        <a:xfrm>
          <a:off x="3514425" y="955930"/>
          <a:ext cx="191186" cy="3106773"/>
        </a:xfrm>
        <a:custGeom>
          <a:avLst/>
          <a:gdLst/>
          <a:ahLst/>
          <a:cxnLst/>
          <a:pathLst>
            <a:path w="301" h="4893">
              <a:moveTo>
                <a:pt x="0" y="0"/>
              </a:moveTo>
              <a:lnTo>
                <a:pt x="0" y="4893"/>
              </a:lnTo>
              <a:lnTo>
                <a:pt x="301" y="489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14425" y="955930"/>
        <a:ext cx="191186" cy="3106773"/>
      </dsp:txXfrm>
    </dsp:sp>
    <dsp:sp modelId="{5444041B-B23C-4A8C-B29E-0E8A502BE63F}">
      <dsp:nvSpPr>
        <dsp:cNvPr id="10" name="Rounded Rectangle 9"/>
        <dsp:cNvSpPr/>
      </dsp:nvSpPr>
      <dsp:spPr bwMode="white">
        <a:xfrm>
          <a:off x="3705611" y="3584738"/>
          <a:ext cx="1529488" cy="95593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Cuneiform</a:t>
          </a:r>
          <a:endParaRPr>
            <a:solidFill>
              <a:schemeClr val="dk1"/>
            </a:solidFill>
          </a:endParaRPr>
        </a:p>
      </dsp:txBody>
      <dsp:txXfrm>
        <a:off x="3705611" y="3584738"/>
        <a:ext cx="1529488" cy="955930"/>
      </dsp:txXfrm>
    </dsp:sp>
    <dsp:sp modelId="{0158E274-DEF8-46B0-B964-E5D85F5A4A34}">
      <dsp:nvSpPr>
        <dsp:cNvPr id="11" name="Rounded Rectangle 10"/>
        <dsp:cNvSpPr/>
      </dsp:nvSpPr>
      <dsp:spPr bwMode="white">
        <a:xfrm>
          <a:off x="5713065" y="0"/>
          <a:ext cx="1911860" cy="95593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1435" tIns="34290" rIns="51435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Unpaired Cartilages</a:t>
          </a:r>
        </a:p>
      </dsp:txBody>
      <dsp:txXfrm>
        <a:off x="5713065" y="0"/>
        <a:ext cx="1911860" cy="955930"/>
      </dsp:txXfrm>
    </dsp:sp>
    <dsp:sp modelId="{AE63E567-83B0-4C56-BBBE-6D5BAAD574DA}">
      <dsp:nvSpPr>
        <dsp:cNvPr id="13" name="Freeform 12"/>
        <dsp:cNvSpPr/>
      </dsp:nvSpPr>
      <dsp:spPr bwMode="white">
        <a:xfrm>
          <a:off x="5904251" y="955930"/>
          <a:ext cx="191186" cy="716948"/>
        </a:xfrm>
        <a:custGeom>
          <a:avLst/>
          <a:gdLst/>
          <a:ahLst/>
          <a:cxnLst/>
          <a:pathLst>
            <a:path w="301" h="1129">
              <a:moveTo>
                <a:pt x="0" y="0"/>
              </a:moveTo>
              <a:lnTo>
                <a:pt x="0" y="1129"/>
              </a:lnTo>
              <a:lnTo>
                <a:pt x="301" y="112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04251" y="955930"/>
        <a:ext cx="191186" cy="716948"/>
      </dsp:txXfrm>
    </dsp:sp>
    <dsp:sp modelId="{78D1A5B6-9DD5-4FA6-B84C-5279ED80D9D8}">
      <dsp:nvSpPr>
        <dsp:cNvPr id="14" name="Rounded Rectangle 13"/>
        <dsp:cNvSpPr/>
      </dsp:nvSpPr>
      <dsp:spPr bwMode="white">
        <a:xfrm>
          <a:off x="6095437" y="1194913"/>
          <a:ext cx="1529488" cy="95593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Thyroid</a:t>
          </a:r>
          <a:endParaRPr>
            <a:solidFill>
              <a:schemeClr val="dk1"/>
            </a:solidFill>
          </a:endParaRPr>
        </a:p>
      </dsp:txBody>
      <dsp:txXfrm>
        <a:off x="6095437" y="1194913"/>
        <a:ext cx="1529488" cy="955930"/>
      </dsp:txXfrm>
    </dsp:sp>
    <dsp:sp modelId="{7975183C-F9FB-4BAD-B4F1-1E1E4CC05493}">
      <dsp:nvSpPr>
        <dsp:cNvPr id="15" name="Freeform 14"/>
        <dsp:cNvSpPr/>
      </dsp:nvSpPr>
      <dsp:spPr bwMode="white">
        <a:xfrm>
          <a:off x="5904251" y="955930"/>
          <a:ext cx="191186" cy="1911860"/>
        </a:xfrm>
        <a:custGeom>
          <a:avLst/>
          <a:gdLst/>
          <a:ahLst/>
          <a:cxnLst/>
          <a:pathLst>
            <a:path w="301" h="3011">
              <a:moveTo>
                <a:pt x="0" y="0"/>
              </a:moveTo>
              <a:lnTo>
                <a:pt x="0" y="3011"/>
              </a:lnTo>
              <a:lnTo>
                <a:pt x="301" y="301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04251" y="955930"/>
        <a:ext cx="191186" cy="1911860"/>
      </dsp:txXfrm>
    </dsp:sp>
    <dsp:sp modelId="{7FB54D6C-E115-4D14-BD86-A12546731778}">
      <dsp:nvSpPr>
        <dsp:cNvPr id="16" name="Rounded Rectangle 15"/>
        <dsp:cNvSpPr/>
      </dsp:nvSpPr>
      <dsp:spPr bwMode="white">
        <a:xfrm>
          <a:off x="6095437" y="2389825"/>
          <a:ext cx="1529488" cy="95593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Cricoid</a:t>
          </a:r>
          <a:endParaRPr>
            <a:solidFill>
              <a:schemeClr val="dk1"/>
            </a:solidFill>
          </a:endParaRPr>
        </a:p>
      </dsp:txBody>
      <dsp:txXfrm>
        <a:off x="6095437" y="2389825"/>
        <a:ext cx="1529488" cy="955930"/>
      </dsp:txXfrm>
    </dsp:sp>
    <dsp:sp modelId="{2D8EFD29-996C-4D50-B93D-DD59142B7E25}">
      <dsp:nvSpPr>
        <dsp:cNvPr id="17" name="Freeform 16"/>
        <dsp:cNvSpPr/>
      </dsp:nvSpPr>
      <dsp:spPr bwMode="white">
        <a:xfrm>
          <a:off x="5904251" y="955930"/>
          <a:ext cx="191186" cy="3106773"/>
        </a:xfrm>
        <a:custGeom>
          <a:avLst/>
          <a:gdLst/>
          <a:ahLst/>
          <a:cxnLst/>
          <a:pathLst>
            <a:path w="301" h="4893">
              <a:moveTo>
                <a:pt x="0" y="0"/>
              </a:moveTo>
              <a:lnTo>
                <a:pt x="0" y="4893"/>
              </a:lnTo>
              <a:lnTo>
                <a:pt x="301" y="489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04251" y="955930"/>
        <a:ext cx="191186" cy="3106773"/>
      </dsp:txXfrm>
    </dsp:sp>
    <dsp:sp modelId="{28AF5A29-3885-4787-AC46-3953B184C7D8}">
      <dsp:nvSpPr>
        <dsp:cNvPr id="18" name="Rounded Rectangle 17"/>
        <dsp:cNvSpPr/>
      </dsp:nvSpPr>
      <dsp:spPr bwMode="white">
        <a:xfrm>
          <a:off x="6095437" y="3584738"/>
          <a:ext cx="1529488" cy="95593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Epiglottis</a:t>
          </a:r>
          <a:endParaRPr>
            <a:solidFill>
              <a:schemeClr val="dk1"/>
            </a:solidFill>
          </a:endParaRPr>
        </a:p>
      </dsp:txBody>
      <dsp:txXfrm>
        <a:off x="6095437" y="3584738"/>
        <a:ext cx="1529488" cy="955930"/>
      </dsp:txXfrm>
    </dsp:sp>
    <dsp:sp modelId="{E3395E87-5C58-4A5E-AF29-309E49E45921}">
      <dsp:nvSpPr>
        <dsp:cNvPr id="4" name="Rounded Rectangle 3" hidden="1"/>
        <dsp:cNvSpPr/>
      </dsp:nvSpPr>
      <dsp:spPr>
        <a:xfrm>
          <a:off x="3323239" y="0"/>
          <a:ext cx="382372" cy="955930"/>
        </a:xfrm>
        <a:prstGeom prst="roundRect">
          <a:avLst>
            <a:gd name="adj" fmla="val 10000"/>
          </a:avLst>
        </a:prstGeom>
      </dsp:spPr>
      <dsp:txXfrm>
        <a:off x="3323239" y="0"/>
        <a:ext cx="382372" cy="955930"/>
      </dsp:txXfrm>
    </dsp:sp>
    <dsp:sp modelId="{185F457A-334C-4E51-8067-241C44609ED2}">
      <dsp:nvSpPr>
        <dsp:cNvPr id="12" name="Rounded Rectangle 11" hidden="1"/>
        <dsp:cNvSpPr/>
      </dsp:nvSpPr>
      <dsp:spPr>
        <a:xfrm>
          <a:off x="5713065" y="0"/>
          <a:ext cx="382372" cy="955930"/>
        </a:xfrm>
        <a:prstGeom prst="roundRect">
          <a:avLst>
            <a:gd name="adj" fmla="val 10000"/>
          </a:avLst>
        </a:prstGeom>
      </dsp:spPr>
      <dsp:txXfrm>
        <a:off x="5713065" y="0"/>
        <a:ext cx="382372" cy="95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761061" cy="3847788"/>
        <a:chOff x="0" y="0"/>
        <a:chExt cx="10761061" cy="3847788"/>
      </a:xfrm>
    </dsp:grpSpPr>
    <dsp:sp modelId="{C1744412-709E-4FB1-AC5A-85422E270317}">
      <dsp:nvSpPr>
        <dsp:cNvPr id="3" name="Rectangles 2"/>
        <dsp:cNvSpPr/>
      </dsp:nvSpPr>
      <dsp:spPr bwMode="white">
        <a:xfrm>
          <a:off x="0" y="290060"/>
          <a:ext cx="2690265" cy="1287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60960" rIns="170688" bIns="6096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tx1"/>
              </a:solidFill>
            </a:rPr>
            <a:t>Extrinsic</a:t>
          </a:r>
          <a:endParaRPr>
            <a:solidFill>
              <a:schemeClr val="tx1"/>
            </a:solidFill>
          </a:endParaRPr>
        </a:p>
      </dsp:txBody>
      <dsp:txXfrm>
        <a:off x="0" y="290060"/>
        <a:ext cx="2690265" cy="1287000"/>
      </dsp:txXfrm>
    </dsp:sp>
    <dsp:sp modelId="{D031046B-694D-41A4-AE0C-E277E6D11ABE}">
      <dsp:nvSpPr>
        <dsp:cNvPr id="4" name="Left Brace 3"/>
        <dsp:cNvSpPr/>
      </dsp:nvSpPr>
      <dsp:spPr bwMode="white">
        <a:xfrm>
          <a:off x="2690265" y="290060"/>
          <a:ext cx="538053" cy="12870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690265" y="290060"/>
        <a:ext cx="538053" cy="1287000"/>
      </dsp:txXfrm>
    </dsp:sp>
    <dsp:sp modelId="{C5C5C702-81C7-4195-A82D-477A3F08C440}">
      <dsp:nvSpPr>
        <dsp:cNvPr id="5" name="Rectangles 4"/>
        <dsp:cNvSpPr/>
      </dsp:nvSpPr>
      <dsp:spPr bwMode="white">
        <a:xfrm>
          <a:off x="3443540" y="290060"/>
          <a:ext cx="7317521" cy="1287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dirty="0"/>
            <a:t>Thyrohyoid</a:t>
          </a:r>
          <a:endParaRPr lang="en-US" sz="2400" dirty="0"/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dirty="0" err="1"/>
            <a:t>Cricotracheal</a:t>
          </a:r>
          <a:endParaRPr lang="en-US" sz="2400" dirty="0"/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dirty="0" err="1"/>
            <a:t>Hyoepiglottic</a:t>
          </a:r>
          <a:endParaRPr lang="en-US" sz="2400" dirty="0"/>
        </a:p>
      </dsp:txBody>
      <dsp:txXfrm>
        <a:off x="3443540" y="290060"/>
        <a:ext cx="7317521" cy="1287000"/>
      </dsp:txXfrm>
    </dsp:sp>
    <dsp:sp modelId="{61DD8950-1E6F-4455-AAE4-800043EB9644}">
      <dsp:nvSpPr>
        <dsp:cNvPr id="6" name="Rectangles 5"/>
        <dsp:cNvSpPr/>
      </dsp:nvSpPr>
      <dsp:spPr bwMode="white">
        <a:xfrm>
          <a:off x="0" y="2270728"/>
          <a:ext cx="2690265" cy="1287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60960" rIns="170688" bIns="6096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tx1"/>
              </a:solidFill>
            </a:rPr>
            <a:t>Intrinsic</a:t>
          </a:r>
          <a:endParaRPr>
            <a:solidFill>
              <a:schemeClr val="tx1"/>
            </a:solidFill>
          </a:endParaRPr>
        </a:p>
      </dsp:txBody>
      <dsp:txXfrm>
        <a:off x="0" y="2270728"/>
        <a:ext cx="2690265" cy="1287000"/>
      </dsp:txXfrm>
    </dsp:sp>
    <dsp:sp modelId="{84875AB7-C770-4B73-AA52-E66CADDAE836}">
      <dsp:nvSpPr>
        <dsp:cNvPr id="7" name="Left Brace 6"/>
        <dsp:cNvSpPr/>
      </dsp:nvSpPr>
      <dsp:spPr bwMode="white">
        <a:xfrm>
          <a:off x="2690265" y="2270728"/>
          <a:ext cx="538053" cy="12870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690265" y="2270728"/>
        <a:ext cx="538053" cy="1287000"/>
      </dsp:txXfrm>
    </dsp:sp>
    <dsp:sp modelId="{72336EDD-E10D-463E-979E-0E160E3F7656}">
      <dsp:nvSpPr>
        <dsp:cNvPr id="8" name="Rectangles 7"/>
        <dsp:cNvSpPr/>
      </dsp:nvSpPr>
      <dsp:spPr bwMode="white">
        <a:xfrm>
          <a:off x="3443540" y="2270728"/>
          <a:ext cx="7317521" cy="1287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/>
            <a:t>Cricovocal</a:t>
          </a:r>
          <a:endParaRPr lang="en-US" sz="2400"/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/>
            <a:t>Quadrangular</a:t>
          </a:r>
          <a:endParaRPr lang="en-US" sz="2400" dirty="0"/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dirty="0"/>
            <a:t>Cricothyroid</a:t>
          </a:r>
          <a:endParaRPr lang="en-US" sz="2400" dirty="0"/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/>
            <a:t>Thyroepiglottic</a:t>
          </a:r>
          <a:endParaRPr lang="en-US" sz="2400" dirty="0"/>
        </a:p>
      </dsp:txBody>
      <dsp:txXfrm>
        <a:off x="3443540" y="2270728"/>
        <a:ext cx="7317521" cy="128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206480B1-3557-4343-BAAE-45A62CBE376A}">
      <dsp:nvSpPr>
        <dsp:cNvPr id="3" name="Rectangles 2"/>
        <dsp:cNvSpPr/>
      </dsp:nvSpPr>
      <dsp:spPr bwMode="white">
        <a:xfrm>
          <a:off x="0" y="1084100"/>
          <a:ext cx="5129561" cy="603478"/>
        </a:xfrm>
        <a:prstGeom prst="rect">
          <a:avLst/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0" y="1084100"/>
        <a:ext cx="5129561" cy="603478"/>
      </dsp:txXfrm>
    </dsp:sp>
    <dsp:sp modelId="{578FFE98-F5F7-4A11-B635-5CE5D3747687}">
      <dsp:nvSpPr>
        <dsp:cNvPr id="4" name="Rectangles 3"/>
        <dsp:cNvSpPr/>
      </dsp:nvSpPr>
      <dsp:spPr bwMode="white">
        <a:xfrm>
          <a:off x="0" y="1310742"/>
          <a:ext cx="376836" cy="376836"/>
        </a:xfrm>
        <a:prstGeom prst="rect">
          <a:avLst/>
        </a:prstGeom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0" y="1310742"/>
        <a:ext cx="376836" cy="376836"/>
      </dsp:txXfrm>
    </dsp:sp>
    <dsp:sp modelId="{2299F304-FC5B-45A5-89A3-B25BDB105ACE}">
      <dsp:nvSpPr>
        <dsp:cNvPr id="5" name="Rectangles 4"/>
        <dsp:cNvSpPr/>
      </dsp:nvSpPr>
      <dsp:spPr bwMode="white">
        <a:xfrm>
          <a:off x="0" y="0"/>
          <a:ext cx="5129561" cy="10841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45720" rIns="68580" bIns="4572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Superior laryngeal nerve</a:t>
          </a:r>
          <a:endParaRPr>
            <a:solidFill>
              <a:schemeClr val="tx1"/>
            </a:solidFill>
          </a:endParaRPr>
        </a:p>
      </dsp:txBody>
      <dsp:txXfrm>
        <a:off x="0" y="0"/>
        <a:ext cx="5129561" cy="1084100"/>
      </dsp:txXfrm>
    </dsp:sp>
    <dsp:sp modelId="{E6713D1D-974D-4B72-A172-14417D65C4DA}">
      <dsp:nvSpPr>
        <dsp:cNvPr id="6" name="Rectangles 5"/>
        <dsp:cNvSpPr/>
      </dsp:nvSpPr>
      <dsp:spPr bwMode="white">
        <a:xfrm>
          <a:off x="0" y="2189135"/>
          <a:ext cx="376827" cy="376827"/>
        </a:xfrm>
        <a:prstGeom prst="rect">
          <a:avLst/>
        </a:prstGeom>
      </dsp:spPr>
      <dsp:style>
        <a:lnRef idx="2">
          <a:schemeClr val="accent5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2189135"/>
        <a:ext cx="376827" cy="376827"/>
      </dsp:txXfrm>
    </dsp:sp>
    <dsp:sp modelId="{66538F2D-ACA4-4D1D-BA05-F66453A6AE4A}">
      <dsp:nvSpPr>
        <dsp:cNvPr id="7" name="Rectangles 6"/>
        <dsp:cNvSpPr/>
      </dsp:nvSpPr>
      <dsp:spPr bwMode="white">
        <a:xfrm>
          <a:off x="359069" y="1938356"/>
          <a:ext cx="4770492" cy="8783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Internal Branch: </a:t>
          </a:r>
          <a:r>
            <a:rPr lang="en-US" dirty="0">
              <a:solidFill>
                <a:schemeClr val="tx1"/>
              </a:solidFill>
            </a:rPr>
            <a:t>Sensory supply of larynx above vocal cord</a:t>
          </a:r>
          <a:endParaRPr>
            <a:solidFill>
              <a:schemeClr val="tx1"/>
            </a:solidFill>
          </a:endParaRPr>
        </a:p>
      </dsp:txBody>
      <dsp:txXfrm>
        <a:off x="359069" y="1938356"/>
        <a:ext cx="4770492" cy="878384"/>
      </dsp:txXfrm>
    </dsp:sp>
    <dsp:sp modelId="{6D926969-6875-453E-9EC0-AD7689BD072C}">
      <dsp:nvSpPr>
        <dsp:cNvPr id="8" name="Rectangles 7"/>
        <dsp:cNvSpPr/>
      </dsp:nvSpPr>
      <dsp:spPr bwMode="white">
        <a:xfrm>
          <a:off x="0" y="3067519"/>
          <a:ext cx="376827" cy="376827"/>
        </a:xfrm>
        <a:prstGeom prst="rect">
          <a:avLst/>
        </a:prstGeom>
      </dsp:spPr>
      <dsp:style>
        <a:lnRef idx="2">
          <a:schemeClr val="accent5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3067519"/>
        <a:ext cx="376827" cy="376827"/>
      </dsp:txXfrm>
    </dsp:sp>
    <dsp:sp modelId="{DA2BCDF5-1786-4C2D-8B25-223B34FB85E0}">
      <dsp:nvSpPr>
        <dsp:cNvPr id="9" name="Rectangles 8"/>
        <dsp:cNvSpPr/>
      </dsp:nvSpPr>
      <dsp:spPr bwMode="white">
        <a:xfrm>
          <a:off x="359069" y="2816740"/>
          <a:ext cx="4770492" cy="8783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External Branch</a:t>
          </a:r>
          <a:r>
            <a:rPr lang="en-US" dirty="0">
              <a:solidFill>
                <a:schemeClr val="tx1"/>
              </a:solidFill>
            </a:rPr>
            <a:t>: Cricothyroid muscle</a:t>
          </a:r>
          <a:endParaRPr>
            <a:solidFill>
              <a:schemeClr val="tx1"/>
            </a:solidFill>
          </a:endParaRPr>
        </a:p>
      </dsp:txBody>
      <dsp:txXfrm>
        <a:off x="359069" y="2816740"/>
        <a:ext cx="4770492" cy="878384"/>
      </dsp:txXfrm>
    </dsp:sp>
    <dsp:sp modelId="{19DFFC5F-3F94-494A-99C3-0D9B05A2BE12}">
      <dsp:nvSpPr>
        <dsp:cNvPr id="10" name="Rectangles 9"/>
        <dsp:cNvSpPr/>
      </dsp:nvSpPr>
      <dsp:spPr bwMode="white">
        <a:xfrm>
          <a:off x="5386039" y="1084100"/>
          <a:ext cx="5129561" cy="603478"/>
        </a:xfrm>
        <a:prstGeom prst="rect">
          <a:avLst/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5386039" y="1084100"/>
        <a:ext cx="5129561" cy="603478"/>
      </dsp:txXfrm>
    </dsp:sp>
    <dsp:sp modelId="{939D9CB2-1DEA-4E8C-92E8-1B09D121281F}">
      <dsp:nvSpPr>
        <dsp:cNvPr id="11" name="Rectangles 10"/>
        <dsp:cNvSpPr/>
      </dsp:nvSpPr>
      <dsp:spPr bwMode="white">
        <a:xfrm>
          <a:off x="5386039" y="1310742"/>
          <a:ext cx="376836" cy="376836"/>
        </a:xfrm>
        <a:prstGeom prst="rect">
          <a:avLst/>
        </a:prstGeom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5386039" y="1310742"/>
        <a:ext cx="376836" cy="376836"/>
      </dsp:txXfrm>
    </dsp:sp>
    <dsp:sp modelId="{660F85B3-EB67-441B-8753-D401A7B79202}">
      <dsp:nvSpPr>
        <dsp:cNvPr id="12" name="Rectangles 11"/>
        <dsp:cNvSpPr/>
      </dsp:nvSpPr>
      <dsp:spPr bwMode="white">
        <a:xfrm>
          <a:off x="5386039" y="0"/>
          <a:ext cx="5129561" cy="10841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45720" rIns="68580" bIns="4572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dirty="0">
              <a:solidFill>
                <a:schemeClr val="tx1"/>
              </a:solidFill>
            </a:rPr>
            <a:t>Recurrent Laryngeal nerve</a:t>
          </a:r>
          <a:endParaRPr>
            <a:solidFill>
              <a:schemeClr val="tx1"/>
            </a:solidFill>
          </a:endParaRPr>
        </a:p>
      </dsp:txBody>
      <dsp:txXfrm>
        <a:off x="5386039" y="0"/>
        <a:ext cx="5129561" cy="1084100"/>
      </dsp:txXfrm>
    </dsp:sp>
    <dsp:sp modelId="{97347231-7C93-43E1-BFBF-E78B10832ECC}">
      <dsp:nvSpPr>
        <dsp:cNvPr id="13" name="Rectangles 12"/>
        <dsp:cNvSpPr/>
      </dsp:nvSpPr>
      <dsp:spPr bwMode="white">
        <a:xfrm>
          <a:off x="5386039" y="2189135"/>
          <a:ext cx="376827" cy="376827"/>
        </a:xfrm>
        <a:prstGeom prst="rect">
          <a:avLst/>
        </a:prstGeom>
      </dsp:spPr>
      <dsp:style>
        <a:lnRef idx="2">
          <a:schemeClr val="accent5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386039" y="2189135"/>
        <a:ext cx="376827" cy="376827"/>
      </dsp:txXfrm>
    </dsp:sp>
    <dsp:sp modelId="{BDF13F0E-22C6-4366-B315-8046D8E0FC10}">
      <dsp:nvSpPr>
        <dsp:cNvPr id="14" name="Rectangles 13"/>
        <dsp:cNvSpPr/>
      </dsp:nvSpPr>
      <dsp:spPr bwMode="white">
        <a:xfrm>
          <a:off x="5745108" y="1938356"/>
          <a:ext cx="4770492" cy="8783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Sensory branch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Subglottis</a:t>
          </a:r>
          <a:endParaRPr lang="en-US" dirty="0">
            <a:solidFill>
              <a:schemeClr val="tx1"/>
            </a:solidFill>
          </a:endParaRPr>
        </a:p>
      </dsp:txBody>
      <dsp:txXfrm>
        <a:off x="5745108" y="1938356"/>
        <a:ext cx="4770492" cy="878384"/>
      </dsp:txXfrm>
    </dsp:sp>
    <dsp:sp modelId="{F41258E8-0A3E-4353-A24B-7988585D13FC}">
      <dsp:nvSpPr>
        <dsp:cNvPr id="15" name="Rectangles 14"/>
        <dsp:cNvSpPr/>
      </dsp:nvSpPr>
      <dsp:spPr bwMode="white">
        <a:xfrm>
          <a:off x="5386039" y="3067519"/>
          <a:ext cx="376827" cy="376827"/>
        </a:xfrm>
        <a:prstGeom prst="rect">
          <a:avLst/>
        </a:prstGeom>
      </dsp:spPr>
      <dsp:style>
        <a:lnRef idx="2">
          <a:schemeClr val="accent5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386039" y="3067519"/>
        <a:ext cx="376827" cy="376827"/>
      </dsp:txXfrm>
    </dsp:sp>
    <dsp:sp modelId="{8D7535C4-15CE-4A9A-A702-9AB60D0E865E}">
      <dsp:nvSpPr>
        <dsp:cNvPr id="16" name="Rectangles 15"/>
        <dsp:cNvSpPr/>
      </dsp:nvSpPr>
      <dsp:spPr bwMode="white">
        <a:xfrm>
          <a:off x="5745108" y="2816740"/>
          <a:ext cx="4770492" cy="8783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Motor branch: </a:t>
          </a:r>
          <a:r>
            <a:rPr lang="en-US" b="0" dirty="0">
              <a:solidFill>
                <a:schemeClr val="tx1"/>
              </a:solidFill>
            </a:rPr>
            <a:t>A</a:t>
          </a:r>
          <a:r>
            <a:rPr lang="en-US" dirty="0">
              <a:solidFill>
                <a:schemeClr val="tx1"/>
              </a:solidFill>
            </a:rPr>
            <a:t>ll muscles except cricothyroid muscle</a:t>
          </a:r>
          <a:endParaRPr>
            <a:solidFill>
              <a:schemeClr val="tx1"/>
            </a:solidFill>
          </a:endParaRPr>
        </a:p>
      </dsp:txBody>
      <dsp:txXfrm>
        <a:off x="5745108" y="2816740"/>
        <a:ext cx="4770492" cy="878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EBD2D644-A64A-4BB5-8DA4-FED02CE44C93}">
      <dsp:nvSpPr>
        <dsp:cNvPr id="4" name="Block Arc 3"/>
        <dsp:cNvSpPr/>
      </dsp:nvSpPr>
      <dsp:spPr bwMode="white">
        <a:xfrm>
          <a:off x="-4872300" y="-766430"/>
          <a:ext cx="5884198" cy="5884198"/>
        </a:xfrm>
        <a:prstGeom prst="blockArc">
          <a:avLst>
            <a:gd name="adj1" fmla="val 18900000"/>
            <a:gd name="adj2" fmla="val 2700000"/>
            <a:gd name="adj3" fmla="val 307"/>
          </a:avLst>
        </a:prstGeom>
      </dsp:spPr>
      <dsp:style>
        <a:lnRef idx="2">
          <a:schemeClr val="dk1">
            <a:shade val="6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Xfrm>
        <a:off x="-4872300" y="-766430"/>
        <a:ext cx="5884198" cy="5884198"/>
      </dsp:txXfrm>
    </dsp:sp>
    <dsp:sp modelId="{50F59762-E97D-48C8-A23C-C6E456B32B07}">
      <dsp:nvSpPr>
        <dsp:cNvPr id="7" name="Rectangles 6"/>
        <dsp:cNvSpPr/>
      </dsp:nvSpPr>
      <dsp:spPr bwMode="white">
        <a:xfrm>
          <a:off x="470815" y="271872"/>
          <a:ext cx="10044785" cy="54409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3187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Soft and collapsed</a:t>
          </a:r>
          <a:endParaRPr>
            <a:solidFill>
              <a:schemeClr val="dk1"/>
            </a:solidFill>
          </a:endParaRPr>
        </a:p>
      </dsp:txBody>
      <dsp:txXfrm>
        <a:off x="470815" y="271872"/>
        <a:ext cx="10044785" cy="544091"/>
      </dsp:txXfrm>
    </dsp:sp>
    <dsp:sp modelId="{AF353D68-6924-4ECC-B03F-9D9B9459C975}">
      <dsp:nvSpPr>
        <dsp:cNvPr id="8" name="Oval 7"/>
        <dsp:cNvSpPr/>
      </dsp:nvSpPr>
      <dsp:spPr bwMode="white">
        <a:xfrm>
          <a:off x="130758" y="203860"/>
          <a:ext cx="680114" cy="680114"/>
        </a:xfrm>
        <a:prstGeom prst="ellipse">
          <a:avLst/>
        </a:prstGeom>
      </dsp:spPr>
      <dsp:style>
        <a:lnRef idx="2">
          <a:schemeClr val="dk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0758" y="203860"/>
        <a:ext cx="680114" cy="680114"/>
      </dsp:txXfrm>
    </dsp:sp>
    <dsp:sp modelId="{A6CAFD41-106A-4C73-80A0-0878EBEE76FD}">
      <dsp:nvSpPr>
        <dsp:cNvPr id="9" name="Rectangles 8"/>
        <dsp:cNvSpPr/>
      </dsp:nvSpPr>
      <dsp:spPr bwMode="white">
        <a:xfrm>
          <a:off x="860695" y="1087747"/>
          <a:ext cx="9654905" cy="54409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3187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Position: high in the neck opposite to C3 or C4</a:t>
          </a:r>
          <a:endParaRPr>
            <a:solidFill>
              <a:schemeClr val="dk1"/>
            </a:solidFill>
          </a:endParaRPr>
        </a:p>
      </dsp:txBody>
      <dsp:txXfrm>
        <a:off x="860695" y="1087747"/>
        <a:ext cx="9654905" cy="544091"/>
      </dsp:txXfrm>
    </dsp:sp>
    <dsp:sp modelId="{DECCD885-1BBF-45A5-9E55-69D86F3397D6}">
      <dsp:nvSpPr>
        <dsp:cNvPr id="10" name="Oval 9"/>
        <dsp:cNvSpPr/>
      </dsp:nvSpPr>
      <dsp:spPr bwMode="white">
        <a:xfrm>
          <a:off x="520638" y="1019736"/>
          <a:ext cx="680114" cy="680114"/>
        </a:xfrm>
        <a:prstGeom prst="ellipse">
          <a:avLst/>
        </a:prstGeom>
      </dsp:spPr>
      <dsp:style>
        <a:lnRef idx="2">
          <a:schemeClr val="dk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20638" y="1019736"/>
        <a:ext cx="680114" cy="680114"/>
      </dsp:txXfrm>
    </dsp:sp>
    <dsp:sp modelId="{F09C8207-0D5C-4757-A478-D3228A397BE7}">
      <dsp:nvSpPr>
        <dsp:cNvPr id="11" name="Rectangles 10"/>
        <dsp:cNvSpPr/>
      </dsp:nvSpPr>
      <dsp:spPr bwMode="white">
        <a:xfrm>
          <a:off x="980356" y="1903623"/>
          <a:ext cx="9535244" cy="54409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3187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Thyroid cartilage in an infant is flat</a:t>
          </a:r>
          <a:endParaRPr>
            <a:solidFill>
              <a:schemeClr val="dk1"/>
            </a:solidFill>
          </a:endParaRPr>
        </a:p>
      </dsp:txBody>
      <dsp:txXfrm>
        <a:off x="980356" y="1903623"/>
        <a:ext cx="9535244" cy="544091"/>
      </dsp:txXfrm>
    </dsp:sp>
    <dsp:sp modelId="{20AA7FCB-75EA-4D0C-83D4-34D1EEEA6EAD}">
      <dsp:nvSpPr>
        <dsp:cNvPr id="12" name="Oval 11"/>
        <dsp:cNvSpPr/>
      </dsp:nvSpPr>
      <dsp:spPr bwMode="white">
        <a:xfrm>
          <a:off x="640299" y="1835612"/>
          <a:ext cx="680114" cy="680114"/>
        </a:xfrm>
        <a:prstGeom prst="ellipse">
          <a:avLst/>
        </a:prstGeom>
      </dsp:spPr>
      <dsp:style>
        <a:lnRef idx="2">
          <a:schemeClr val="dk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40299" y="1835612"/>
        <a:ext cx="680114" cy="680114"/>
      </dsp:txXfrm>
    </dsp:sp>
    <dsp:sp modelId="{D66EC9A3-6AE2-4752-98EF-DACA11423EF5}">
      <dsp:nvSpPr>
        <dsp:cNvPr id="13" name="Rectangles 12"/>
        <dsp:cNvSpPr/>
      </dsp:nvSpPr>
      <dsp:spPr bwMode="white">
        <a:xfrm>
          <a:off x="860695" y="2719499"/>
          <a:ext cx="9654905" cy="54409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3187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Infant’s larynx is small and conical</a:t>
          </a:r>
          <a:endParaRPr>
            <a:solidFill>
              <a:schemeClr val="dk1"/>
            </a:solidFill>
          </a:endParaRPr>
        </a:p>
      </dsp:txBody>
      <dsp:txXfrm>
        <a:off x="860695" y="2719499"/>
        <a:ext cx="9654905" cy="544091"/>
      </dsp:txXfrm>
    </dsp:sp>
    <dsp:sp modelId="{2C03C7B8-3A85-477C-95E4-4A81614AF075}">
      <dsp:nvSpPr>
        <dsp:cNvPr id="14" name="Oval 13"/>
        <dsp:cNvSpPr/>
      </dsp:nvSpPr>
      <dsp:spPr bwMode="white">
        <a:xfrm>
          <a:off x="520638" y="2651488"/>
          <a:ext cx="680114" cy="680114"/>
        </a:xfrm>
        <a:prstGeom prst="ellipse">
          <a:avLst/>
        </a:prstGeom>
      </dsp:spPr>
      <dsp:style>
        <a:lnRef idx="2">
          <a:schemeClr val="dk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20638" y="2651488"/>
        <a:ext cx="680114" cy="680114"/>
      </dsp:txXfrm>
    </dsp:sp>
    <dsp:sp modelId="{1C488B4A-6535-4A96-ADDD-ED01D6CC0AD8}">
      <dsp:nvSpPr>
        <dsp:cNvPr id="15" name="Rectangles 14"/>
        <dsp:cNvSpPr/>
      </dsp:nvSpPr>
      <dsp:spPr bwMode="white">
        <a:xfrm>
          <a:off x="470815" y="3535375"/>
          <a:ext cx="10044785" cy="54409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3187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Submucosal tissues are loose</a:t>
          </a:r>
          <a:endParaRPr>
            <a:solidFill>
              <a:schemeClr val="dk1"/>
            </a:solidFill>
          </a:endParaRPr>
        </a:p>
      </dsp:txBody>
      <dsp:txXfrm>
        <a:off x="470815" y="3535375"/>
        <a:ext cx="10044785" cy="544091"/>
      </dsp:txXfrm>
    </dsp:sp>
    <dsp:sp modelId="{F525CEFF-97D6-40A6-87B5-95C829856C96}">
      <dsp:nvSpPr>
        <dsp:cNvPr id="16" name="Oval 15"/>
        <dsp:cNvSpPr/>
      </dsp:nvSpPr>
      <dsp:spPr bwMode="white">
        <a:xfrm>
          <a:off x="130758" y="3467364"/>
          <a:ext cx="680114" cy="680114"/>
        </a:xfrm>
        <a:prstGeom prst="ellipse">
          <a:avLst/>
        </a:prstGeom>
      </dsp:spPr>
      <dsp:style>
        <a:lnRef idx="2">
          <a:schemeClr val="dk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0758" y="3467364"/>
        <a:ext cx="680114" cy="680114"/>
      </dsp:txXfrm>
    </dsp:sp>
    <dsp:sp modelId="{C5A5DFD1-9BD5-4AC2-B0A9-5A63494F34D6}">
      <dsp:nvSpPr>
        <dsp:cNvPr id="3" name="Rectangles 2" hidden="1"/>
        <dsp:cNvSpPr/>
      </dsp:nvSpPr>
      <dsp:spPr bwMode="white">
        <a:xfrm>
          <a:off x="119450" y="90019"/>
          <a:ext cx="36000" cy="36000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19450" y="90019"/>
        <a:ext cx="36000" cy="36000"/>
      </dsp:txXfrm>
    </dsp:sp>
    <dsp:sp modelId="{F8729286-F296-4922-8D15-99D36A57E06C}">
      <dsp:nvSpPr>
        <dsp:cNvPr id="5" name="Rectangles 4" hidden="1"/>
        <dsp:cNvSpPr/>
      </dsp:nvSpPr>
      <dsp:spPr bwMode="white">
        <a:xfrm>
          <a:off x="975898" y="2157669"/>
          <a:ext cx="36000" cy="36000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975898" y="2157669"/>
        <a:ext cx="36000" cy="36000"/>
      </dsp:txXfrm>
    </dsp:sp>
    <dsp:sp modelId="{391D5107-E66E-47A1-B90F-96DA2FDB435F}">
      <dsp:nvSpPr>
        <dsp:cNvPr id="6" name="Rectangles 5" hidden="1"/>
        <dsp:cNvSpPr/>
      </dsp:nvSpPr>
      <dsp:spPr bwMode="white">
        <a:xfrm>
          <a:off x="119450" y="4225319"/>
          <a:ext cx="36000" cy="36000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119450" y="4225319"/>
        <a:ext cx="36000" cy="3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351580" cy="4351580"/>
        <a:chOff x="0" y="0"/>
        <a:chExt cx="4351580" cy="4351580"/>
      </a:xfrm>
    </dsp:grpSpPr>
    <dsp:sp modelId="{A211F276-6E5E-4B8C-A47C-B163CAD99928}">
      <dsp:nvSpPr>
        <dsp:cNvPr id="3" name="Diamond 2"/>
        <dsp:cNvSpPr/>
      </dsp:nvSpPr>
      <dsp:spPr bwMode="white">
        <a:xfrm>
          <a:off x="3116935" y="0"/>
          <a:ext cx="4351580" cy="4351580"/>
        </a:xfrm>
        <a:prstGeom prst="diamond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3116935" y="0"/>
        <a:ext cx="4351580" cy="4351580"/>
      </dsp:txXfrm>
    </dsp:sp>
    <dsp:sp modelId="{494BFC1A-F1CE-4ED9-8A31-03857801F379}">
      <dsp:nvSpPr>
        <dsp:cNvPr id="4" name="Rounded Rectangle 3"/>
        <dsp:cNvSpPr/>
      </dsp:nvSpPr>
      <dsp:spPr bwMode="white">
        <a:xfrm>
          <a:off x="3530335" y="413400"/>
          <a:ext cx="1697116" cy="1697116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Protection of lower airways </a:t>
          </a:r>
          <a:endParaRPr>
            <a:solidFill>
              <a:schemeClr val="dk1"/>
            </a:solidFill>
          </a:endParaRPr>
        </a:p>
      </dsp:txBody>
      <dsp:txXfrm>
        <a:off x="3530335" y="413400"/>
        <a:ext cx="1697116" cy="1697116"/>
      </dsp:txXfrm>
    </dsp:sp>
    <dsp:sp modelId="{BAB1CB94-4169-47F3-ACCE-9D4572CA0E32}">
      <dsp:nvSpPr>
        <dsp:cNvPr id="5" name="Rounded Rectangle 4"/>
        <dsp:cNvSpPr/>
      </dsp:nvSpPr>
      <dsp:spPr bwMode="white">
        <a:xfrm>
          <a:off x="5357999" y="413400"/>
          <a:ext cx="1697116" cy="1697116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Phonation </a:t>
          </a:r>
          <a:endParaRPr>
            <a:solidFill>
              <a:schemeClr val="dk1"/>
            </a:solidFill>
          </a:endParaRPr>
        </a:p>
      </dsp:txBody>
      <dsp:txXfrm>
        <a:off x="5357999" y="413400"/>
        <a:ext cx="1697116" cy="1697116"/>
      </dsp:txXfrm>
    </dsp:sp>
    <dsp:sp modelId="{711964B3-2022-4C35-A410-D5A208A143D3}">
      <dsp:nvSpPr>
        <dsp:cNvPr id="6" name="Rounded Rectangle 5"/>
        <dsp:cNvSpPr/>
      </dsp:nvSpPr>
      <dsp:spPr bwMode="white">
        <a:xfrm>
          <a:off x="3530335" y="2241064"/>
          <a:ext cx="1697116" cy="1697116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Respiration </a:t>
          </a:r>
          <a:endParaRPr>
            <a:solidFill>
              <a:schemeClr val="dk1"/>
            </a:solidFill>
          </a:endParaRPr>
        </a:p>
      </dsp:txBody>
      <dsp:txXfrm>
        <a:off x="3530335" y="2241064"/>
        <a:ext cx="1697116" cy="1697116"/>
      </dsp:txXfrm>
    </dsp:sp>
    <dsp:sp modelId="{99AA44E7-753B-4757-852E-5E728D213A1C}">
      <dsp:nvSpPr>
        <dsp:cNvPr id="7" name="Rounded Rectangle 6"/>
        <dsp:cNvSpPr/>
      </dsp:nvSpPr>
      <dsp:spPr bwMode="white">
        <a:xfrm>
          <a:off x="5357999" y="2241064"/>
          <a:ext cx="1697116" cy="1697116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Fixation of the chest</a:t>
          </a:r>
          <a:endParaRPr>
            <a:solidFill>
              <a:schemeClr val="dk1"/>
            </a:solidFill>
          </a:endParaRPr>
        </a:p>
      </dsp:txBody>
      <dsp:txXfrm>
        <a:off x="5357999" y="2241064"/>
        <a:ext cx="1697116" cy="1697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981950" cy="3765550"/>
        <a:chOff x="0" y="0"/>
        <a:chExt cx="7981950" cy="3765550"/>
      </a:xfrm>
    </dsp:grpSpPr>
    <dsp:sp modelId="{5EC59CCF-4021-49B8-B793-CBEA1A0DC095}">
      <dsp:nvSpPr>
        <dsp:cNvPr id="5" name="Rectangles 4"/>
        <dsp:cNvSpPr/>
      </dsp:nvSpPr>
      <dsp:spPr bwMode="white">
        <a:xfrm>
          <a:off x="0" y="466535"/>
          <a:ext cx="7981950" cy="7056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19488" tIns="583183" rIns="619488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66535"/>
        <a:ext cx="7981950" cy="705600"/>
      </dsp:txXfrm>
    </dsp:sp>
    <dsp:sp modelId="{73EE67F0-B3BC-4CC4-9CAB-620FE6676924}">
      <dsp:nvSpPr>
        <dsp:cNvPr id="4" name="Rounded Rectangle 3"/>
        <dsp:cNvSpPr/>
      </dsp:nvSpPr>
      <dsp:spPr bwMode="white">
        <a:xfrm>
          <a:off x="399098" y="53255"/>
          <a:ext cx="5587365" cy="826560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11189" tIns="0" rIns="211189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Vagus Nerve</a:t>
          </a:r>
          <a:endParaRPr>
            <a:solidFill>
              <a:schemeClr val="dk1"/>
            </a:solidFill>
          </a:endParaRPr>
        </a:p>
      </dsp:txBody>
      <dsp:txXfrm>
        <a:off x="399098" y="53255"/>
        <a:ext cx="5587365" cy="826560"/>
      </dsp:txXfrm>
    </dsp:sp>
    <dsp:sp modelId="{BABFC6D0-EB31-4B79-8259-F988A5668C9F}">
      <dsp:nvSpPr>
        <dsp:cNvPr id="8" name="Rectangles 7"/>
        <dsp:cNvSpPr/>
      </dsp:nvSpPr>
      <dsp:spPr bwMode="white">
        <a:xfrm>
          <a:off x="0" y="1736615"/>
          <a:ext cx="7981950" cy="7056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19488" tIns="583183" rIns="619488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736615"/>
        <a:ext cx="7981950" cy="705600"/>
      </dsp:txXfrm>
    </dsp:sp>
    <dsp:sp modelId="{C2CA6CD0-CFF1-44B9-8242-D554EDCC82EB}">
      <dsp:nvSpPr>
        <dsp:cNvPr id="7" name="Rounded Rectangle 6"/>
        <dsp:cNvSpPr/>
      </dsp:nvSpPr>
      <dsp:spPr bwMode="white">
        <a:xfrm>
          <a:off x="399098" y="1323335"/>
          <a:ext cx="5587365" cy="826560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11189" tIns="0" rIns="211189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Recurrent laryngeal nerve </a:t>
          </a:r>
          <a:endParaRPr>
            <a:solidFill>
              <a:schemeClr val="dk1"/>
            </a:solidFill>
          </a:endParaRPr>
        </a:p>
      </dsp:txBody>
      <dsp:txXfrm>
        <a:off x="399098" y="1323335"/>
        <a:ext cx="5587365" cy="826560"/>
      </dsp:txXfrm>
    </dsp:sp>
    <dsp:sp modelId="{E06F65B4-3E3F-4E5C-B55B-992A26E8E940}">
      <dsp:nvSpPr>
        <dsp:cNvPr id="11" name="Rectangles 10"/>
        <dsp:cNvSpPr/>
      </dsp:nvSpPr>
      <dsp:spPr bwMode="white">
        <a:xfrm>
          <a:off x="0" y="3006695"/>
          <a:ext cx="7981950" cy="7056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19488" tIns="583183" rIns="619488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006695"/>
        <a:ext cx="7981950" cy="705600"/>
      </dsp:txXfrm>
    </dsp:sp>
    <dsp:sp modelId="{A89329B0-266E-4730-8D32-972E1AB692C5}">
      <dsp:nvSpPr>
        <dsp:cNvPr id="10" name="Rounded Rectangle 9"/>
        <dsp:cNvSpPr/>
      </dsp:nvSpPr>
      <dsp:spPr bwMode="white">
        <a:xfrm>
          <a:off x="399098" y="2593415"/>
          <a:ext cx="5587365" cy="826560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11189" tIns="0" rIns="211189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Sympathetic trunk</a:t>
          </a:r>
          <a:endParaRPr>
            <a:solidFill>
              <a:schemeClr val="dk1"/>
            </a:solidFill>
          </a:endParaRPr>
        </a:p>
      </dsp:txBody>
      <dsp:txXfrm>
        <a:off x="399098" y="2593415"/>
        <a:ext cx="5587365" cy="826560"/>
      </dsp:txXfrm>
    </dsp:sp>
    <dsp:sp modelId="{03AFE11F-DE88-4619-AC11-7BD739B9989D}">
      <dsp:nvSpPr>
        <dsp:cNvPr id="3" name="Rectangles 2" hidden="1"/>
        <dsp:cNvSpPr/>
      </dsp:nvSpPr>
      <dsp:spPr>
        <a:xfrm>
          <a:off x="0" y="53255"/>
          <a:ext cx="399098" cy="826560"/>
        </a:xfrm>
        <a:prstGeom prst="rect">
          <a:avLst/>
        </a:prstGeom>
      </dsp:spPr>
      <dsp:txXfrm>
        <a:off x="0" y="53255"/>
        <a:ext cx="399098" cy="826560"/>
      </dsp:txXfrm>
    </dsp:sp>
    <dsp:sp modelId="{FD3708DE-1A33-4E1C-9EB7-78ADDA691A68}">
      <dsp:nvSpPr>
        <dsp:cNvPr id="6" name="Rectangles 5" hidden="1"/>
        <dsp:cNvSpPr/>
      </dsp:nvSpPr>
      <dsp:spPr>
        <a:xfrm>
          <a:off x="0" y="1323335"/>
          <a:ext cx="399098" cy="826560"/>
        </a:xfrm>
        <a:prstGeom prst="rect">
          <a:avLst/>
        </a:prstGeom>
      </dsp:spPr>
      <dsp:txXfrm>
        <a:off x="0" y="1323335"/>
        <a:ext cx="399098" cy="826560"/>
      </dsp:txXfrm>
    </dsp:sp>
    <dsp:sp modelId="{B7B704D2-31A4-4B87-BF81-9FBA118E34FC}">
      <dsp:nvSpPr>
        <dsp:cNvPr id="9" name="Rectangles 8" hidden="1"/>
        <dsp:cNvSpPr/>
      </dsp:nvSpPr>
      <dsp:spPr>
        <a:xfrm>
          <a:off x="0" y="2593415"/>
          <a:ext cx="399098" cy="826560"/>
        </a:xfrm>
        <a:prstGeom prst="rect">
          <a:avLst/>
        </a:prstGeom>
      </dsp:spPr>
      <dsp:txXfrm>
        <a:off x="0" y="2593415"/>
        <a:ext cx="399098" cy="826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703762" cy="4703762"/>
        <a:chOff x="0" y="0"/>
        <a:chExt cx="4703762" cy="4703762"/>
      </a:xfrm>
    </dsp:grpSpPr>
    <dsp:sp modelId="{0429E2C0-4A07-4407-AEA1-D822C981B8FA}">
      <dsp:nvSpPr>
        <dsp:cNvPr id="3" name="Diamond 2"/>
        <dsp:cNvSpPr/>
      </dsp:nvSpPr>
      <dsp:spPr bwMode="white">
        <a:xfrm>
          <a:off x="2905919" y="0"/>
          <a:ext cx="4703762" cy="4703762"/>
        </a:xfrm>
        <a:prstGeom prst="diamond">
          <a:avLst/>
        </a:prstGeom>
      </dsp:spPr>
      <dsp:style>
        <a:lnRef idx="0">
          <a:schemeClr val="dk1"/>
        </a:lnRef>
        <a:fillRef idx="1">
          <a:schemeClr val="dk1">
            <a:tint val="40000"/>
          </a:schemeClr>
        </a:fillRef>
        <a:effectRef idx="0">
          <a:scrgbClr r="0" g="0" b="0"/>
        </a:effectRef>
        <a:fontRef idx="minor"/>
      </dsp:style>
      <dsp:txXfrm>
        <a:off x="2905919" y="0"/>
        <a:ext cx="4703762" cy="4703762"/>
      </dsp:txXfrm>
    </dsp:sp>
    <dsp:sp modelId="{2E4DA58D-E942-43B7-9653-5C9DF2E466BD}">
      <dsp:nvSpPr>
        <dsp:cNvPr id="4" name="Rounded Rectangle 3"/>
        <dsp:cNvSpPr/>
      </dsp:nvSpPr>
      <dsp:spPr bwMode="white">
        <a:xfrm>
          <a:off x="3352776" y="446857"/>
          <a:ext cx="1834467" cy="1834467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Respiration</a:t>
          </a:r>
          <a:endParaRPr>
            <a:solidFill>
              <a:schemeClr val="dk1"/>
            </a:solidFill>
          </a:endParaRPr>
        </a:p>
      </dsp:txBody>
      <dsp:txXfrm>
        <a:off x="3352776" y="446857"/>
        <a:ext cx="1834467" cy="1834467"/>
      </dsp:txXfrm>
    </dsp:sp>
    <dsp:sp modelId="{D835347F-7636-43EF-909A-14F7A8810D17}">
      <dsp:nvSpPr>
        <dsp:cNvPr id="5" name="Rounded Rectangle 4"/>
        <dsp:cNvSpPr/>
      </dsp:nvSpPr>
      <dsp:spPr bwMode="white">
        <a:xfrm>
          <a:off x="5328356" y="446857"/>
          <a:ext cx="1834467" cy="1834467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Protection of lungs</a:t>
          </a:r>
          <a:endParaRPr>
            <a:solidFill>
              <a:schemeClr val="dk1"/>
            </a:solidFill>
          </a:endParaRPr>
        </a:p>
      </dsp:txBody>
      <dsp:txXfrm>
        <a:off x="5328356" y="446857"/>
        <a:ext cx="1834467" cy="1834467"/>
      </dsp:txXfrm>
    </dsp:sp>
    <dsp:sp modelId="{D84B00FE-E620-4649-8D0D-7D92754B87CF}">
      <dsp:nvSpPr>
        <dsp:cNvPr id="6" name="Rounded Rectangle 5"/>
        <dsp:cNvSpPr/>
      </dsp:nvSpPr>
      <dsp:spPr bwMode="white">
        <a:xfrm>
          <a:off x="3352776" y="2422437"/>
          <a:ext cx="1834467" cy="1834467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Warming and moistening of inspired air</a:t>
          </a:r>
          <a:endParaRPr>
            <a:solidFill>
              <a:schemeClr val="dk1"/>
            </a:solidFill>
          </a:endParaRPr>
        </a:p>
      </dsp:txBody>
      <dsp:txXfrm>
        <a:off x="3352776" y="2422437"/>
        <a:ext cx="1834467" cy="1834467"/>
      </dsp:txXfrm>
    </dsp:sp>
    <dsp:sp modelId="{F23E29B2-8088-4766-9194-3801D02E14D1}">
      <dsp:nvSpPr>
        <dsp:cNvPr id="7" name="Rounded Rectangle 6"/>
        <dsp:cNvSpPr/>
      </dsp:nvSpPr>
      <dsp:spPr bwMode="white">
        <a:xfrm>
          <a:off x="5328356" y="2422437"/>
          <a:ext cx="1834467" cy="1834467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Phonation</a:t>
          </a:r>
          <a:endParaRPr>
            <a:solidFill>
              <a:schemeClr val="dk1"/>
            </a:solidFill>
          </a:endParaRPr>
        </a:p>
      </dsp:txBody>
      <dsp:txXfrm>
        <a:off x="5328356" y="2422437"/>
        <a:ext cx="1834467" cy="1834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type="leftBrace" r:blip="" rot="180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5BADE-5FB2-4186-9269-B9DA2F3D86B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3A21-BB74-42C9-B673-EDC9015380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</a:fld>
            <a:endParaRPr lang="th-T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0870-CCBE-4688-AF25-974501D49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6B14-CCE8-4C5F-AA22-41C757D9E0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Anatomy of Larynx, Tracheobronchial tree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365" y="3683635"/>
            <a:ext cx="9144635" cy="182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0298" y="139486"/>
            <a:ext cx="9911403" cy="5927186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Laryngeal Cartilages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5636" y="1636295"/>
          <a:ext cx="10948164" cy="454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Shield shaped, open posteriorly, angulated anteriorly</a:t>
            </a:r>
            <a:endParaRPr lang="en-US" dirty="0"/>
          </a:p>
          <a:p>
            <a:r>
              <a:rPr lang="en-US" dirty="0"/>
              <a:t>Largest cartilage</a:t>
            </a:r>
            <a:endParaRPr lang="en-US" dirty="0"/>
          </a:p>
          <a:p>
            <a:r>
              <a:rPr lang="en-US" dirty="0"/>
              <a:t>Provides an attachment to vocal cords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6621" y="3768931"/>
            <a:ext cx="5107179" cy="27239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621" y="206926"/>
            <a:ext cx="5107179" cy="3623845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Cricoid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cartilage forming a complete ring.</a:t>
            </a:r>
            <a:endParaRPr lang="en-US" dirty="0"/>
          </a:p>
          <a:p>
            <a:r>
              <a:rPr lang="en-US" dirty="0"/>
              <a:t>Its posterior part forms lamina</a:t>
            </a:r>
            <a:endParaRPr lang="en-US" dirty="0"/>
          </a:p>
          <a:p>
            <a:r>
              <a:rPr lang="en-US" dirty="0"/>
              <a:t>Anteriorly it is narrow &amp; forms an arch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2" y="1961941"/>
            <a:ext cx="5181600" cy="3256773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Epiglottis.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Leaf-like cartilage</a:t>
            </a:r>
            <a:endParaRPr lang="en-US" dirty="0"/>
          </a:p>
          <a:p>
            <a:r>
              <a:rPr lang="en-US" dirty="0"/>
              <a:t>It is divided by </a:t>
            </a:r>
            <a:r>
              <a:rPr lang="en-US" b="1" dirty="0" err="1"/>
              <a:t>hyoepiglottic</a:t>
            </a:r>
            <a:r>
              <a:rPr lang="en-US" dirty="0"/>
              <a:t> </a:t>
            </a:r>
            <a:r>
              <a:rPr lang="en-US" b="1" dirty="0"/>
              <a:t>ligament</a:t>
            </a:r>
            <a:r>
              <a:rPr lang="en-US" dirty="0"/>
              <a:t> into suprahyoid and infrahyoid epiglottis</a:t>
            </a:r>
            <a:endParaRPr lang="en-US" dirty="0"/>
          </a:p>
          <a:p>
            <a:r>
              <a:rPr lang="en-US" dirty="0"/>
              <a:t>Anterior surface of epiglottis  has a potential space called the </a:t>
            </a:r>
            <a:r>
              <a:rPr lang="en-US" b="1" dirty="0"/>
              <a:t>pre-epiglottic space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9068" y="1825625"/>
            <a:ext cx="5064732" cy="4543425"/>
          </a:xfrm>
          <a:prstGeom prst="rect">
            <a:avLst/>
          </a:prstGeo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Cartilages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Arytenoid cartilages:</a:t>
            </a:r>
            <a:endParaRPr lang="en-US" b="1" dirty="0"/>
          </a:p>
          <a:p>
            <a:r>
              <a:rPr lang="en-US" dirty="0"/>
              <a:t> Pyramidal in shape. </a:t>
            </a:r>
            <a:endParaRPr lang="en-US" dirty="0"/>
          </a:p>
          <a:p>
            <a:r>
              <a:rPr lang="en-US" dirty="0"/>
              <a:t>It has a base ,a muscular process, a vocal process and an apex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1997699"/>
            <a:ext cx="5181600" cy="3411287"/>
          </a:xfr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Corniculate cartilages </a:t>
            </a:r>
            <a:r>
              <a:rPr lang="en-US" dirty="0"/>
              <a:t>Each articulates with the apex of arytenoid cartilage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Cuneiform cartilages </a:t>
            </a:r>
            <a:r>
              <a:rPr lang="en-US" dirty="0"/>
              <a:t>Each is situated in aryepiglottic fold in front of corniculate cartilage and provides passive support</a:t>
            </a:r>
            <a:endParaRPr lang="en-US" dirty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38925" y="2143919"/>
            <a:ext cx="4248150" cy="3714750"/>
          </a:xfrm>
        </p:spPr>
      </p:pic>
      <p:sp>
        <p:nvSpPr>
          <p:cNvPr id="15" name="Rectangle 14"/>
          <p:cNvSpPr/>
          <p:nvPr/>
        </p:nvSpPr>
        <p:spPr>
          <a:xfrm>
            <a:off x="6608618" y="2105891"/>
            <a:ext cx="1565564" cy="374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08618" y="2143919"/>
            <a:ext cx="983673" cy="7892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08618" y="3924806"/>
            <a:ext cx="277091" cy="300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 of Laryngeal Cartilages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1802" y="1908277"/>
            <a:ext cx="9390579" cy="4831570"/>
          </a:xfrm>
        </p:spPr>
      </p:pic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Laryngeal Joints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4544" y="2157819"/>
            <a:ext cx="9123452" cy="4335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7105" y="986319"/>
            <a:ext cx="25479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Synovial Joints</a:t>
            </a:r>
            <a:endParaRPr lang="en-US" dirty="0"/>
          </a:p>
        </p:txBody>
      </p:sp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Membranes &amp; Ligaments of Larynx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509" y="2211267"/>
          <a:ext cx="10761061" cy="384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2092275" y="594361"/>
            <a:ext cx="8716895" cy="128111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537208"/>
          <a:ext cx="6324600" cy="4943476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943476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012" y="1825625"/>
            <a:ext cx="5803975" cy="4351338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50773" y="1825625"/>
            <a:ext cx="6090453" cy="4351338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Ligaments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7736" y="1546265"/>
            <a:ext cx="6858000" cy="5187749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membranes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31010" y="1825625"/>
            <a:ext cx="4995980" cy="435133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Quadrangular membrane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Links arytenoid to epiglottis and forms vestibular ligament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Cricovocal</a:t>
            </a:r>
            <a:r>
              <a:rPr lang="en-US" b="1" dirty="0"/>
              <a:t> membrane /cricothyroid ligament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Forms vocal ligament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Form conus </a:t>
            </a:r>
            <a:r>
              <a:rPr lang="en-US" dirty="0" err="1"/>
              <a:t>elasticus</a:t>
            </a:r>
            <a:r>
              <a:rPr lang="en-US" dirty="0"/>
              <a:t> with its fellow on opposite side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5026" y="658233"/>
            <a:ext cx="7416139" cy="5936295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Muscles of 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Abductors</a:t>
            </a:r>
            <a:r>
              <a:rPr lang="en-US" dirty="0"/>
              <a:t>: Posterior cricoarytenoid</a:t>
            </a:r>
            <a:endParaRPr lang="en-US" dirty="0"/>
          </a:p>
          <a:p>
            <a:r>
              <a:rPr lang="en-US" b="1" dirty="0"/>
              <a:t>Adductors: </a:t>
            </a:r>
            <a:r>
              <a:rPr lang="en-US" dirty="0"/>
              <a:t>Lateral cricoarytenoid, </a:t>
            </a:r>
            <a:r>
              <a:rPr lang="en-US" dirty="0" err="1"/>
              <a:t>Interarytenoid</a:t>
            </a:r>
            <a:r>
              <a:rPr lang="en-US" dirty="0"/>
              <a:t> ,Thyroarytenoid (external part)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Tensors</a:t>
            </a:r>
            <a:r>
              <a:rPr lang="en-US" dirty="0"/>
              <a:t>: Cricothyroid, Vocalis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Openers of laryngeal inlet</a:t>
            </a:r>
            <a:r>
              <a:rPr lang="en-US" dirty="0"/>
              <a:t>: </a:t>
            </a:r>
            <a:r>
              <a:rPr lang="en-US" dirty="0" err="1"/>
              <a:t>Thyroepiglottic</a:t>
            </a:r>
            <a:r>
              <a:rPr lang="en-US" dirty="0"/>
              <a:t> (part of thyroarytenoid)</a:t>
            </a:r>
            <a:endParaRPr lang="en-US" dirty="0"/>
          </a:p>
          <a:p>
            <a:r>
              <a:rPr lang="en-US" b="1" dirty="0"/>
              <a:t>Closers of laryngeal inlet</a:t>
            </a:r>
            <a:r>
              <a:rPr lang="en-US" dirty="0"/>
              <a:t>: </a:t>
            </a:r>
            <a:r>
              <a:rPr lang="en-US" dirty="0" err="1"/>
              <a:t>Interarytenoid</a:t>
            </a:r>
            <a:r>
              <a:rPr lang="en-US" dirty="0"/>
              <a:t> (oblique part).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4703"/>
          <a:stretch>
            <a:fillRect/>
          </a:stretch>
        </p:blipFill>
        <p:spPr>
          <a:xfrm>
            <a:off x="749202" y="929899"/>
            <a:ext cx="10232380" cy="4828609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Elevators: </a:t>
            </a:r>
            <a:r>
              <a:rPr lang="en-US" dirty="0"/>
              <a:t>Stylopharyngeus, </a:t>
            </a:r>
            <a:r>
              <a:rPr lang="en-US" dirty="0" err="1"/>
              <a:t>salpingopharyngeus</a:t>
            </a:r>
            <a:r>
              <a:rPr lang="en-US" dirty="0"/>
              <a:t>, </a:t>
            </a:r>
            <a:r>
              <a:rPr lang="en-US" dirty="0" err="1"/>
              <a:t>palatopharyngeus</a:t>
            </a:r>
            <a:r>
              <a:rPr lang="en-US" dirty="0"/>
              <a:t> and thyrohyoid. </a:t>
            </a:r>
            <a:endParaRPr lang="en-US" dirty="0"/>
          </a:p>
          <a:p>
            <a:r>
              <a:rPr lang="en-US" b="1" dirty="0"/>
              <a:t>Depressors: </a:t>
            </a:r>
            <a:r>
              <a:rPr lang="en-US" dirty="0"/>
              <a:t>Sternohyoid, sternothyroid and omohyoid.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of 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Vestibule</a:t>
            </a:r>
            <a:endParaRPr lang="en-US" dirty="0"/>
          </a:p>
          <a:p>
            <a:r>
              <a:rPr lang="en-US" b="1" dirty="0"/>
              <a:t>Ventricle (Sinus of Larynx). </a:t>
            </a:r>
            <a:r>
              <a:rPr lang="en-US" dirty="0"/>
              <a:t>It is a deep elliptical space between vestibular and vocal folds</a:t>
            </a:r>
            <a:endParaRPr lang="en-US" dirty="0"/>
          </a:p>
          <a:p>
            <a:r>
              <a:rPr lang="en-US" b="1" dirty="0"/>
              <a:t>Subglottic Space </a:t>
            </a:r>
            <a:r>
              <a:rPr lang="en-US" dirty="0"/>
              <a:t>: It extends from vocal cords to lower border of cricoid cartilage.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l="24978" t="3101" r="23275"/>
          <a:stretch>
            <a:fillRect/>
          </a:stretch>
        </p:blipFill>
        <p:spPr>
          <a:xfrm>
            <a:off x="7466454" y="1825624"/>
            <a:ext cx="2681323" cy="4216401"/>
          </a:xfrm>
        </p:spPr>
      </p:pic>
      <p:sp>
        <p:nvSpPr>
          <p:cNvPr id="8" name="TextBox 7"/>
          <p:cNvSpPr txBox="1"/>
          <p:nvPr/>
        </p:nvSpPr>
        <p:spPr>
          <a:xfrm>
            <a:off x="10223405" y="2763826"/>
            <a:ext cx="137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Vestibule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862117" y="3724843"/>
            <a:ext cx="1409414" cy="27645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23405" y="3547438"/>
            <a:ext cx="137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Ventricle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862117" y="4200740"/>
            <a:ext cx="1285660" cy="4812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47777" y="4077951"/>
            <a:ext cx="18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Subglottic space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8" idx="1"/>
          </p:cNvCxnSpPr>
          <p:nvPr/>
        </p:nvCxnSpPr>
        <p:spPr>
          <a:xfrm>
            <a:off x="8862117" y="2948492"/>
            <a:ext cx="1361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 of LGIS</a:t>
            </a:r>
            <a:endParaRPr lang="en-US" alt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815741" y="2455862"/>
            <a:ext cx="9242659" cy="37782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dirty="0"/>
              <a:t>Learning objectives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Development of larynx (core concept = 60%)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Anatomy, physiology, biochemistry (spiral integration 8%)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Pathology and community medicine (horizontal integration 20%)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Related clinical medical surgical (vertical integration – 7%)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Research, family medicine, bioethics, artificial intelligence (5%)</a:t>
            </a:r>
            <a:endParaRPr lang="en-US" altLang="en-US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Vestibular Folds </a:t>
            </a:r>
            <a:r>
              <a:rPr lang="en-US" dirty="0"/>
              <a:t>: Fold of mucous membrane extending </a:t>
            </a:r>
            <a:r>
              <a:rPr lang="en-US" dirty="0" err="1"/>
              <a:t>anteroposteriorly</a:t>
            </a:r>
            <a:r>
              <a:rPr lang="en-US" dirty="0"/>
              <a:t> across the laryngeal cavity.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Vocal Folds </a:t>
            </a:r>
            <a:r>
              <a:rPr lang="en-US" dirty="0"/>
              <a:t>: White sharp bands extending from the middle of thyroid angle to the vocal processes of arytenoids.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1849259"/>
            <a:ext cx="5181600" cy="4304070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Glottis</a:t>
            </a:r>
            <a:r>
              <a:rPr lang="en-US" dirty="0"/>
              <a:t>: Anterior 2/3</a:t>
            </a:r>
            <a:r>
              <a:rPr lang="en-US" baseline="30000" dirty="0"/>
              <a:t>rd</a:t>
            </a:r>
            <a:r>
              <a:rPr lang="en-US" dirty="0"/>
              <a:t>  of glottis is called phonatory glottis &amp; posterior 1/3</a:t>
            </a:r>
            <a:r>
              <a:rPr lang="en-US" baseline="30000" dirty="0"/>
              <a:t>rd</a:t>
            </a:r>
            <a:r>
              <a:rPr lang="en-US" dirty="0"/>
              <a:t>  called respiratory glottis.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10350" y="3072606"/>
            <a:ext cx="4305300" cy="1857375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Spaces of Larynx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08030" y="1690688"/>
            <a:ext cx="7580401" cy="3251702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Reinke’s Space.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Potential space under epithelium of vocal cords with scanty subepithelial connective tissues.</a:t>
            </a:r>
            <a:endParaRPr lang="en-US" dirty="0"/>
          </a:p>
          <a:p>
            <a:r>
              <a:rPr lang="en-US" dirty="0"/>
              <a:t>Oedema of this space causes fusiform swelling of the membranous cords </a:t>
            </a:r>
            <a:r>
              <a:rPr lang="en-US" b="1" dirty="0"/>
              <a:t>(Reinke’s oedema</a:t>
            </a:r>
            <a:r>
              <a:rPr lang="en-US" dirty="0"/>
              <a:t>).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2" y="1825625"/>
            <a:ext cx="5181600" cy="3477429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 of 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Superior thyroid artery</a:t>
            </a:r>
            <a:endParaRPr lang="en-US" dirty="0"/>
          </a:p>
          <a:p>
            <a:r>
              <a:rPr lang="en-US" dirty="0"/>
              <a:t>Inferior thyroid artery</a:t>
            </a:r>
            <a:endParaRPr lang="en-US" dirty="0"/>
          </a:p>
          <a:p>
            <a:r>
              <a:rPr lang="en-US" dirty="0"/>
              <a:t>Cricothyroid artery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Supply of Larynx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51560" y="1228029"/>
            <a:ext cx="6524140" cy="5344489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Paediatric</a:t>
            </a:r>
            <a:r>
              <a:rPr lang="en-US" dirty="0"/>
              <a:t> Larynx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larynx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1" y="1943100"/>
          <a:ext cx="10585450" cy="435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TRACHEA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Tube made up of cartilage and membrane measures approx. 10-11cm in adult</a:t>
            </a:r>
            <a:endParaRPr lang="en-US" dirty="0"/>
          </a:p>
          <a:p>
            <a:r>
              <a:rPr lang="en-US" dirty="0"/>
              <a:t>Extends from C6 to T5</a:t>
            </a:r>
            <a:endParaRPr lang="en-US" dirty="0"/>
          </a:p>
          <a:p>
            <a:r>
              <a:rPr lang="en-US" dirty="0"/>
              <a:t>16-20 incomplete cartilaginous rings. 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  <a:endParaRPr lang="en-US" alt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82707" y="1999129"/>
            <a:ext cx="10452846" cy="445013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sz="2400" dirty="0"/>
              <a:t>At the end of this lecture students shall be able to learn: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Embryology of Larynx, Tracheobronchial tree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Anatomy of Larynx &amp; tracheobronchial tree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Laryngeal cartilages, membranes and joints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Laryngeal Muscles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Blood supply and nerve supply of larynx and tracheobronchial tree</a:t>
            </a:r>
            <a:endParaRPr lang="en-US" altLang="en-US" sz="2400" dirty="0"/>
          </a:p>
          <a:p>
            <a:pPr algn="just">
              <a:defRPr/>
            </a:pPr>
            <a:endParaRPr lang="en-US" altLang="en-US" sz="2400" dirty="0"/>
          </a:p>
          <a:p>
            <a:pPr algn="just">
              <a:defRPr/>
            </a:pPr>
            <a:endParaRPr lang="en-US" altLang="en-US" b="1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0149" y="787819"/>
            <a:ext cx="7490351" cy="5623671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Inferior Thyroid artery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supply of Larynx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6950" y="1924050"/>
          <a:ext cx="7981950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tracheal and paratracheal lymph nodes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tracheobronchial tree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70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me] Never trust Anatomy class : r/medicalschool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657224"/>
            <a:ext cx="6362397" cy="52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you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6099" y="1447800"/>
            <a:ext cx="8755363" cy="441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2765216" y="346364"/>
            <a:ext cx="7543800" cy="1828800"/>
          </a:xfrm>
        </p:spPr>
        <p:txBody>
          <a:bodyPr/>
          <a:lstStyle/>
          <a:p>
            <a:r>
              <a:rPr lang="en-US" altLang="en-US" sz="2800" dirty="0"/>
              <a:t>Prof </a:t>
            </a:r>
            <a:r>
              <a:rPr lang="en-US" altLang="en-US" sz="2800" dirty="0" err="1"/>
              <a:t>Umer</a:t>
            </a:r>
            <a:r>
              <a:rPr lang="en-US" altLang="en-US" sz="2800" dirty="0"/>
              <a:t> Model Of Integrated Lecture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2984" y="1696970"/>
            <a:ext cx="8632616" cy="4886792"/>
          </a:xfrm>
          <a:prstGeom prst="rect">
            <a:avLst/>
          </a:prstGeo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Larynx develops from </a:t>
            </a:r>
            <a:r>
              <a:rPr lang="en-US" b="1" dirty="0"/>
              <a:t>tracheobronchial groove </a:t>
            </a:r>
            <a:r>
              <a:rPr lang="en-US" dirty="0"/>
              <a:t>that is ventral to midline respiratory diverticulum of foregut</a:t>
            </a:r>
            <a:endParaRPr lang="en-US" dirty="0"/>
          </a:p>
          <a:p>
            <a:endParaRPr lang="en-US" dirty="0"/>
          </a:p>
          <a:p>
            <a:r>
              <a:rPr lang="en-US" dirty="0"/>
              <a:t>Epiglottis and thyroid cartilage develop from 4</a:t>
            </a:r>
            <a:r>
              <a:rPr lang="en-US" baseline="30000" dirty="0"/>
              <a:t>th</a:t>
            </a:r>
            <a:r>
              <a:rPr lang="en-US" dirty="0"/>
              <a:t> branchial arch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Lies in front of hypopharynx</a:t>
            </a:r>
            <a:endParaRPr lang="en-US" dirty="0"/>
          </a:p>
          <a:p>
            <a:r>
              <a:rPr lang="en-US" dirty="0"/>
              <a:t>Opposite to C3 to C6 vertebra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1964035"/>
            <a:ext cx="5181600" cy="4074517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of larynx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4666818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9 Cartilages: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-Connected by</a:t>
            </a:r>
            <a:endParaRPr lang="en-US" dirty="0"/>
          </a:p>
          <a:p>
            <a:r>
              <a:rPr lang="en-US" dirty="0"/>
              <a:t> Joints</a:t>
            </a:r>
            <a:endParaRPr lang="en-US" dirty="0"/>
          </a:p>
          <a:p>
            <a:r>
              <a:rPr lang="en-US" dirty="0"/>
              <a:t>Ligaments</a:t>
            </a:r>
            <a:endParaRPr lang="en-US" dirty="0"/>
          </a:p>
          <a:p>
            <a:r>
              <a:rPr lang="en-US" dirty="0"/>
              <a:t>Membrane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-Moved by</a:t>
            </a:r>
            <a:endParaRPr lang="en-US" dirty="0"/>
          </a:p>
          <a:p>
            <a:r>
              <a:rPr lang="en-US" dirty="0"/>
              <a:t>8 muscles (intrinsic Muscles)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-Cavity- Mucous membrane</a:t>
            </a:r>
            <a:endParaRPr lang="en-US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4489</Words>
  <Application>WPS Presentation</Application>
  <PresentationFormat>Widescreen</PresentationFormat>
  <Paragraphs>187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1" baseType="lpstr">
      <vt:lpstr>Arial</vt:lpstr>
      <vt:lpstr>SimSun</vt:lpstr>
      <vt:lpstr>Wingdings</vt:lpstr>
      <vt:lpstr>Times New Roman</vt:lpstr>
      <vt:lpstr>Wingdings 3</vt:lpstr>
      <vt:lpstr>Symbol</vt:lpstr>
      <vt:lpstr>Century Gothic</vt:lpstr>
      <vt:lpstr>Calibri Light</vt:lpstr>
      <vt:lpstr>Calibri</vt:lpstr>
      <vt:lpstr>Microsoft YaHei</vt:lpstr>
      <vt:lpstr>Arial Unicode MS</vt:lpstr>
      <vt:lpstr>Cordia New</vt:lpstr>
      <vt:lpstr>Segoe Print</vt:lpstr>
      <vt:lpstr>Cascadia Code</vt:lpstr>
      <vt:lpstr>Office Theme</vt:lpstr>
      <vt:lpstr>Anatomy of Larynx, Tracheobronchial tree</vt:lpstr>
      <vt:lpstr>University Motto, Vision, Values &amp; Goals </vt:lpstr>
      <vt:lpstr>Sequence of LGIS</vt:lpstr>
      <vt:lpstr>Learning Objectives</vt:lpstr>
      <vt:lpstr>Prof Umer Model Of Integrated Lecture</vt:lpstr>
      <vt:lpstr>PowerPoint 演示文稿</vt:lpstr>
      <vt:lpstr>Embryology</vt:lpstr>
      <vt:lpstr>Anatomical Location</vt:lpstr>
      <vt:lpstr>Constitution of larynx</vt:lpstr>
      <vt:lpstr>PowerPoint 演示文稿</vt:lpstr>
      <vt:lpstr>Laryngeal Cartilages</vt:lpstr>
      <vt:lpstr>Thyroid Cartilage</vt:lpstr>
      <vt:lpstr>Cricoid Cartilage</vt:lpstr>
      <vt:lpstr>Epiglottis.</vt:lpstr>
      <vt:lpstr>Paired Cartilages</vt:lpstr>
      <vt:lpstr> </vt:lpstr>
      <vt:lpstr>Histology of Laryngeal Cartilages</vt:lpstr>
      <vt:lpstr>Laryngeal Joints</vt:lpstr>
      <vt:lpstr>Membranes &amp; Ligaments of Larynx</vt:lpstr>
      <vt:lpstr>PowerPoint 演示文稿</vt:lpstr>
      <vt:lpstr>Extrinsic</vt:lpstr>
      <vt:lpstr>Intrinsic Ligaments</vt:lpstr>
      <vt:lpstr>Intrinsic membranes</vt:lpstr>
      <vt:lpstr>PowerPoint 演示文稿</vt:lpstr>
      <vt:lpstr>Intrinsic Muscles of Larynx</vt:lpstr>
      <vt:lpstr>PowerPoint 演示文稿</vt:lpstr>
      <vt:lpstr>PowerPoint 演示文稿</vt:lpstr>
      <vt:lpstr>Extrinsic Muscles</vt:lpstr>
      <vt:lpstr>Cavity of Larynx</vt:lpstr>
      <vt:lpstr>PowerPoint 演示文稿</vt:lpstr>
      <vt:lpstr>PowerPoint 演示文稿</vt:lpstr>
      <vt:lpstr>Spaces of Larynx</vt:lpstr>
      <vt:lpstr>Reinke’s Space.</vt:lpstr>
      <vt:lpstr>Blood supply of Larynx</vt:lpstr>
      <vt:lpstr>Nerve Supply of Larynx</vt:lpstr>
      <vt:lpstr>PowerPoint 演示文稿</vt:lpstr>
      <vt:lpstr>Paediatric Larynx</vt:lpstr>
      <vt:lpstr>Physiology of larynx</vt:lpstr>
      <vt:lpstr>ANATOMY OF TRACHEA</vt:lpstr>
      <vt:lpstr>PowerPoint 演示文稿</vt:lpstr>
      <vt:lpstr>Blood Supply</vt:lpstr>
      <vt:lpstr>Nerve supply of Larynx</vt:lpstr>
      <vt:lpstr>Lymphatics</vt:lpstr>
      <vt:lpstr>Functions of tracheobronchial tree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Larynx, Trachea, Bronchi</dc:title>
  <dc:creator>Zuneera Shabbir</dc:creator>
  <cp:lastModifiedBy>Fatima Shahid</cp:lastModifiedBy>
  <cp:revision>33</cp:revision>
  <dcterms:created xsi:type="dcterms:W3CDTF">2024-03-02T03:13:00Z</dcterms:created>
  <dcterms:modified xsi:type="dcterms:W3CDTF">2025-01-30T08:12:24Z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256DE760887C42DC9278E80AEEF23B5C_12</vt:lpwstr>
  </property>
  <property fmtid="{D5CDD505-2E9C-101B-9397-08002B2CF9AE}" pid="3" name="KSOProductBuildVer">
    <vt:lpwstr>1033-12.2.0.19805</vt:lpwstr>
  </property>
</Properties>
</file>