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9" r:id="rId1"/>
  </p:sldMasterIdLst>
  <p:notesMasterIdLst>
    <p:notesMasterId r:id="rId46"/>
  </p:notesMasterIdLst>
  <p:sldIdLst>
    <p:sldId id="256" r:id="rId2"/>
    <p:sldId id="491" r:id="rId3"/>
    <p:sldId id="492" r:id="rId4"/>
    <p:sldId id="518" r:id="rId5"/>
    <p:sldId id="258" r:id="rId6"/>
    <p:sldId id="278" r:id="rId7"/>
    <p:sldId id="260" r:id="rId8"/>
    <p:sldId id="364" r:id="rId9"/>
    <p:sldId id="416" r:id="rId10"/>
    <p:sldId id="415" r:id="rId11"/>
    <p:sldId id="366" r:id="rId12"/>
    <p:sldId id="365" r:id="rId13"/>
    <p:sldId id="465" r:id="rId14"/>
    <p:sldId id="472" r:id="rId15"/>
    <p:sldId id="475" r:id="rId16"/>
    <p:sldId id="367" r:id="rId17"/>
    <p:sldId id="493" r:id="rId18"/>
    <p:sldId id="268" r:id="rId19"/>
    <p:sldId id="480" r:id="rId20"/>
    <p:sldId id="504" r:id="rId21"/>
    <p:sldId id="494" r:id="rId22"/>
    <p:sldId id="495" r:id="rId23"/>
    <p:sldId id="421" r:id="rId24"/>
    <p:sldId id="449" r:id="rId25"/>
    <p:sldId id="484" r:id="rId26"/>
    <p:sldId id="478" r:id="rId27"/>
    <p:sldId id="497" r:id="rId28"/>
    <p:sldId id="503" r:id="rId29"/>
    <p:sldId id="512" r:id="rId30"/>
    <p:sldId id="496" r:id="rId31"/>
    <p:sldId id="498" r:id="rId32"/>
    <p:sldId id="499" r:id="rId33"/>
    <p:sldId id="500" r:id="rId34"/>
    <p:sldId id="501" r:id="rId35"/>
    <p:sldId id="502" r:id="rId36"/>
    <p:sldId id="505" r:id="rId37"/>
    <p:sldId id="506" r:id="rId38"/>
    <p:sldId id="507" r:id="rId39"/>
    <p:sldId id="508" r:id="rId40"/>
    <p:sldId id="509" r:id="rId41"/>
    <p:sldId id="510" r:id="rId42"/>
    <p:sldId id="519" r:id="rId43"/>
    <p:sldId id="511" r:id="rId44"/>
    <p:sldId id="52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p:scale>
          <a:sx n="77" d="100"/>
          <a:sy n="77" d="100"/>
        </p:scale>
        <p:origin x="893" y="82"/>
      </p:cViewPr>
      <p:guideLst>
        <p:guide orient="horz" pos="2160"/>
        <p:guide pos="3840"/>
      </p:guideLst>
    </p:cSldViewPr>
  </p:slideViewPr>
  <p:notesTextViewPr>
    <p:cViewPr>
      <p:scale>
        <a:sx n="1" d="1"/>
        <a:sy n="1" d="1"/>
      </p:scale>
      <p:origin x="0" y="0"/>
    </p:cViewPr>
  </p:notesTextViewPr>
  <p:sorterViewPr>
    <p:cViewPr>
      <p:scale>
        <a:sx n="100" d="100"/>
        <a:sy n="100" d="100"/>
      </p:scale>
      <p:origin x="0" y="-98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accent1_2#1" csCatId="accent1"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anose="020B0A04020102020204"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6F8C104-B3EF-4F78-BC95-1F9F23C236A8}" type="presOf" srcId="{399ACE2F-90C5-48B1-9E65-700A32562848}" destId="{23DC08E4-3725-4448-BFFF-1CCEA2F2987E}" srcOrd="1" destOrd="0" presId="urn:microsoft.com/office/officeart/2005/8/layout/gear1#1"/>
    <dgm:cxn modelId="{668C1721-4342-496F-A00B-948AF1F6E32A}"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F053BD5B-1941-4B93-B892-5CD937D849CA}" type="presOf" srcId="{DA82EADB-2721-42A0-95EA-F9B5521A38A6}" destId="{A09CEA93-9338-4361-A5E6-CF85B6019F5A}" srcOrd="0" destOrd="0" presId="urn:microsoft.com/office/officeart/2005/8/layout/gear1#1"/>
    <dgm:cxn modelId="{C1B9085C-9448-4F63-A912-D0EA4F072976}" type="presOf" srcId="{663C1E13-76F9-4B70-A2F2-CA23180743CE}" destId="{93300324-D62F-4E58-B882-734182BDB462}" srcOrd="0" destOrd="0" presId="urn:microsoft.com/office/officeart/2005/8/layout/gear1#1"/>
    <dgm:cxn modelId="{6746F861-B71F-47C4-A7FC-110FB333155A}" type="presOf" srcId="{DACAB5BA-B8B4-4D66-8B11-1D02259E020B}" destId="{B6B6B41B-120B-4968-AB6A-FC6E7C8EF3C0}" srcOrd="1" destOrd="0" presId="urn:microsoft.com/office/officeart/2005/8/layout/gear1#1"/>
    <dgm:cxn modelId="{14594466-4D0E-4590-A274-46136C88B9B1}" type="presOf" srcId="{399ACE2F-90C5-48B1-9E65-700A32562848}" destId="{9815588C-16D0-4475-B64C-847FC87C8C32}" srcOrd="3" destOrd="0" presId="urn:microsoft.com/office/officeart/2005/8/layout/gear1#1"/>
    <dgm:cxn modelId="{7871B870-CBE2-45BC-B2D9-2D91AE7708A0}" type="presOf" srcId="{F9CEBA05-2F10-437E-89B2-54F4D9FAF478}" destId="{5ED88519-AC6C-4AA3-B76D-812B93A167E4}" srcOrd="0" destOrd="0" presId="urn:microsoft.com/office/officeart/2005/8/layout/gear1#1"/>
    <dgm:cxn modelId="{705B8D8B-E1A9-4EE8-A99C-101B11BC59F1}" type="presOf" srcId="{399ACE2F-90C5-48B1-9E65-700A32562848}" destId="{7D3EFDB4-E5D1-439A-86D8-1FCF80D959BA}" srcOrd="2" destOrd="0" presId="urn:microsoft.com/office/officeart/2005/8/layout/gear1#1"/>
    <dgm:cxn modelId="{FAC9729C-08C1-4501-A4FF-914CB8B3DF4B}" type="presOf" srcId="{DACAB5BA-B8B4-4D66-8B11-1D02259E020B}" destId="{87622A90-D0D8-4EA3-BC0D-D537801AF2B1}" srcOrd="0" destOrd="0" presId="urn:microsoft.com/office/officeart/2005/8/layout/gear1#1"/>
    <dgm:cxn modelId="{9333F39F-F15C-4D5B-B3B9-7E2C7F12DA81}" type="presOf" srcId="{399ACE2F-90C5-48B1-9E65-700A32562848}" destId="{59EDF28D-6C67-49D0-B5A1-DE5C3CBA2292}" srcOrd="0" destOrd="0" presId="urn:microsoft.com/office/officeart/2005/8/layout/gear1#1"/>
    <dgm:cxn modelId="{41AA8AA2-ED6C-4D0E-AC27-E55555198CD6}" type="presOf" srcId="{188C389E-9423-41DE-9C5E-D4A7E95C7E62}" destId="{6DF3A3A0-5919-4E69-80DD-61760D6340A0}"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2DC427C5-8E36-4651-B870-87F22DD7F683}" type="presOf" srcId="{663C1E13-76F9-4B70-A2F2-CA23180743CE}" destId="{B9330EE9-43E4-4FD4-8144-E92B1DD0FCDF}" srcOrd="1" destOrd="0" presId="urn:microsoft.com/office/officeart/2005/8/layout/gear1#1"/>
    <dgm:cxn modelId="{AA7CE4E1-915E-4501-91F0-3F02E081267D}" type="presOf" srcId="{DACAB5BA-B8B4-4D66-8B11-1D02259E020B}" destId="{8BC64EA7-2794-42B6-96C9-F39A52CB985A}" srcOrd="2" destOrd="0" presId="urn:microsoft.com/office/officeart/2005/8/layout/gear1#1"/>
    <dgm:cxn modelId="{C4669EEB-B25F-48C8-985E-DC256AA3B435}" type="presOf" srcId="{23718C41-0A1F-40BF-86BE-8A5476EC271E}" destId="{398423B3-DD54-4226-99D7-017EFC1488DF}" srcOrd="0" destOrd="0" presId="urn:microsoft.com/office/officeart/2005/8/layout/gear1#1"/>
    <dgm:cxn modelId="{DDDFCE21-2E40-462A-8589-719DBB85D00E}" type="presParOf" srcId="{5ED88519-AC6C-4AA3-B76D-812B93A167E4}" destId="{87622A90-D0D8-4EA3-BC0D-D537801AF2B1}" srcOrd="0" destOrd="0" presId="urn:microsoft.com/office/officeart/2005/8/layout/gear1#1"/>
    <dgm:cxn modelId="{9A40A722-1EE7-4F5D-B0A2-60F564F5D725}" type="presParOf" srcId="{5ED88519-AC6C-4AA3-B76D-812B93A167E4}" destId="{B6B6B41B-120B-4968-AB6A-FC6E7C8EF3C0}" srcOrd="1" destOrd="0" presId="urn:microsoft.com/office/officeart/2005/8/layout/gear1#1"/>
    <dgm:cxn modelId="{4BFE6983-EB2F-488D-9E22-8E8AD0108D53}" type="presParOf" srcId="{5ED88519-AC6C-4AA3-B76D-812B93A167E4}" destId="{8BC64EA7-2794-42B6-96C9-F39A52CB985A}" srcOrd="2" destOrd="0" presId="urn:microsoft.com/office/officeart/2005/8/layout/gear1#1"/>
    <dgm:cxn modelId="{AAF8A552-830D-45D7-A168-5E979B8B4F56}" type="presParOf" srcId="{5ED88519-AC6C-4AA3-B76D-812B93A167E4}" destId="{93300324-D62F-4E58-B882-734182BDB462}" srcOrd="3" destOrd="0" presId="urn:microsoft.com/office/officeart/2005/8/layout/gear1#1"/>
    <dgm:cxn modelId="{F5E317E4-2558-4678-9427-2D2F7EBDCCDD}" type="presParOf" srcId="{5ED88519-AC6C-4AA3-B76D-812B93A167E4}" destId="{B9330EE9-43E4-4FD4-8144-E92B1DD0FCDF}" srcOrd="4" destOrd="0" presId="urn:microsoft.com/office/officeart/2005/8/layout/gear1#1"/>
    <dgm:cxn modelId="{592434CE-ACE1-4050-BFDC-257D6DD7BC96}" type="presParOf" srcId="{5ED88519-AC6C-4AA3-B76D-812B93A167E4}" destId="{4822A78E-EAEC-401F-941A-3A84E13E2357}" srcOrd="5" destOrd="0" presId="urn:microsoft.com/office/officeart/2005/8/layout/gear1#1"/>
    <dgm:cxn modelId="{EB71BF43-B7A8-47B1-A1FC-5D0652E18E27}" type="presParOf" srcId="{5ED88519-AC6C-4AA3-B76D-812B93A167E4}" destId="{59EDF28D-6C67-49D0-B5A1-DE5C3CBA2292}" srcOrd="6" destOrd="0" presId="urn:microsoft.com/office/officeart/2005/8/layout/gear1#1"/>
    <dgm:cxn modelId="{57BCA9F7-A44A-4C5F-9400-25C0E7D0336D}" type="presParOf" srcId="{5ED88519-AC6C-4AA3-B76D-812B93A167E4}" destId="{23DC08E4-3725-4448-BFFF-1CCEA2F2987E}" srcOrd="7" destOrd="0" presId="urn:microsoft.com/office/officeart/2005/8/layout/gear1#1"/>
    <dgm:cxn modelId="{89415072-5F67-4278-B76B-98DD6E561944}" type="presParOf" srcId="{5ED88519-AC6C-4AA3-B76D-812B93A167E4}" destId="{7D3EFDB4-E5D1-439A-86D8-1FCF80D959BA}" srcOrd="8" destOrd="0" presId="urn:microsoft.com/office/officeart/2005/8/layout/gear1#1"/>
    <dgm:cxn modelId="{0F0D6CCA-DF6A-44A8-B4A4-78CA7DDC55C4}" type="presParOf" srcId="{5ED88519-AC6C-4AA3-B76D-812B93A167E4}" destId="{9815588C-16D0-4475-B64C-847FC87C8C32}" srcOrd="9" destOrd="0" presId="urn:microsoft.com/office/officeart/2005/8/layout/gear1#1"/>
    <dgm:cxn modelId="{B80722D1-6AEA-4A62-BE71-51BF7A8B85FE}" type="presParOf" srcId="{5ED88519-AC6C-4AA3-B76D-812B93A167E4}" destId="{398423B3-DD54-4226-99D7-017EFC1488DF}" srcOrd="10" destOrd="0" presId="urn:microsoft.com/office/officeart/2005/8/layout/gear1#1"/>
    <dgm:cxn modelId="{8EBE99C2-B164-4C49-BA0A-3352D439FF93}" type="presParOf" srcId="{5ED88519-AC6C-4AA3-B76D-812B93A167E4}" destId="{6DF3A3A0-5919-4E69-80DD-61760D6340A0}" srcOrd="11" destOrd="0" presId="urn:microsoft.com/office/officeart/2005/8/layout/gear1#1"/>
    <dgm:cxn modelId="{341AB0AE-7BC0-46D5-9297-1AF46C6C2A7D}"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2AF2D-2F14-472B-AE03-FD86CE348E6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54E4032-690F-408A-AD01-D2EC321F8E14}">
      <dgm:prSet custT="1"/>
      <dgm:spPr/>
      <dgm:t>
        <a:bodyPr/>
        <a:lstStyle/>
        <a:p>
          <a:pPr>
            <a:lnSpc>
              <a:spcPct val="100000"/>
            </a:lnSpc>
          </a:pPr>
          <a:r>
            <a:rPr lang="en-US" sz="2000" dirty="0"/>
            <a:t>Introduction of chemicals, particulate matters, biological materials that cause harm or discomfort to humans or other living organisms or damages the nature into the atmosphere . </a:t>
          </a:r>
        </a:p>
      </dgm:t>
    </dgm:pt>
    <dgm:pt modelId="{44E48F1A-FEAC-40F5-A5E8-EA2BE331D9D1}" type="parTrans" cxnId="{CF1176C2-1756-48CD-B49C-5F332B436D38}">
      <dgm:prSet/>
      <dgm:spPr/>
      <dgm:t>
        <a:bodyPr/>
        <a:lstStyle/>
        <a:p>
          <a:endParaRPr lang="en-US"/>
        </a:p>
      </dgm:t>
    </dgm:pt>
    <dgm:pt modelId="{B4BC5672-4D74-4033-B910-4FC043175D90}" type="sibTrans" cxnId="{CF1176C2-1756-48CD-B49C-5F332B436D38}">
      <dgm:prSet/>
      <dgm:spPr/>
      <dgm:t>
        <a:bodyPr/>
        <a:lstStyle/>
        <a:p>
          <a:pPr>
            <a:lnSpc>
              <a:spcPct val="100000"/>
            </a:lnSpc>
          </a:pPr>
          <a:endParaRPr lang="en-US"/>
        </a:p>
      </dgm:t>
    </dgm:pt>
    <dgm:pt modelId="{96D7D104-B59D-4A85-927C-49B43473948D}">
      <dgm:prSet custT="1"/>
      <dgm:spPr/>
      <dgm:t>
        <a:bodyPr/>
        <a:lstStyle/>
        <a:p>
          <a:pPr>
            <a:lnSpc>
              <a:spcPct val="100000"/>
            </a:lnSpc>
          </a:pPr>
          <a:r>
            <a:rPr lang="en-US" sz="2000" dirty="0"/>
            <a:t>Air pollution either emitted into the atmosphere or formed within the atmosphere itself.</a:t>
          </a:r>
        </a:p>
      </dgm:t>
    </dgm:pt>
    <dgm:pt modelId="{D3D15EA6-A662-49AB-97E3-DA444C6C465A}" type="parTrans" cxnId="{AFEA5099-3796-4708-9481-3B4DA0073AAF}">
      <dgm:prSet/>
      <dgm:spPr/>
      <dgm:t>
        <a:bodyPr/>
        <a:lstStyle/>
        <a:p>
          <a:endParaRPr lang="en-US"/>
        </a:p>
      </dgm:t>
    </dgm:pt>
    <dgm:pt modelId="{6FACB2A0-419F-4F69-A42B-88B4FC4D3CB3}" type="sibTrans" cxnId="{AFEA5099-3796-4708-9481-3B4DA0073AAF}">
      <dgm:prSet/>
      <dgm:spPr/>
      <dgm:t>
        <a:bodyPr/>
        <a:lstStyle/>
        <a:p>
          <a:endParaRPr lang="en-US"/>
        </a:p>
      </dgm:t>
    </dgm:pt>
    <dgm:pt modelId="{11288AB7-1A4B-4C3F-9F21-F904DC7BF2C2}" type="pres">
      <dgm:prSet presAssocID="{B082AF2D-2F14-472B-AE03-FD86CE348E6B}" presName="root" presStyleCnt="0">
        <dgm:presLayoutVars>
          <dgm:dir/>
          <dgm:resizeHandles val="exact"/>
        </dgm:presLayoutVars>
      </dgm:prSet>
      <dgm:spPr/>
    </dgm:pt>
    <dgm:pt modelId="{4C952672-B5EB-4A58-AD71-69833C9A283C}" type="pres">
      <dgm:prSet presAssocID="{B082AF2D-2F14-472B-AE03-FD86CE348E6B}" presName="container" presStyleCnt="0">
        <dgm:presLayoutVars>
          <dgm:dir/>
          <dgm:resizeHandles val="exact"/>
        </dgm:presLayoutVars>
      </dgm:prSet>
      <dgm:spPr/>
    </dgm:pt>
    <dgm:pt modelId="{C6C3C0BD-D471-4498-9BAE-FBC8B8DE7606}" type="pres">
      <dgm:prSet presAssocID="{454E4032-690F-408A-AD01-D2EC321F8E14}" presName="compNode" presStyleCnt="0"/>
      <dgm:spPr/>
    </dgm:pt>
    <dgm:pt modelId="{49FC244D-2A05-4035-8A14-6ED6BFB85867}" type="pres">
      <dgm:prSet presAssocID="{454E4032-690F-408A-AD01-D2EC321F8E14}" presName="iconBgRect" presStyleLbl="bgShp" presStyleIdx="0" presStyleCnt="2"/>
      <dgm:spPr/>
    </dgm:pt>
    <dgm:pt modelId="{B7C6BDAE-3158-470D-8E39-942BACCF62A4}" type="pres">
      <dgm:prSet presAssocID="{454E4032-690F-408A-AD01-D2EC321F8E1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6D231BB3-6F99-4F70-B7AC-1F54799066C4}" type="pres">
      <dgm:prSet presAssocID="{454E4032-690F-408A-AD01-D2EC321F8E14}" presName="spaceRect" presStyleCnt="0"/>
      <dgm:spPr/>
    </dgm:pt>
    <dgm:pt modelId="{5F7EDD20-BC4B-46A7-8D1A-0E6C474E8D77}" type="pres">
      <dgm:prSet presAssocID="{454E4032-690F-408A-AD01-D2EC321F8E14}" presName="textRect" presStyleLbl="revTx" presStyleIdx="0" presStyleCnt="2">
        <dgm:presLayoutVars>
          <dgm:chMax val="1"/>
          <dgm:chPref val="1"/>
        </dgm:presLayoutVars>
      </dgm:prSet>
      <dgm:spPr/>
    </dgm:pt>
    <dgm:pt modelId="{5B39E818-267D-4119-861A-20077179156A}" type="pres">
      <dgm:prSet presAssocID="{B4BC5672-4D74-4033-B910-4FC043175D90}" presName="sibTrans" presStyleLbl="sibTrans2D1" presStyleIdx="0" presStyleCnt="0"/>
      <dgm:spPr/>
    </dgm:pt>
    <dgm:pt modelId="{3AD7CED2-D3E6-46BF-8414-ADFA2608C4F8}" type="pres">
      <dgm:prSet presAssocID="{96D7D104-B59D-4A85-927C-49B43473948D}" presName="compNode" presStyleCnt="0"/>
      <dgm:spPr/>
    </dgm:pt>
    <dgm:pt modelId="{1B4401BD-22C4-45AF-ABBE-177EDD436117}" type="pres">
      <dgm:prSet presAssocID="{96D7D104-B59D-4A85-927C-49B43473948D}" presName="iconBgRect" presStyleLbl="bgShp" presStyleIdx="1" presStyleCnt="2"/>
      <dgm:spPr/>
    </dgm:pt>
    <dgm:pt modelId="{ED5170EF-CDDB-4E39-B907-6C19C0C3298E}" type="pres">
      <dgm:prSet presAssocID="{96D7D104-B59D-4A85-927C-49B43473948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A6C02B7F-7857-4425-88D1-F76A578C470D}" type="pres">
      <dgm:prSet presAssocID="{96D7D104-B59D-4A85-927C-49B43473948D}" presName="spaceRect" presStyleCnt="0"/>
      <dgm:spPr/>
    </dgm:pt>
    <dgm:pt modelId="{1582504F-B8CB-46B9-BF7F-967026232C87}" type="pres">
      <dgm:prSet presAssocID="{96D7D104-B59D-4A85-927C-49B43473948D}" presName="textRect" presStyleLbl="revTx" presStyleIdx="1" presStyleCnt="2">
        <dgm:presLayoutVars>
          <dgm:chMax val="1"/>
          <dgm:chPref val="1"/>
        </dgm:presLayoutVars>
      </dgm:prSet>
      <dgm:spPr/>
    </dgm:pt>
  </dgm:ptLst>
  <dgm:cxnLst>
    <dgm:cxn modelId="{7A5C8A50-F8EC-4015-B2FC-FB850506A401}" type="presOf" srcId="{B082AF2D-2F14-472B-AE03-FD86CE348E6B}" destId="{11288AB7-1A4B-4C3F-9F21-F904DC7BF2C2}" srcOrd="0" destOrd="0" presId="urn:microsoft.com/office/officeart/2018/2/layout/IconCircleList"/>
    <dgm:cxn modelId="{4B774589-020F-4E8B-AB6A-EEE9496D3E70}" type="presOf" srcId="{B4BC5672-4D74-4033-B910-4FC043175D90}" destId="{5B39E818-267D-4119-861A-20077179156A}" srcOrd="0" destOrd="0" presId="urn:microsoft.com/office/officeart/2018/2/layout/IconCircleList"/>
    <dgm:cxn modelId="{AFEA5099-3796-4708-9481-3B4DA0073AAF}" srcId="{B082AF2D-2F14-472B-AE03-FD86CE348E6B}" destId="{96D7D104-B59D-4A85-927C-49B43473948D}" srcOrd="1" destOrd="0" parTransId="{D3D15EA6-A662-49AB-97E3-DA444C6C465A}" sibTransId="{6FACB2A0-419F-4F69-A42B-88B4FC4D3CB3}"/>
    <dgm:cxn modelId="{71FF2DB7-B2B5-47A5-80C6-7D4048743CA9}" type="presOf" srcId="{96D7D104-B59D-4A85-927C-49B43473948D}" destId="{1582504F-B8CB-46B9-BF7F-967026232C87}" srcOrd="0" destOrd="0" presId="urn:microsoft.com/office/officeart/2018/2/layout/IconCircleList"/>
    <dgm:cxn modelId="{CF1176C2-1756-48CD-B49C-5F332B436D38}" srcId="{B082AF2D-2F14-472B-AE03-FD86CE348E6B}" destId="{454E4032-690F-408A-AD01-D2EC321F8E14}" srcOrd="0" destOrd="0" parTransId="{44E48F1A-FEAC-40F5-A5E8-EA2BE331D9D1}" sibTransId="{B4BC5672-4D74-4033-B910-4FC043175D90}"/>
    <dgm:cxn modelId="{3072F9EE-3EED-43F1-B434-6B6ED5AB24D4}" type="presOf" srcId="{454E4032-690F-408A-AD01-D2EC321F8E14}" destId="{5F7EDD20-BC4B-46A7-8D1A-0E6C474E8D77}" srcOrd="0" destOrd="0" presId="urn:microsoft.com/office/officeart/2018/2/layout/IconCircleList"/>
    <dgm:cxn modelId="{61542D22-2214-4163-88B4-184BBCE59B2F}" type="presParOf" srcId="{11288AB7-1A4B-4C3F-9F21-F904DC7BF2C2}" destId="{4C952672-B5EB-4A58-AD71-69833C9A283C}" srcOrd="0" destOrd="0" presId="urn:microsoft.com/office/officeart/2018/2/layout/IconCircleList"/>
    <dgm:cxn modelId="{656840F8-E6FF-48C2-8E6D-DDBE5F70E2DE}" type="presParOf" srcId="{4C952672-B5EB-4A58-AD71-69833C9A283C}" destId="{C6C3C0BD-D471-4498-9BAE-FBC8B8DE7606}" srcOrd="0" destOrd="0" presId="urn:microsoft.com/office/officeart/2018/2/layout/IconCircleList"/>
    <dgm:cxn modelId="{FD999E40-0916-414F-B68C-846B70B940FC}" type="presParOf" srcId="{C6C3C0BD-D471-4498-9BAE-FBC8B8DE7606}" destId="{49FC244D-2A05-4035-8A14-6ED6BFB85867}" srcOrd="0" destOrd="0" presId="urn:microsoft.com/office/officeart/2018/2/layout/IconCircleList"/>
    <dgm:cxn modelId="{3C9A9E05-5EEC-401E-AA2E-62597EC520E0}" type="presParOf" srcId="{C6C3C0BD-D471-4498-9BAE-FBC8B8DE7606}" destId="{B7C6BDAE-3158-470D-8E39-942BACCF62A4}" srcOrd="1" destOrd="0" presId="urn:microsoft.com/office/officeart/2018/2/layout/IconCircleList"/>
    <dgm:cxn modelId="{E569CD72-CD2E-44E4-B87F-1816869A2E48}" type="presParOf" srcId="{C6C3C0BD-D471-4498-9BAE-FBC8B8DE7606}" destId="{6D231BB3-6F99-4F70-B7AC-1F54799066C4}" srcOrd="2" destOrd="0" presId="urn:microsoft.com/office/officeart/2018/2/layout/IconCircleList"/>
    <dgm:cxn modelId="{956BBA69-04AF-4D18-9FD2-5949BF7084C7}" type="presParOf" srcId="{C6C3C0BD-D471-4498-9BAE-FBC8B8DE7606}" destId="{5F7EDD20-BC4B-46A7-8D1A-0E6C474E8D77}" srcOrd="3" destOrd="0" presId="urn:microsoft.com/office/officeart/2018/2/layout/IconCircleList"/>
    <dgm:cxn modelId="{74AF23CB-A502-4619-9782-D12637C7F1EF}" type="presParOf" srcId="{4C952672-B5EB-4A58-AD71-69833C9A283C}" destId="{5B39E818-267D-4119-861A-20077179156A}" srcOrd="1" destOrd="0" presId="urn:microsoft.com/office/officeart/2018/2/layout/IconCircleList"/>
    <dgm:cxn modelId="{0EB6A81B-7ABC-401E-9725-82B4B06FE484}" type="presParOf" srcId="{4C952672-B5EB-4A58-AD71-69833C9A283C}" destId="{3AD7CED2-D3E6-46BF-8414-ADFA2608C4F8}" srcOrd="2" destOrd="0" presId="urn:microsoft.com/office/officeart/2018/2/layout/IconCircleList"/>
    <dgm:cxn modelId="{FC1C2C3A-1009-4389-9E45-F4170E5BC017}" type="presParOf" srcId="{3AD7CED2-D3E6-46BF-8414-ADFA2608C4F8}" destId="{1B4401BD-22C4-45AF-ABBE-177EDD436117}" srcOrd="0" destOrd="0" presId="urn:microsoft.com/office/officeart/2018/2/layout/IconCircleList"/>
    <dgm:cxn modelId="{42E4D50C-5A38-41E8-B0AE-12C84A60090E}" type="presParOf" srcId="{3AD7CED2-D3E6-46BF-8414-ADFA2608C4F8}" destId="{ED5170EF-CDDB-4E39-B907-6C19C0C3298E}" srcOrd="1" destOrd="0" presId="urn:microsoft.com/office/officeart/2018/2/layout/IconCircleList"/>
    <dgm:cxn modelId="{85406F8A-DB65-45DE-9575-0BC2BA0B4169}" type="presParOf" srcId="{3AD7CED2-D3E6-46BF-8414-ADFA2608C4F8}" destId="{A6C02B7F-7857-4425-88D1-F76A578C470D}" srcOrd="2" destOrd="0" presId="urn:microsoft.com/office/officeart/2018/2/layout/IconCircleList"/>
    <dgm:cxn modelId="{5DE41F77-6213-4C55-8BE8-2B9369F0D6AB}" type="presParOf" srcId="{3AD7CED2-D3E6-46BF-8414-ADFA2608C4F8}" destId="{1582504F-B8CB-46B9-BF7F-967026232C8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521015-09A9-4BCE-B1A3-81E918D7BD0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2C4CC53-3B20-4EE1-8C09-B4EBDD3D701D}">
      <dgm:prSet phldrT="[Text]" custT="1"/>
      <dgm:spPr/>
      <dgm:t>
        <a:bodyPr/>
        <a:lstStyle/>
        <a:p>
          <a:r>
            <a:rPr lang="en-US" sz="2000" b="1" dirty="0"/>
            <a:t>Primary air pollutants</a:t>
          </a:r>
          <a:r>
            <a:rPr lang="en-US" sz="2000" dirty="0"/>
            <a:t> </a:t>
          </a:r>
        </a:p>
      </dgm:t>
    </dgm:pt>
    <dgm:pt modelId="{711EAE76-5999-47AA-ABA4-010824D9312D}" type="parTrans" cxnId="{E3EB017B-2E26-4B52-AC02-6E5FBB4C3DE3}">
      <dgm:prSet/>
      <dgm:spPr/>
      <dgm:t>
        <a:bodyPr/>
        <a:lstStyle/>
        <a:p>
          <a:endParaRPr lang="en-US" sz="2000"/>
        </a:p>
      </dgm:t>
    </dgm:pt>
    <dgm:pt modelId="{314BC0FB-1DED-4702-9878-E18C7F40D41E}" type="sibTrans" cxnId="{E3EB017B-2E26-4B52-AC02-6E5FBB4C3DE3}">
      <dgm:prSet/>
      <dgm:spPr/>
      <dgm:t>
        <a:bodyPr/>
        <a:lstStyle/>
        <a:p>
          <a:endParaRPr lang="en-US" sz="2000"/>
        </a:p>
      </dgm:t>
    </dgm:pt>
    <dgm:pt modelId="{4901823E-3796-49B3-949D-CA2F3758C090}">
      <dgm:prSet phldrT="[Text]" custT="1"/>
      <dgm:spPr/>
      <dgm:t>
        <a:bodyPr/>
        <a:lstStyle/>
        <a:p>
          <a:r>
            <a:rPr lang="en-US" sz="2000" dirty="0"/>
            <a:t>Emitted directly into the air from a source like factory chimney or an exhaust pipe or suspension of contaminated dusts by wind.</a:t>
          </a:r>
        </a:p>
      </dgm:t>
    </dgm:pt>
    <dgm:pt modelId="{C2A40217-27A6-4D42-8D0D-03C67B940A6A}" type="parTrans" cxnId="{6DAA85D6-A9E5-4786-AF54-A010D6A0DA19}">
      <dgm:prSet/>
      <dgm:spPr/>
      <dgm:t>
        <a:bodyPr/>
        <a:lstStyle/>
        <a:p>
          <a:endParaRPr lang="en-US" sz="2000"/>
        </a:p>
      </dgm:t>
    </dgm:pt>
    <dgm:pt modelId="{11B505D7-F098-41C9-B60C-C538F5E3A07A}" type="sibTrans" cxnId="{6DAA85D6-A9E5-4786-AF54-A010D6A0DA19}">
      <dgm:prSet/>
      <dgm:spPr/>
      <dgm:t>
        <a:bodyPr/>
        <a:lstStyle/>
        <a:p>
          <a:endParaRPr lang="en-US" sz="2000"/>
        </a:p>
      </dgm:t>
    </dgm:pt>
    <dgm:pt modelId="{7243BC22-3D70-4D18-8A23-1C9B3B9537CE}">
      <dgm:prSet phldrT="[Text]" custT="1"/>
      <dgm:spPr/>
      <dgm:t>
        <a:bodyPr/>
        <a:lstStyle/>
        <a:p>
          <a:r>
            <a:rPr lang="en-US" sz="2000" b="1" dirty="0"/>
            <a:t>Particulate air pollutants </a:t>
          </a:r>
        </a:p>
      </dgm:t>
    </dgm:pt>
    <dgm:pt modelId="{2D80A7A1-D0FB-44F0-AD26-5572CC9C4C7F}" type="parTrans" cxnId="{220B738F-4BA3-44F4-A769-50F675F88FB3}">
      <dgm:prSet/>
      <dgm:spPr/>
      <dgm:t>
        <a:bodyPr/>
        <a:lstStyle/>
        <a:p>
          <a:endParaRPr lang="en-US" sz="2000"/>
        </a:p>
      </dgm:t>
    </dgm:pt>
    <dgm:pt modelId="{A78F79A9-31AC-48FF-BA2D-AF29C6323363}" type="sibTrans" cxnId="{220B738F-4BA3-44F4-A769-50F675F88FB3}">
      <dgm:prSet/>
      <dgm:spPr/>
      <dgm:t>
        <a:bodyPr/>
        <a:lstStyle/>
        <a:p>
          <a:endParaRPr lang="en-US" sz="2000"/>
        </a:p>
      </dgm:t>
    </dgm:pt>
    <dgm:pt modelId="{0BF9BAAD-1098-418F-9CFB-ED5385001A89}">
      <dgm:prSet phldrT="[Text]" custT="1"/>
      <dgm:spPr/>
      <dgm:t>
        <a:bodyPr/>
        <a:lstStyle/>
        <a:p>
          <a:pPr>
            <a:buFont typeface="Arial" panose="020B0604020202020204" pitchFamily="34" charset="0"/>
            <a:buChar char="•"/>
          </a:pPr>
          <a:r>
            <a:rPr lang="en-US" sz="2000" dirty="0"/>
            <a:t>Solid or liquid suspended in air.</a:t>
          </a:r>
        </a:p>
      </dgm:t>
    </dgm:pt>
    <dgm:pt modelId="{E39A404A-FDC3-4FC2-A118-17B4DAF5ADA4}" type="parTrans" cxnId="{052A6794-7ED8-4051-A533-55445D3BD2DB}">
      <dgm:prSet/>
      <dgm:spPr/>
      <dgm:t>
        <a:bodyPr/>
        <a:lstStyle/>
        <a:p>
          <a:endParaRPr lang="en-US" sz="2000"/>
        </a:p>
      </dgm:t>
    </dgm:pt>
    <dgm:pt modelId="{0BC6F18C-CFA0-45C6-AFAB-73225DB2C4F6}" type="sibTrans" cxnId="{052A6794-7ED8-4051-A533-55445D3BD2DB}">
      <dgm:prSet/>
      <dgm:spPr/>
      <dgm:t>
        <a:bodyPr/>
        <a:lstStyle/>
        <a:p>
          <a:endParaRPr lang="en-US" sz="2000"/>
        </a:p>
      </dgm:t>
    </dgm:pt>
    <dgm:pt modelId="{CFD8D66A-47D7-4425-B42B-02E51447DCA5}">
      <dgm:prSet phldrT="[Text]" custT="1"/>
      <dgm:spPr/>
      <dgm:t>
        <a:bodyPr/>
        <a:lstStyle/>
        <a:p>
          <a:r>
            <a:rPr lang="en-US" sz="2000" b="1" dirty="0"/>
            <a:t>Secondary air pollutants</a:t>
          </a:r>
          <a:endParaRPr lang="en-US" sz="2000" dirty="0"/>
        </a:p>
      </dgm:t>
    </dgm:pt>
    <dgm:pt modelId="{2937E6A1-5DCA-474D-95CD-D210B05EEA63}" type="parTrans" cxnId="{9F4A720A-07CC-4C27-A9A7-5332F193B204}">
      <dgm:prSet/>
      <dgm:spPr/>
      <dgm:t>
        <a:bodyPr/>
        <a:lstStyle/>
        <a:p>
          <a:endParaRPr lang="en-US" sz="2000"/>
        </a:p>
      </dgm:t>
    </dgm:pt>
    <dgm:pt modelId="{E79AF88E-56DB-4DED-9234-BF5F53CC4EFF}" type="sibTrans" cxnId="{9F4A720A-07CC-4C27-A9A7-5332F193B204}">
      <dgm:prSet/>
      <dgm:spPr/>
      <dgm:t>
        <a:bodyPr/>
        <a:lstStyle/>
        <a:p>
          <a:endParaRPr lang="en-US" sz="2000"/>
        </a:p>
      </dgm:t>
    </dgm:pt>
    <dgm:pt modelId="{DC3DE95C-19B5-42C7-AE28-6317F511E2D8}">
      <dgm:prSet phldrT="[Text]" custT="1"/>
      <dgm:spPr/>
      <dgm:t>
        <a:bodyPr/>
        <a:lstStyle/>
        <a:p>
          <a:r>
            <a:rPr lang="en-US" sz="2000" b="1" dirty="0"/>
            <a:t>Gaseous air pollutant</a:t>
          </a:r>
          <a:endParaRPr lang="en-US" sz="2000" dirty="0"/>
        </a:p>
      </dgm:t>
    </dgm:pt>
    <dgm:pt modelId="{3A6BCF7F-6641-486B-A2F2-03C429A67EE8}" type="parTrans" cxnId="{B5207A34-3367-44F4-8048-A0CF7C26C1FA}">
      <dgm:prSet/>
      <dgm:spPr/>
      <dgm:t>
        <a:bodyPr/>
        <a:lstStyle/>
        <a:p>
          <a:endParaRPr lang="en-US" sz="2000"/>
        </a:p>
      </dgm:t>
    </dgm:pt>
    <dgm:pt modelId="{FD166802-616D-4822-BC58-4A4D95DEAF4A}" type="sibTrans" cxnId="{B5207A34-3367-44F4-8048-A0CF7C26C1FA}">
      <dgm:prSet/>
      <dgm:spPr/>
      <dgm:t>
        <a:bodyPr/>
        <a:lstStyle/>
        <a:p>
          <a:endParaRPr lang="en-US" sz="2000"/>
        </a:p>
      </dgm:t>
    </dgm:pt>
    <dgm:pt modelId="{5E11C836-4CD8-4ACA-989D-769B49CBC9B5}">
      <dgm:prSet custT="1"/>
      <dgm:spPr/>
      <dgm:t>
        <a:bodyPr/>
        <a:lstStyle/>
        <a:p>
          <a:pPr>
            <a:buFont typeface="Arial" panose="020B0604020202020204" pitchFamily="34" charset="0"/>
            <a:buChar char="•"/>
          </a:pPr>
          <a:r>
            <a:rPr lang="en-US" sz="2000" dirty="0"/>
            <a:t>formed by chemical  reactions of primary pollutants with natural components of air </a:t>
          </a:r>
          <a:r>
            <a:rPr lang="en-US" sz="2000" dirty="0" err="1"/>
            <a:t>e.g</a:t>
          </a:r>
          <a:r>
            <a:rPr lang="en-US" sz="2000" dirty="0"/>
            <a:t>, ozone  </a:t>
          </a:r>
        </a:p>
      </dgm:t>
    </dgm:pt>
    <dgm:pt modelId="{F800F763-A6A7-425B-9678-438B22ECDED8}" type="parTrans" cxnId="{CEF4954B-6AD4-4460-9AC0-CBAB7678C86E}">
      <dgm:prSet/>
      <dgm:spPr/>
      <dgm:t>
        <a:bodyPr/>
        <a:lstStyle/>
        <a:p>
          <a:endParaRPr lang="en-US" sz="2000"/>
        </a:p>
      </dgm:t>
    </dgm:pt>
    <dgm:pt modelId="{B4ABF670-6420-449A-8780-969A8BDE3C19}" type="sibTrans" cxnId="{CEF4954B-6AD4-4460-9AC0-CBAB7678C86E}">
      <dgm:prSet/>
      <dgm:spPr/>
      <dgm:t>
        <a:bodyPr/>
        <a:lstStyle/>
        <a:p>
          <a:endParaRPr lang="en-US" sz="2000"/>
        </a:p>
      </dgm:t>
    </dgm:pt>
    <dgm:pt modelId="{1FA0604E-6723-4795-A827-2D7C72438C48}">
      <dgm:prSet custT="1"/>
      <dgm:spPr/>
      <dgm:t>
        <a:bodyPr/>
        <a:lstStyle/>
        <a:p>
          <a:pPr>
            <a:buFont typeface="Arial" panose="020B0604020202020204" pitchFamily="34" charset="0"/>
            <a:buNone/>
          </a:pPr>
          <a:r>
            <a:rPr lang="en-US" sz="2000" dirty="0" err="1"/>
            <a:t>e.g</a:t>
          </a:r>
          <a:r>
            <a:rPr lang="en-US" sz="2000" dirty="0"/>
            <a:t>, </a:t>
          </a:r>
          <a:r>
            <a:rPr lang="en-US" sz="2000" dirty="0" err="1"/>
            <a:t>sulphur</a:t>
          </a:r>
          <a:r>
            <a:rPr lang="en-US" sz="2000" dirty="0"/>
            <a:t> dioxide, nitrogen dioxide and carbon mono oxide.</a:t>
          </a:r>
        </a:p>
      </dgm:t>
    </dgm:pt>
    <dgm:pt modelId="{66BAB452-48B4-4907-A47E-41A852B3D69F}" type="parTrans" cxnId="{088F2DB3-F360-4880-BFB2-5E0FBADA2915}">
      <dgm:prSet/>
      <dgm:spPr/>
      <dgm:t>
        <a:bodyPr/>
        <a:lstStyle/>
        <a:p>
          <a:endParaRPr lang="en-US" sz="2000"/>
        </a:p>
      </dgm:t>
    </dgm:pt>
    <dgm:pt modelId="{D2661C5A-C603-4A3D-A321-3CBF699953AD}" type="sibTrans" cxnId="{088F2DB3-F360-4880-BFB2-5E0FBADA2915}">
      <dgm:prSet/>
      <dgm:spPr/>
      <dgm:t>
        <a:bodyPr/>
        <a:lstStyle/>
        <a:p>
          <a:endParaRPr lang="en-US" sz="2000"/>
        </a:p>
      </dgm:t>
    </dgm:pt>
    <dgm:pt modelId="{486DB4C4-994C-47CE-8AAC-B168ACFB82FF}" type="pres">
      <dgm:prSet presAssocID="{45521015-09A9-4BCE-B1A3-81E918D7BD0F}" presName="Name0" presStyleCnt="0">
        <dgm:presLayoutVars>
          <dgm:dir/>
          <dgm:animLvl val="lvl"/>
          <dgm:resizeHandles/>
        </dgm:presLayoutVars>
      </dgm:prSet>
      <dgm:spPr/>
    </dgm:pt>
    <dgm:pt modelId="{AF82475D-4EB9-454D-B44B-2AAA61ECFA44}" type="pres">
      <dgm:prSet presAssocID="{A2C4CC53-3B20-4EE1-8C09-B4EBDD3D701D}" presName="linNode" presStyleCnt="0"/>
      <dgm:spPr/>
    </dgm:pt>
    <dgm:pt modelId="{788BF2B2-390C-4A2D-9683-BF38CDB18F0D}" type="pres">
      <dgm:prSet presAssocID="{A2C4CC53-3B20-4EE1-8C09-B4EBDD3D701D}" presName="parentShp" presStyleLbl="node1" presStyleIdx="0" presStyleCnt="4">
        <dgm:presLayoutVars>
          <dgm:bulletEnabled val="1"/>
        </dgm:presLayoutVars>
      </dgm:prSet>
      <dgm:spPr/>
    </dgm:pt>
    <dgm:pt modelId="{05175D6D-6959-457C-BECB-AB7E5A04C50A}" type="pres">
      <dgm:prSet presAssocID="{A2C4CC53-3B20-4EE1-8C09-B4EBDD3D701D}" presName="childShp" presStyleLbl="bgAccFollowNode1" presStyleIdx="0" presStyleCnt="4" custScaleX="156763">
        <dgm:presLayoutVars>
          <dgm:bulletEnabled val="1"/>
        </dgm:presLayoutVars>
      </dgm:prSet>
      <dgm:spPr/>
    </dgm:pt>
    <dgm:pt modelId="{ADF0C4F0-BEB3-4FEA-9A6E-8D6C13A75237}" type="pres">
      <dgm:prSet presAssocID="{314BC0FB-1DED-4702-9878-E18C7F40D41E}" presName="spacing" presStyleCnt="0"/>
      <dgm:spPr/>
    </dgm:pt>
    <dgm:pt modelId="{D6F95F2E-BAA0-4232-A60F-DD37CA5F607F}" type="pres">
      <dgm:prSet presAssocID="{CFD8D66A-47D7-4425-B42B-02E51447DCA5}" presName="linNode" presStyleCnt="0"/>
      <dgm:spPr/>
    </dgm:pt>
    <dgm:pt modelId="{65AF83E9-E985-448D-888C-15275D3B1C52}" type="pres">
      <dgm:prSet presAssocID="{CFD8D66A-47D7-4425-B42B-02E51447DCA5}" presName="parentShp" presStyleLbl="node1" presStyleIdx="1" presStyleCnt="4">
        <dgm:presLayoutVars>
          <dgm:bulletEnabled val="1"/>
        </dgm:presLayoutVars>
      </dgm:prSet>
      <dgm:spPr/>
    </dgm:pt>
    <dgm:pt modelId="{7DA4924E-83D5-4594-9260-BCA92A3B492B}" type="pres">
      <dgm:prSet presAssocID="{CFD8D66A-47D7-4425-B42B-02E51447DCA5}" presName="childShp" presStyleLbl="bgAccFollowNode1" presStyleIdx="1" presStyleCnt="4" custScaleX="152538">
        <dgm:presLayoutVars>
          <dgm:bulletEnabled val="1"/>
        </dgm:presLayoutVars>
      </dgm:prSet>
      <dgm:spPr/>
    </dgm:pt>
    <dgm:pt modelId="{0A735FFC-3A01-4457-879F-C4FA8D3398D3}" type="pres">
      <dgm:prSet presAssocID="{E79AF88E-56DB-4DED-9234-BF5F53CC4EFF}" presName="spacing" presStyleCnt="0"/>
      <dgm:spPr/>
    </dgm:pt>
    <dgm:pt modelId="{9FE185B7-5B38-4C97-BC63-842C6AA2CE9F}" type="pres">
      <dgm:prSet presAssocID="{DC3DE95C-19B5-42C7-AE28-6317F511E2D8}" presName="linNode" presStyleCnt="0"/>
      <dgm:spPr/>
    </dgm:pt>
    <dgm:pt modelId="{6A61CBAF-D0A7-4BFF-BA0A-DC293FE13BB2}" type="pres">
      <dgm:prSet presAssocID="{DC3DE95C-19B5-42C7-AE28-6317F511E2D8}" presName="parentShp" presStyleLbl="node1" presStyleIdx="2" presStyleCnt="4" custScaleX="91994" custLinFactNeighborX="-9167" custLinFactNeighborY="-123">
        <dgm:presLayoutVars>
          <dgm:bulletEnabled val="1"/>
        </dgm:presLayoutVars>
      </dgm:prSet>
      <dgm:spPr/>
    </dgm:pt>
    <dgm:pt modelId="{ACD324A6-B2A5-4F5C-A0E8-351C18A35DE5}" type="pres">
      <dgm:prSet presAssocID="{DC3DE95C-19B5-42C7-AE28-6317F511E2D8}" presName="childShp" presStyleLbl="bgAccFollowNode1" presStyleIdx="2" presStyleCnt="4" custScaleX="144615" custLinFactNeighborX="2946" custLinFactNeighborY="-123">
        <dgm:presLayoutVars>
          <dgm:bulletEnabled val="1"/>
        </dgm:presLayoutVars>
      </dgm:prSet>
      <dgm:spPr/>
    </dgm:pt>
    <dgm:pt modelId="{7E87F1F9-09FA-41E5-B8A7-BEC82A6A83CC}" type="pres">
      <dgm:prSet presAssocID="{FD166802-616D-4822-BC58-4A4D95DEAF4A}" presName="spacing" presStyleCnt="0"/>
      <dgm:spPr/>
    </dgm:pt>
    <dgm:pt modelId="{082B0DC5-1230-45B1-BEB0-502F91CBB3D9}" type="pres">
      <dgm:prSet presAssocID="{7243BC22-3D70-4D18-8A23-1C9B3B9537CE}" presName="linNode" presStyleCnt="0"/>
      <dgm:spPr/>
    </dgm:pt>
    <dgm:pt modelId="{D83B6E25-1F1D-41E6-9592-E3DC85C036D0}" type="pres">
      <dgm:prSet presAssocID="{7243BC22-3D70-4D18-8A23-1C9B3B9537CE}" presName="parentShp" presStyleLbl="node1" presStyleIdx="3" presStyleCnt="4" custScaleX="84055" custLinFactNeighborX="-9017" custLinFactNeighborY="1635">
        <dgm:presLayoutVars>
          <dgm:bulletEnabled val="1"/>
        </dgm:presLayoutVars>
      </dgm:prSet>
      <dgm:spPr/>
    </dgm:pt>
    <dgm:pt modelId="{1BB9FD6E-DF25-4D1D-8406-55A98F64F265}" type="pres">
      <dgm:prSet presAssocID="{7243BC22-3D70-4D18-8A23-1C9B3B9537CE}" presName="childShp" presStyleLbl="bgAccFollowNode1" presStyleIdx="3" presStyleCnt="4" custScaleX="128387" custLinFactNeighborX="2307" custLinFactNeighborY="127">
        <dgm:presLayoutVars>
          <dgm:bulletEnabled val="1"/>
        </dgm:presLayoutVars>
      </dgm:prSet>
      <dgm:spPr/>
    </dgm:pt>
  </dgm:ptLst>
  <dgm:cxnLst>
    <dgm:cxn modelId="{09AAEB02-581B-4597-B014-F6FAD2CE547A}" type="presOf" srcId="{A2C4CC53-3B20-4EE1-8C09-B4EBDD3D701D}" destId="{788BF2B2-390C-4A2D-9683-BF38CDB18F0D}" srcOrd="0" destOrd="0" presId="urn:microsoft.com/office/officeart/2005/8/layout/vList6"/>
    <dgm:cxn modelId="{9F4A720A-07CC-4C27-A9A7-5332F193B204}" srcId="{45521015-09A9-4BCE-B1A3-81E918D7BD0F}" destId="{CFD8D66A-47D7-4425-B42B-02E51447DCA5}" srcOrd="1" destOrd="0" parTransId="{2937E6A1-5DCA-474D-95CD-D210B05EEA63}" sibTransId="{E79AF88E-56DB-4DED-9234-BF5F53CC4EFF}"/>
    <dgm:cxn modelId="{C99CE11C-6372-4799-A466-6F8BD92F57DC}" type="presOf" srcId="{7243BC22-3D70-4D18-8A23-1C9B3B9537CE}" destId="{D83B6E25-1F1D-41E6-9592-E3DC85C036D0}" srcOrd="0" destOrd="0" presId="urn:microsoft.com/office/officeart/2005/8/layout/vList6"/>
    <dgm:cxn modelId="{B5207A34-3367-44F4-8048-A0CF7C26C1FA}" srcId="{45521015-09A9-4BCE-B1A3-81E918D7BD0F}" destId="{DC3DE95C-19B5-42C7-AE28-6317F511E2D8}" srcOrd="2" destOrd="0" parTransId="{3A6BCF7F-6641-486B-A2F2-03C429A67EE8}" sibTransId="{FD166802-616D-4822-BC58-4A4D95DEAF4A}"/>
    <dgm:cxn modelId="{CEF4954B-6AD4-4460-9AC0-CBAB7678C86E}" srcId="{CFD8D66A-47D7-4425-B42B-02E51447DCA5}" destId="{5E11C836-4CD8-4ACA-989D-769B49CBC9B5}" srcOrd="0" destOrd="0" parTransId="{F800F763-A6A7-425B-9678-438B22ECDED8}" sibTransId="{B4ABF670-6420-449A-8780-969A8BDE3C19}"/>
    <dgm:cxn modelId="{BEB6244E-688F-4FC2-B38D-A1ED6A3B0FCA}" type="presOf" srcId="{4901823E-3796-49B3-949D-CA2F3758C090}" destId="{05175D6D-6959-457C-BECB-AB7E5A04C50A}" srcOrd="0" destOrd="0" presId="urn:microsoft.com/office/officeart/2005/8/layout/vList6"/>
    <dgm:cxn modelId="{9952B852-8BEA-4FDA-A6F3-905A7A225F4B}" type="presOf" srcId="{1FA0604E-6723-4795-A827-2D7C72438C48}" destId="{ACD324A6-B2A5-4F5C-A0E8-351C18A35DE5}" srcOrd="0" destOrd="0" presId="urn:microsoft.com/office/officeart/2005/8/layout/vList6"/>
    <dgm:cxn modelId="{49F27276-F279-47CC-8157-96E6D4592D00}" type="presOf" srcId="{5E11C836-4CD8-4ACA-989D-769B49CBC9B5}" destId="{7DA4924E-83D5-4594-9260-BCA92A3B492B}" srcOrd="0" destOrd="0" presId="urn:microsoft.com/office/officeart/2005/8/layout/vList6"/>
    <dgm:cxn modelId="{2F140C77-C0E2-4FA9-B1AF-DA26F4CBC3C8}" type="presOf" srcId="{0BF9BAAD-1098-418F-9CFB-ED5385001A89}" destId="{1BB9FD6E-DF25-4D1D-8406-55A98F64F265}" srcOrd="0" destOrd="0" presId="urn:microsoft.com/office/officeart/2005/8/layout/vList6"/>
    <dgm:cxn modelId="{E3EB017B-2E26-4B52-AC02-6E5FBB4C3DE3}" srcId="{45521015-09A9-4BCE-B1A3-81E918D7BD0F}" destId="{A2C4CC53-3B20-4EE1-8C09-B4EBDD3D701D}" srcOrd="0" destOrd="0" parTransId="{711EAE76-5999-47AA-ABA4-010824D9312D}" sibTransId="{314BC0FB-1DED-4702-9878-E18C7F40D41E}"/>
    <dgm:cxn modelId="{220B738F-4BA3-44F4-A769-50F675F88FB3}" srcId="{45521015-09A9-4BCE-B1A3-81E918D7BD0F}" destId="{7243BC22-3D70-4D18-8A23-1C9B3B9537CE}" srcOrd="3" destOrd="0" parTransId="{2D80A7A1-D0FB-44F0-AD26-5572CC9C4C7F}" sibTransId="{A78F79A9-31AC-48FF-BA2D-AF29C6323363}"/>
    <dgm:cxn modelId="{052A6794-7ED8-4051-A533-55445D3BD2DB}" srcId="{7243BC22-3D70-4D18-8A23-1C9B3B9537CE}" destId="{0BF9BAAD-1098-418F-9CFB-ED5385001A89}" srcOrd="0" destOrd="0" parTransId="{E39A404A-FDC3-4FC2-A118-17B4DAF5ADA4}" sibTransId="{0BC6F18C-CFA0-45C6-AFAB-73225DB2C4F6}"/>
    <dgm:cxn modelId="{EC50A6AA-1491-4AA8-9FDF-2EBD143E29B2}" type="presOf" srcId="{DC3DE95C-19B5-42C7-AE28-6317F511E2D8}" destId="{6A61CBAF-D0A7-4BFF-BA0A-DC293FE13BB2}" srcOrd="0" destOrd="0" presId="urn:microsoft.com/office/officeart/2005/8/layout/vList6"/>
    <dgm:cxn modelId="{088F2DB3-F360-4880-BFB2-5E0FBADA2915}" srcId="{DC3DE95C-19B5-42C7-AE28-6317F511E2D8}" destId="{1FA0604E-6723-4795-A827-2D7C72438C48}" srcOrd="0" destOrd="0" parTransId="{66BAB452-48B4-4907-A47E-41A852B3D69F}" sibTransId="{D2661C5A-C603-4A3D-A321-3CBF699953AD}"/>
    <dgm:cxn modelId="{6785C3C9-107E-4D23-AB56-CCD0595A68F6}" type="presOf" srcId="{CFD8D66A-47D7-4425-B42B-02E51447DCA5}" destId="{65AF83E9-E985-448D-888C-15275D3B1C52}" srcOrd="0" destOrd="0" presId="urn:microsoft.com/office/officeart/2005/8/layout/vList6"/>
    <dgm:cxn modelId="{F03235CD-2C20-4085-A013-C4BDEB9FC08D}" type="presOf" srcId="{45521015-09A9-4BCE-B1A3-81E918D7BD0F}" destId="{486DB4C4-994C-47CE-8AAC-B168ACFB82FF}" srcOrd="0" destOrd="0" presId="urn:microsoft.com/office/officeart/2005/8/layout/vList6"/>
    <dgm:cxn modelId="{6DAA85D6-A9E5-4786-AF54-A010D6A0DA19}" srcId="{A2C4CC53-3B20-4EE1-8C09-B4EBDD3D701D}" destId="{4901823E-3796-49B3-949D-CA2F3758C090}" srcOrd="0" destOrd="0" parTransId="{C2A40217-27A6-4D42-8D0D-03C67B940A6A}" sibTransId="{11B505D7-F098-41C9-B60C-C538F5E3A07A}"/>
    <dgm:cxn modelId="{8A0E5C58-0C1B-4404-9452-53D6CE3828B1}" type="presParOf" srcId="{486DB4C4-994C-47CE-8AAC-B168ACFB82FF}" destId="{AF82475D-4EB9-454D-B44B-2AAA61ECFA44}" srcOrd="0" destOrd="0" presId="urn:microsoft.com/office/officeart/2005/8/layout/vList6"/>
    <dgm:cxn modelId="{E98532B8-9A81-45B8-B9F0-BC22C6EB280A}" type="presParOf" srcId="{AF82475D-4EB9-454D-B44B-2AAA61ECFA44}" destId="{788BF2B2-390C-4A2D-9683-BF38CDB18F0D}" srcOrd="0" destOrd="0" presId="urn:microsoft.com/office/officeart/2005/8/layout/vList6"/>
    <dgm:cxn modelId="{CED541F1-7C22-478C-869C-E24998EF1EE6}" type="presParOf" srcId="{AF82475D-4EB9-454D-B44B-2AAA61ECFA44}" destId="{05175D6D-6959-457C-BECB-AB7E5A04C50A}" srcOrd="1" destOrd="0" presId="urn:microsoft.com/office/officeart/2005/8/layout/vList6"/>
    <dgm:cxn modelId="{8AC6BAFB-3107-4733-B1A6-5F291A094ABA}" type="presParOf" srcId="{486DB4C4-994C-47CE-8AAC-B168ACFB82FF}" destId="{ADF0C4F0-BEB3-4FEA-9A6E-8D6C13A75237}" srcOrd="1" destOrd="0" presId="urn:microsoft.com/office/officeart/2005/8/layout/vList6"/>
    <dgm:cxn modelId="{0B2E0BD4-296F-4673-A81C-E463C0216B49}" type="presParOf" srcId="{486DB4C4-994C-47CE-8AAC-B168ACFB82FF}" destId="{D6F95F2E-BAA0-4232-A60F-DD37CA5F607F}" srcOrd="2" destOrd="0" presId="urn:microsoft.com/office/officeart/2005/8/layout/vList6"/>
    <dgm:cxn modelId="{519F3BD8-9886-4361-89CF-0BA774DAE97F}" type="presParOf" srcId="{D6F95F2E-BAA0-4232-A60F-DD37CA5F607F}" destId="{65AF83E9-E985-448D-888C-15275D3B1C52}" srcOrd="0" destOrd="0" presId="urn:microsoft.com/office/officeart/2005/8/layout/vList6"/>
    <dgm:cxn modelId="{EC6FB599-D811-48C6-97F0-597286DE08D9}" type="presParOf" srcId="{D6F95F2E-BAA0-4232-A60F-DD37CA5F607F}" destId="{7DA4924E-83D5-4594-9260-BCA92A3B492B}" srcOrd="1" destOrd="0" presId="urn:microsoft.com/office/officeart/2005/8/layout/vList6"/>
    <dgm:cxn modelId="{F19D7820-FC51-4A0F-B487-961E4CE45C56}" type="presParOf" srcId="{486DB4C4-994C-47CE-8AAC-B168ACFB82FF}" destId="{0A735FFC-3A01-4457-879F-C4FA8D3398D3}" srcOrd="3" destOrd="0" presId="urn:microsoft.com/office/officeart/2005/8/layout/vList6"/>
    <dgm:cxn modelId="{F44FCC9E-767A-42EB-B845-A94A78E52C4B}" type="presParOf" srcId="{486DB4C4-994C-47CE-8AAC-B168ACFB82FF}" destId="{9FE185B7-5B38-4C97-BC63-842C6AA2CE9F}" srcOrd="4" destOrd="0" presId="urn:microsoft.com/office/officeart/2005/8/layout/vList6"/>
    <dgm:cxn modelId="{97F0133E-0F0D-4DDC-93F2-726FE3FC2D7C}" type="presParOf" srcId="{9FE185B7-5B38-4C97-BC63-842C6AA2CE9F}" destId="{6A61CBAF-D0A7-4BFF-BA0A-DC293FE13BB2}" srcOrd="0" destOrd="0" presId="urn:microsoft.com/office/officeart/2005/8/layout/vList6"/>
    <dgm:cxn modelId="{0988AD40-F2FA-48B7-BCC2-099FE8B82966}" type="presParOf" srcId="{9FE185B7-5B38-4C97-BC63-842C6AA2CE9F}" destId="{ACD324A6-B2A5-4F5C-A0E8-351C18A35DE5}" srcOrd="1" destOrd="0" presId="urn:microsoft.com/office/officeart/2005/8/layout/vList6"/>
    <dgm:cxn modelId="{C587906F-7CB2-48AD-A43B-6042DAB7540A}" type="presParOf" srcId="{486DB4C4-994C-47CE-8AAC-B168ACFB82FF}" destId="{7E87F1F9-09FA-41E5-B8A7-BEC82A6A83CC}" srcOrd="5" destOrd="0" presId="urn:microsoft.com/office/officeart/2005/8/layout/vList6"/>
    <dgm:cxn modelId="{9A475D86-E54E-42BD-B2F2-BA32210246F5}" type="presParOf" srcId="{486DB4C4-994C-47CE-8AAC-B168ACFB82FF}" destId="{082B0DC5-1230-45B1-BEB0-502F91CBB3D9}" srcOrd="6" destOrd="0" presId="urn:microsoft.com/office/officeart/2005/8/layout/vList6"/>
    <dgm:cxn modelId="{51AD79EB-F52A-4C4A-8B4E-2AA0497E82FD}" type="presParOf" srcId="{082B0DC5-1230-45B1-BEB0-502F91CBB3D9}" destId="{D83B6E25-1F1D-41E6-9592-E3DC85C036D0}" srcOrd="0" destOrd="0" presId="urn:microsoft.com/office/officeart/2005/8/layout/vList6"/>
    <dgm:cxn modelId="{64D817FE-6804-44B2-A1BA-49F07C5B18F9}" type="presParOf" srcId="{082B0DC5-1230-45B1-BEB0-502F91CBB3D9}" destId="{1BB9FD6E-DF25-4D1D-8406-55A98F64F26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A2ACE4-1B84-44CB-9D22-74894D5AA041}" type="doc">
      <dgm:prSet loTypeId="urn:microsoft.com/office/officeart/2005/8/layout/hList6" loCatId="list" qsTypeId="urn:microsoft.com/office/officeart/2005/8/quickstyle/simple2" qsCatId="simple" csTypeId="urn:microsoft.com/office/officeart/2005/8/colors/colorful1" csCatId="colorful" phldr="1"/>
      <dgm:spPr/>
      <dgm:t>
        <a:bodyPr/>
        <a:lstStyle/>
        <a:p>
          <a:endParaRPr lang="en-US"/>
        </a:p>
      </dgm:t>
    </dgm:pt>
    <dgm:pt modelId="{7519EF37-EFFD-4483-BACD-8BD2BF0668D4}">
      <dgm:prSet phldrT="[Text]" custT="1"/>
      <dgm:spPr/>
      <dgm:t>
        <a:bodyPr/>
        <a:lstStyle/>
        <a:p>
          <a:pPr>
            <a:buNone/>
          </a:pPr>
          <a:r>
            <a:rPr lang="en-US" sz="1800" b="1" dirty="0"/>
            <a:t>Local scale:</a:t>
          </a:r>
        </a:p>
        <a:p>
          <a:pPr>
            <a:buNone/>
          </a:pPr>
          <a:r>
            <a:rPr lang="en-US" sz="1800" dirty="0"/>
            <a:t>some pollutants by virtue of their source or having short atmospheric life are only encountered in appreciable concentration near source </a:t>
          </a:r>
          <a:r>
            <a:rPr lang="en-US" sz="1800" dirty="0" err="1"/>
            <a:t>e.g</a:t>
          </a:r>
          <a:r>
            <a:rPr lang="en-US" sz="1800" dirty="0"/>
            <a:t>, burning biomass fuel</a:t>
          </a:r>
          <a:endParaRPr lang="en-US" sz="1800" b="1" dirty="0"/>
        </a:p>
      </dgm:t>
    </dgm:pt>
    <dgm:pt modelId="{41F29E38-F2CB-40EC-89EF-A1F60C646841}" type="parTrans" cxnId="{338DD9C4-FD1F-42BB-8984-380EECB73C1A}">
      <dgm:prSet/>
      <dgm:spPr/>
      <dgm:t>
        <a:bodyPr/>
        <a:lstStyle/>
        <a:p>
          <a:endParaRPr lang="en-US"/>
        </a:p>
      </dgm:t>
    </dgm:pt>
    <dgm:pt modelId="{76C0A1E0-0E66-483F-920F-9080A08D5926}" type="sibTrans" cxnId="{338DD9C4-FD1F-42BB-8984-380EECB73C1A}">
      <dgm:prSet/>
      <dgm:spPr/>
      <dgm:t>
        <a:bodyPr/>
        <a:lstStyle/>
        <a:p>
          <a:endParaRPr lang="en-US"/>
        </a:p>
      </dgm:t>
    </dgm:pt>
    <dgm:pt modelId="{E492419D-2575-44AB-B3A9-CB6E343BA4E9}">
      <dgm:prSet phldrT="[Text]" custT="1"/>
      <dgm:spPr/>
      <dgm:t>
        <a:bodyPr/>
        <a:lstStyle/>
        <a:p>
          <a:r>
            <a:rPr lang="en-US" sz="1800" b="1" dirty="0"/>
            <a:t>Urban scale</a:t>
          </a:r>
          <a:r>
            <a:rPr lang="en-US" sz="1800" dirty="0"/>
            <a:t>:</a:t>
          </a:r>
        </a:p>
        <a:p>
          <a:r>
            <a:rPr lang="en-US" sz="1800" dirty="0"/>
            <a:t>Nitrogen oxide, CO, generated by road traffic are present in high concentrations </a:t>
          </a:r>
        </a:p>
      </dgm:t>
    </dgm:pt>
    <dgm:pt modelId="{EF512BC1-493B-47BC-B932-234E04B0E8E6}" type="parTrans" cxnId="{9A563B26-CA3A-4DF5-845C-614375836CBA}">
      <dgm:prSet/>
      <dgm:spPr/>
      <dgm:t>
        <a:bodyPr/>
        <a:lstStyle/>
        <a:p>
          <a:endParaRPr lang="en-US"/>
        </a:p>
      </dgm:t>
    </dgm:pt>
    <dgm:pt modelId="{6610B1A3-692B-4109-98CA-227FA7B005D7}" type="sibTrans" cxnId="{9A563B26-CA3A-4DF5-845C-614375836CBA}">
      <dgm:prSet/>
      <dgm:spPr/>
      <dgm:t>
        <a:bodyPr/>
        <a:lstStyle/>
        <a:p>
          <a:endParaRPr lang="en-US"/>
        </a:p>
      </dgm:t>
    </dgm:pt>
    <dgm:pt modelId="{B3601B22-30D4-4442-B159-426314F7EF22}">
      <dgm:prSet phldrT="[Text]" custT="1"/>
      <dgm:spPr/>
      <dgm:t>
        <a:bodyPr/>
        <a:lstStyle/>
        <a:p>
          <a:r>
            <a:rPr lang="en-US" sz="1800" b="1" dirty="0"/>
            <a:t>Regional scale</a:t>
          </a:r>
          <a:r>
            <a:rPr lang="en-US" sz="1800" dirty="0"/>
            <a:t>: </a:t>
          </a:r>
        </a:p>
        <a:p>
          <a:r>
            <a:rPr lang="en-US" sz="1800" dirty="0"/>
            <a:t>gas-phase pollutants such as ozone have atmospheric lifetime of days </a:t>
          </a:r>
          <a:r>
            <a:rPr lang="en-US" sz="1800" dirty="0" err="1"/>
            <a:t>e.g</a:t>
          </a:r>
          <a:r>
            <a:rPr lang="en-US" sz="1800" dirty="0"/>
            <a:t>, sulphates and ozone can travel thousands of kilometer as long-range transport</a:t>
          </a:r>
        </a:p>
      </dgm:t>
    </dgm:pt>
    <dgm:pt modelId="{610F4F6D-5535-4715-88A7-F2B32E8C48A0}" type="parTrans" cxnId="{19AD12AF-598E-467C-A5A5-D4E8B7C441DF}">
      <dgm:prSet/>
      <dgm:spPr/>
      <dgm:t>
        <a:bodyPr/>
        <a:lstStyle/>
        <a:p>
          <a:endParaRPr lang="en-US"/>
        </a:p>
      </dgm:t>
    </dgm:pt>
    <dgm:pt modelId="{04EC7511-44B9-40FE-A333-29977CA5FC1A}" type="sibTrans" cxnId="{19AD12AF-598E-467C-A5A5-D4E8B7C441DF}">
      <dgm:prSet/>
      <dgm:spPr/>
      <dgm:t>
        <a:bodyPr/>
        <a:lstStyle/>
        <a:p>
          <a:endParaRPr lang="en-US"/>
        </a:p>
      </dgm:t>
    </dgm:pt>
    <dgm:pt modelId="{44DEBF71-E368-4A67-84BC-73EB4B1EFC29}">
      <dgm:prSet phldrT="[Text]" custT="1"/>
      <dgm:spPr/>
      <dgm:t>
        <a:bodyPr/>
        <a:lstStyle/>
        <a:p>
          <a:r>
            <a:rPr lang="en-US" sz="1800" b="1" dirty="0"/>
            <a:t>Global scale</a:t>
          </a:r>
          <a:r>
            <a:rPr lang="en-US" sz="1800" dirty="0"/>
            <a:t>: pollutants associated with greenhouse effect have atmospheric lifetime of years and capable of distribution globally </a:t>
          </a:r>
          <a:r>
            <a:rPr lang="en-US" sz="1800" dirty="0" err="1"/>
            <a:t>e.g</a:t>
          </a:r>
          <a:r>
            <a:rPr lang="en-US" sz="1800" dirty="0"/>
            <a:t> CH</a:t>
          </a:r>
          <a:r>
            <a:rPr lang="en-US" sz="1800" baseline="-25000" dirty="0"/>
            <a:t>4</a:t>
          </a:r>
          <a:r>
            <a:rPr lang="en-US" sz="1800" dirty="0"/>
            <a:t>. CO</a:t>
          </a:r>
          <a:r>
            <a:rPr lang="en-US" sz="1800" baseline="-25000" dirty="0"/>
            <a:t>2</a:t>
          </a:r>
        </a:p>
      </dgm:t>
    </dgm:pt>
    <dgm:pt modelId="{A67926D8-D513-475F-8568-75D9A0524A13}" type="parTrans" cxnId="{DB531300-FD16-447C-8FDB-3F397DB0C49A}">
      <dgm:prSet/>
      <dgm:spPr/>
      <dgm:t>
        <a:bodyPr/>
        <a:lstStyle/>
        <a:p>
          <a:endParaRPr lang="en-US"/>
        </a:p>
      </dgm:t>
    </dgm:pt>
    <dgm:pt modelId="{31B9BB90-D04A-4F2E-8826-81963CB56E6A}" type="sibTrans" cxnId="{DB531300-FD16-447C-8FDB-3F397DB0C49A}">
      <dgm:prSet/>
      <dgm:spPr/>
      <dgm:t>
        <a:bodyPr/>
        <a:lstStyle/>
        <a:p>
          <a:endParaRPr lang="en-US"/>
        </a:p>
      </dgm:t>
    </dgm:pt>
    <dgm:pt modelId="{67479858-DA3E-409A-BB4B-5275CA002862}" type="pres">
      <dgm:prSet presAssocID="{28A2ACE4-1B84-44CB-9D22-74894D5AA041}" presName="Name0" presStyleCnt="0">
        <dgm:presLayoutVars>
          <dgm:dir/>
          <dgm:resizeHandles val="exact"/>
        </dgm:presLayoutVars>
      </dgm:prSet>
      <dgm:spPr/>
    </dgm:pt>
    <dgm:pt modelId="{F2DB0488-B445-48D6-8B0C-52C325FA9CB1}" type="pres">
      <dgm:prSet presAssocID="{7519EF37-EFFD-4483-BACD-8BD2BF0668D4}" presName="node" presStyleLbl="node1" presStyleIdx="0" presStyleCnt="4" custScaleX="105964">
        <dgm:presLayoutVars>
          <dgm:bulletEnabled val="1"/>
        </dgm:presLayoutVars>
      </dgm:prSet>
      <dgm:spPr/>
    </dgm:pt>
    <dgm:pt modelId="{425E7BAB-4637-40B3-B9FA-7F9A398B427D}" type="pres">
      <dgm:prSet presAssocID="{76C0A1E0-0E66-483F-920F-9080A08D5926}" presName="sibTrans" presStyleCnt="0"/>
      <dgm:spPr/>
    </dgm:pt>
    <dgm:pt modelId="{997E4F5A-6026-4C10-9AB8-58A0C7013F4A}" type="pres">
      <dgm:prSet presAssocID="{E492419D-2575-44AB-B3A9-CB6E343BA4E9}" presName="node" presStyleLbl="node1" presStyleIdx="1" presStyleCnt="4">
        <dgm:presLayoutVars>
          <dgm:bulletEnabled val="1"/>
        </dgm:presLayoutVars>
      </dgm:prSet>
      <dgm:spPr/>
    </dgm:pt>
    <dgm:pt modelId="{041260E9-3B4A-4D2F-ABED-9431A0265413}" type="pres">
      <dgm:prSet presAssocID="{6610B1A3-692B-4109-98CA-227FA7B005D7}" presName="sibTrans" presStyleCnt="0"/>
      <dgm:spPr/>
    </dgm:pt>
    <dgm:pt modelId="{470D5AEB-0A8C-48F5-BFDC-DB2CA37DD84F}" type="pres">
      <dgm:prSet presAssocID="{B3601B22-30D4-4442-B159-426314F7EF22}" presName="node" presStyleLbl="node1" presStyleIdx="2" presStyleCnt="4">
        <dgm:presLayoutVars>
          <dgm:bulletEnabled val="1"/>
        </dgm:presLayoutVars>
      </dgm:prSet>
      <dgm:spPr/>
    </dgm:pt>
    <dgm:pt modelId="{E8BEE764-4FC3-4BB5-8C8B-204DAD7F3539}" type="pres">
      <dgm:prSet presAssocID="{04EC7511-44B9-40FE-A333-29977CA5FC1A}" presName="sibTrans" presStyleCnt="0"/>
      <dgm:spPr/>
    </dgm:pt>
    <dgm:pt modelId="{F4448A5D-A480-4144-B09C-3E78B357B237}" type="pres">
      <dgm:prSet presAssocID="{44DEBF71-E368-4A67-84BC-73EB4B1EFC29}" presName="node" presStyleLbl="node1" presStyleIdx="3" presStyleCnt="4" custScaleX="101218" custScaleY="98638">
        <dgm:presLayoutVars>
          <dgm:bulletEnabled val="1"/>
        </dgm:presLayoutVars>
      </dgm:prSet>
      <dgm:spPr/>
    </dgm:pt>
  </dgm:ptLst>
  <dgm:cxnLst>
    <dgm:cxn modelId="{DB531300-FD16-447C-8FDB-3F397DB0C49A}" srcId="{28A2ACE4-1B84-44CB-9D22-74894D5AA041}" destId="{44DEBF71-E368-4A67-84BC-73EB4B1EFC29}" srcOrd="3" destOrd="0" parTransId="{A67926D8-D513-475F-8568-75D9A0524A13}" sibTransId="{31B9BB90-D04A-4F2E-8826-81963CB56E6A}"/>
    <dgm:cxn modelId="{9A563B26-CA3A-4DF5-845C-614375836CBA}" srcId="{28A2ACE4-1B84-44CB-9D22-74894D5AA041}" destId="{E492419D-2575-44AB-B3A9-CB6E343BA4E9}" srcOrd="1" destOrd="0" parTransId="{EF512BC1-493B-47BC-B932-234E04B0E8E6}" sibTransId="{6610B1A3-692B-4109-98CA-227FA7B005D7}"/>
    <dgm:cxn modelId="{BEE6A73D-3806-4E2E-BF17-5EE1769A6C33}" type="presOf" srcId="{B3601B22-30D4-4442-B159-426314F7EF22}" destId="{470D5AEB-0A8C-48F5-BFDC-DB2CA37DD84F}" srcOrd="0" destOrd="0" presId="urn:microsoft.com/office/officeart/2005/8/layout/hList6"/>
    <dgm:cxn modelId="{B32BAB45-1FD6-4672-99E5-686F28A4162A}" type="presOf" srcId="{7519EF37-EFFD-4483-BACD-8BD2BF0668D4}" destId="{F2DB0488-B445-48D6-8B0C-52C325FA9CB1}" srcOrd="0" destOrd="0" presId="urn:microsoft.com/office/officeart/2005/8/layout/hList6"/>
    <dgm:cxn modelId="{C1C23892-47BF-4E41-92FC-30C53D9970BB}" type="presOf" srcId="{28A2ACE4-1B84-44CB-9D22-74894D5AA041}" destId="{67479858-DA3E-409A-BB4B-5275CA002862}" srcOrd="0" destOrd="0" presId="urn:microsoft.com/office/officeart/2005/8/layout/hList6"/>
    <dgm:cxn modelId="{8D7B8B98-7928-4ED3-9D08-E6AF9E45A236}" type="presOf" srcId="{E492419D-2575-44AB-B3A9-CB6E343BA4E9}" destId="{997E4F5A-6026-4C10-9AB8-58A0C7013F4A}" srcOrd="0" destOrd="0" presId="urn:microsoft.com/office/officeart/2005/8/layout/hList6"/>
    <dgm:cxn modelId="{19AD12AF-598E-467C-A5A5-D4E8B7C441DF}" srcId="{28A2ACE4-1B84-44CB-9D22-74894D5AA041}" destId="{B3601B22-30D4-4442-B159-426314F7EF22}" srcOrd="2" destOrd="0" parTransId="{610F4F6D-5535-4715-88A7-F2B32E8C48A0}" sibTransId="{04EC7511-44B9-40FE-A333-29977CA5FC1A}"/>
    <dgm:cxn modelId="{338DD9C4-FD1F-42BB-8984-380EECB73C1A}" srcId="{28A2ACE4-1B84-44CB-9D22-74894D5AA041}" destId="{7519EF37-EFFD-4483-BACD-8BD2BF0668D4}" srcOrd="0" destOrd="0" parTransId="{41F29E38-F2CB-40EC-89EF-A1F60C646841}" sibTransId="{76C0A1E0-0E66-483F-920F-9080A08D5926}"/>
    <dgm:cxn modelId="{C7A0D0FD-D207-4094-821A-668587FAF456}" type="presOf" srcId="{44DEBF71-E368-4A67-84BC-73EB4B1EFC29}" destId="{F4448A5D-A480-4144-B09C-3E78B357B237}" srcOrd="0" destOrd="0" presId="urn:microsoft.com/office/officeart/2005/8/layout/hList6"/>
    <dgm:cxn modelId="{E10946C7-C10B-4ABA-A637-625A14E704D2}" type="presParOf" srcId="{67479858-DA3E-409A-BB4B-5275CA002862}" destId="{F2DB0488-B445-48D6-8B0C-52C325FA9CB1}" srcOrd="0" destOrd="0" presId="urn:microsoft.com/office/officeart/2005/8/layout/hList6"/>
    <dgm:cxn modelId="{816C77D5-6ADC-4532-B0E3-BE6246DBA749}" type="presParOf" srcId="{67479858-DA3E-409A-BB4B-5275CA002862}" destId="{425E7BAB-4637-40B3-B9FA-7F9A398B427D}" srcOrd="1" destOrd="0" presId="urn:microsoft.com/office/officeart/2005/8/layout/hList6"/>
    <dgm:cxn modelId="{27283AFB-17C8-417A-861C-7CE12EAE1E85}" type="presParOf" srcId="{67479858-DA3E-409A-BB4B-5275CA002862}" destId="{997E4F5A-6026-4C10-9AB8-58A0C7013F4A}" srcOrd="2" destOrd="0" presId="urn:microsoft.com/office/officeart/2005/8/layout/hList6"/>
    <dgm:cxn modelId="{D01AD632-FBA0-458B-9C3D-1A19F3539064}" type="presParOf" srcId="{67479858-DA3E-409A-BB4B-5275CA002862}" destId="{041260E9-3B4A-4D2F-ABED-9431A0265413}" srcOrd="3" destOrd="0" presId="urn:microsoft.com/office/officeart/2005/8/layout/hList6"/>
    <dgm:cxn modelId="{C50B718C-4B16-4940-B42D-E23C1449C62E}" type="presParOf" srcId="{67479858-DA3E-409A-BB4B-5275CA002862}" destId="{470D5AEB-0A8C-48F5-BFDC-DB2CA37DD84F}" srcOrd="4" destOrd="0" presId="urn:microsoft.com/office/officeart/2005/8/layout/hList6"/>
    <dgm:cxn modelId="{FB368415-6A68-490F-A591-A8BF2046E963}" type="presParOf" srcId="{67479858-DA3E-409A-BB4B-5275CA002862}" destId="{E8BEE764-4FC3-4BB5-8C8B-204DAD7F3539}" srcOrd="5" destOrd="0" presId="urn:microsoft.com/office/officeart/2005/8/layout/hList6"/>
    <dgm:cxn modelId="{0404415C-4889-4644-934B-5331CDEA9496}" type="presParOf" srcId="{67479858-DA3E-409A-BB4B-5275CA002862}" destId="{F4448A5D-A480-4144-B09C-3E78B357B237}"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180B81-1F36-46DD-A880-598F991A24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73F4BE3-1B2A-4126-9C72-BB8FE5EF2E00}">
      <dgm:prSet phldrT="[Text]" custT="1"/>
      <dgm:spPr/>
      <dgm:t>
        <a:bodyPr/>
        <a:lstStyle/>
        <a:p>
          <a:r>
            <a:rPr lang="en-US" sz="2400" b="1" dirty="0"/>
            <a:t>Cubic space </a:t>
          </a:r>
        </a:p>
      </dgm:t>
    </dgm:pt>
    <dgm:pt modelId="{817275CB-3A66-44C9-B79C-0AC4138A13A1}" type="parTrans" cxnId="{FEBF1302-A8CF-4707-B184-3F71E161A989}">
      <dgm:prSet/>
      <dgm:spPr/>
      <dgm:t>
        <a:bodyPr/>
        <a:lstStyle/>
        <a:p>
          <a:endParaRPr lang="en-US" sz="2400"/>
        </a:p>
      </dgm:t>
    </dgm:pt>
    <dgm:pt modelId="{6203C260-D153-4E17-B2FA-98CF594E4AED}" type="sibTrans" cxnId="{FEBF1302-A8CF-4707-B184-3F71E161A989}">
      <dgm:prSet/>
      <dgm:spPr/>
      <dgm:t>
        <a:bodyPr/>
        <a:lstStyle/>
        <a:p>
          <a:endParaRPr lang="en-US" sz="2400"/>
        </a:p>
      </dgm:t>
    </dgm:pt>
    <dgm:pt modelId="{125BA779-C752-4B61-AA81-BF1D883EFEF0}">
      <dgm:prSet phldrT="[Text]" custT="1"/>
      <dgm:spPr/>
      <dgm:t>
        <a:bodyPr/>
        <a:lstStyle/>
        <a:p>
          <a:r>
            <a:rPr lang="en-US" sz="2400" b="0" i="0" u="none" strike="noStrike" baseline="0" dirty="0">
              <a:latin typeface="+mn-lt"/>
            </a:rPr>
            <a:t>Minimal fresh air supply ranging from 300 to 3,000 </a:t>
          </a:r>
          <a:r>
            <a:rPr lang="en-US" sz="2400" b="0" i="0" u="none" strike="noStrike" baseline="0" dirty="0" err="1">
              <a:latin typeface="+mn-lt"/>
            </a:rPr>
            <a:t>c.Ft</a:t>
          </a:r>
          <a:r>
            <a:rPr lang="en-US" sz="2400" b="0" i="0" u="none" strike="noStrike" baseline="0" dirty="0">
              <a:latin typeface="+mn-lt"/>
            </a:rPr>
            <a:t>. Per hour per person</a:t>
          </a:r>
          <a:endParaRPr lang="en-US" sz="2400" dirty="0">
            <a:latin typeface="+mn-lt"/>
          </a:endParaRPr>
        </a:p>
      </dgm:t>
    </dgm:pt>
    <dgm:pt modelId="{05634E0B-71C4-44A7-91FD-039541D2273E}" type="parTrans" cxnId="{3E046F3F-382B-4673-A22B-5C9034FF04E0}">
      <dgm:prSet/>
      <dgm:spPr/>
      <dgm:t>
        <a:bodyPr/>
        <a:lstStyle/>
        <a:p>
          <a:endParaRPr lang="en-US" sz="2400"/>
        </a:p>
      </dgm:t>
    </dgm:pt>
    <dgm:pt modelId="{64D7EABA-E37F-479A-AA57-5187B23ADF02}" type="sibTrans" cxnId="{3E046F3F-382B-4673-A22B-5C9034FF04E0}">
      <dgm:prSet/>
      <dgm:spPr/>
      <dgm:t>
        <a:bodyPr/>
        <a:lstStyle/>
        <a:p>
          <a:endParaRPr lang="en-US" sz="2400"/>
        </a:p>
      </dgm:t>
    </dgm:pt>
    <dgm:pt modelId="{A315730A-6EB1-4D6B-8595-0F70853777B1}">
      <dgm:prSet phldrT="[Text]" custT="1"/>
      <dgm:spPr/>
      <dgm:t>
        <a:bodyPr/>
        <a:lstStyle/>
        <a:p>
          <a:r>
            <a:rPr lang="en-US" sz="2400" b="1" dirty="0"/>
            <a:t>Air change </a:t>
          </a:r>
        </a:p>
      </dgm:t>
    </dgm:pt>
    <dgm:pt modelId="{0E38AB2B-533B-4456-9C72-C3A0AD6340C3}" type="parTrans" cxnId="{5BF4478E-1AAF-40A5-808D-7A1CF2CFBAAE}">
      <dgm:prSet/>
      <dgm:spPr/>
      <dgm:t>
        <a:bodyPr/>
        <a:lstStyle/>
        <a:p>
          <a:endParaRPr lang="en-US" sz="2400"/>
        </a:p>
      </dgm:t>
    </dgm:pt>
    <dgm:pt modelId="{B2E2E8BB-B753-45D5-A7CD-EEB7B8444C5E}" type="sibTrans" cxnId="{5BF4478E-1AAF-40A5-808D-7A1CF2CFBAAE}">
      <dgm:prSet/>
      <dgm:spPr/>
      <dgm:t>
        <a:bodyPr/>
        <a:lstStyle/>
        <a:p>
          <a:endParaRPr lang="en-US" sz="2400"/>
        </a:p>
      </dgm:t>
    </dgm:pt>
    <dgm:pt modelId="{85682DC1-BE6D-48DB-9E99-265A4E22B53D}">
      <dgm:prSet phldrT="[Text]" custT="1"/>
      <dgm:spPr/>
      <dgm:t>
        <a:bodyPr/>
        <a:lstStyle/>
        <a:p>
          <a:r>
            <a:rPr lang="en-US" sz="2400" dirty="0"/>
            <a:t>Living room there should be 2 or 3 air changes in one hour</a:t>
          </a:r>
        </a:p>
      </dgm:t>
    </dgm:pt>
    <dgm:pt modelId="{42AC1EE4-5C6A-4E2E-99F3-8A9D04DD9DFB}" type="parTrans" cxnId="{6DAE1CB6-9F03-404F-A18D-304A1B1C5342}">
      <dgm:prSet/>
      <dgm:spPr/>
      <dgm:t>
        <a:bodyPr/>
        <a:lstStyle/>
        <a:p>
          <a:endParaRPr lang="en-US" sz="2400"/>
        </a:p>
      </dgm:t>
    </dgm:pt>
    <dgm:pt modelId="{AADD7CA7-FDBB-40A9-A7C3-EF8180F403E3}" type="sibTrans" cxnId="{6DAE1CB6-9F03-404F-A18D-304A1B1C5342}">
      <dgm:prSet/>
      <dgm:spPr/>
      <dgm:t>
        <a:bodyPr/>
        <a:lstStyle/>
        <a:p>
          <a:endParaRPr lang="en-US" sz="2400"/>
        </a:p>
      </dgm:t>
    </dgm:pt>
    <dgm:pt modelId="{C19BC3D0-AF09-4ADC-AE98-A1BF244E619E}">
      <dgm:prSet phldrT="[Text]" custT="1"/>
      <dgm:spPr/>
      <dgm:t>
        <a:bodyPr/>
        <a:lstStyle/>
        <a:p>
          <a:r>
            <a:rPr lang="en-US" sz="2400" b="1" dirty="0"/>
            <a:t>Floor space </a:t>
          </a:r>
        </a:p>
      </dgm:t>
    </dgm:pt>
    <dgm:pt modelId="{2088D6DE-8461-4D66-8D04-DE25007BE5FF}" type="parTrans" cxnId="{82EC2339-CC04-4E22-A818-E8AA0FBF8656}">
      <dgm:prSet/>
      <dgm:spPr/>
      <dgm:t>
        <a:bodyPr/>
        <a:lstStyle/>
        <a:p>
          <a:endParaRPr lang="en-US" sz="2400"/>
        </a:p>
      </dgm:t>
    </dgm:pt>
    <dgm:pt modelId="{E779508C-75C4-4E5E-9B63-286BF43852B1}" type="sibTrans" cxnId="{82EC2339-CC04-4E22-A818-E8AA0FBF8656}">
      <dgm:prSet/>
      <dgm:spPr/>
      <dgm:t>
        <a:bodyPr/>
        <a:lstStyle/>
        <a:p>
          <a:endParaRPr lang="en-US" sz="2400"/>
        </a:p>
      </dgm:t>
    </dgm:pt>
    <dgm:pt modelId="{B51AA80A-36D3-4863-8EB1-61A304FF4809}">
      <dgm:prSet phldrT="[Text]" custT="1"/>
      <dgm:spPr/>
      <dgm:t>
        <a:bodyPr/>
        <a:lstStyle/>
        <a:p>
          <a:endParaRPr lang="en-US" sz="2400" dirty="0"/>
        </a:p>
      </dgm:t>
    </dgm:pt>
    <dgm:pt modelId="{C4280E32-6576-4FA0-9792-E56E3700A3AB}" type="parTrans" cxnId="{E0E83FCF-F211-4444-B887-7ADE5E8B80EF}">
      <dgm:prSet/>
      <dgm:spPr/>
      <dgm:t>
        <a:bodyPr/>
        <a:lstStyle/>
        <a:p>
          <a:endParaRPr lang="en-US" sz="2400"/>
        </a:p>
      </dgm:t>
    </dgm:pt>
    <dgm:pt modelId="{46BA1889-F021-46F4-A5AA-BC0A89AEC8B3}" type="sibTrans" cxnId="{E0E83FCF-F211-4444-B887-7ADE5E8B80EF}">
      <dgm:prSet/>
      <dgm:spPr/>
      <dgm:t>
        <a:bodyPr/>
        <a:lstStyle/>
        <a:p>
          <a:endParaRPr lang="en-US" sz="2400"/>
        </a:p>
      </dgm:t>
    </dgm:pt>
    <dgm:pt modelId="{40EFE543-E9EB-4196-A484-884C3B75267A}">
      <dgm:prSet phldrT="[Text]" custT="1"/>
      <dgm:spPr/>
      <dgm:t>
        <a:bodyPr/>
        <a:lstStyle/>
        <a:p>
          <a:r>
            <a:rPr lang="en-US" sz="2400" dirty="0"/>
            <a:t> In work rooms and assemblies 4 to 6 air changes. </a:t>
          </a:r>
        </a:p>
      </dgm:t>
    </dgm:pt>
    <dgm:pt modelId="{51CB9497-1B0F-44C6-9735-AEE3AB88B119}" type="parTrans" cxnId="{3F871627-A693-4429-8D55-590B61357166}">
      <dgm:prSet/>
      <dgm:spPr/>
      <dgm:t>
        <a:bodyPr/>
        <a:lstStyle/>
        <a:p>
          <a:endParaRPr lang="en-US" sz="2400"/>
        </a:p>
      </dgm:t>
    </dgm:pt>
    <dgm:pt modelId="{FE815849-628A-4E6A-84C8-B2E8FA447358}" type="sibTrans" cxnId="{3F871627-A693-4429-8D55-590B61357166}">
      <dgm:prSet/>
      <dgm:spPr/>
      <dgm:t>
        <a:bodyPr/>
        <a:lstStyle/>
        <a:p>
          <a:endParaRPr lang="en-US" sz="2400"/>
        </a:p>
      </dgm:t>
    </dgm:pt>
    <dgm:pt modelId="{1596BA18-2489-494A-AFE1-4E98E3E2F8AF}">
      <dgm:prSet custT="1"/>
      <dgm:spPr/>
      <dgm:t>
        <a:bodyPr/>
        <a:lstStyle/>
        <a:p>
          <a:r>
            <a:rPr lang="en-US" sz="2400" dirty="0"/>
            <a:t>The optimum floor space requirements per person vary from 50 to 100 </a:t>
          </a:r>
          <a:r>
            <a:rPr lang="en-US" sz="2400" dirty="0" err="1"/>
            <a:t>sq.ft</a:t>
          </a:r>
          <a:endParaRPr lang="en-US" sz="2400" dirty="0"/>
        </a:p>
      </dgm:t>
    </dgm:pt>
    <dgm:pt modelId="{0A5429CD-425C-4665-AD32-3C2F8B08610F}" type="parTrans" cxnId="{83B1DA1F-FCF1-4D20-917E-B26430C65ED2}">
      <dgm:prSet/>
      <dgm:spPr/>
      <dgm:t>
        <a:bodyPr/>
        <a:lstStyle/>
        <a:p>
          <a:endParaRPr lang="en-US" sz="2400"/>
        </a:p>
      </dgm:t>
    </dgm:pt>
    <dgm:pt modelId="{CDEA3E41-332C-4937-9B4C-A5F6EB6FFD88}" type="sibTrans" cxnId="{83B1DA1F-FCF1-4D20-917E-B26430C65ED2}">
      <dgm:prSet/>
      <dgm:spPr/>
      <dgm:t>
        <a:bodyPr/>
        <a:lstStyle/>
        <a:p>
          <a:endParaRPr lang="en-US" sz="2400"/>
        </a:p>
      </dgm:t>
    </dgm:pt>
    <dgm:pt modelId="{447AB6D5-31F6-459A-BFC6-834C39E302CB}" type="pres">
      <dgm:prSet presAssocID="{F7180B81-1F36-46DD-A880-598F991A24C0}" presName="Name0" presStyleCnt="0">
        <dgm:presLayoutVars>
          <dgm:dir/>
          <dgm:animLvl val="lvl"/>
          <dgm:resizeHandles val="exact"/>
        </dgm:presLayoutVars>
      </dgm:prSet>
      <dgm:spPr/>
    </dgm:pt>
    <dgm:pt modelId="{6C08FE29-8559-4512-BED3-E0FF91637CEF}" type="pres">
      <dgm:prSet presAssocID="{C73F4BE3-1B2A-4126-9C72-BB8FE5EF2E00}" presName="linNode" presStyleCnt="0"/>
      <dgm:spPr/>
    </dgm:pt>
    <dgm:pt modelId="{8BCFE964-9A65-46FC-A645-3395B62480B0}" type="pres">
      <dgm:prSet presAssocID="{C73F4BE3-1B2A-4126-9C72-BB8FE5EF2E00}" presName="parentText" presStyleLbl="node1" presStyleIdx="0" presStyleCnt="3" custScaleX="67348" custScaleY="72163">
        <dgm:presLayoutVars>
          <dgm:chMax val="1"/>
          <dgm:bulletEnabled val="1"/>
        </dgm:presLayoutVars>
      </dgm:prSet>
      <dgm:spPr/>
    </dgm:pt>
    <dgm:pt modelId="{31B472F9-F879-444D-AD20-8F29313C2E39}" type="pres">
      <dgm:prSet presAssocID="{C73F4BE3-1B2A-4126-9C72-BB8FE5EF2E00}" presName="descendantText" presStyleLbl="alignAccFollowNode1" presStyleIdx="0" presStyleCnt="3" custScaleX="118253" custLinFactNeighborX="243" custLinFactNeighborY="3000">
        <dgm:presLayoutVars>
          <dgm:bulletEnabled val="1"/>
        </dgm:presLayoutVars>
      </dgm:prSet>
      <dgm:spPr/>
    </dgm:pt>
    <dgm:pt modelId="{3EF29278-4FDC-4D07-B9D9-13109D9ACB43}" type="pres">
      <dgm:prSet presAssocID="{6203C260-D153-4E17-B2FA-98CF594E4AED}" presName="sp" presStyleCnt="0"/>
      <dgm:spPr/>
    </dgm:pt>
    <dgm:pt modelId="{124E9A5D-4C3F-4443-B48C-956DF4658F20}" type="pres">
      <dgm:prSet presAssocID="{A315730A-6EB1-4D6B-8595-0F70853777B1}" presName="linNode" presStyleCnt="0"/>
      <dgm:spPr/>
    </dgm:pt>
    <dgm:pt modelId="{D017A8F2-6EF7-4BBB-ACBA-C98929BC16A0}" type="pres">
      <dgm:prSet presAssocID="{A315730A-6EB1-4D6B-8595-0F70853777B1}" presName="parentText" presStyleLbl="node1" presStyleIdx="1" presStyleCnt="3" custScaleX="70960" custScaleY="57947">
        <dgm:presLayoutVars>
          <dgm:chMax val="1"/>
          <dgm:bulletEnabled val="1"/>
        </dgm:presLayoutVars>
      </dgm:prSet>
      <dgm:spPr/>
    </dgm:pt>
    <dgm:pt modelId="{DD418D6C-DB95-454C-9D90-8E19D16FBDA5}" type="pres">
      <dgm:prSet presAssocID="{A315730A-6EB1-4D6B-8595-0F70853777B1}" presName="descendantText" presStyleLbl="alignAccFollowNode1" presStyleIdx="1" presStyleCnt="3" custScaleX="117831" custLinFactNeighborX="326" custLinFactNeighborY="1089">
        <dgm:presLayoutVars>
          <dgm:bulletEnabled val="1"/>
        </dgm:presLayoutVars>
      </dgm:prSet>
      <dgm:spPr/>
    </dgm:pt>
    <dgm:pt modelId="{58826873-14C8-42B6-8C60-DFB70675A96D}" type="pres">
      <dgm:prSet presAssocID="{B2E2E8BB-B753-45D5-A7CD-EEB7B8444C5E}" presName="sp" presStyleCnt="0"/>
      <dgm:spPr/>
    </dgm:pt>
    <dgm:pt modelId="{2418030E-24D5-40F9-B8E5-2E81EF63EAF6}" type="pres">
      <dgm:prSet presAssocID="{C19BC3D0-AF09-4ADC-AE98-A1BF244E619E}" presName="linNode" presStyleCnt="0"/>
      <dgm:spPr/>
    </dgm:pt>
    <dgm:pt modelId="{27BC6A1B-9E8E-4872-8F8C-B8DC3404F50C}" type="pres">
      <dgm:prSet presAssocID="{C19BC3D0-AF09-4ADC-AE98-A1BF244E619E}" presName="parentText" presStyleLbl="node1" presStyleIdx="2" presStyleCnt="3" custScaleX="89008" custScaleY="68528">
        <dgm:presLayoutVars>
          <dgm:chMax val="1"/>
          <dgm:bulletEnabled val="1"/>
        </dgm:presLayoutVars>
      </dgm:prSet>
      <dgm:spPr/>
    </dgm:pt>
    <dgm:pt modelId="{E3153AD8-78D4-4BF0-8ACA-F5894380285D}" type="pres">
      <dgm:prSet presAssocID="{C19BC3D0-AF09-4ADC-AE98-A1BF244E619E}" presName="descendantText" presStyleLbl="alignAccFollowNode1" presStyleIdx="2" presStyleCnt="3" custScaleX="144977">
        <dgm:presLayoutVars>
          <dgm:bulletEnabled val="1"/>
        </dgm:presLayoutVars>
      </dgm:prSet>
      <dgm:spPr/>
    </dgm:pt>
  </dgm:ptLst>
  <dgm:cxnLst>
    <dgm:cxn modelId="{FEBF1302-A8CF-4707-B184-3F71E161A989}" srcId="{F7180B81-1F36-46DD-A880-598F991A24C0}" destId="{C73F4BE3-1B2A-4126-9C72-BB8FE5EF2E00}" srcOrd="0" destOrd="0" parTransId="{817275CB-3A66-44C9-B79C-0AC4138A13A1}" sibTransId="{6203C260-D153-4E17-B2FA-98CF594E4AED}"/>
    <dgm:cxn modelId="{83B1DA1F-FCF1-4D20-917E-B26430C65ED2}" srcId="{C19BC3D0-AF09-4ADC-AE98-A1BF244E619E}" destId="{1596BA18-2489-494A-AFE1-4E98E3E2F8AF}" srcOrd="1" destOrd="0" parTransId="{0A5429CD-425C-4665-AD32-3C2F8B08610F}" sibTransId="{CDEA3E41-332C-4937-9B4C-A5F6EB6FFD88}"/>
    <dgm:cxn modelId="{3F871627-A693-4429-8D55-590B61357166}" srcId="{A315730A-6EB1-4D6B-8595-0F70853777B1}" destId="{40EFE543-E9EB-4196-A484-884C3B75267A}" srcOrd="1" destOrd="0" parTransId="{51CB9497-1B0F-44C6-9735-AEE3AB88B119}" sibTransId="{FE815849-628A-4E6A-84C8-B2E8FA447358}"/>
    <dgm:cxn modelId="{82EC2339-CC04-4E22-A818-E8AA0FBF8656}" srcId="{F7180B81-1F36-46DD-A880-598F991A24C0}" destId="{C19BC3D0-AF09-4ADC-AE98-A1BF244E619E}" srcOrd="2" destOrd="0" parTransId="{2088D6DE-8461-4D66-8D04-DE25007BE5FF}" sibTransId="{E779508C-75C4-4E5E-9B63-286BF43852B1}"/>
    <dgm:cxn modelId="{3E046F3F-382B-4673-A22B-5C9034FF04E0}" srcId="{C73F4BE3-1B2A-4126-9C72-BB8FE5EF2E00}" destId="{125BA779-C752-4B61-AA81-BF1D883EFEF0}" srcOrd="0" destOrd="0" parTransId="{05634E0B-71C4-44A7-91FD-039541D2273E}" sibTransId="{64D7EABA-E37F-479A-AA57-5187B23ADF02}"/>
    <dgm:cxn modelId="{B0771163-5D26-4563-B88C-AB4758A33FEF}" type="presOf" srcId="{40EFE543-E9EB-4196-A484-884C3B75267A}" destId="{DD418D6C-DB95-454C-9D90-8E19D16FBDA5}" srcOrd="0" destOrd="1" presId="urn:microsoft.com/office/officeart/2005/8/layout/vList5"/>
    <dgm:cxn modelId="{3EF04872-2E4F-4AF3-81BF-00B24C689E67}" type="presOf" srcId="{C19BC3D0-AF09-4ADC-AE98-A1BF244E619E}" destId="{27BC6A1B-9E8E-4872-8F8C-B8DC3404F50C}" srcOrd="0" destOrd="0" presId="urn:microsoft.com/office/officeart/2005/8/layout/vList5"/>
    <dgm:cxn modelId="{A633CF5A-3846-4F00-A434-C57E9D9B92F5}" type="presOf" srcId="{85682DC1-BE6D-48DB-9E99-265A4E22B53D}" destId="{DD418D6C-DB95-454C-9D90-8E19D16FBDA5}" srcOrd="0" destOrd="0" presId="urn:microsoft.com/office/officeart/2005/8/layout/vList5"/>
    <dgm:cxn modelId="{A502437B-668E-40D9-B39E-3CE39C0A5235}" type="presOf" srcId="{B51AA80A-36D3-4863-8EB1-61A304FF4809}" destId="{E3153AD8-78D4-4BF0-8ACA-F5894380285D}" srcOrd="0" destOrd="0" presId="urn:microsoft.com/office/officeart/2005/8/layout/vList5"/>
    <dgm:cxn modelId="{5BF4478E-1AAF-40A5-808D-7A1CF2CFBAAE}" srcId="{F7180B81-1F36-46DD-A880-598F991A24C0}" destId="{A315730A-6EB1-4D6B-8595-0F70853777B1}" srcOrd="1" destOrd="0" parTransId="{0E38AB2B-533B-4456-9C72-C3A0AD6340C3}" sibTransId="{B2E2E8BB-B753-45D5-A7CD-EEB7B8444C5E}"/>
    <dgm:cxn modelId="{B3E8D6A2-8B5A-4ECF-B835-AAE4D6C0D5FB}" type="presOf" srcId="{A315730A-6EB1-4D6B-8595-0F70853777B1}" destId="{D017A8F2-6EF7-4BBB-ACBA-C98929BC16A0}" srcOrd="0" destOrd="0" presId="urn:microsoft.com/office/officeart/2005/8/layout/vList5"/>
    <dgm:cxn modelId="{6DAE1CB6-9F03-404F-A18D-304A1B1C5342}" srcId="{A315730A-6EB1-4D6B-8595-0F70853777B1}" destId="{85682DC1-BE6D-48DB-9E99-265A4E22B53D}" srcOrd="0" destOrd="0" parTransId="{42AC1EE4-5C6A-4E2E-99F3-8A9D04DD9DFB}" sibTransId="{AADD7CA7-FDBB-40A9-A7C3-EF8180F403E3}"/>
    <dgm:cxn modelId="{FA92D1C7-D7A0-4480-8D55-96DDDA171695}" type="presOf" srcId="{F7180B81-1F36-46DD-A880-598F991A24C0}" destId="{447AB6D5-31F6-459A-BFC6-834C39E302CB}" srcOrd="0" destOrd="0" presId="urn:microsoft.com/office/officeart/2005/8/layout/vList5"/>
    <dgm:cxn modelId="{E0E83FCF-F211-4444-B887-7ADE5E8B80EF}" srcId="{C19BC3D0-AF09-4ADC-AE98-A1BF244E619E}" destId="{B51AA80A-36D3-4863-8EB1-61A304FF4809}" srcOrd="0" destOrd="0" parTransId="{C4280E32-6576-4FA0-9792-E56E3700A3AB}" sibTransId="{46BA1889-F021-46F4-A5AA-BC0A89AEC8B3}"/>
    <dgm:cxn modelId="{9E8D05DC-2B54-40D1-97DD-CC6F4F4D75C9}" type="presOf" srcId="{C73F4BE3-1B2A-4126-9C72-BB8FE5EF2E00}" destId="{8BCFE964-9A65-46FC-A645-3395B62480B0}" srcOrd="0" destOrd="0" presId="urn:microsoft.com/office/officeart/2005/8/layout/vList5"/>
    <dgm:cxn modelId="{57C4D7E5-BA2E-4619-862B-0001DA00328E}" type="presOf" srcId="{125BA779-C752-4B61-AA81-BF1D883EFEF0}" destId="{31B472F9-F879-444D-AD20-8F29313C2E39}" srcOrd="0" destOrd="0" presId="urn:microsoft.com/office/officeart/2005/8/layout/vList5"/>
    <dgm:cxn modelId="{88060BF6-E200-42DE-9F51-E8561403FBDE}" type="presOf" srcId="{1596BA18-2489-494A-AFE1-4E98E3E2F8AF}" destId="{E3153AD8-78D4-4BF0-8ACA-F5894380285D}" srcOrd="0" destOrd="1" presId="urn:microsoft.com/office/officeart/2005/8/layout/vList5"/>
    <dgm:cxn modelId="{69334C14-A086-4B3B-B885-5938AECE746E}" type="presParOf" srcId="{447AB6D5-31F6-459A-BFC6-834C39E302CB}" destId="{6C08FE29-8559-4512-BED3-E0FF91637CEF}" srcOrd="0" destOrd="0" presId="urn:microsoft.com/office/officeart/2005/8/layout/vList5"/>
    <dgm:cxn modelId="{EFB5B5ED-1598-4606-B7A8-8CDEAC43E394}" type="presParOf" srcId="{6C08FE29-8559-4512-BED3-E0FF91637CEF}" destId="{8BCFE964-9A65-46FC-A645-3395B62480B0}" srcOrd="0" destOrd="0" presId="urn:microsoft.com/office/officeart/2005/8/layout/vList5"/>
    <dgm:cxn modelId="{05B76DA8-88CD-49B9-82ED-A0B1776A2D63}" type="presParOf" srcId="{6C08FE29-8559-4512-BED3-E0FF91637CEF}" destId="{31B472F9-F879-444D-AD20-8F29313C2E39}" srcOrd="1" destOrd="0" presId="urn:microsoft.com/office/officeart/2005/8/layout/vList5"/>
    <dgm:cxn modelId="{86B60C70-5C1A-48E1-8658-B48A7A95B710}" type="presParOf" srcId="{447AB6D5-31F6-459A-BFC6-834C39E302CB}" destId="{3EF29278-4FDC-4D07-B9D9-13109D9ACB43}" srcOrd="1" destOrd="0" presId="urn:microsoft.com/office/officeart/2005/8/layout/vList5"/>
    <dgm:cxn modelId="{D1CBD6CF-5EF8-4104-87FF-4D0F0DF076CC}" type="presParOf" srcId="{447AB6D5-31F6-459A-BFC6-834C39E302CB}" destId="{124E9A5D-4C3F-4443-B48C-956DF4658F20}" srcOrd="2" destOrd="0" presId="urn:microsoft.com/office/officeart/2005/8/layout/vList5"/>
    <dgm:cxn modelId="{9498D4D6-9237-43E9-A101-19E3454BC21C}" type="presParOf" srcId="{124E9A5D-4C3F-4443-B48C-956DF4658F20}" destId="{D017A8F2-6EF7-4BBB-ACBA-C98929BC16A0}" srcOrd="0" destOrd="0" presId="urn:microsoft.com/office/officeart/2005/8/layout/vList5"/>
    <dgm:cxn modelId="{A6FDA7ED-47D9-49C0-A4E4-2113839D1C53}" type="presParOf" srcId="{124E9A5D-4C3F-4443-B48C-956DF4658F20}" destId="{DD418D6C-DB95-454C-9D90-8E19D16FBDA5}" srcOrd="1" destOrd="0" presId="urn:microsoft.com/office/officeart/2005/8/layout/vList5"/>
    <dgm:cxn modelId="{E7B65495-EC50-4568-ABAF-E3E45397EB11}" type="presParOf" srcId="{447AB6D5-31F6-459A-BFC6-834C39E302CB}" destId="{58826873-14C8-42B6-8C60-DFB70675A96D}" srcOrd="3" destOrd="0" presId="urn:microsoft.com/office/officeart/2005/8/layout/vList5"/>
    <dgm:cxn modelId="{14626F67-F221-4BAA-A5F1-C29A5F56BB0C}" type="presParOf" srcId="{447AB6D5-31F6-459A-BFC6-834C39E302CB}" destId="{2418030E-24D5-40F9-B8E5-2E81EF63EAF6}" srcOrd="4" destOrd="0" presId="urn:microsoft.com/office/officeart/2005/8/layout/vList5"/>
    <dgm:cxn modelId="{996052D3-D022-4EC6-BD99-A51372D70A37}" type="presParOf" srcId="{2418030E-24D5-40F9-B8E5-2E81EF63EAF6}" destId="{27BC6A1B-9E8E-4872-8F8C-B8DC3404F50C}" srcOrd="0" destOrd="0" presId="urn:microsoft.com/office/officeart/2005/8/layout/vList5"/>
    <dgm:cxn modelId="{AFE995A0-1BD3-4005-990D-366336EF2F87}" type="presParOf" srcId="{2418030E-24D5-40F9-B8E5-2E81EF63EAF6}" destId="{E3153AD8-78D4-4BF0-8ACA-F5894380285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EC85EE-5AFD-4BB4-9C12-25C7BF6382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2F1F9399-3B9B-486B-92DE-BF88DCE09B91}">
      <dgm:prSet phldrT="[Text]" custT="1"/>
      <dgm:spPr/>
      <dgm:t>
        <a:bodyPr/>
        <a:lstStyle/>
        <a:p>
          <a:r>
            <a:rPr lang="en-US" sz="2800" dirty="0"/>
            <a:t>Natural ventilation </a:t>
          </a:r>
        </a:p>
      </dgm:t>
    </dgm:pt>
    <dgm:pt modelId="{023E29C0-4FE7-40B4-8D87-6DD0835F6420}" type="parTrans" cxnId="{658B81B0-D336-45D6-89AA-2C08211268A9}">
      <dgm:prSet/>
      <dgm:spPr/>
      <dgm:t>
        <a:bodyPr/>
        <a:lstStyle/>
        <a:p>
          <a:endParaRPr lang="en-US"/>
        </a:p>
      </dgm:t>
    </dgm:pt>
    <dgm:pt modelId="{AE9C2CDD-CDA5-4CF7-A65E-575ABE31751F}" type="sibTrans" cxnId="{658B81B0-D336-45D6-89AA-2C08211268A9}">
      <dgm:prSet/>
      <dgm:spPr/>
      <dgm:t>
        <a:bodyPr/>
        <a:lstStyle/>
        <a:p>
          <a:endParaRPr lang="en-US"/>
        </a:p>
      </dgm:t>
    </dgm:pt>
    <dgm:pt modelId="{55E1248A-2A34-4A8D-B643-07A09F82973A}">
      <dgm:prSet phldrT="[Text]" custT="1"/>
      <dgm:spPr/>
      <dgm:t>
        <a:bodyPr/>
        <a:lstStyle/>
        <a:p>
          <a:r>
            <a:rPr lang="en-US" sz="2800" dirty="0"/>
            <a:t>Mechanical</a:t>
          </a:r>
          <a:r>
            <a:rPr lang="en-US" sz="4900" dirty="0"/>
            <a:t> </a:t>
          </a:r>
          <a:r>
            <a:rPr lang="en-US" sz="2800" dirty="0"/>
            <a:t>ventilation</a:t>
          </a:r>
          <a:r>
            <a:rPr lang="en-US" sz="4900" dirty="0"/>
            <a:t> </a:t>
          </a:r>
        </a:p>
      </dgm:t>
    </dgm:pt>
    <dgm:pt modelId="{C1547376-A4C4-4B1E-B75A-46625A25CDE5}" type="parTrans" cxnId="{8485FB6C-F97F-49E1-825F-C2F5E76DF43A}">
      <dgm:prSet/>
      <dgm:spPr/>
      <dgm:t>
        <a:bodyPr/>
        <a:lstStyle/>
        <a:p>
          <a:endParaRPr lang="en-US"/>
        </a:p>
      </dgm:t>
    </dgm:pt>
    <dgm:pt modelId="{CF82A9AD-4AA1-48E7-A2B2-08F50920DFBE}" type="sibTrans" cxnId="{8485FB6C-F97F-49E1-825F-C2F5E76DF43A}">
      <dgm:prSet/>
      <dgm:spPr/>
      <dgm:t>
        <a:bodyPr/>
        <a:lstStyle/>
        <a:p>
          <a:endParaRPr lang="en-US"/>
        </a:p>
      </dgm:t>
    </dgm:pt>
    <dgm:pt modelId="{57787FBF-266F-43CA-BAFA-C6F3E771516C}" type="pres">
      <dgm:prSet presAssocID="{70EC85EE-5AFD-4BB4-9C12-25C7BF638237}" presName="Name0" presStyleCnt="0">
        <dgm:presLayoutVars>
          <dgm:dir/>
          <dgm:resizeHandles val="exact"/>
        </dgm:presLayoutVars>
      </dgm:prSet>
      <dgm:spPr/>
    </dgm:pt>
    <dgm:pt modelId="{E36BD193-0531-4DD3-8B3D-58290212D26B}" type="pres">
      <dgm:prSet presAssocID="{2F1F9399-3B9B-486B-92DE-BF88DCE09B91}" presName="node" presStyleLbl="node1" presStyleIdx="0" presStyleCnt="2">
        <dgm:presLayoutVars>
          <dgm:bulletEnabled val="1"/>
        </dgm:presLayoutVars>
      </dgm:prSet>
      <dgm:spPr/>
    </dgm:pt>
    <dgm:pt modelId="{555468E9-D829-4839-BA53-3F0305DAD435}" type="pres">
      <dgm:prSet presAssocID="{AE9C2CDD-CDA5-4CF7-A65E-575ABE31751F}" presName="sibTrans" presStyleCnt="0"/>
      <dgm:spPr/>
    </dgm:pt>
    <dgm:pt modelId="{713206D8-5C93-49B1-8EAE-E4991B5A27BD}" type="pres">
      <dgm:prSet presAssocID="{55E1248A-2A34-4A8D-B643-07A09F82973A}" presName="node" presStyleLbl="node1" presStyleIdx="1" presStyleCnt="2">
        <dgm:presLayoutVars>
          <dgm:bulletEnabled val="1"/>
        </dgm:presLayoutVars>
      </dgm:prSet>
      <dgm:spPr/>
    </dgm:pt>
  </dgm:ptLst>
  <dgm:cxnLst>
    <dgm:cxn modelId="{8485FB6C-F97F-49E1-825F-C2F5E76DF43A}" srcId="{70EC85EE-5AFD-4BB4-9C12-25C7BF638237}" destId="{55E1248A-2A34-4A8D-B643-07A09F82973A}" srcOrd="1" destOrd="0" parTransId="{C1547376-A4C4-4B1E-B75A-46625A25CDE5}" sibTransId="{CF82A9AD-4AA1-48E7-A2B2-08F50920DFBE}"/>
    <dgm:cxn modelId="{7CB2736D-8483-4838-9976-1398A9B9FDBC}" type="presOf" srcId="{70EC85EE-5AFD-4BB4-9C12-25C7BF638237}" destId="{57787FBF-266F-43CA-BAFA-C6F3E771516C}" srcOrd="0" destOrd="0" presId="urn:microsoft.com/office/officeart/2005/8/layout/hList6"/>
    <dgm:cxn modelId="{658B81B0-D336-45D6-89AA-2C08211268A9}" srcId="{70EC85EE-5AFD-4BB4-9C12-25C7BF638237}" destId="{2F1F9399-3B9B-486B-92DE-BF88DCE09B91}" srcOrd="0" destOrd="0" parTransId="{023E29C0-4FE7-40B4-8D87-6DD0835F6420}" sibTransId="{AE9C2CDD-CDA5-4CF7-A65E-575ABE31751F}"/>
    <dgm:cxn modelId="{C8C9D6BC-D2A4-47B5-9EBD-64BE6A9420C4}" type="presOf" srcId="{55E1248A-2A34-4A8D-B643-07A09F82973A}" destId="{713206D8-5C93-49B1-8EAE-E4991B5A27BD}" srcOrd="0" destOrd="0" presId="urn:microsoft.com/office/officeart/2005/8/layout/hList6"/>
    <dgm:cxn modelId="{ABEB28D9-CAA1-4A3B-A39E-F2F053904BE6}" type="presOf" srcId="{2F1F9399-3B9B-486B-92DE-BF88DCE09B91}" destId="{E36BD193-0531-4DD3-8B3D-58290212D26B}" srcOrd="0" destOrd="0" presId="urn:microsoft.com/office/officeart/2005/8/layout/hList6"/>
    <dgm:cxn modelId="{94DC39E3-4F71-4CAD-91EC-1E25308FF05F}" type="presParOf" srcId="{57787FBF-266F-43CA-BAFA-C6F3E771516C}" destId="{E36BD193-0531-4DD3-8B3D-58290212D26B}" srcOrd="0" destOrd="0" presId="urn:microsoft.com/office/officeart/2005/8/layout/hList6"/>
    <dgm:cxn modelId="{5C58F62A-9FCC-41CA-86E9-3049227338F2}" type="presParOf" srcId="{57787FBF-266F-43CA-BAFA-C6F3E771516C}" destId="{555468E9-D829-4839-BA53-3F0305DAD435}" srcOrd="1" destOrd="0" presId="urn:microsoft.com/office/officeart/2005/8/layout/hList6"/>
    <dgm:cxn modelId="{7F5F2705-2FB8-49F2-A9F0-6A2CFD79E30B}" type="presParOf" srcId="{57787FBF-266F-43CA-BAFA-C6F3E771516C}" destId="{713206D8-5C93-49B1-8EAE-E4991B5A27BD}"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909708" y="1547191"/>
          <a:ext cx="2101786" cy="2101786"/>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Black" panose="020B0A04020102020204" pitchFamily="34" charset="0"/>
            </a:rPr>
            <a:t>Wisdom</a:t>
          </a:r>
        </a:p>
      </dsp:txBody>
      <dsp:txXfrm>
        <a:off x="2332260" y="2039524"/>
        <a:ext cx="1256682" cy="1080362"/>
      </dsp:txXfrm>
    </dsp:sp>
    <dsp:sp modelId="{93300324-D62F-4E58-B882-734182BDB462}">
      <dsp:nvSpPr>
        <dsp:cNvPr id="0" name=""/>
        <dsp:cNvSpPr/>
      </dsp:nvSpPr>
      <dsp:spPr>
        <a:xfrm>
          <a:off x="876021" y="1092134"/>
          <a:ext cx="1528572" cy="1528572"/>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Black" panose="020B0A04020102020204" pitchFamily="34" charset="0"/>
            </a:rPr>
            <a:t>Truth</a:t>
          </a:r>
          <a:r>
            <a:rPr lang="en-US" sz="1500" kern="1200"/>
            <a:t> </a:t>
          </a:r>
        </a:p>
      </dsp:txBody>
      <dsp:txXfrm>
        <a:off x="1260844" y="1479282"/>
        <a:ext cx="758926" cy="754276"/>
      </dsp:txXfrm>
    </dsp:sp>
    <dsp:sp modelId="{59EDF28D-6C67-49D0-B5A1-DE5C3CBA2292}">
      <dsp:nvSpPr>
        <dsp:cNvPr id="0" name=""/>
        <dsp:cNvSpPr/>
      </dsp:nvSpPr>
      <dsp:spPr>
        <a:xfrm rot="20700000">
          <a:off x="1508517" y="168298"/>
          <a:ext cx="1497688" cy="1497688"/>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Black" panose="020B0A04020102020204" pitchFamily="34" charset="0"/>
            </a:rPr>
            <a:t>Servic</a:t>
          </a:r>
          <a:r>
            <a:rPr lang="en-US" sz="1500" kern="1200">
              <a:latin typeface="Arial Black" panose="020B0A04020102020204" pitchFamily="34" charset="0"/>
            </a:rPr>
            <a:t>e</a:t>
          </a:r>
          <a:r>
            <a:rPr lang="en-US" sz="1500" kern="1200"/>
            <a:t> </a:t>
          </a:r>
        </a:p>
      </dsp:txBody>
      <dsp:txXfrm rot="-20700000">
        <a:off x="1837004" y="496785"/>
        <a:ext cx="840714" cy="840714"/>
      </dsp:txXfrm>
    </dsp:sp>
    <dsp:sp modelId="{398423B3-DD54-4226-99D7-017EFC1488DF}">
      <dsp:nvSpPr>
        <dsp:cNvPr id="0" name=""/>
        <dsp:cNvSpPr/>
      </dsp:nvSpPr>
      <dsp:spPr>
        <a:xfrm>
          <a:off x="1709557" y="1404783"/>
          <a:ext cx="2690286" cy="2690286"/>
        </a:xfrm>
        <a:prstGeom prst="circularArrow">
          <a:avLst>
            <a:gd name="adj1" fmla="val 4687"/>
            <a:gd name="adj2" fmla="val 299029"/>
            <a:gd name="adj3" fmla="val 2506701"/>
            <a:gd name="adj4" fmla="val 15881817"/>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381653" y="886242"/>
          <a:ext cx="1954661" cy="195466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1162086" y="-158151"/>
          <a:ext cx="2107518" cy="210751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C244D-2A05-4035-8A14-6ED6BFB85867}">
      <dsp:nvSpPr>
        <dsp:cNvPr id="0" name=""/>
        <dsp:cNvSpPr/>
      </dsp:nvSpPr>
      <dsp:spPr>
        <a:xfrm>
          <a:off x="219063" y="1428046"/>
          <a:ext cx="1339387" cy="13393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C6BDAE-3158-470D-8E39-942BACCF62A4}">
      <dsp:nvSpPr>
        <dsp:cNvPr id="0" name=""/>
        <dsp:cNvSpPr/>
      </dsp:nvSpPr>
      <dsp:spPr>
        <a:xfrm>
          <a:off x="500335" y="1709318"/>
          <a:ext cx="776844" cy="7768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EDD20-BC4B-46A7-8D1A-0E6C474E8D77}">
      <dsp:nvSpPr>
        <dsp:cNvPr id="0" name=""/>
        <dsp:cNvSpPr/>
      </dsp:nvSpPr>
      <dsp:spPr>
        <a:xfrm>
          <a:off x="1845463" y="1428046"/>
          <a:ext cx="3157128" cy="133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Introduction of chemicals, particulate matters, biological materials that cause harm or discomfort to humans or other living organisms or damages the nature into the atmosphere . </a:t>
          </a:r>
        </a:p>
      </dsp:txBody>
      <dsp:txXfrm>
        <a:off x="1845463" y="1428046"/>
        <a:ext cx="3157128" cy="1339387"/>
      </dsp:txXfrm>
    </dsp:sp>
    <dsp:sp modelId="{1B4401BD-22C4-45AF-ABBE-177EDD436117}">
      <dsp:nvSpPr>
        <dsp:cNvPr id="0" name=""/>
        <dsp:cNvSpPr/>
      </dsp:nvSpPr>
      <dsp:spPr>
        <a:xfrm>
          <a:off x="5552696" y="1428046"/>
          <a:ext cx="1339387" cy="13393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170EF-CDDB-4E39-B907-6C19C0C3298E}">
      <dsp:nvSpPr>
        <dsp:cNvPr id="0" name=""/>
        <dsp:cNvSpPr/>
      </dsp:nvSpPr>
      <dsp:spPr>
        <a:xfrm>
          <a:off x="5833968" y="1709318"/>
          <a:ext cx="776844" cy="7768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2504F-B8CB-46B9-BF7F-967026232C87}">
      <dsp:nvSpPr>
        <dsp:cNvPr id="0" name=""/>
        <dsp:cNvSpPr/>
      </dsp:nvSpPr>
      <dsp:spPr>
        <a:xfrm>
          <a:off x="7179096" y="1428046"/>
          <a:ext cx="3157128" cy="133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Air pollution either emitted into the atmosphere or formed within the atmosphere itself.</a:t>
          </a:r>
        </a:p>
      </dsp:txBody>
      <dsp:txXfrm>
        <a:off x="7179096" y="1428046"/>
        <a:ext cx="3157128" cy="1339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75D6D-6959-457C-BECB-AB7E5A04C50A}">
      <dsp:nvSpPr>
        <dsp:cNvPr id="0" name=""/>
        <dsp:cNvSpPr/>
      </dsp:nvSpPr>
      <dsp:spPr>
        <a:xfrm>
          <a:off x="3154210" y="1469"/>
          <a:ext cx="7403139" cy="1165452"/>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Emitted directly into the air from a source like factory chimney or an exhaust pipe or suspension of contaminated dusts by wind.</a:t>
          </a:r>
        </a:p>
      </dsp:txBody>
      <dsp:txXfrm>
        <a:off x="3154210" y="147151"/>
        <a:ext cx="6966095" cy="874089"/>
      </dsp:txXfrm>
    </dsp:sp>
    <dsp:sp modelId="{788BF2B2-390C-4A2D-9683-BF38CDB18F0D}">
      <dsp:nvSpPr>
        <dsp:cNvPr id="0" name=""/>
        <dsp:cNvSpPr/>
      </dsp:nvSpPr>
      <dsp:spPr>
        <a:xfrm>
          <a:off x="5874" y="1469"/>
          <a:ext cx="3148336" cy="11654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Primary air pollutants</a:t>
          </a:r>
          <a:r>
            <a:rPr lang="en-US" sz="2000" kern="1200" dirty="0"/>
            <a:t> </a:t>
          </a:r>
        </a:p>
      </dsp:txBody>
      <dsp:txXfrm>
        <a:off x="62767" y="58362"/>
        <a:ext cx="3034550" cy="1051666"/>
      </dsp:txXfrm>
    </dsp:sp>
    <dsp:sp modelId="{7DA4924E-83D5-4594-9260-BCA92A3B492B}">
      <dsp:nvSpPr>
        <dsp:cNvPr id="0" name=""/>
        <dsp:cNvSpPr/>
      </dsp:nvSpPr>
      <dsp:spPr>
        <a:xfrm>
          <a:off x="3214111" y="1283466"/>
          <a:ext cx="7345231" cy="1165452"/>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formed by chemical  reactions of primary pollutants with natural components of air </a:t>
          </a:r>
          <a:r>
            <a:rPr lang="en-US" sz="2000" kern="1200" dirty="0" err="1"/>
            <a:t>e.g</a:t>
          </a:r>
          <a:r>
            <a:rPr lang="en-US" sz="2000" kern="1200" dirty="0"/>
            <a:t>, ozone  </a:t>
          </a:r>
        </a:p>
      </dsp:txBody>
      <dsp:txXfrm>
        <a:off x="3214111" y="1429148"/>
        <a:ext cx="6908187" cy="874089"/>
      </dsp:txXfrm>
    </dsp:sp>
    <dsp:sp modelId="{65AF83E9-E985-448D-888C-15275D3B1C52}">
      <dsp:nvSpPr>
        <dsp:cNvPr id="0" name=""/>
        <dsp:cNvSpPr/>
      </dsp:nvSpPr>
      <dsp:spPr>
        <a:xfrm>
          <a:off x="3881" y="1283466"/>
          <a:ext cx="3210230" cy="11654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Secondary air pollutants</a:t>
          </a:r>
          <a:endParaRPr lang="en-US" sz="2000" kern="1200" dirty="0"/>
        </a:p>
      </dsp:txBody>
      <dsp:txXfrm>
        <a:off x="60774" y="1340359"/>
        <a:ext cx="3096444" cy="1051666"/>
      </dsp:txXfrm>
    </dsp:sp>
    <dsp:sp modelId="{ACD324A6-B2A5-4F5C-A0E8-351C18A35DE5}">
      <dsp:nvSpPr>
        <dsp:cNvPr id="0" name=""/>
        <dsp:cNvSpPr/>
      </dsp:nvSpPr>
      <dsp:spPr>
        <a:xfrm>
          <a:off x="3151974" y="2564030"/>
          <a:ext cx="7411250" cy="1165452"/>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None/>
          </a:pPr>
          <a:r>
            <a:rPr lang="en-US" sz="2000" kern="1200" dirty="0" err="1"/>
            <a:t>e.g</a:t>
          </a:r>
          <a:r>
            <a:rPr lang="en-US" sz="2000" kern="1200" dirty="0"/>
            <a:t>, </a:t>
          </a:r>
          <a:r>
            <a:rPr lang="en-US" sz="2000" kern="1200" dirty="0" err="1"/>
            <a:t>sulphur</a:t>
          </a:r>
          <a:r>
            <a:rPr lang="en-US" sz="2000" kern="1200" dirty="0"/>
            <a:t> dioxide, nitrogen dioxide and carbon mono oxide.</a:t>
          </a:r>
        </a:p>
      </dsp:txBody>
      <dsp:txXfrm>
        <a:off x="3151974" y="2709712"/>
        <a:ext cx="6974206" cy="874089"/>
      </dsp:txXfrm>
    </dsp:sp>
    <dsp:sp modelId="{6A61CBAF-D0A7-4BFF-BA0A-DC293FE13BB2}">
      <dsp:nvSpPr>
        <dsp:cNvPr id="0" name=""/>
        <dsp:cNvSpPr/>
      </dsp:nvSpPr>
      <dsp:spPr>
        <a:xfrm>
          <a:off x="0" y="2564030"/>
          <a:ext cx="3143014" cy="11654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Gaseous air pollutant</a:t>
          </a:r>
          <a:endParaRPr lang="en-US" sz="2000" kern="1200" dirty="0"/>
        </a:p>
      </dsp:txBody>
      <dsp:txXfrm>
        <a:off x="56893" y="2620923"/>
        <a:ext cx="3029228" cy="1051666"/>
      </dsp:txXfrm>
    </dsp:sp>
    <dsp:sp modelId="{1BB9FD6E-DF25-4D1D-8406-55A98F64F265}">
      <dsp:nvSpPr>
        <dsp:cNvPr id="0" name=""/>
        <dsp:cNvSpPr/>
      </dsp:nvSpPr>
      <dsp:spPr>
        <a:xfrm>
          <a:off x="3212831" y="3848930"/>
          <a:ext cx="7350393" cy="1165452"/>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Solid or liquid suspended in air.</a:t>
          </a:r>
        </a:p>
      </dsp:txBody>
      <dsp:txXfrm>
        <a:off x="3212831" y="3994612"/>
        <a:ext cx="6913349" cy="874089"/>
      </dsp:txXfrm>
    </dsp:sp>
    <dsp:sp modelId="{D83B6E25-1F1D-41E6-9592-E3DC85C036D0}">
      <dsp:nvSpPr>
        <dsp:cNvPr id="0" name=""/>
        <dsp:cNvSpPr/>
      </dsp:nvSpPr>
      <dsp:spPr>
        <a:xfrm>
          <a:off x="0" y="3848930"/>
          <a:ext cx="3208203" cy="11654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Particulate air pollutants </a:t>
          </a:r>
        </a:p>
      </dsp:txBody>
      <dsp:txXfrm>
        <a:off x="56893" y="3905823"/>
        <a:ext cx="3094417" cy="1051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B0488-B445-48D6-8B0C-52C325FA9CB1}">
      <dsp:nvSpPr>
        <dsp:cNvPr id="0" name=""/>
        <dsp:cNvSpPr/>
      </dsp:nvSpPr>
      <dsp:spPr>
        <a:xfrm rot="16200000">
          <a:off x="-1141972" y="1143462"/>
          <a:ext cx="4947957" cy="2661032"/>
        </a:xfrm>
        <a:prstGeom prst="flowChartManualOperation">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kern="1200" dirty="0"/>
            <a:t>Local scale:</a:t>
          </a:r>
        </a:p>
        <a:p>
          <a:pPr marL="0" lvl="0" indent="0" algn="ctr" defTabSz="800100">
            <a:lnSpc>
              <a:spcPct val="90000"/>
            </a:lnSpc>
            <a:spcBef>
              <a:spcPct val="0"/>
            </a:spcBef>
            <a:spcAft>
              <a:spcPct val="35000"/>
            </a:spcAft>
            <a:buNone/>
          </a:pPr>
          <a:r>
            <a:rPr lang="en-US" sz="1800" kern="1200" dirty="0"/>
            <a:t>some pollutants by virtue of their source or having short atmospheric life are only encountered in appreciable concentration near source </a:t>
          </a:r>
          <a:r>
            <a:rPr lang="en-US" sz="1800" kern="1200" dirty="0" err="1"/>
            <a:t>e.g</a:t>
          </a:r>
          <a:r>
            <a:rPr lang="en-US" sz="1800" kern="1200" dirty="0"/>
            <a:t>, burning biomass fuel</a:t>
          </a:r>
          <a:endParaRPr lang="en-US" sz="1800" b="1" kern="1200" dirty="0"/>
        </a:p>
      </dsp:txBody>
      <dsp:txXfrm rot="5400000">
        <a:off x="1490" y="989591"/>
        <a:ext cx="2661032" cy="2968775"/>
      </dsp:txXfrm>
    </dsp:sp>
    <dsp:sp modelId="{997E4F5A-6026-4C10-9AB8-58A0C7013F4A}">
      <dsp:nvSpPr>
        <dsp:cNvPr id="0" name=""/>
        <dsp:cNvSpPr/>
      </dsp:nvSpPr>
      <dsp:spPr>
        <a:xfrm rot="16200000">
          <a:off x="1632518" y="1218348"/>
          <a:ext cx="4947957" cy="2511260"/>
        </a:xfrm>
        <a:prstGeom prst="flowChartManualOperation">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kern="1200" dirty="0"/>
            <a:t>Urban scale</a:t>
          </a:r>
          <a:r>
            <a:rPr lang="en-US" sz="1800" kern="1200" dirty="0"/>
            <a:t>:</a:t>
          </a:r>
        </a:p>
        <a:p>
          <a:pPr marL="0" lvl="0" indent="0" algn="ctr" defTabSz="800100">
            <a:lnSpc>
              <a:spcPct val="90000"/>
            </a:lnSpc>
            <a:spcBef>
              <a:spcPct val="0"/>
            </a:spcBef>
            <a:spcAft>
              <a:spcPct val="35000"/>
            </a:spcAft>
            <a:buNone/>
          </a:pPr>
          <a:r>
            <a:rPr lang="en-US" sz="1800" kern="1200" dirty="0"/>
            <a:t>Nitrogen oxide, CO, generated by road traffic are present in high concentrations </a:t>
          </a:r>
        </a:p>
      </dsp:txBody>
      <dsp:txXfrm rot="5400000">
        <a:off x="2850866" y="989591"/>
        <a:ext cx="2511260" cy="2968775"/>
      </dsp:txXfrm>
    </dsp:sp>
    <dsp:sp modelId="{470D5AEB-0A8C-48F5-BFDC-DB2CA37DD84F}">
      <dsp:nvSpPr>
        <dsp:cNvPr id="0" name=""/>
        <dsp:cNvSpPr/>
      </dsp:nvSpPr>
      <dsp:spPr>
        <a:xfrm rot="16200000">
          <a:off x="4332123" y="1218348"/>
          <a:ext cx="4947957" cy="2511260"/>
        </a:xfrm>
        <a:prstGeom prst="flowChartManualOperation">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kern="1200" dirty="0"/>
            <a:t>Regional scale</a:t>
          </a:r>
          <a:r>
            <a:rPr lang="en-US" sz="1800" kern="1200" dirty="0"/>
            <a:t>: </a:t>
          </a:r>
        </a:p>
        <a:p>
          <a:pPr marL="0" lvl="0" indent="0" algn="ctr" defTabSz="800100">
            <a:lnSpc>
              <a:spcPct val="90000"/>
            </a:lnSpc>
            <a:spcBef>
              <a:spcPct val="0"/>
            </a:spcBef>
            <a:spcAft>
              <a:spcPct val="35000"/>
            </a:spcAft>
            <a:buNone/>
          </a:pPr>
          <a:r>
            <a:rPr lang="en-US" sz="1800" kern="1200" dirty="0"/>
            <a:t>gas-phase pollutants such as ozone have atmospheric lifetime of days </a:t>
          </a:r>
          <a:r>
            <a:rPr lang="en-US" sz="1800" kern="1200" dirty="0" err="1"/>
            <a:t>e.g</a:t>
          </a:r>
          <a:r>
            <a:rPr lang="en-US" sz="1800" kern="1200" dirty="0"/>
            <a:t>, sulphates and ozone can travel thousands of kilometer as long-range transport</a:t>
          </a:r>
        </a:p>
      </dsp:txBody>
      <dsp:txXfrm rot="5400000">
        <a:off x="5550471" y="989591"/>
        <a:ext cx="2511260" cy="2968775"/>
      </dsp:txXfrm>
    </dsp:sp>
    <dsp:sp modelId="{F4448A5D-A480-4144-B09C-3E78B357B237}">
      <dsp:nvSpPr>
        <dsp:cNvPr id="0" name=""/>
        <dsp:cNvSpPr/>
      </dsp:nvSpPr>
      <dsp:spPr>
        <a:xfrm rot="16200000">
          <a:off x="7080717" y="1203054"/>
          <a:ext cx="4880565" cy="2541847"/>
        </a:xfrm>
        <a:prstGeom prst="flowChartManualOperation">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kern="1200" dirty="0"/>
            <a:t>Global scale</a:t>
          </a:r>
          <a:r>
            <a:rPr lang="en-US" sz="1800" kern="1200" dirty="0"/>
            <a:t>: pollutants associated with greenhouse effect have atmospheric lifetime of years and capable of distribution globally </a:t>
          </a:r>
          <a:r>
            <a:rPr lang="en-US" sz="1800" kern="1200" dirty="0" err="1"/>
            <a:t>e.g</a:t>
          </a:r>
          <a:r>
            <a:rPr lang="en-US" sz="1800" kern="1200" dirty="0"/>
            <a:t> CH</a:t>
          </a:r>
          <a:r>
            <a:rPr lang="en-US" sz="1800" kern="1200" baseline="-25000" dirty="0"/>
            <a:t>4</a:t>
          </a:r>
          <a:r>
            <a:rPr lang="en-US" sz="1800" kern="1200" dirty="0"/>
            <a:t>. CO</a:t>
          </a:r>
          <a:r>
            <a:rPr lang="en-US" sz="1800" kern="1200" baseline="-25000" dirty="0"/>
            <a:t>2</a:t>
          </a:r>
        </a:p>
      </dsp:txBody>
      <dsp:txXfrm rot="5400000">
        <a:off x="8250076" y="1009808"/>
        <a:ext cx="2541847" cy="29283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472F9-F879-444D-AD20-8F29313C2E39}">
      <dsp:nvSpPr>
        <dsp:cNvPr id="0" name=""/>
        <dsp:cNvSpPr/>
      </dsp:nvSpPr>
      <dsp:spPr>
        <a:xfrm rot="5400000">
          <a:off x="5903674" y="-3206345"/>
          <a:ext cx="1715413" cy="823233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i="0" u="none" strike="noStrike" kern="1200" baseline="0" dirty="0">
              <a:latin typeface="+mn-lt"/>
            </a:rPr>
            <a:t>Minimal fresh air supply ranging from 300 to 3,000 </a:t>
          </a:r>
          <a:r>
            <a:rPr lang="en-US" sz="2400" b="0" i="0" u="none" strike="noStrike" kern="1200" baseline="0" dirty="0" err="1">
              <a:latin typeface="+mn-lt"/>
            </a:rPr>
            <a:t>c.Ft</a:t>
          </a:r>
          <a:r>
            <a:rPr lang="en-US" sz="2400" b="0" i="0" u="none" strike="noStrike" kern="1200" baseline="0" dirty="0">
              <a:latin typeface="+mn-lt"/>
            </a:rPr>
            <a:t>. Per hour per person</a:t>
          </a:r>
          <a:endParaRPr lang="en-US" sz="2400" kern="1200" dirty="0">
            <a:latin typeface="+mn-lt"/>
          </a:endParaRPr>
        </a:p>
      </dsp:txBody>
      <dsp:txXfrm rot="-5400000">
        <a:off x="2645212" y="135857"/>
        <a:ext cx="8148598" cy="1547933"/>
      </dsp:txXfrm>
    </dsp:sp>
    <dsp:sp modelId="{8BCFE964-9A65-46FC-A645-3395B62480B0}">
      <dsp:nvSpPr>
        <dsp:cNvPr id="0" name=""/>
        <dsp:cNvSpPr/>
      </dsp:nvSpPr>
      <dsp:spPr>
        <a:xfrm>
          <a:off x="1548" y="84677"/>
          <a:ext cx="2637292" cy="15473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Cubic space </a:t>
          </a:r>
        </a:p>
      </dsp:txBody>
      <dsp:txXfrm>
        <a:off x="77084" y="160213"/>
        <a:ext cx="2486220" cy="1396294"/>
      </dsp:txXfrm>
    </dsp:sp>
    <dsp:sp modelId="{DD418D6C-DB95-454C-9D90-8E19D16FBDA5}">
      <dsp:nvSpPr>
        <dsp:cNvPr id="0" name=""/>
        <dsp:cNvSpPr/>
      </dsp:nvSpPr>
      <dsp:spPr>
        <a:xfrm rot="5400000">
          <a:off x="5958416" y="-1361758"/>
          <a:ext cx="1715413" cy="8122853"/>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Living room there should be 2 or 3 air changes in one hour</a:t>
          </a:r>
        </a:p>
        <a:p>
          <a:pPr marL="228600" lvl="1" indent="-228600" algn="l" defTabSz="1066800">
            <a:lnSpc>
              <a:spcPct val="90000"/>
            </a:lnSpc>
            <a:spcBef>
              <a:spcPct val="0"/>
            </a:spcBef>
            <a:spcAft>
              <a:spcPct val="15000"/>
            </a:spcAft>
            <a:buChar char="•"/>
          </a:pPr>
          <a:r>
            <a:rPr lang="en-US" sz="2400" kern="1200" dirty="0"/>
            <a:t> In work rooms and assemblies 4 to 6 air changes. </a:t>
          </a:r>
        </a:p>
      </dsp:txBody>
      <dsp:txXfrm rot="-5400000">
        <a:off x="2754696" y="1925702"/>
        <a:ext cx="8039113" cy="1547933"/>
      </dsp:txXfrm>
    </dsp:sp>
    <dsp:sp modelId="{D017A8F2-6EF7-4BBB-ACBA-C98929BC16A0}">
      <dsp:nvSpPr>
        <dsp:cNvPr id="0" name=""/>
        <dsp:cNvSpPr/>
      </dsp:nvSpPr>
      <dsp:spPr>
        <a:xfrm>
          <a:off x="1548" y="2059718"/>
          <a:ext cx="2751599" cy="124253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Air change </a:t>
          </a:r>
        </a:p>
      </dsp:txBody>
      <dsp:txXfrm>
        <a:off x="62204" y="2120374"/>
        <a:ext cx="2630287" cy="1121226"/>
      </dsp:txXfrm>
    </dsp:sp>
    <dsp:sp modelId="{E3153AD8-78D4-4BF0-8ACA-F5894380285D}">
      <dsp:nvSpPr>
        <dsp:cNvPr id="0" name=""/>
        <dsp:cNvSpPr/>
      </dsp:nvSpPr>
      <dsp:spPr>
        <a:xfrm rot="5400000">
          <a:off x="5975997" y="462565"/>
          <a:ext cx="1715413" cy="808209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a:t>The optimum floor space requirements per person vary from 50 to 100 </a:t>
          </a:r>
          <a:r>
            <a:rPr lang="en-US" sz="2400" kern="1200" dirty="0" err="1"/>
            <a:t>sq.ft</a:t>
          </a:r>
          <a:endParaRPr lang="en-US" sz="2400" kern="1200" dirty="0"/>
        </a:p>
      </dsp:txBody>
      <dsp:txXfrm rot="-5400000">
        <a:off x="2792655" y="3729647"/>
        <a:ext cx="7998357" cy="1547933"/>
      </dsp:txXfrm>
    </dsp:sp>
    <dsp:sp modelId="{27BC6A1B-9E8E-4872-8F8C-B8DC3404F50C}">
      <dsp:nvSpPr>
        <dsp:cNvPr id="0" name=""/>
        <dsp:cNvSpPr/>
      </dsp:nvSpPr>
      <dsp:spPr>
        <a:xfrm>
          <a:off x="1548" y="3768902"/>
          <a:ext cx="2791107" cy="146942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Floor space </a:t>
          </a:r>
        </a:p>
      </dsp:txBody>
      <dsp:txXfrm>
        <a:off x="73279" y="3840633"/>
        <a:ext cx="2647645" cy="1325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BD193-0531-4DD3-8B3D-58290212D26B}">
      <dsp:nvSpPr>
        <dsp:cNvPr id="0" name=""/>
        <dsp:cNvSpPr/>
      </dsp:nvSpPr>
      <dsp:spPr>
        <a:xfrm rot="16200000">
          <a:off x="60378" y="-55900"/>
          <a:ext cx="4195762" cy="4307563"/>
        </a:xfrm>
        <a:prstGeom prst="flowChartManualOperati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a:t>Natural ventilation </a:t>
          </a:r>
        </a:p>
      </dsp:txBody>
      <dsp:txXfrm rot="5400000">
        <a:off x="4478" y="839152"/>
        <a:ext cx="4307563" cy="2517458"/>
      </dsp:txXfrm>
    </dsp:sp>
    <dsp:sp modelId="{713206D8-5C93-49B1-8EAE-E4991B5A27BD}">
      <dsp:nvSpPr>
        <dsp:cNvPr id="0" name=""/>
        <dsp:cNvSpPr/>
      </dsp:nvSpPr>
      <dsp:spPr>
        <a:xfrm rot="16200000">
          <a:off x="4691009" y="-55900"/>
          <a:ext cx="4195762" cy="4307563"/>
        </a:xfrm>
        <a:prstGeom prst="flowChartManualOperati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a:t>Mechanical</a:t>
          </a:r>
          <a:r>
            <a:rPr lang="en-US" sz="4900" kern="1200" dirty="0"/>
            <a:t> </a:t>
          </a:r>
          <a:r>
            <a:rPr lang="en-US" sz="2800" kern="1200" dirty="0"/>
            <a:t>ventilation</a:t>
          </a:r>
          <a:r>
            <a:rPr lang="en-US" sz="4900" kern="1200" dirty="0"/>
            <a:t> </a:t>
          </a:r>
        </a:p>
      </dsp:txBody>
      <dsp:txXfrm rot="5400000">
        <a:off x="4635109" y="839152"/>
        <a:ext cx="4307563" cy="2517458"/>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C2A69-0D86-41D7-86B2-C9513BE50433}"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EBF35-B329-4144-B583-BD2D46D49372}" type="slidenum">
              <a:rPr lang="en-US" smtClean="0"/>
              <a:t>‹#›</a:t>
            </a:fld>
            <a:endParaRPr lang="en-US"/>
          </a:p>
        </p:txBody>
      </p:sp>
    </p:spTree>
    <p:extLst>
      <p:ext uri="{BB962C8B-B14F-4D97-AF65-F5344CB8AC3E}">
        <p14:creationId xmlns:p14="http://schemas.microsoft.com/office/powerpoint/2010/main" val="101738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EBF35-B329-4144-B583-BD2D46D49372}" type="slidenum">
              <a:rPr lang="en-US" smtClean="0"/>
              <a:t>5</a:t>
            </a:fld>
            <a:endParaRPr lang="en-US"/>
          </a:p>
        </p:txBody>
      </p:sp>
    </p:spTree>
    <p:extLst>
      <p:ext uri="{BB962C8B-B14F-4D97-AF65-F5344CB8AC3E}">
        <p14:creationId xmlns:p14="http://schemas.microsoft.com/office/powerpoint/2010/main" val="368934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2A9311-7ED2-41CE-B8A0-7F217D231D51}" type="slidenum">
              <a:rPr lang="en-US" smtClean="0"/>
              <a:pPr/>
              <a:t>31</a:t>
            </a:fld>
            <a:endParaRPr lang="en-US"/>
          </a:p>
        </p:txBody>
      </p:sp>
    </p:spTree>
    <p:extLst>
      <p:ext uri="{BB962C8B-B14F-4D97-AF65-F5344CB8AC3E}">
        <p14:creationId xmlns:p14="http://schemas.microsoft.com/office/powerpoint/2010/main" val="377466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153F0C-2137-4183-BEF5-101CB9B52C3A}"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147973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08183B-5717-4AAC-B671-30166A65C23C}"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2229570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FC752A1-677A-4AC1-9A66-C976DD5E2498}"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2137573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760A750-3059-4543-B240-BD8B0DE050F9}"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FDD4-F465-4897-97C3-B78E8A9C308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45891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EA065-C281-49E5-92B9-AFBEB69EDCA8}"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3961901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E24B47-A442-42B0-9046-5CAD5AA1C47E}" type="datetime1">
              <a:rPr lang="en-US" smtClean="0"/>
              <a:t>2/3/2025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1980766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BCFC7B-A89C-4C4C-BF78-6CA8FA678AB4}" type="datetime1">
              <a:rPr lang="en-US" smtClean="0"/>
              <a:t>2/3/2025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278505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DF665-60B1-4FB1-B899-1A34C6E8D4D0}"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1575125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0AA7C-F808-4EBB-8689-8CC53C56E275}"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118970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BE5B6C2-3041-4883-A703-F0BCFC0C7987}"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366592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0557E-2118-418E-AF3E-DB77E5AD1C41}"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90636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ADF5B9-6C3B-4002-BFD6-D699AD77926A}"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196074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1F454F-304F-4A82-B561-F73207E38872}" type="datetime1">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138770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71B6802-EF87-44FB-9ACD-E72B1D3B602E}" type="datetime1">
              <a:rPr lang="en-US" smtClean="0"/>
              <a:t>2/3/2025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415112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146941A-ADE1-47B8-B6DD-FDC960F11887}" type="datetime1">
              <a:rPr lang="en-US" smtClean="0"/>
              <a:t>2/3/2025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10552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F4AA24D-0CAD-4D68-BDC8-C397A2CF0335}" type="datetime1">
              <a:rPr lang="en-US" smtClean="0"/>
              <a:t>2/3/2025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207766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FCAB7B-44B4-43A1-993C-868E17E6D908}"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AFDD4-F465-4897-97C3-B78E8A9C3084}" type="slidenum">
              <a:rPr lang="en-US" smtClean="0"/>
              <a:t>‹#›</a:t>
            </a:fld>
            <a:endParaRPr lang="en-US"/>
          </a:p>
        </p:txBody>
      </p:sp>
    </p:spTree>
    <p:extLst>
      <p:ext uri="{BB962C8B-B14F-4D97-AF65-F5344CB8AC3E}">
        <p14:creationId xmlns:p14="http://schemas.microsoft.com/office/powerpoint/2010/main" val="82218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AA167E-E3B7-4622-8CDB-E845DD43B16C}" type="datetime1">
              <a:rPr lang="en-US" smtClean="0"/>
              <a:t>2/3/2025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90AFDD4-F465-4897-97C3-B78E8A9C3084}" type="slidenum">
              <a:rPr lang="en-US" smtClean="0"/>
              <a:t>‹#›</a:t>
            </a:fld>
            <a:endParaRPr lang="en-US"/>
          </a:p>
        </p:txBody>
      </p:sp>
    </p:spTree>
    <p:extLst>
      <p:ext uri="{BB962C8B-B14F-4D97-AF65-F5344CB8AC3E}">
        <p14:creationId xmlns:p14="http://schemas.microsoft.com/office/powerpoint/2010/main" val="3406158527"/>
      </p:ext>
    </p:extLst>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leanairfund.org/news-item/ai-wearables-innovative-tech/"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tandfonline.com/doi/abs/10.1080/14733315.2008.11683785"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5" descr="bismillah3_jpg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605635C-CC4C-67FA-18F1-8FAEC87A5778}"/>
              </a:ext>
            </a:extLst>
          </p:cNvPr>
          <p:cNvSpPr>
            <a:spLocks noGrp="1"/>
          </p:cNvSpPr>
          <p:nvPr>
            <p:ph type="sldNum" sz="quarter" idx="12"/>
          </p:nvPr>
        </p:nvSpPr>
        <p:spPr/>
        <p:txBody>
          <a:bodyPr/>
          <a:lstStyle/>
          <a:p>
            <a:fld id="{F90AFDD4-F465-4897-97C3-B78E8A9C3084}" type="slidenum">
              <a:rPr lang="en-US" smtClean="0"/>
              <a:t>1</a:t>
            </a:fld>
            <a:endParaRPr lang="en-US"/>
          </a:p>
        </p:txBody>
      </p:sp>
    </p:spTree>
    <p:extLst>
      <p:ext uri="{BB962C8B-B14F-4D97-AF65-F5344CB8AC3E}">
        <p14:creationId xmlns:p14="http://schemas.microsoft.com/office/powerpoint/2010/main" val="5986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DE00-86D8-6AF8-93BE-144BCCDA8DD4}"/>
              </a:ext>
            </a:extLst>
          </p:cNvPr>
          <p:cNvSpPr>
            <a:spLocks noGrp="1"/>
          </p:cNvSpPr>
          <p:nvPr>
            <p:ph type="title"/>
          </p:nvPr>
        </p:nvSpPr>
        <p:spPr/>
        <p:txBody>
          <a:bodyPr/>
          <a:lstStyle/>
          <a:p>
            <a:pPr>
              <a:defRPr/>
            </a:pPr>
            <a:r>
              <a:rPr lang="en-US" sz="3200" b="1" dirty="0">
                <a:solidFill>
                  <a:schemeClr val="tx1"/>
                </a:solidFill>
                <a:cs typeface="Arial"/>
              </a:rPr>
              <a:t>Air of occupied room (vitiated air)</a:t>
            </a:r>
            <a:endParaRPr lang="en-US" sz="3200" dirty="0"/>
          </a:p>
        </p:txBody>
      </p:sp>
      <p:sp>
        <p:nvSpPr>
          <p:cNvPr id="3" name="Content Placeholder 2">
            <a:extLst>
              <a:ext uri="{FF2B5EF4-FFF2-40B4-BE49-F238E27FC236}">
                <a16:creationId xmlns:a16="http://schemas.microsoft.com/office/drawing/2014/main" id="{254510C6-7A90-DDD9-CA79-7B8BE9793D1A}"/>
              </a:ext>
            </a:extLst>
          </p:cNvPr>
          <p:cNvSpPr>
            <a:spLocks noGrp="1"/>
          </p:cNvSpPr>
          <p:nvPr>
            <p:ph idx="1"/>
          </p:nvPr>
        </p:nvSpPr>
        <p:spPr>
          <a:xfrm>
            <a:off x="1103312" y="1504952"/>
            <a:ext cx="8946541" cy="4743448"/>
          </a:xfrm>
        </p:spPr>
        <p:txBody>
          <a:bodyPr>
            <a:normAutofit/>
          </a:bodyPr>
          <a:lstStyle/>
          <a:p>
            <a:pPr eaLnBrk="1" hangingPunct="1">
              <a:lnSpc>
                <a:spcPct val="80000"/>
              </a:lnSpc>
              <a:defRPr/>
            </a:pPr>
            <a:r>
              <a:rPr lang="en-US" sz="2400" b="1" dirty="0">
                <a:solidFill>
                  <a:srgbClr val="FFFF00"/>
                </a:solidFill>
              </a:rPr>
              <a:t>Effects of vitiated air( Oxygen depleted air):</a:t>
            </a:r>
          </a:p>
          <a:p>
            <a:pPr lvl="1" eaLnBrk="1" hangingPunct="1">
              <a:lnSpc>
                <a:spcPct val="80000"/>
              </a:lnSpc>
              <a:defRPr/>
            </a:pPr>
            <a:r>
              <a:rPr lang="en-US" sz="2400" dirty="0"/>
              <a:t>Discomfort/ feeling of suffocation</a:t>
            </a:r>
          </a:p>
          <a:p>
            <a:pPr lvl="1" eaLnBrk="1" hangingPunct="1">
              <a:lnSpc>
                <a:spcPct val="80000"/>
              </a:lnSpc>
              <a:defRPr/>
            </a:pPr>
            <a:r>
              <a:rPr lang="en-US" sz="2400" dirty="0"/>
              <a:t>Adverse effects on vital organs </a:t>
            </a:r>
          </a:p>
          <a:p>
            <a:pPr lvl="1" eaLnBrk="1" hangingPunct="1">
              <a:lnSpc>
                <a:spcPct val="80000"/>
              </a:lnSpc>
              <a:defRPr/>
            </a:pPr>
            <a:r>
              <a:rPr lang="en-US" sz="2400" dirty="0"/>
              <a:t>Decrease in efficiency </a:t>
            </a:r>
          </a:p>
          <a:p>
            <a:pPr lvl="1" eaLnBrk="1" hangingPunct="1">
              <a:lnSpc>
                <a:spcPct val="80000"/>
              </a:lnSpc>
              <a:defRPr/>
            </a:pPr>
            <a:r>
              <a:rPr lang="en-US" sz="2400" dirty="0"/>
              <a:t>Headache, drowsiness, inability to concentrate</a:t>
            </a:r>
          </a:p>
          <a:p>
            <a:pPr lvl="1" eaLnBrk="1" hangingPunct="1">
              <a:lnSpc>
                <a:spcPct val="80000"/>
              </a:lnSpc>
              <a:defRPr/>
            </a:pPr>
            <a:r>
              <a:rPr lang="en-US" sz="2400" dirty="0"/>
              <a:t>Droplet infection</a:t>
            </a:r>
          </a:p>
          <a:p>
            <a:pPr lvl="1" eaLnBrk="1" hangingPunct="1">
              <a:lnSpc>
                <a:spcPct val="80000"/>
              </a:lnSpc>
              <a:defRPr/>
            </a:pPr>
            <a:r>
              <a:rPr lang="en-US" sz="2400" dirty="0"/>
              <a:t>Lowered resistance to disease</a:t>
            </a:r>
          </a:p>
          <a:p>
            <a:pPr eaLnBrk="1" hangingPunct="1">
              <a:lnSpc>
                <a:spcPct val="80000"/>
              </a:lnSpc>
              <a:buFont typeface="Wingdings" panose="05000000000000000000" pitchFamily="2" charset="2"/>
              <a:buNone/>
              <a:defRPr/>
            </a:pPr>
            <a:endParaRPr lang="en-US" sz="2400" dirty="0"/>
          </a:p>
          <a:p>
            <a:pPr>
              <a:defRPr/>
            </a:pPr>
            <a:endParaRPr lang="en-US" sz="2400" dirty="0"/>
          </a:p>
        </p:txBody>
      </p:sp>
      <p:sp>
        <p:nvSpPr>
          <p:cNvPr id="4" name="Oval 3">
            <a:extLst>
              <a:ext uri="{FF2B5EF4-FFF2-40B4-BE49-F238E27FC236}">
                <a16:creationId xmlns:a16="http://schemas.microsoft.com/office/drawing/2014/main" id="{38454274-90B6-460A-869B-15F0E0E5D755}"/>
              </a:ext>
            </a:extLst>
          </p:cNvPr>
          <p:cNvSpPr/>
          <p:nvPr/>
        </p:nvSpPr>
        <p:spPr>
          <a:xfrm>
            <a:off x="9723755" y="1504951"/>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 </a:t>
            </a:r>
          </a:p>
        </p:txBody>
      </p:sp>
      <p:sp>
        <p:nvSpPr>
          <p:cNvPr id="5" name="Slide Number Placeholder 4">
            <a:extLst>
              <a:ext uri="{FF2B5EF4-FFF2-40B4-BE49-F238E27FC236}">
                <a16:creationId xmlns:a16="http://schemas.microsoft.com/office/drawing/2014/main" id="{2D952E01-D0AA-40C2-F72C-339A9D0A6B4D}"/>
              </a:ext>
            </a:extLst>
          </p:cNvPr>
          <p:cNvSpPr>
            <a:spLocks noGrp="1"/>
          </p:cNvSpPr>
          <p:nvPr>
            <p:ph type="sldNum" sz="quarter" idx="12"/>
          </p:nvPr>
        </p:nvSpPr>
        <p:spPr/>
        <p:txBody>
          <a:bodyPr/>
          <a:lstStyle/>
          <a:p>
            <a:fld id="{F90AFDD4-F465-4897-97C3-B78E8A9C3084}"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0C9C1278-6D53-7812-04D2-188A5D6864BB}"/>
              </a:ext>
            </a:extLst>
          </p:cNvPr>
          <p:cNvSpPr>
            <a:spLocks noGrp="1" noRot="1" noChangeArrowheads="1"/>
          </p:cNvSpPr>
          <p:nvPr>
            <p:ph type="title"/>
          </p:nvPr>
        </p:nvSpPr>
        <p:spPr>
          <a:xfrm>
            <a:off x="1825625" y="228600"/>
            <a:ext cx="8510588" cy="762000"/>
          </a:xfrm>
        </p:spPr>
        <p:txBody>
          <a:bodyPr/>
          <a:lstStyle/>
          <a:p>
            <a:pPr eaLnBrk="1" hangingPunct="1">
              <a:defRPr/>
            </a:pPr>
            <a:r>
              <a:rPr lang="en-US" sz="3200" b="1" dirty="0">
                <a:solidFill>
                  <a:schemeClr val="tx1"/>
                </a:solidFill>
                <a:latin typeface="Times New Roman" panose="02020603050405020304" pitchFamily="18" charset="0"/>
                <a:cs typeface="Times New Roman" panose="02020603050405020304" pitchFamily="18" charset="0"/>
              </a:rPr>
              <a:t>Discomfort</a:t>
            </a:r>
          </a:p>
        </p:txBody>
      </p:sp>
      <p:sp>
        <p:nvSpPr>
          <p:cNvPr id="153603" name="Rectangle 3">
            <a:extLst>
              <a:ext uri="{FF2B5EF4-FFF2-40B4-BE49-F238E27FC236}">
                <a16:creationId xmlns:a16="http://schemas.microsoft.com/office/drawing/2014/main" id="{D86FC94D-C29A-3171-A34C-245B14A2F37E}"/>
              </a:ext>
            </a:extLst>
          </p:cNvPr>
          <p:cNvSpPr>
            <a:spLocks noGrp="1" noRot="1" noChangeArrowheads="1"/>
          </p:cNvSpPr>
          <p:nvPr>
            <p:ph idx="1"/>
          </p:nvPr>
        </p:nvSpPr>
        <p:spPr>
          <a:xfrm>
            <a:off x="1339850" y="1514475"/>
            <a:ext cx="10556875" cy="5562600"/>
          </a:xfrm>
        </p:spPr>
        <p:txBody>
          <a:bodyPr>
            <a:normAutofit/>
          </a:bodyPr>
          <a:lstStyle/>
          <a:p>
            <a:pPr algn="ctr" eaLnBrk="1" hangingPunct="1">
              <a:lnSpc>
                <a:spcPct val="90000"/>
              </a:lnSpc>
              <a:buFont typeface="Wingdings" panose="05000000000000000000" pitchFamily="2" charset="2"/>
              <a:buNone/>
              <a:defRPr/>
            </a:pPr>
            <a:r>
              <a:rPr lang="en-US" sz="2400" dirty="0"/>
              <a:t>“</a:t>
            </a:r>
            <a:r>
              <a:rPr lang="en-US" sz="2400" dirty="0">
                <a:solidFill>
                  <a:srgbClr val="FFFF00"/>
                </a:solidFill>
                <a:latin typeface="Times New Roman" panose="02020603050405020304" pitchFamily="18" charset="0"/>
                <a:cs typeface="Times New Roman" panose="02020603050405020304" pitchFamily="18" charset="0"/>
              </a:rPr>
              <a:t>A subjective sensation which people experience in ill-ventilated and crowded rooms.”</a:t>
            </a:r>
          </a:p>
          <a:p>
            <a:pPr lvl="1" eaLnBrk="1" hangingPunct="1">
              <a:lnSpc>
                <a:spcPct val="90000"/>
              </a:lnSpc>
              <a:defRPr/>
            </a:pPr>
            <a:r>
              <a:rPr lang="en-US" sz="2400" dirty="0">
                <a:latin typeface="Times New Roman" panose="02020603050405020304" pitchFamily="18" charset="0"/>
                <a:cs typeface="Times New Roman" panose="02020603050405020304" pitchFamily="18" charset="0"/>
              </a:rPr>
              <a:t>Not due to chemical changes but due to physical changes.</a:t>
            </a:r>
          </a:p>
          <a:p>
            <a:pPr lvl="2" eaLnBrk="1" hangingPunct="1">
              <a:lnSpc>
                <a:spcPct val="90000"/>
              </a:lnSpc>
              <a:defRPr/>
            </a:pPr>
            <a:r>
              <a:rPr lang="en-US" sz="2400" dirty="0">
                <a:latin typeface="Times New Roman" panose="02020603050405020304" pitchFamily="18" charset="0"/>
                <a:cs typeface="Times New Roman" panose="02020603050405020304" pitchFamily="18" charset="0"/>
              </a:rPr>
              <a:t>Temperature</a:t>
            </a:r>
          </a:p>
          <a:p>
            <a:pPr lvl="2" eaLnBrk="1" hangingPunct="1">
              <a:lnSpc>
                <a:spcPct val="90000"/>
              </a:lnSpc>
              <a:defRPr/>
            </a:pPr>
            <a:r>
              <a:rPr lang="en-US" sz="2400" dirty="0">
                <a:latin typeface="Times New Roman" panose="02020603050405020304" pitchFamily="18" charset="0"/>
                <a:cs typeface="Times New Roman" panose="02020603050405020304" pitchFamily="18" charset="0"/>
              </a:rPr>
              <a:t>Humidity</a:t>
            </a:r>
          </a:p>
          <a:p>
            <a:pPr lvl="2" eaLnBrk="1" hangingPunct="1">
              <a:lnSpc>
                <a:spcPct val="90000"/>
              </a:lnSpc>
              <a:defRPr/>
            </a:pPr>
            <a:r>
              <a:rPr lang="en-US" sz="2400" dirty="0">
                <a:latin typeface="Times New Roman" panose="02020603050405020304" pitchFamily="18" charset="0"/>
                <a:cs typeface="Times New Roman" panose="02020603050405020304" pitchFamily="18" charset="0"/>
              </a:rPr>
              <a:t>Air movement</a:t>
            </a:r>
          </a:p>
          <a:p>
            <a:pPr lvl="2" eaLnBrk="1" hangingPunct="1">
              <a:lnSpc>
                <a:spcPct val="90000"/>
              </a:lnSpc>
              <a:defRPr/>
            </a:pPr>
            <a:r>
              <a:rPr lang="en-US" sz="2400" dirty="0">
                <a:latin typeface="Times New Roman" panose="02020603050405020304" pitchFamily="18" charset="0"/>
                <a:cs typeface="Times New Roman" panose="02020603050405020304" pitchFamily="18" charset="0"/>
              </a:rPr>
              <a:t>Heat radiation</a:t>
            </a:r>
          </a:p>
          <a:p>
            <a:pPr lvl="1">
              <a:lnSpc>
                <a:spcPct val="90000"/>
              </a:lnSpc>
              <a:defRPr/>
            </a:pPr>
            <a:r>
              <a:rPr lang="en-US" sz="2400" dirty="0">
                <a:latin typeface="Times New Roman" panose="02020603050405020304" pitchFamily="18" charset="0"/>
                <a:cs typeface="Times New Roman" panose="02020603050405020304" pitchFamily="18" charset="0"/>
              </a:rPr>
              <a:t>Cooling power of the air</a:t>
            </a:r>
          </a:p>
          <a:p>
            <a:pPr eaLnBrk="1" hangingPunct="1">
              <a:lnSpc>
                <a:spcPct val="90000"/>
              </a:lnSpc>
              <a:buFont typeface="Wingdings" panose="05000000000000000000" pitchFamily="2" charset="2"/>
              <a:buNone/>
              <a:defRPr/>
            </a:pPr>
            <a:r>
              <a:rPr lang="en-US" sz="2400" dirty="0">
                <a:latin typeface="Times New Roman" panose="02020603050405020304" pitchFamily="18" charset="0"/>
                <a:cs typeface="Times New Roman" panose="02020603050405020304" pitchFamily="18" charset="0"/>
              </a:rPr>
              <a:t>	</a:t>
            </a:r>
          </a:p>
          <a:p>
            <a:pPr eaLnBrk="1" hangingPunct="1">
              <a:lnSpc>
                <a:spcPct val="90000"/>
              </a:lnSpc>
              <a:buFont typeface="Wingdings" panose="05000000000000000000" pitchFamily="2" charset="2"/>
              <a:buNone/>
              <a:defRPr/>
            </a:pPr>
            <a:endParaRPr lang="en-US" sz="2400" dirty="0"/>
          </a:p>
          <a:p>
            <a:pPr lvl="1" eaLnBrk="1" hangingPunct="1">
              <a:lnSpc>
                <a:spcPct val="90000"/>
              </a:lnSpc>
              <a:defRPr/>
            </a:pPr>
            <a:endParaRPr lang="en-US" sz="2400" dirty="0"/>
          </a:p>
        </p:txBody>
      </p:sp>
      <p:sp>
        <p:nvSpPr>
          <p:cNvPr id="4" name="Oval 3">
            <a:extLst>
              <a:ext uri="{FF2B5EF4-FFF2-40B4-BE49-F238E27FC236}">
                <a16:creationId xmlns:a16="http://schemas.microsoft.com/office/drawing/2014/main" id="{56992169-FC4A-4932-91D8-EFB5F1FD6942}"/>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2" name="Slide Number Placeholder 1">
            <a:extLst>
              <a:ext uri="{FF2B5EF4-FFF2-40B4-BE49-F238E27FC236}">
                <a16:creationId xmlns:a16="http://schemas.microsoft.com/office/drawing/2014/main" id="{4ED0378F-CF93-5EB2-BA36-F270CA0EBF97}"/>
              </a:ext>
            </a:extLst>
          </p:cNvPr>
          <p:cNvSpPr>
            <a:spLocks noGrp="1"/>
          </p:cNvSpPr>
          <p:nvPr>
            <p:ph type="sldNum" sz="quarter" idx="12"/>
          </p:nvPr>
        </p:nvSpPr>
        <p:spPr/>
        <p:txBody>
          <a:bodyPr/>
          <a:lstStyle/>
          <a:p>
            <a:fld id="{F90AFDD4-F465-4897-97C3-B78E8A9C308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427C621F-5F10-F8FE-03F2-C1D0D252BCA3}"/>
              </a:ext>
            </a:extLst>
          </p:cNvPr>
          <p:cNvSpPr>
            <a:spLocks noGrp="1" noRot="1" noChangeArrowheads="1"/>
          </p:cNvSpPr>
          <p:nvPr>
            <p:ph type="title"/>
          </p:nvPr>
        </p:nvSpPr>
        <p:spPr>
          <a:xfrm>
            <a:off x="1825625" y="228600"/>
            <a:ext cx="8510588" cy="609600"/>
          </a:xfrm>
        </p:spPr>
        <p:txBody>
          <a:bodyPr>
            <a:normAutofit/>
          </a:bodyPr>
          <a:lstStyle/>
          <a:p>
            <a:pPr eaLnBrk="1" hangingPunct="1">
              <a:defRPr/>
            </a:pPr>
            <a:r>
              <a:rPr lang="en-US" sz="3200" b="1" dirty="0">
                <a:solidFill>
                  <a:schemeClr val="tx1"/>
                </a:solidFill>
                <a:latin typeface="Times New Roman" panose="02020603050405020304" pitchFamily="18" charset="0"/>
                <a:cs typeface="Times New Roman" panose="02020603050405020304" pitchFamily="18" charset="0"/>
              </a:rPr>
              <a:t>Indices Of Thermal Comfort</a:t>
            </a:r>
          </a:p>
        </p:txBody>
      </p:sp>
      <p:sp>
        <p:nvSpPr>
          <p:cNvPr id="152579" name="Rectangle 3">
            <a:extLst>
              <a:ext uri="{FF2B5EF4-FFF2-40B4-BE49-F238E27FC236}">
                <a16:creationId xmlns:a16="http://schemas.microsoft.com/office/drawing/2014/main" id="{C146EF46-1033-1E90-E609-D1479C666986}"/>
              </a:ext>
            </a:extLst>
          </p:cNvPr>
          <p:cNvSpPr>
            <a:spLocks noGrp="1" noRot="1" noChangeArrowheads="1"/>
          </p:cNvSpPr>
          <p:nvPr>
            <p:ph idx="1"/>
          </p:nvPr>
        </p:nvSpPr>
        <p:spPr>
          <a:xfrm>
            <a:off x="1092200" y="1171575"/>
            <a:ext cx="10528300" cy="5867400"/>
          </a:xfrm>
        </p:spPr>
        <p:txBody>
          <a:bodyPr>
            <a:normAutofit/>
          </a:bodyPr>
          <a:lstStyle/>
          <a:p>
            <a:pPr eaLnBrk="1" hangingPunct="1">
              <a:buFont typeface="Wingdings" panose="05000000000000000000" pitchFamily="2" charset="2"/>
              <a:buNone/>
              <a:defRPr/>
            </a:pPr>
            <a:endParaRPr lang="en-US" sz="2400" b="1" dirty="0"/>
          </a:p>
          <a:p>
            <a:pPr eaLnBrk="1" hangingPunct="1">
              <a:buFont typeface="Wingdings" panose="05000000000000000000" pitchFamily="2" charset="2"/>
              <a:buNone/>
              <a:defRPr/>
            </a:pPr>
            <a:r>
              <a:rPr lang="en-US" sz="2400" b="1" dirty="0"/>
              <a:t>1. </a:t>
            </a:r>
            <a:r>
              <a:rPr lang="en-US" sz="2400" b="1" dirty="0">
                <a:latin typeface="Times New Roman" panose="02020603050405020304" pitchFamily="18" charset="0"/>
                <a:cs typeface="Times New Roman" panose="02020603050405020304" pitchFamily="18" charset="0"/>
              </a:rPr>
              <a:t>Air temperature</a:t>
            </a:r>
            <a:r>
              <a:rPr lang="en-US" sz="2400" dirty="0">
                <a:latin typeface="Times New Roman" panose="02020603050405020304" pitchFamily="18" charset="0"/>
                <a:cs typeface="Times New Roman" panose="02020603050405020304" pitchFamily="18" charset="0"/>
              </a:rPr>
              <a:t>: not an adequate index</a:t>
            </a:r>
          </a:p>
          <a:p>
            <a:pPr eaLnBrk="1" hangingPunct="1">
              <a:buFont typeface="Wingdings" panose="05000000000000000000" pitchFamily="2" charset="2"/>
              <a:buNone/>
              <a:defRPr/>
            </a:pPr>
            <a:r>
              <a:rPr lang="en-US" sz="2400" b="1" dirty="0">
                <a:latin typeface="Times New Roman" panose="02020603050405020304" pitchFamily="18" charset="0"/>
                <a:cs typeface="Times New Roman" panose="02020603050405020304" pitchFamily="18" charset="0"/>
              </a:rPr>
              <a:t>2. Air temperature and humidity: </a:t>
            </a:r>
            <a:r>
              <a:rPr lang="en-US" sz="2400" dirty="0">
                <a:latin typeface="Times New Roman" panose="02020603050405020304" pitchFamily="18" charset="0"/>
                <a:cs typeface="Times New Roman" panose="02020603050405020304" pitchFamily="18" charset="0"/>
              </a:rPr>
              <a:t>even this was not found to be an adequate index</a:t>
            </a:r>
          </a:p>
          <a:p>
            <a:pPr eaLnBrk="1" hangingPunct="1">
              <a:buFont typeface="Wingdings" panose="05000000000000000000" pitchFamily="2" charset="2"/>
              <a:buNone/>
              <a:defRPr/>
            </a:pPr>
            <a:r>
              <a:rPr lang="en-US" sz="2400" b="1" dirty="0">
                <a:latin typeface="Times New Roman" panose="02020603050405020304" pitchFamily="18" charset="0"/>
                <a:cs typeface="Times New Roman" panose="02020603050405020304" pitchFamily="18" charset="0"/>
              </a:rPr>
              <a:t>3. Cooling power:</a:t>
            </a:r>
            <a:endParaRPr lang="en-US" sz="2400" dirty="0">
              <a:latin typeface="Times New Roman" panose="02020603050405020304" pitchFamily="18" charset="0"/>
              <a:cs typeface="Times New Roman" panose="02020603050405020304" pitchFamily="18" charset="0"/>
            </a:endParaRPr>
          </a:p>
          <a:p>
            <a:pPr lvl="1" eaLnBrk="1" hangingPunct="1">
              <a:defRPr/>
            </a:pPr>
            <a:r>
              <a:rPr lang="en-US" sz="2400" dirty="0">
                <a:latin typeface="Times New Roman" panose="02020603050405020304" pitchFamily="18" charset="0"/>
                <a:cs typeface="Times New Roman" panose="02020603050405020304" pitchFamily="18" charset="0"/>
              </a:rPr>
              <a:t>Air temperature, humidity and air movement to gather considered as the “ Cooling Power” of the air</a:t>
            </a:r>
          </a:p>
          <a:p>
            <a:pPr lvl="1" eaLnBrk="1" hangingPunct="1">
              <a:defRPr/>
            </a:pPr>
            <a:r>
              <a:rPr lang="en-US" sz="2400" dirty="0">
                <a:latin typeface="Times New Roman" panose="02020603050405020304" pitchFamily="18" charset="0"/>
                <a:cs typeface="Times New Roman" panose="02020603050405020304" pitchFamily="18" charset="0"/>
              </a:rPr>
              <a:t>Kata thermometer( HILL)- Used for measuring cooling </a:t>
            </a:r>
            <a:r>
              <a:rPr lang="en-US" sz="2400" b="1" dirty="0">
                <a:latin typeface="Times New Roman" panose="02020603050405020304" pitchFamily="18" charset="0"/>
                <a:cs typeface="Times New Roman" panose="02020603050405020304" pitchFamily="18" charset="0"/>
              </a:rPr>
              <a:t>power-Dry Kata reading of 6 and  Wet Kata reading of 20 and above </a:t>
            </a:r>
            <a:r>
              <a:rPr lang="en-US" sz="2400" dirty="0">
                <a:latin typeface="Times New Roman" panose="02020603050405020304" pitchFamily="18" charset="0"/>
                <a:cs typeface="Times New Roman" panose="02020603050405020304" pitchFamily="18" charset="0"/>
              </a:rPr>
              <a:t>are considered as indices of thermal comfort</a:t>
            </a:r>
          </a:p>
        </p:txBody>
      </p:sp>
      <p:sp>
        <p:nvSpPr>
          <p:cNvPr id="4" name="Oval 3">
            <a:extLst>
              <a:ext uri="{FF2B5EF4-FFF2-40B4-BE49-F238E27FC236}">
                <a16:creationId xmlns:a16="http://schemas.microsoft.com/office/drawing/2014/main" id="{4B1391FE-C8A7-4548-AA11-7C7256ED1466}"/>
              </a:ext>
            </a:extLst>
          </p:cNvPr>
          <p:cNvSpPr/>
          <p:nvPr/>
        </p:nvSpPr>
        <p:spPr>
          <a:xfrm>
            <a:off x="9994651" y="1305833"/>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2" name="Slide Number Placeholder 1">
            <a:extLst>
              <a:ext uri="{FF2B5EF4-FFF2-40B4-BE49-F238E27FC236}">
                <a16:creationId xmlns:a16="http://schemas.microsoft.com/office/drawing/2014/main" id="{F50B3635-734A-478B-822F-EDB02A6A9C9A}"/>
              </a:ext>
            </a:extLst>
          </p:cNvPr>
          <p:cNvSpPr>
            <a:spLocks noGrp="1"/>
          </p:cNvSpPr>
          <p:nvPr>
            <p:ph type="sldNum" sz="quarter" idx="12"/>
          </p:nvPr>
        </p:nvSpPr>
        <p:spPr/>
        <p:txBody>
          <a:bodyPr/>
          <a:lstStyle/>
          <a:p>
            <a:fld id="{F90AFDD4-F465-4897-97C3-B78E8A9C308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77096-AD12-ACDB-D041-2D8CEABEC6EF}"/>
              </a:ext>
            </a:extLst>
          </p:cNvPr>
          <p:cNvSpPr>
            <a:spLocks noGrp="1"/>
          </p:cNvSpPr>
          <p:nvPr>
            <p:ph idx="4294967295"/>
          </p:nvPr>
        </p:nvSpPr>
        <p:spPr>
          <a:xfrm>
            <a:off x="1047749" y="1310640"/>
            <a:ext cx="10582275" cy="5140276"/>
          </a:xfrm>
        </p:spPr>
        <p:txBody>
          <a:bodyPr>
            <a:noAutofit/>
          </a:bodyPr>
          <a:lstStyle/>
          <a:p>
            <a:pPr lvl="1" eaLnBrk="1" hangingPunct="1">
              <a:buFontTx/>
              <a:buNone/>
              <a:defRPr/>
            </a:pPr>
            <a:r>
              <a:rPr lang="en-US" sz="2400" b="1" dirty="0"/>
              <a:t>4. </a:t>
            </a:r>
            <a:r>
              <a:rPr lang="en-US" sz="2400" b="1" dirty="0">
                <a:latin typeface="Times New Roman" panose="02020603050405020304" pitchFamily="18" charset="0"/>
                <a:cs typeface="Times New Roman" panose="02020603050405020304" pitchFamily="18" charset="0"/>
              </a:rPr>
              <a:t>Effective temperature</a:t>
            </a:r>
            <a:r>
              <a:rPr lang="en-US" sz="2400" dirty="0">
                <a:latin typeface="Times New Roman" panose="02020603050405020304" pitchFamily="18" charset="0"/>
                <a:cs typeface="Times New Roman" panose="02020603050405020304" pitchFamily="18" charset="0"/>
              </a:rPr>
              <a:t>: Effect of temperature, humidity and movement of the internal air on the sensation of warmth or cold felt by human body</a:t>
            </a:r>
          </a:p>
          <a:p>
            <a:pPr lvl="1" eaLnBrk="1" hangingPunct="1">
              <a:buFontTx/>
              <a:buNone/>
              <a:defRPr/>
            </a:pPr>
            <a:r>
              <a:rPr lang="en-US" sz="2400" b="1" dirty="0">
                <a:latin typeface="Times New Roman" panose="02020603050405020304" pitchFamily="18" charset="0"/>
                <a:cs typeface="Times New Roman" panose="02020603050405020304" pitchFamily="18" charset="0"/>
              </a:rPr>
              <a:t>5. Corrected effective temperature</a:t>
            </a:r>
            <a:r>
              <a:rPr lang="en-US" sz="2400" dirty="0">
                <a:latin typeface="Times New Roman" panose="02020603050405020304" pitchFamily="18" charset="0"/>
                <a:cs typeface="Times New Roman" panose="02020603050405020304" pitchFamily="18" charset="0"/>
              </a:rPr>
              <a:t>:</a:t>
            </a:r>
          </a:p>
          <a:p>
            <a:pPr lvl="1" eaLnBrk="1" hangingPunct="1">
              <a:buFontTx/>
              <a:buNone/>
              <a:defRPr/>
            </a:pPr>
            <a:r>
              <a:rPr lang="en-US" sz="2400" b="1" dirty="0">
                <a:latin typeface="Times New Roman" panose="02020603050405020304" pitchFamily="18" charset="0"/>
                <a:cs typeface="Times New Roman" panose="02020603050405020304" pitchFamily="18" charset="0"/>
              </a:rPr>
              <a:t>6. McArdle’s Maximum allowable sweat rate</a:t>
            </a:r>
            <a:r>
              <a:rPr lang="en-US" sz="2400" dirty="0">
                <a:latin typeface="Times New Roman" panose="02020603050405020304" pitchFamily="18" charset="0"/>
                <a:cs typeface="Times New Roman" panose="02020603050405020304" pitchFamily="18" charset="0"/>
              </a:rPr>
              <a:t>: </a:t>
            </a:r>
          </a:p>
          <a:p>
            <a:pPr lvl="1" eaLnBrk="1" hangingPunct="1">
              <a:buFontTx/>
              <a:buNone/>
              <a:defRPr/>
            </a:pPr>
            <a:r>
              <a:rPr lang="en-US" sz="2400" dirty="0">
                <a:latin typeface="Times New Roman" panose="02020603050405020304" pitchFamily="18" charset="0"/>
                <a:cs typeface="Times New Roman" panose="02020603050405020304" pitchFamily="18" charset="0"/>
              </a:rPr>
              <a:t>	- refers to the highest rate at which a person can sweat without experiencing significant dehydration or a decline in performance. </a:t>
            </a:r>
            <a:endParaRPr lang="en-US" sz="2400" b="1" dirty="0">
              <a:latin typeface="Times New Roman" panose="02020603050405020304" pitchFamily="18" charset="0"/>
              <a:cs typeface="Times New Roman" panose="02020603050405020304" pitchFamily="18" charset="0"/>
            </a:endParaRPr>
          </a:p>
          <a:p>
            <a:pPr lvl="1" eaLnBrk="1" hangingPunct="1">
              <a:buFontTx/>
              <a:buNone/>
              <a:defRPr/>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"predicted four-hour sweat rate" (P4SR) </a:t>
            </a:r>
            <a:r>
              <a:rPr lang="en-US" sz="2400" dirty="0">
                <a:latin typeface="Times New Roman" panose="02020603050405020304" pitchFamily="18" charset="0"/>
                <a:cs typeface="Times New Roman" panose="02020603050405020304" pitchFamily="18" charset="0"/>
              </a:rPr>
              <a:t>-  McArdle has put </a:t>
            </a:r>
            <a:r>
              <a:rPr lang="en-US" sz="2400" b="1" dirty="0">
                <a:latin typeface="Times New Roman" panose="02020603050405020304" pitchFamily="18" charset="0"/>
                <a:cs typeface="Times New Roman" panose="02020603050405020304" pitchFamily="18" charset="0"/>
              </a:rPr>
              <a:t>P4SR value of 3 as upper limit of comfort zone.</a:t>
            </a:r>
          </a:p>
          <a:p>
            <a:pPr lvl="1" eaLnBrk="1" hangingPunct="1">
              <a:buFontTx/>
              <a:buNone/>
              <a:defRPr/>
            </a:pPr>
            <a:r>
              <a:rPr lang="en-US" sz="2400"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DCEF4F78-5E32-4667-A7A2-49C5F791E831}"/>
              </a:ext>
            </a:extLst>
          </p:cNvPr>
          <p:cNvSpPr txBox="1"/>
          <p:nvPr/>
        </p:nvSpPr>
        <p:spPr>
          <a:xfrm>
            <a:off x="1671637" y="407084"/>
            <a:ext cx="7896225" cy="584775"/>
          </a:xfrm>
          <a:prstGeom prst="rect">
            <a:avLst/>
          </a:prstGeom>
          <a:noFill/>
        </p:spPr>
        <p:txBody>
          <a:bodyPr wrap="square">
            <a:spAutoFit/>
          </a:bodyPr>
          <a:lstStyle/>
          <a:p>
            <a:r>
              <a:rPr lang="en-US" sz="3200" b="1" dirty="0">
                <a:solidFill>
                  <a:schemeClr val="tx1"/>
                </a:solidFill>
              </a:rPr>
              <a:t>Indices Of Thermal Comfort</a:t>
            </a:r>
            <a:endParaRPr lang="en-US" sz="3200" dirty="0"/>
          </a:p>
        </p:txBody>
      </p:sp>
      <p:sp>
        <p:nvSpPr>
          <p:cNvPr id="5" name="Oval 4">
            <a:extLst>
              <a:ext uri="{FF2B5EF4-FFF2-40B4-BE49-F238E27FC236}">
                <a16:creationId xmlns:a16="http://schemas.microsoft.com/office/drawing/2014/main" id="{BE6AE402-4460-4EA0-9BBC-0C6662DB6A50}"/>
              </a:ext>
            </a:extLst>
          </p:cNvPr>
          <p:cNvSpPr/>
          <p:nvPr/>
        </p:nvSpPr>
        <p:spPr>
          <a:xfrm>
            <a:off x="8281805" y="102399"/>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2" name="Slide Number Placeholder 1">
            <a:extLst>
              <a:ext uri="{FF2B5EF4-FFF2-40B4-BE49-F238E27FC236}">
                <a16:creationId xmlns:a16="http://schemas.microsoft.com/office/drawing/2014/main" id="{051E12C5-3017-6ECB-CE04-F47EE4076E45}"/>
              </a:ext>
            </a:extLst>
          </p:cNvPr>
          <p:cNvSpPr>
            <a:spLocks noGrp="1"/>
          </p:cNvSpPr>
          <p:nvPr>
            <p:ph type="sldNum" sz="quarter" idx="12"/>
          </p:nvPr>
        </p:nvSpPr>
        <p:spPr/>
        <p:txBody>
          <a:bodyPr/>
          <a:lstStyle/>
          <a:p>
            <a:fld id="{F90AFDD4-F465-4897-97C3-B78E8A9C3084}"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a:extLst>
              <a:ext uri="{FF2B5EF4-FFF2-40B4-BE49-F238E27FC236}">
                <a16:creationId xmlns:a16="http://schemas.microsoft.com/office/drawing/2014/main" id="{15093B4E-56C0-770F-07F7-268FDCDBA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0D68523-1FDB-5D78-F245-C330636D0F93}"/>
              </a:ext>
            </a:extLst>
          </p:cNvPr>
          <p:cNvSpPr>
            <a:spLocks noGrp="1"/>
          </p:cNvSpPr>
          <p:nvPr>
            <p:ph type="sldNum" sz="quarter" idx="12"/>
          </p:nvPr>
        </p:nvSpPr>
        <p:spPr/>
        <p:txBody>
          <a:bodyPr/>
          <a:lstStyle/>
          <a:p>
            <a:fld id="{F90AFDD4-F465-4897-97C3-B78E8A9C308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37D191-13D4-4D46-AA31-AA8157D3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85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796756-8CDE-44C7-BF60-022DF3B3A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02A146-6461-45FE-B52F-8F9B510D9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E1874BF-97BD-297B-1FBA-4CE5317236D3}"/>
              </a:ext>
            </a:extLst>
          </p:cNvPr>
          <p:cNvPicPr>
            <a:picLocks noChangeAspect="1"/>
          </p:cNvPicPr>
          <p:nvPr/>
        </p:nvPicPr>
        <p:blipFill>
          <a:blip r:embed="rId3"/>
          <a:stretch>
            <a:fillRect/>
          </a:stretch>
        </p:blipFill>
        <p:spPr>
          <a:xfrm>
            <a:off x="2653230" y="1123527"/>
            <a:ext cx="6058947" cy="4604800"/>
          </a:xfrm>
          <a:prstGeom prst="rect">
            <a:avLst/>
          </a:prstGeom>
        </p:spPr>
      </p:pic>
      <p:sp>
        <p:nvSpPr>
          <p:cNvPr id="14" name="Rectangle 13">
            <a:extLst>
              <a:ext uri="{FF2B5EF4-FFF2-40B4-BE49-F238E27FC236}">
                <a16:creationId xmlns:a16="http://schemas.microsoft.com/office/drawing/2014/main" id="{95A115E8-EE09-4F41-9329-56DEEE8AB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3AF9F9A2-BA0C-F91E-0063-742BE4BAA6CE}"/>
              </a:ext>
            </a:extLst>
          </p:cNvPr>
          <p:cNvSpPr>
            <a:spLocks noGrp="1"/>
          </p:cNvSpPr>
          <p:nvPr>
            <p:ph type="sldNum" sz="quarter" idx="12"/>
          </p:nvPr>
        </p:nvSpPr>
        <p:spPr>
          <a:xfrm>
            <a:off x="10352540" y="295729"/>
            <a:ext cx="838199" cy="767687"/>
          </a:xfrm>
        </p:spPr>
        <p:txBody>
          <a:bodyPr>
            <a:normAutofit/>
          </a:bodyPr>
          <a:lstStyle/>
          <a:p>
            <a:pPr>
              <a:spcAft>
                <a:spcPts val="600"/>
              </a:spcAft>
            </a:pPr>
            <a:fld id="{F90AFDD4-F465-4897-97C3-B78E8A9C3084}" type="slidenum">
              <a:rPr lang="en-US">
                <a:solidFill>
                  <a:srgbClr val="FFFFFF"/>
                </a:solidFill>
              </a:rPr>
              <a:pPr>
                <a:spcAft>
                  <a:spcPts val="600"/>
                </a:spcAft>
              </a:pPr>
              <a:t>15</a:t>
            </a:fld>
            <a:endParaRPr lang="en-US">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52677AD7-2D2A-31B5-BD60-0E1A0519597B}"/>
              </a:ext>
            </a:extLst>
          </p:cNvPr>
          <p:cNvSpPr>
            <a:spLocks noGrp="1" noRot="1" noChangeArrowheads="1"/>
          </p:cNvSpPr>
          <p:nvPr>
            <p:ph type="title"/>
          </p:nvPr>
        </p:nvSpPr>
        <p:spPr>
          <a:xfrm>
            <a:off x="1825625" y="228600"/>
            <a:ext cx="8510588" cy="762000"/>
          </a:xfrm>
        </p:spPr>
        <p:txBody>
          <a:bodyPr/>
          <a:lstStyle/>
          <a:p>
            <a:pPr eaLnBrk="1" hangingPunct="1">
              <a:defRPr/>
            </a:pPr>
            <a:r>
              <a:rPr lang="en-US" sz="3200" b="1" dirty="0">
                <a:solidFill>
                  <a:schemeClr val="tx1"/>
                </a:solidFill>
              </a:rPr>
              <a:t>Comfort zones</a:t>
            </a:r>
          </a:p>
        </p:txBody>
      </p:sp>
      <p:sp>
        <p:nvSpPr>
          <p:cNvPr id="154627" name="Rectangle 3">
            <a:extLst>
              <a:ext uri="{FF2B5EF4-FFF2-40B4-BE49-F238E27FC236}">
                <a16:creationId xmlns:a16="http://schemas.microsoft.com/office/drawing/2014/main" id="{E4D64D65-8A55-A5A0-8EFA-4AD054287399}"/>
              </a:ext>
            </a:extLst>
          </p:cNvPr>
          <p:cNvSpPr>
            <a:spLocks noGrp="1" noRot="1" noChangeArrowheads="1"/>
          </p:cNvSpPr>
          <p:nvPr>
            <p:ph idx="1"/>
          </p:nvPr>
        </p:nvSpPr>
        <p:spPr>
          <a:xfrm>
            <a:off x="457200" y="1143000"/>
            <a:ext cx="11449050" cy="5410200"/>
          </a:xfrm>
        </p:spPr>
        <p:txBody>
          <a:bodyPr>
            <a:normAutofit/>
          </a:bodyPr>
          <a:lstStyle/>
          <a:p>
            <a:pPr eaLnBrk="1" hangingPunct="1">
              <a:lnSpc>
                <a:spcPct val="90000"/>
              </a:lnSpc>
              <a:defRPr/>
            </a:pPr>
            <a:r>
              <a:rPr lang="en-US" sz="2400" b="1" dirty="0">
                <a:solidFill>
                  <a:srgbClr val="FFFF00"/>
                </a:solidFill>
              </a:rPr>
              <a:t>The range of effective temperature over which the majority of adults feel comfortable</a:t>
            </a:r>
            <a:r>
              <a:rPr lang="en-US" sz="2400" dirty="0">
                <a:solidFill>
                  <a:srgbClr val="FFFF00"/>
                </a:solidFill>
              </a:rPr>
              <a:t>.</a:t>
            </a:r>
          </a:p>
          <a:p>
            <a:pPr eaLnBrk="1" hangingPunct="1">
              <a:lnSpc>
                <a:spcPct val="90000"/>
              </a:lnSpc>
              <a:defRPr/>
            </a:pPr>
            <a:r>
              <a:rPr lang="en-US" sz="2400" b="1" dirty="0">
                <a:solidFill>
                  <a:srgbClr val="FFFF00"/>
                </a:solidFill>
              </a:rPr>
              <a:t>Comfort:</a:t>
            </a:r>
            <a:r>
              <a:rPr lang="en-US" sz="2400" dirty="0"/>
              <a:t> a complex, subjective experience depending on:</a:t>
            </a:r>
          </a:p>
          <a:p>
            <a:pPr lvl="1" eaLnBrk="1" hangingPunct="1">
              <a:lnSpc>
                <a:spcPct val="90000"/>
              </a:lnSpc>
              <a:defRPr/>
            </a:pPr>
            <a:r>
              <a:rPr lang="en-US" sz="2400" dirty="0"/>
              <a:t>Physical factors</a:t>
            </a:r>
          </a:p>
          <a:p>
            <a:pPr lvl="1" eaLnBrk="1" hangingPunct="1">
              <a:lnSpc>
                <a:spcPct val="90000"/>
              </a:lnSpc>
              <a:defRPr/>
            </a:pPr>
            <a:r>
              <a:rPr lang="en-US" sz="2400" dirty="0"/>
              <a:t>Physiological factors</a:t>
            </a:r>
          </a:p>
          <a:p>
            <a:pPr lvl="1" eaLnBrk="1" hangingPunct="1">
              <a:lnSpc>
                <a:spcPct val="90000"/>
              </a:lnSpc>
              <a:defRPr/>
            </a:pPr>
            <a:r>
              <a:rPr lang="en-US" sz="2400" dirty="0"/>
              <a:t>Psychological factors </a:t>
            </a:r>
          </a:p>
          <a:p>
            <a:pPr eaLnBrk="1" hangingPunct="1">
              <a:lnSpc>
                <a:spcPct val="90000"/>
              </a:lnSpc>
              <a:defRPr/>
            </a:pPr>
            <a:r>
              <a:rPr lang="en-US" sz="2400" dirty="0"/>
              <a:t>Based on environmental factors</a:t>
            </a:r>
          </a:p>
          <a:p>
            <a:pPr marL="0" indent="0">
              <a:lnSpc>
                <a:spcPct val="90000"/>
              </a:lnSpc>
              <a:buNone/>
              <a:defRPr/>
            </a:pPr>
            <a:r>
              <a:rPr lang="en-US" sz="2400" b="1" dirty="0">
                <a:solidFill>
                  <a:srgbClr val="FFFF00"/>
                </a:solidFill>
              </a:rPr>
              <a:t>Comfortable thermal conditions are those under which a person can maintain normal balance between production and loss of heat, at normal body temperature and without sweating.” </a:t>
            </a:r>
          </a:p>
          <a:p>
            <a:pPr eaLnBrk="1" hangingPunct="1">
              <a:lnSpc>
                <a:spcPct val="90000"/>
              </a:lnSpc>
              <a:defRPr/>
            </a:pPr>
            <a:endParaRPr lang="en-US" sz="2400" dirty="0"/>
          </a:p>
        </p:txBody>
      </p:sp>
      <p:sp>
        <p:nvSpPr>
          <p:cNvPr id="4" name="Oval 3">
            <a:extLst>
              <a:ext uri="{FF2B5EF4-FFF2-40B4-BE49-F238E27FC236}">
                <a16:creationId xmlns:a16="http://schemas.microsoft.com/office/drawing/2014/main" id="{A086E92B-6EAA-4D9F-9F05-63272A581DA2}"/>
              </a:ext>
            </a:extLst>
          </p:cNvPr>
          <p:cNvSpPr/>
          <p:nvPr/>
        </p:nvSpPr>
        <p:spPr>
          <a:xfrm>
            <a:off x="8203951" y="334283"/>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2" name="Slide Number Placeholder 1">
            <a:extLst>
              <a:ext uri="{FF2B5EF4-FFF2-40B4-BE49-F238E27FC236}">
                <a16:creationId xmlns:a16="http://schemas.microsoft.com/office/drawing/2014/main" id="{295E3E5D-B846-5AB3-474D-5953E67E8EF0}"/>
              </a:ext>
            </a:extLst>
          </p:cNvPr>
          <p:cNvSpPr>
            <a:spLocks noGrp="1"/>
          </p:cNvSpPr>
          <p:nvPr>
            <p:ph type="sldNum" sz="quarter" idx="12"/>
          </p:nvPr>
        </p:nvSpPr>
        <p:spPr/>
        <p:txBody>
          <a:bodyPr/>
          <a:lstStyle/>
          <a:p>
            <a:fld id="{F90AFDD4-F465-4897-97C3-B78E8A9C308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130F-234F-491E-B3FE-BEE7E1BB880C}"/>
              </a:ext>
            </a:extLst>
          </p:cNvPr>
          <p:cNvSpPr>
            <a:spLocks noGrp="1"/>
          </p:cNvSpPr>
          <p:nvPr>
            <p:ph type="title"/>
          </p:nvPr>
        </p:nvSpPr>
        <p:spPr>
          <a:xfrm>
            <a:off x="646111" y="452718"/>
            <a:ext cx="9404723" cy="1132242"/>
          </a:xfrm>
        </p:spPr>
        <p:txBody>
          <a:bodyPr/>
          <a:lstStyle/>
          <a:p>
            <a:r>
              <a:rPr lang="en-US" sz="3200" b="1" dirty="0"/>
              <a:t>Comfort zones</a:t>
            </a:r>
          </a:p>
        </p:txBody>
      </p:sp>
      <p:sp>
        <p:nvSpPr>
          <p:cNvPr id="3" name="Content Placeholder 2">
            <a:extLst>
              <a:ext uri="{FF2B5EF4-FFF2-40B4-BE49-F238E27FC236}">
                <a16:creationId xmlns:a16="http://schemas.microsoft.com/office/drawing/2014/main" id="{90D6FE7F-0853-4A6F-99C9-28AB791DD227}"/>
              </a:ext>
            </a:extLst>
          </p:cNvPr>
          <p:cNvSpPr>
            <a:spLocks noGrp="1"/>
          </p:cNvSpPr>
          <p:nvPr>
            <p:ph idx="1"/>
          </p:nvPr>
        </p:nvSpPr>
        <p:spPr>
          <a:xfrm>
            <a:off x="1103312" y="1905000"/>
            <a:ext cx="8946541" cy="4343399"/>
          </a:xfrm>
        </p:spPr>
        <p:txBody>
          <a:bodyPr/>
          <a:lstStyle/>
          <a:p>
            <a:endParaRPr lang="en-US" dirty="0"/>
          </a:p>
        </p:txBody>
      </p:sp>
      <p:pic>
        <p:nvPicPr>
          <p:cNvPr id="5" name="Picture 4">
            <a:extLst>
              <a:ext uri="{FF2B5EF4-FFF2-40B4-BE49-F238E27FC236}">
                <a16:creationId xmlns:a16="http://schemas.microsoft.com/office/drawing/2014/main" id="{F034A248-6C3A-4947-8B18-32B662A09213}"/>
              </a:ext>
            </a:extLst>
          </p:cNvPr>
          <p:cNvPicPr>
            <a:picLocks noChangeAspect="1"/>
          </p:cNvPicPr>
          <p:nvPr/>
        </p:nvPicPr>
        <p:blipFill>
          <a:blip r:embed="rId2"/>
          <a:stretch>
            <a:fillRect/>
          </a:stretch>
        </p:blipFill>
        <p:spPr>
          <a:xfrm>
            <a:off x="406399" y="1651740"/>
            <a:ext cx="10784339" cy="4910531"/>
          </a:xfrm>
          <a:prstGeom prst="rect">
            <a:avLst/>
          </a:prstGeom>
        </p:spPr>
      </p:pic>
      <p:sp>
        <p:nvSpPr>
          <p:cNvPr id="6" name="Oval 5">
            <a:extLst>
              <a:ext uri="{FF2B5EF4-FFF2-40B4-BE49-F238E27FC236}">
                <a16:creationId xmlns:a16="http://schemas.microsoft.com/office/drawing/2014/main" id="{10624D19-658E-4A36-8F44-997F1F7C002D}"/>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4" name="Slide Number Placeholder 3">
            <a:extLst>
              <a:ext uri="{FF2B5EF4-FFF2-40B4-BE49-F238E27FC236}">
                <a16:creationId xmlns:a16="http://schemas.microsoft.com/office/drawing/2014/main" id="{454892C4-608E-3750-37C4-449C2B77B8F8}"/>
              </a:ext>
            </a:extLst>
          </p:cNvPr>
          <p:cNvSpPr>
            <a:spLocks noGrp="1"/>
          </p:cNvSpPr>
          <p:nvPr>
            <p:ph type="sldNum" sz="quarter" idx="12"/>
          </p:nvPr>
        </p:nvSpPr>
        <p:spPr/>
        <p:txBody>
          <a:bodyPr/>
          <a:lstStyle/>
          <a:p>
            <a:fld id="{F90AFDD4-F465-4897-97C3-B78E8A9C3084}" type="slidenum">
              <a:rPr lang="en-US" smtClean="0"/>
              <a:t>17</a:t>
            </a:fld>
            <a:endParaRPr lang="en-US"/>
          </a:p>
        </p:txBody>
      </p:sp>
    </p:spTree>
    <p:extLst>
      <p:ext uri="{BB962C8B-B14F-4D97-AF65-F5344CB8AC3E}">
        <p14:creationId xmlns:p14="http://schemas.microsoft.com/office/powerpoint/2010/main" val="1864865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16" y="157443"/>
            <a:ext cx="9404723" cy="1400530"/>
          </a:xfrm>
        </p:spPr>
        <p:txBody>
          <a:bodyPr/>
          <a:lstStyle/>
          <a:p>
            <a:r>
              <a:rPr lang="en-US" sz="3200" b="1" dirty="0">
                <a:solidFill>
                  <a:srgbClr val="8BAA00"/>
                </a:solidFill>
                <a:latin typeface="Calibri" panose="020F0502020204030204" pitchFamily="34" charset="0"/>
                <a:cs typeface="Calibri" panose="020F0502020204030204" pitchFamily="34" charset="0"/>
              </a:rPr>
              <a:t>				</a:t>
            </a:r>
            <a:r>
              <a:rPr lang="en-US" sz="3200" b="1" dirty="0">
                <a:solidFill>
                  <a:schemeClr val="tx1"/>
                </a:solidFill>
                <a:latin typeface="+mn-lt"/>
                <a:cs typeface="Calibri" panose="020F0502020204030204" pitchFamily="34" charset="0"/>
              </a:rPr>
              <a:t>Air Pollution</a:t>
            </a:r>
            <a:endParaRPr lang="en-US" sz="3200" dirty="0">
              <a:solidFill>
                <a:schemeClr val="tx1"/>
              </a:solidFill>
              <a:latin typeface="+mn-lt"/>
            </a:endParaRPr>
          </a:p>
        </p:txBody>
      </p:sp>
      <p:graphicFrame>
        <p:nvGraphicFramePr>
          <p:cNvPr id="8" name="Content Placeholder 2">
            <a:extLst>
              <a:ext uri="{FF2B5EF4-FFF2-40B4-BE49-F238E27FC236}">
                <a16:creationId xmlns:a16="http://schemas.microsoft.com/office/drawing/2014/main" id="{A18A16DD-722B-775B-D425-231B91CA4248}"/>
              </a:ext>
            </a:extLst>
          </p:cNvPr>
          <p:cNvGraphicFramePr>
            <a:graphicFrameLocks noGrp="1"/>
          </p:cNvGraphicFramePr>
          <p:nvPr>
            <p:ph idx="1"/>
            <p:extLst>
              <p:ext uri="{D42A27DB-BD31-4B8C-83A1-F6EECF244321}">
                <p14:modId xmlns:p14="http://schemas.microsoft.com/office/powerpoint/2010/main" val="2921803251"/>
              </p:ext>
            </p:extLst>
          </p:nvPr>
        </p:nvGraphicFramePr>
        <p:xfrm>
          <a:off x="817562" y="1331259"/>
          <a:ext cx="10555288"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9CD8D479-8942-46E8-A226-A4E01F7A105C}" type="slidenum">
              <a:rPr lang="en-US" smtClean="0">
                <a:solidFill>
                  <a:srgbClr val="8BAA00">
                    <a:lumMod val="75000"/>
                  </a:srgbClr>
                </a:solidFill>
              </a:rPr>
              <a:pPr/>
              <a:t>18</a:t>
            </a:fld>
            <a:endParaRPr lang="en-US">
              <a:solidFill>
                <a:srgbClr val="8BAA00">
                  <a:lumMod val="75000"/>
                </a:srgbClr>
              </a:solidFill>
            </a:endParaRPr>
          </a:p>
        </p:txBody>
      </p:sp>
      <p:sp>
        <p:nvSpPr>
          <p:cNvPr id="5" name="Oval 4">
            <a:extLst>
              <a:ext uri="{FF2B5EF4-FFF2-40B4-BE49-F238E27FC236}">
                <a16:creationId xmlns:a16="http://schemas.microsoft.com/office/drawing/2014/main" id="{B5C665A6-C853-477B-893C-5494200F2A7B}"/>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Tree>
    <p:extLst>
      <p:ext uri="{BB962C8B-B14F-4D97-AF65-F5344CB8AC3E}">
        <p14:creationId xmlns:p14="http://schemas.microsoft.com/office/powerpoint/2010/main" val="2619858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5F9C-1079-CD18-94BE-7659CA33F936}"/>
              </a:ext>
            </a:extLst>
          </p:cNvPr>
          <p:cNvSpPr>
            <a:spLocks noGrp="1"/>
          </p:cNvSpPr>
          <p:nvPr>
            <p:ph type="title"/>
          </p:nvPr>
        </p:nvSpPr>
        <p:spPr>
          <a:xfrm>
            <a:off x="-96839" y="338418"/>
            <a:ext cx="9355139" cy="937932"/>
          </a:xfrm>
        </p:spPr>
        <p:txBody>
          <a:bodyPr/>
          <a:lstStyle/>
          <a:p>
            <a:r>
              <a:rPr lang="en-US" dirty="0"/>
              <a:t>                       </a:t>
            </a:r>
            <a:r>
              <a:rPr lang="en-US" sz="3200" b="1" dirty="0">
                <a:solidFill>
                  <a:schemeClr val="tx1"/>
                </a:solidFill>
              </a:rPr>
              <a:t>Basic Definitions  </a:t>
            </a:r>
            <a:br>
              <a:rPr lang="en-US" sz="3200" b="1" u="sng" dirty="0">
                <a:solidFill>
                  <a:srgbClr val="FFFF00"/>
                </a:solidFill>
              </a:rPr>
            </a:br>
            <a:r>
              <a:rPr lang="en-US" dirty="0"/>
              <a:t> </a:t>
            </a:r>
          </a:p>
        </p:txBody>
      </p:sp>
      <p:graphicFrame>
        <p:nvGraphicFramePr>
          <p:cNvPr id="5" name="Diagram 4">
            <a:extLst>
              <a:ext uri="{FF2B5EF4-FFF2-40B4-BE49-F238E27FC236}">
                <a16:creationId xmlns:a16="http://schemas.microsoft.com/office/drawing/2014/main" id="{DAB930F9-66AD-4A4F-8510-4FE6FA79414C}"/>
              </a:ext>
            </a:extLst>
          </p:cNvPr>
          <p:cNvGraphicFramePr/>
          <p:nvPr>
            <p:extLst>
              <p:ext uri="{D42A27DB-BD31-4B8C-83A1-F6EECF244321}">
                <p14:modId xmlns:p14="http://schemas.microsoft.com/office/powerpoint/2010/main" val="3681938596"/>
              </p:ext>
            </p:extLst>
          </p:nvPr>
        </p:nvGraphicFramePr>
        <p:xfrm>
          <a:off x="733425" y="1123950"/>
          <a:ext cx="10563225" cy="5014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a16="http://schemas.microsoft.com/office/drawing/2014/main" id="{E31636DC-0675-4E01-AB32-8A22246FEB7F}"/>
              </a:ext>
            </a:extLst>
          </p:cNvPr>
          <p:cNvSpPr/>
          <p:nvPr/>
        </p:nvSpPr>
        <p:spPr>
          <a:xfrm>
            <a:off x="8614923" y="334944"/>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3" name="Slide Number Placeholder 2">
            <a:extLst>
              <a:ext uri="{FF2B5EF4-FFF2-40B4-BE49-F238E27FC236}">
                <a16:creationId xmlns:a16="http://schemas.microsoft.com/office/drawing/2014/main" id="{0536F836-78F5-BCFF-CAA4-65366AE487D9}"/>
              </a:ext>
            </a:extLst>
          </p:cNvPr>
          <p:cNvSpPr>
            <a:spLocks noGrp="1"/>
          </p:cNvSpPr>
          <p:nvPr>
            <p:ph type="sldNum" sz="quarter" idx="12"/>
          </p:nvPr>
        </p:nvSpPr>
        <p:spPr/>
        <p:txBody>
          <a:bodyPr/>
          <a:lstStyle/>
          <a:p>
            <a:fld id="{F90AFDD4-F465-4897-97C3-B78E8A9C3084}" type="slidenum">
              <a:rPr lang="en-US" smtClean="0"/>
              <a:t>19</a:t>
            </a:fld>
            <a:endParaRPr lang="en-US"/>
          </a:p>
        </p:txBody>
      </p:sp>
    </p:spTree>
    <p:extLst>
      <p:ext uri="{BB962C8B-B14F-4D97-AF65-F5344CB8AC3E}">
        <p14:creationId xmlns:p14="http://schemas.microsoft.com/office/powerpoint/2010/main" val="280806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2989-420C-279E-9F57-5CAD6E6BB303}"/>
              </a:ext>
            </a:extLst>
          </p:cNvPr>
          <p:cNvSpPr>
            <a:spLocks noGrp="1"/>
          </p:cNvSpPr>
          <p:nvPr>
            <p:ph type="ctrTitle"/>
          </p:nvPr>
        </p:nvSpPr>
        <p:spPr>
          <a:xfrm>
            <a:off x="1221630" y="415829"/>
            <a:ext cx="8825658" cy="3329581"/>
          </a:xfrm>
        </p:spPr>
        <p:txBody>
          <a:bodyPr/>
          <a:lstStyle/>
          <a:p>
            <a:pPr algn="ctr"/>
            <a:r>
              <a:rPr lang="en-US" sz="4000" b="1" dirty="0"/>
              <a:t>Air  And Ventilation</a:t>
            </a:r>
            <a:endParaRPr lang="en-US" sz="4000" dirty="0"/>
          </a:p>
        </p:txBody>
      </p:sp>
      <p:sp>
        <p:nvSpPr>
          <p:cNvPr id="4" name="Subtitle 3">
            <a:extLst>
              <a:ext uri="{FF2B5EF4-FFF2-40B4-BE49-F238E27FC236}">
                <a16:creationId xmlns:a16="http://schemas.microsoft.com/office/drawing/2014/main" id="{B272BED3-CAC5-4CEB-B188-C324D1307E00}"/>
              </a:ext>
            </a:extLst>
          </p:cNvPr>
          <p:cNvSpPr>
            <a:spLocks noGrp="1"/>
          </p:cNvSpPr>
          <p:nvPr>
            <p:ph type="subTitle" idx="1"/>
          </p:nvPr>
        </p:nvSpPr>
        <p:spPr>
          <a:xfrm>
            <a:off x="1088280" y="3855720"/>
            <a:ext cx="9770220" cy="2106930"/>
          </a:xfrm>
        </p:spPr>
        <p:txBody>
          <a:bodyPr>
            <a:normAutofit fontScale="92500" lnSpcReduction="20000"/>
          </a:bodyPr>
          <a:lstStyle/>
          <a:p>
            <a:pPr algn="ctr"/>
            <a:r>
              <a:rPr lang="en-US" sz="3200" b="1" cap="none" dirty="0"/>
              <a:t>Otorhinolaryngology MODULE-I</a:t>
            </a:r>
          </a:p>
          <a:p>
            <a:pPr algn="ctr"/>
            <a:r>
              <a:rPr lang="en-US" sz="3200" b="1" cap="none" dirty="0"/>
              <a:t>Block X</a:t>
            </a:r>
          </a:p>
          <a:p>
            <a:pPr algn="ctr"/>
            <a:r>
              <a:rPr lang="en-US" sz="3200" b="1" cap="none" dirty="0"/>
              <a:t>D Mehrish Saleem</a:t>
            </a:r>
          </a:p>
          <a:p>
            <a:pPr algn="ctr"/>
            <a:r>
              <a:rPr lang="en-US" sz="3200" b="1" cap="none" dirty="0"/>
              <a:t>Dr Maria Jabeen</a:t>
            </a:r>
          </a:p>
        </p:txBody>
      </p:sp>
      <p:sp>
        <p:nvSpPr>
          <p:cNvPr id="3" name="Slide Number Placeholder 2">
            <a:extLst>
              <a:ext uri="{FF2B5EF4-FFF2-40B4-BE49-F238E27FC236}">
                <a16:creationId xmlns:a16="http://schemas.microsoft.com/office/drawing/2014/main" id="{986F0E27-4DB6-F885-EEC3-7825FF0C9192}"/>
              </a:ext>
            </a:extLst>
          </p:cNvPr>
          <p:cNvSpPr>
            <a:spLocks noGrp="1"/>
          </p:cNvSpPr>
          <p:nvPr>
            <p:ph type="sldNum" sz="quarter" idx="12"/>
          </p:nvPr>
        </p:nvSpPr>
        <p:spPr/>
        <p:txBody>
          <a:bodyPr/>
          <a:lstStyle/>
          <a:p>
            <a:fld id="{F90AFDD4-F465-4897-97C3-B78E8A9C3084}" type="slidenum">
              <a:rPr lang="en-US" smtClean="0"/>
              <a:t>2</a:t>
            </a:fld>
            <a:endParaRPr lang="en-US"/>
          </a:p>
        </p:txBody>
      </p:sp>
    </p:spTree>
    <p:extLst>
      <p:ext uri="{BB962C8B-B14F-4D97-AF65-F5344CB8AC3E}">
        <p14:creationId xmlns:p14="http://schemas.microsoft.com/office/powerpoint/2010/main" val="2545776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6185B16-E067-4F29-AEB7-70A8C9FB1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338" y="0"/>
            <a:ext cx="57753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65751887-0605-409C-B154-252397342677}"/>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2" name="Slide Number Placeholder 1">
            <a:extLst>
              <a:ext uri="{FF2B5EF4-FFF2-40B4-BE49-F238E27FC236}">
                <a16:creationId xmlns:a16="http://schemas.microsoft.com/office/drawing/2014/main" id="{8EFC8B04-5FCA-FAA8-9820-335D3233ABE4}"/>
              </a:ext>
            </a:extLst>
          </p:cNvPr>
          <p:cNvSpPr>
            <a:spLocks noGrp="1"/>
          </p:cNvSpPr>
          <p:nvPr>
            <p:ph type="sldNum" sz="quarter" idx="12"/>
          </p:nvPr>
        </p:nvSpPr>
        <p:spPr/>
        <p:txBody>
          <a:bodyPr/>
          <a:lstStyle/>
          <a:p>
            <a:fld id="{F90AFDD4-F465-4897-97C3-B78E8A9C3084}" type="slidenum">
              <a:rPr lang="en-US" smtClean="0"/>
              <a:t>20</a:t>
            </a:fld>
            <a:endParaRPr lang="en-US"/>
          </a:p>
        </p:txBody>
      </p:sp>
    </p:spTree>
    <p:extLst>
      <p:ext uri="{BB962C8B-B14F-4D97-AF65-F5344CB8AC3E}">
        <p14:creationId xmlns:p14="http://schemas.microsoft.com/office/powerpoint/2010/main" val="636728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856E-E677-41B2-A825-D647AC42A0F1}"/>
              </a:ext>
            </a:extLst>
          </p:cNvPr>
          <p:cNvSpPr>
            <a:spLocks noGrp="1"/>
          </p:cNvSpPr>
          <p:nvPr>
            <p:ph type="title"/>
          </p:nvPr>
        </p:nvSpPr>
        <p:spPr/>
        <p: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Basic Definitions</a:t>
            </a:r>
            <a:endParaRPr lang="en-US" sz="3200"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05509905-C318-4BE4-881D-4197901590AD}"/>
              </a:ext>
            </a:extLst>
          </p:cNvPr>
          <p:cNvGraphicFramePr>
            <a:graphicFrameLocks noGrp="1"/>
          </p:cNvGraphicFramePr>
          <p:nvPr>
            <p:ph idx="1"/>
            <p:extLst>
              <p:ext uri="{D42A27DB-BD31-4B8C-83A1-F6EECF244321}">
                <p14:modId xmlns:p14="http://schemas.microsoft.com/office/powerpoint/2010/main" val="4203844222"/>
              </p:ext>
            </p:extLst>
          </p:nvPr>
        </p:nvGraphicFramePr>
        <p:xfrm>
          <a:off x="752475" y="1457325"/>
          <a:ext cx="10793414" cy="49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A2898CFF-AE5D-420C-B15B-D9263C4D27A7}"/>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3" name="Slide Number Placeholder 2">
            <a:extLst>
              <a:ext uri="{FF2B5EF4-FFF2-40B4-BE49-F238E27FC236}">
                <a16:creationId xmlns:a16="http://schemas.microsoft.com/office/drawing/2014/main" id="{5BF3E79D-0FFE-D33E-1537-A722455EBA03}"/>
              </a:ext>
            </a:extLst>
          </p:cNvPr>
          <p:cNvSpPr>
            <a:spLocks noGrp="1"/>
          </p:cNvSpPr>
          <p:nvPr>
            <p:ph type="sldNum" sz="quarter" idx="12"/>
          </p:nvPr>
        </p:nvSpPr>
        <p:spPr/>
        <p:txBody>
          <a:bodyPr/>
          <a:lstStyle/>
          <a:p>
            <a:fld id="{F90AFDD4-F465-4897-97C3-B78E8A9C3084}" type="slidenum">
              <a:rPr lang="en-US" smtClean="0"/>
              <a:t>21</a:t>
            </a:fld>
            <a:endParaRPr lang="en-US"/>
          </a:p>
        </p:txBody>
      </p:sp>
    </p:spTree>
    <p:extLst>
      <p:ext uri="{BB962C8B-B14F-4D97-AF65-F5344CB8AC3E}">
        <p14:creationId xmlns:p14="http://schemas.microsoft.com/office/powerpoint/2010/main" val="2412722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6E15-4195-40C6-B74F-91D6B706ECA2}"/>
              </a:ext>
            </a:extLst>
          </p:cNvPr>
          <p:cNvSpPr>
            <a:spLocks noGrp="1"/>
          </p:cNvSpPr>
          <p:nvPr>
            <p:ph type="title"/>
          </p:nvPr>
        </p:nvSpPr>
        <p:spPr/>
        <p:txBody>
          <a:bodyPr/>
          <a:lstStyle/>
          <a:p>
            <a:pPr algn="ctr"/>
            <a:r>
              <a:rPr lang="en-US" sz="3200" b="1" dirty="0"/>
              <a:t>Sources Of Air Pollution</a:t>
            </a:r>
          </a:p>
        </p:txBody>
      </p:sp>
      <p:sp>
        <p:nvSpPr>
          <p:cNvPr id="3" name="Content Placeholder 2">
            <a:extLst>
              <a:ext uri="{FF2B5EF4-FFF2-40B4-BE49-F238E27FC236}">
                <a16:creationId xmlns:a16="http://schemas.microsoft.com/office/drawing/2014/main" id="{A75AAEC1-996C-497D-BF65-49E7B47EE1F8}"/>
              </a:ext>
            </a:extLst>
          </p:cNvPr>
          <p:cNvSpPr>
            <a:spLocks noGrp="1"/>
          </p:cNvSpPr>
          <p:nvPr>
            <p:ph idx="1"/>
          </p:nvPr>
        </p:nvSpPr>
        <p:spPr>
          <a:xfrm>
            <a:off x="646112" y="1295400"/>
            <a:ext cx="10726738" cy="5267325"/>
          </a:xfrm>
        </p:spPr>
        <p:txBody>
          <a:bodyPr>
            <a:normAutofit/>
          </a:bodyPr>
          <a:lstStyle/>
          <a:p>
            <a:pPr>
              <a:lnSpc>
                <a:spcPct val="150000"/>
              </a:lnSpc>
            </a:pPr>
            <a:r>
              <a:rPr lang="en-US" b="1" dirty="0">
                <a:latin typeface="Times New Roman" panose="02020603050405020304" pitchFamily="18" charset="0"/>
                <a:cs typeface="Times New Roman" panose="02020603050405020304" pitchFamily="18" charset="0"/>
              </a:rPr>
              <a:t>Automobiles</a:t>
            </a:r>
            <a:r>
              <a:rPr lang="en-US" dirty="0">
                <a:latin typeface="Times New Roman" panose="02020603050405020304" pitchFamily="18" charset="0"/>
                <a:cs typeface="Times New Roman" panose="02020603050405020304" pitchFamily="18" charset="0"/>
              </a:rPr>
              <a:t>: E</a:t>
            </a:r>
            <a:r>
              <a:rPr lang="en-US" sz="2000" dirty="0">
                <a:latin typeface="Times New Roman" panose="02020603050405020304" pitchFamily="18" charset="0"/>
                <a:cs typeface="Times New Roman" panose="02020603050405020304" pitchFamily="18" charset="0"/>
              </a:rPr>
              <a:t>mit hydrocarbon, carbon monoxide, lead, nitrogen oxide, in sunlight many of these hydrocarbons and oxides of nitrogen get converted into photochemical pollutants </a:t>
            </a:r>
          </a:p>
          <a:p>
            <a:pPr>
              <a:lnSpc>
                <a:spcPct val="150000"/>
              </a:lnSpc>
            </a:pPr>
            <a:r>
              <a:rPr lang="en-US" b="1" dirty="0">
                <a:latin typeface="Times New Roman" panose="02020603050405020304" pitchFamily="18" charset="0"/>
                <a:cs typeface="Times New Roman" panose="02020603050405020304" pitchFamily="18" charset="0"/>
              </a:rPr>
              <a:t>Industries: </a:t>
            </a:r>
            <a:r>
              <a:rPr lang="en-US" dirty="0">
                <a:latin typeface="Times New Roman" panose="02020603050405020304" pitchFamily="18" charset="0"/>
                <a:cs typeface="Times New Roman" panose="02020603050405020304" pitchFamily="18" charset="0"/>
              </a:rPr>
              <a:t>produce smoke, sulfur dioxide, nitrogen oxide and fly ash</a:t>
            </a:r>
          </a:p>
          <a:p>
            <a:pPr>
              <a:lnSpc>
                <a:spcPct val="150000"/>
              </a:lnSpc>
            </a:pPr>
            <a:r>
              <a:rPr lang="en-US" dirty="0">
                <a:latin typeface="Times New Roman" panose="02020603050405020304" pitchFamily="18" charset="0"/>
                <a:cs typeface="Times New Roman" panose="02020603050405020304" pitchFamily="18" charset="0"/>
              </a:rPr>
              <a:t>Petrochemical industries generate hydrogen fluoride, hydrochloride.</a:t>
            </a:r>
          </a:p>
          <a:p>
            <a:pPr>
              <a:lnSpc>
                <a:spcPct val="150000"/>
              </a:lnSpc>
            </a:pPr>
            <a:r>
              <a:rPr lang="en-US" b="1" dirty="0">
                <a:latin typeface="Times New Roman" panose="02020603050405020304" pitchFamily="18" charset="0"/>
                <a:cs typeface="Times New Roman" panose="02020603050405020304" pitchFamily="18" charset="0"/>
              </a:rPr>
              <a:t>Domestic sources</a:t>
            </a:r>
            <a:r>
              <a:rPr lang="en-US"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Domestic consumption of coal, wood or oil is a major source of smoke, </a:t>
            </a:r>
            <a:r>
              <a:rPr lang="en-US" sz="2000" dirty="0" err="1">
                <a:latin typeface="Times New Roman" panose="02020603050405020304" pitchFamily="18" charset="0"/>
                <a:cs typeface="Times New Roman" panose="02020603050405020304" pitchFamily="18" charset="0"/>
              </a:rPr>
              <a:t>dust,sulpher</a:t>
            </a:r>
            <a:r>
              <a:rPr lang="en-US" sz="2000" dirty="0">
                <a:latin typeface="Times New Roman" panose="02020603050405020304" pitchFamily="18" charset="0"/>
                <a:cs typeface="Times New Roman" panose="02020603050405020304" pitchFamily="18" charset="0"/>
              </a:rPr>
              <a:t> dioxide and nitrogen oxide</a:t>
            </a:r>
          </a:p>
          <a:p>
            <a:pPr algn="l">
              <a:lnSpc>
                <a:spcPct val="150000"/>
              </a:lnSpc>
            </a:pPr>
            <a:r>
              <a:rPr lang="en-US" b="1" i="0" u="none" strike="noStrike" baseline="0" dirty="0">
                <a:latin typeface="Times New Roman" panose="02020603050405020304" pitchFamily="18" charset="0"/>
                <a:cs typeface="Times New Roman" panose="02020603050405020304" pitchFamily="18" charset="0"/>
              </a:rPr>
              <a:t>Miscellaneous </a:t>
            </a:r>
            <a:r>
              <a:rPr lang="en-US" b="0" i="0" u="none" strike="noStrike" baseline="0" dirty="0">
                <a:latin typeface="Times New Roman" panose="02020603050405020304" pitchFamily="18" charset="0"/>
                <a:cs typeface="Times New Roman" panose="02020603050405020304" pitchFamily="18" charset="0"/>
              </a:rPr>
              <a:t>: burning refuse, incinerators, pesticide spraying</a:t>
            </a:r>
            <a:r>
              <a:rPr lang="en-US"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and nuclear energy </a:t>
            </a:r>
            <a:r>
              <a:rPr lang="en-US" b="0" i="0" u="none" strike="noStrike" baseline="0"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76D7F125-BCD4-4AA1-A73F-89130825C783}"/>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+horizontal integration </a:t>
            </a:r>
          </a:p>
        </p:txBody>
      </p:sp>
      <p:sp>
        <p:nvSpPr>
          <p:cNvPr id="5" name="Slide Number Placeholder 4">
            <a:extLst>
              <a:ext uri="{FF2B5EF4-FFF2-40B4-BE49-F238E27FC236}">
                <a16:creationId xmlns:a16="http://schemas.microsoft.com/office/drawing/2014/main" id="{B0E3B4B5-489A-BEC2-144C-3C52AFAC14FF}"/>
              </a:ext>
            </a:extLst>
          </p:cNvPr>
          <p:cNvSpPr>
            <a:spLocks noGrp="1"/>
          </p:cNvSpPr>
          <p:nvPr>
            <p:ph type="sldNum" sz="quarter" idx="12"/>
          </p:nvPr>
        </p:nvSpPr>
        <p:spPr/>
        <p:txBody>
          <a:bodyPr/>
          <a:lstStyle/>
          <a:p>
            <a:fld id="{F90AFDD4-F465-4897-97C3-B78E8A9C3084}" type="slidenum">
              <a:rPr lang="en-US" smtClean="0"/>
              <a:t>22</a:t>
            </a:fld>
            <a:endParaRPr lang="en-US"/>
          </a:p>
        </p:txBody>
      </p:sp>
    </p:spTree>
    <p:extLst>
      <p:ext uri="{BB962C8B-B14F-4D97-AF65-F5344CB8AC3E}">
        <p14:creationId xmlns:p14="http://schemas.microsoft.com/office/powerpoint/2010/main" val="733507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BA3104E-D12A-773E-B48A-4F18831257D9}"/>
              </a:ext>
            </a:extLst>
          </p:cNvPr>
          <p:cNvSpPr>
            <a:spLocks noGrp="1" noChangeArrowheads="1"/>
          </p:cNvSpPr>
          <p:nvPr>
            <p:ph type="title"/>
          </p:nvPr>
        </p:nvSpPr>
        <p:spPr>
          <a:xfrm>
            <a:off x="913795" y="609601"/>
            <a:ext cx="10353761" cy="923778"/>
          </a:xfrm>
        </p:spPr>
        <p:txBody>
          <a:bodyPr/>
          <a:lstStyle/>
          <a:p>
            <a:pPr eaLnBrk="1" hangingPunct="1">
              <a:defRPr/>
            </a:pPr>
            <a:r>
              <a:rPr lang="en-US" sz="3200" b="1" dirty="0">
                <a:solidFill>
                  <a:schemeClr val="tx1"/>
                </a:solidFill>
                <a:latin typeface="Times New Roman" panose="02020603050405020304" pitchFamily="18" charset="0"/>
                <a:cs typeface="Times New Roman" panose="02020603050405020304" pitchFamily="18" charset="0"/>
              </a:rPr>
              <a:t>Sources Of Indoor Pollution</a:t>
            </a:r>
          </a:p>
        </p:txBody>
      </p:sp>
      <p:sp>
        <p:nvSpPr>
          <p:cNvPr id="12291" name="Rectangle 3">
            <a:extLst>
              <a:ext uri="{FF2B5EF4-FFF2-40B4-BE49-F238E27FC236}">
                <a16:creationId xmlns:a16="http://schemas.microsoft.com/office/drawing/2014/main" id="{95D109BE-D766-C0D9-3BAB-963534053AD2}"/>
              </a:ext>
            </a:extLst>
          </p:cNvPr>
          <p:cNvSpPr>
            <a:spLocks noGrp="1" noChangeArrowheads="1"/>
          </p:cNvSpPr>
          <p:nvPr>
            <p:ph idx="1"/>
          </p:nvPr>
        </p:nvSpPr>
        <p:spPr>
          <a:xfrm>
            <a:off x="1820300" y="1669367"/>
            <a:ext cx="8540750" cy="4879975"/>
          </a:xfrm>
        </p:spPr>
        <p:txBody>
          <a:bodyPr>
            <a:normAutofit/>
          </a:bodyPr>
          <a:lstStyle/>
          <a:p>
            <a:pPr eaLnBrk="1" hangingPunct="1">
              <a:lnSpc>
                <a:spcPct val="90000"/>
              </a:lnSpc>
              <a:defRPr/>
            </a:pPr>
            <a:r>
              <a:rPr lang="en-US" sz="2400" dirty="0"/>
              <a:t>Efficient insulation</a:t>
            </a:r>
          </a:p>
          <a:p>
            <a:pPr eaLnBrk="1" hangingPunct="1">
              <a:lnSpc>
                <a:spcPct val="90000"/>
              </a:lnSpc>
              <a:defRPr/>
            </a:pPr>
            <a:r>
              <a:rPr lang="en-US" sz="2400" dirty="0"/>
              <a:t>Bacteria</a:t>
            </a:r>
          </a:p>
          <a:p>
            <a:pPr eaLnBrk="1" hangingPunct="1">
              <a:lnSpc>
                <a:spcPct val="90000"/>
              </a:lnSpc>
              <a:defRPr/>
            </a:pPr>
            <a:r>
              <a:rPr lang="en-US" sz="2400" dirty="0"/>
              <a:t>Molds </a:t>
            </a:r>
          </a:p>
          <a:p>
            <a:pPr eaLnBrk="1" hangingPunct="1">
              <a:lnSpc>
                <a:spcPct val="90000"/>
              </a:lnSpc>
              <a:defRPr/>
            </a:pPr>
            <a:r>
              <a:rPr lang="en-US" sz="2400" dirty="0"/>
              <a:t>Viruses</a:t>
            </a:r>
          </a:p>
          <a:p>
            <a:pPr eaLnBrk="1" hangingPunct="1">
              <a:lnSpc>
                <a:spcPct val="90000"/>
              </a:lnSpc>
              <a:defRPr/>
            </a:pPr>
            <a:r>
              <a:rPr lang="en-US" sz="2400" dirty="0"/>
              <a:t>animal dander and saliva</a:t>
            </a:r>
          </a:p>
          <a:p>
            <a:pPr eaLnBrk="1" hangingPunct="1">
              <a:lnSpc>
                <a:spcPct val="90000"/>
              </a:lnSpc>
              <a:defRPr/>
            </a:pPr>
            <a:r>
              <a:rPr lang="en-US" sz="2400" dirty="0"/>
              <a:t>plants</a:t>
            </a:r>
          </a:p>
          <a:p>
            <a:pPr eaLnBrk="1" hangingPunct="1">
              <a:lnSpc>
                <a:spcPct val="90000"/>
              </a:lnSpc>
              <a:defRPr/>
            </a:pPr>
            <a:r>
              <a:rPr lang="en-US" sz="2400" dirty="0"/>
              <a:t>house dust</a:t>
            </a:r>
          </a:p>
          <a:p>
            <a:pPr eaLnBrk="1" hangingPunct="1">
              <a:lnSpc>
                <a:spcPct val="90000"/>
              </a:lnSpc>
              <a:defRPr/>
            </a:pPr>
            <a:r>
              <a:rPr lang="en-US" sz="2400" dirty="0"/>
              <a:t>Mites</a:t>
            </a:r>
          </a:p>
          <a:p>
            <a:pPr eaLnBrk="1" hangingPunct="1">
              <a:lnSpc>
                <a:spcPct val="90000"/>
              </a:lnSpc>
              <a:defRPr/>
            </a:pPr>
            <a:r>
              <a:rPr lang="en-US" sz="2400" dirty="0"/>
              <a:t>pollen</a:t>
            </a:r>
          </a:p>
        </p:txBody>
      </p:sp>
      <p:pic>
        <p:nvPicPr>
          <p:cNvPr id="33796" name="Picture 14" descr="Filename: j0151245.wmf&#10;Keywords: architecture, buildings, dwellings ...&#10;File Size: 11 KB">
            <a:extLst>
              <a:ext uri="{FF2B5EF4-FFF2-40B4-BE49-F238E27FC236}">
                <a16:creationId xmlns:a16="http://schemas.microsoft.com/office/drawing/2014/main" id="{72FC9B30-DEC5-2684-6A41-C9A16A820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2489310"/>
            <a:ext cx="3240088"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BF1D0C23-D059-4E90-B74D-ED8CE7F447CF}"/>
              </a:ext>
            </a:extLst>
          </p:cNvPr>
          <p:cNvSpPr/>
          <p:nvPr/>
        </p:nvSpPr>
        <p:spPr>
          <a:xfrm>
            <a:off x="8737351" y="141060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 </a:t>
            </a:r>
          </a:p>
        </p:txBody>
      </p:sp>
      <p:sp>
        <p:nvSpPr>
          <p:cNvPr id="2" name="Slide Number Placeholder 1">
            <a:extLst>
              <a:ext uri="{FF2B5EF4-FFF2-40B4-BE49-F238E27FC236}">
                <a16:creationId xmlns:a16="http://schemas.microsoft.com/office/drawing/2014/main" id="{74628887-E99A-C566-D671-B195F871F48B}"/>
              </a:ext>
            </a:extLst>
          </p:cNvPr>
          <p:cNvSpPr>
            <a:spLocks noGrp="1"/>
          </p:cNvSpPr>
          <p:nvPr>
            <p:ph type="sldNum" sz="quarter" idx="12"/>
          </p:nvPr>
        </p:nvSpPr>
        <p:spPr/>
        <p:txBody>
          <a:bodyPr/>
          <a:lstStyle/>
          <a:p>
            <a:fld id="{F90AFDD4-F465-4897-97C3-B78E8A9C308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373526"/>
            <a:ext cx="8229600" cy="743712"/>
          </a:xfrm>
        </p:spPr>
        <p:txBody>
          <a:bodyPr>
            <a:normAutofit fontScale="90000"/>
          </a:bodyPr>
          <a:lstStyle/>
          <a:p>
            <a:r>
              <a:rPr lang="en-US" sz="3600" b="1" dirty="0"/>
              <a:t>Air pollutants</a:t>
            </a:r>
            <a:br>
              <a:rPr lang="en-US" b="1" dirty="0"/>
            </a:br>
            <a:endParaRPr lang="en-US" dirty="0"/>
          </a:p>
        </p:txBody>
      </p:sp>
      <p:sp>
        <p:nvSpPr>
          <p:cNvPr id="3" name="Content Placeholder 2"/>
          <p:cNvSpPr>
            <a:spLocks noGrp="1"/>
          </p:cNvSpPr>
          <p:nvPr>
            <p:ph idx="1"/>
          </p:nvPr>
        </p:nvSpPr>
        <p:spPr>
          <a:xfrm>
            <a:off x="1035436" y="1257447"/>
            <a:ext cx="9239250" cy="4953000"/>
          </a:xfrm>
        </p:spPr>
        <p:txBody>
          <a:bodyPr>
            <a:normAutofit/>
          </a:bodyPr>
          <a:lstStyle/>
          <a:p>
            <a:pPr>
              <a:buFont typeface="Arial" pitchFamily="34" charset="0"/>
              <a:buChar char="•"/>
            </a:pPr>
            <a:r>
              <a:rPr lang="en-US" sz="2400" dirty="0">
                <a:latin typeface="Times New Roman" panose="02020603050405020304" pitchFamily="18" charset="0"/>
                <a:cs typeface="Times New Roman" panose="02020603050405020304" pitchFamily="18" charset="0"/>
              </a:rPr>
              <a:t>More than 100 substances have been identified</a:t>
            </a:r>
          </a:p>
          <a:p>
            <a:pPr>
              <a:buFont typeface="Arial" pitchFamily="34" charset="0"/>
              <a:buChar char="•"/>
            </a:pPr>
            <a:r>
              <a:rPr lang="en-US" sz="2400" dirty="0">
                <a:latin typeface="Times New Roman" panose="02020603050405020304" pitchFamily="18" charset="0"/>
                <a:cs typeface="Times New Roman" panose="02020603050405020304" pitchFamily="18" charset="0"/>
              </a:rPr>
              <a:t>Density depends on distance form the source, may be in the form of solids, liquids (</a:t>
            </a:r>
            <a:r>
              <a:rPr lang="en-US" sz="2400" dirty="0" err="1">
                <a:latin typeface="Times New Roman" panose="02020603050405020304" pitchFamily="18" charset="0"/>
                <a:cs typeface="Times New Roman" panose="02020603050405020304" pitchFamily="18" charset="0"/>
              </a:rPr>
              <a:t>vapours</a:t>
            </a:r>
            <a:r>
              <a:rPr lang="en-US" sz="2400" dirty="0">
                <a:latin typeface="Times New Roman" panose="02020603050405020304" pitchFamily="18" charset="0"/>
                <a:cs typeface="Times New Roman" panose="02020603050405020304" pitchFamily="18" charset="0"/>
              </a:rPr>
              <a:t>) or gases</a:t>
            </a:r>
          </a:p>
          <a:p>
            <a:pPr>
              <a:buFont typeface="Arial" pitchFamily="34" charset="0"/>
              <a:buChar char="•"/>
            </a:pPr>
            <a:r>
              <a:rPr lang="en-US" sz="2400" dirty="0">
                <a:latin typeface="Times New Roman" panose="02020603050405020304" pitchFamily="18" charset="0"/>
                <a:cs typeface="Times New Roman" panose="02020603050405020304" pitchFamily="18" charset="0"/>
              </a:rPr>
              <a:t>Important pollutants include:</a:t>
            </a:r>
          </a:p>
          <a:p>
            <a:pPr>
              <a:buFont typeface="Arial" pitchFamily="34" charset="0"/>
              <a:buChar char="•"/>
            </a:pP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94512534"/>
              </p:ext>
            </p:extLst>
          </p:nvPr>
        </p:nvGraphicFramePr>
        <p:xfrm>
          <a:off x="1295399" y="3190875"/>
          <a:ext cx="9305926" cy="3377566"/>
        </p:xfrm>
        <a:graphic>
          <a:graphicData uri="http://schemas.openxmlformats.org/drawingml/2006/table">
            <a:tbl>
              <a:tblPr firstRow="1" bandRow="1">
                <a:tableStyleId>{5940675A-B579-460E-94D1-54222C63F5DA}</a:tableStyleId>
              </a:tblPr>
              <a:tblGrid>
                <a:gridCol w="4652963">
                  <a:extLst>
                    <a:ext uri="{9D8B030D-6E8A-4147-A177-3AD203B41FA5}">
                      <a16:colId xmlns:a16="http://schemas.microsoft.com/office/drawing/2014/main" val="20000"/>
                    </a:ext>
                  </a:extLst>
                </a:gridCol>
                <a:gridCol w="4652963">
                  <a:extLst>
                    <a:ext uri="{9D8B030D-6E8A-4147-A177-3AD203B41FA5}">
                      <a16:colId xmlns:a16="http://schemas.microsoft.com/office/drawing/2014/main" val="20001"/>
                    </a:ext>
                  </a:extLst>
                </a:gridCol>
              </a:tblGrid>
              <a:tr h="375285">
                <a:tc>
                  <a:txBody>
                    <a:bodyPr/>
                    <a:lstStyle/>
                    <a:p>
                      <a:pPr marL="0" indent="0">
                        <a:buFont typeface="+mj-lt"/>
                        <a:buNone/>
                      </a:pPr>
                      <a:r>
                        <a:rPr lang="en-US" dirty="0"/>
                        <a:t>Carbon monoxide</a:t>
                      </a:r>
                    </a:p>
                  </a:txBody>
                  <a:tcPr>
                    <a:solidFill>
                      <a:schemeClr val="bg2">
                        <a:lumMod val="60000"/>
                        <a:lumOff val="40000"/>
                      </a:schemeClr>
                    </a:solidFill>
                  </a:tcPr>
                </a:tc>
                <a:tc>
                  <a:txBody>
                    <a:bodyPr/>
                    <a:lstStyle/>
                    <a:p>
                      <a:r>
                        <a:rPr lang="en-US" dirty="0"/>
                        <a:t>Fluorine compounds</a:t>
                      </a:r>
                    </a:p>
                  </a:txBody>
                  <a:tcPr>
                    <a:solidFill>
                      <a:schemeClr val="bg2">
                        <a:lumMod val="60000"/>
                        <a:lumOff val="40000"/>
                      </a:schemeClr>
                    </a:solidFill>
                  </a:tcPr>
                </a:tc>
                <a:extLst>
                  <a:ext uri="{0D108BD9-81ED-4DB2-BD59-A6C34878D82A}">
                    <a16:rowId xmlns:a16="http://schemas.microsoft.com/office/drawing/2014/main" val="10000"/>
                  </a:ext>
                </a:extLst>
              </a:tr>
              <a:tr h="938213">
                <a:tc>
                  <a:txBody>
                    <a:bodyPr/>
                    <a:lstStyle/>
                    <a:p>
                      <a:r>
                        <a:rPr lang="en-US" dirty="0"/>
                        <a:t>Carbon dioxide</a:t>
                      </a:r>
                    </a:p>
                  </a:txBody>
                  <a:tcPr>
                    <a:solidFill>
                      <a:schemeClr val="bg2">
                        <a:lumMod val="60000"/>
                        <a:lumOff val="40000"/>
                      </a:schemeClr>
                    </a:solidFill>
                  </a:tcPr>
                </a:tc>
                <a:tc>
                  <a:txBody>
                    <a:bodyPr/>
                    <a:lstStyle/>
                    <a:p>
                      <a:r>
                        <a:rPr lang="en-US" dirty="0"/>
                        <a:t>Organic compounds (hydrocarbons, aldehydes, ketones, organic acids)</a:t>
                      </a:r>
                    </a:p>
                  </a:txBody>
                  <a:tcPr>
                    <a:solidFill>
                      <a:schemeClr val="bg2">
                        <a:lumMod val="60000"/>
                        <a:lumOff val="40000"/>
                      </a:schemeClr>
                    </a:solidFill>
                  </a:tcPr>
                </a:tc>
                <a:extLst>
                  <a:ext uri="{0D108BD9-81ED-4DB2-BD59-A6C34878D82A}">
                    <a16:rowId xmlns:a16="http://schemas.microsoft.com/office/drawing/2014/main" val="10001"/>
                  </a:ext>
                </a:extLst>
              </a:tr>
              <a:tr h="656749">
                <a:tc>
                  <a:txBody>
                    <a:bodyPr/>
                    <a:lstStyle/>
                    <a:p>
                      <a:r>
                        <a:rPr lang="en-US" dirty="0"/>
                        <a:t> Hydrogen </a:t>
                      </a:r>
                      <a:r>
                        <a:rPr lang="en-US" dirty="0" err="1"/>
                        <a:t>sulphide</a:t>
                      </a:r>
                      <a:endParaRPr lang="en-US" dirty="0"/>
                    </a:p>
                  </a:txBody>
                  <a:tcPr>
                    <a:solidFill>
                      <a:schemeClr val="bg2">
                        <a:lumMod val="60000"/>
                        <a:lumOff val="40000"/>
                      </a:schemeClr>
                    </a:solidFill>
                  </a:tcPr>
                </a:tc>
                <a:tc>
                  <a:txBody>
                    <a:bodyPr/>
                    <a:lstStyle/>
                    <a:p>
                      <a:r>
                        <a:rPr lang="en-US" dirty="0"/>
                        <a:t>Metallic contaminants (e.g., Arsenic, zinc)</a:t>
                      </a:r>
                    </a:p>
                  </a:txBody>
                  <a:tcPr>
                    <a:solidFill>
                      <a:schemeClr val="bg2">
                        <a:lumMod val="60000"/>
                        <a:lumOff val="40000"/>
                      </a:schemeClr>
                    </a:solidFill>
                  </a:tcPr>
                </a:tc>
                <a:extLst>
                  <a:ext uri="{0D108BD9-81ED-4DB2-BD59-A6C34878D82A}">
                    <a16:rowId xmlns:a16="http://schemas.microsoft.com/office/drawing/2014/main" val="10002"/>
                  </a:ext>
                </a:extLst>
              </a:tr>
              <a:tr h="375285">
                <a:tc>
                  <a:txBody>
                    <a:bodyPr/>
                    <a:lstStyle/>
                    <a:p>
                      <a:r>
                        <a:rPr lang="en-US" dirty="0"/>
                        <a:t> Sulphur dioxide</a:t>
                      </a:r>
                    </a:p>
                  </a:txBody>
                  <a:tcPr>
                    <a:solidFill>
                      <a:schemeClr val="bg2">
                        <a:lumMod val="60000"/>
                        <a:lumOff val="40000"/>
                      </a:schemeClr>
                    </a:solidFill>
                  </a:tcPr>
                </a:tc>
                <a:tc>
                  <a:txBody>
                    <a:bodyPr/>
                    <a:lstStyle/>
                    <a:p>
                      <a:r>
                        <a:rPr lang="en-US" dirty="0"/>
                        <a:t>Radio-active compounds</a:t>
                      </a:r>
                    </a:p>
                  </a:txBody>
                  <a:tcPr>
                    <a:solidFill>
                      <a:schemeClr val="bg2">
                        <a:lumMod val="60000"/>
                        <a:lumOff val="40000"/>
                      </a:schemeClr>
                    </a:solidFill>
                  </a:tcPr>
                </a:tc>
                <a:extLst>
                  <a:ext uri="{0D108BD9-81ED-4DB2-BD59-A6C34878D82A}">
                    <a16:rowId xmlns:a16="http://schemas.microsoft.com/office/drawing/2014/main" val="10003"/>
                  </a:ext>
                </a:extLst>
              </a:tr>
              <a:tr h="656749">
                <a:tc>
                  <a:txBody>
                    <a:bodyPr/>
                    <a:lstStyle/>
                    <a:p>
                      <a:r>
                        <a:rPr lang="en-US" dirty="0"/>
                        <a:t>Sulphur trioxide</a:t>
                      </a:r>
                    </a:p>
                  </a:txBody>
                  <a:tcPr>
                    <a:solidFill>
                      <a:schemeClr val="bg2">
                        <a:lumMod val="60000"/>
                        <a:lumOff val="40000"/>
                      </a:schemeClr>
                    </a:solidFill>
                  </a:tcPr>
                </a:tc>
                <a:tc>
                  <a:txBody>
                    <a:bodyPr/>
                    <a:lstStyle/>
                    <a:p>
                      <a:r>
                        <a:rPr lang="en-US" dirty="0"/>
                        <a:t>Photochemical oxidants (e.g., Ozone)</a:t>
                      </a:r>
                    </a:p>
                  </a:txBody>
                  <a:tcPr>
                    <a:solidFill>
                      <a:schemeClr val="bg2">
                        <a:lumMod val="60000"/>
                        <a:lumOff val="40000"/>
                      </a:schemeClr>
                    </a:solidFill>
                  </a:tcPr>
                </a:tc>
                <a:extLst>
                  <a:ext uri="{0D108BD9-81ED-4DB2-BD59-A6C34878D82A}">
                    <a16:rowId xmlns:a16="http://schemas.microsoft.com/office/drawing/2014/main" val="10004"/>
                  </a:ext>
                </a:extLst>
              </a:tr>
              <a:tr h="375285">
                <a:tc>
                  <a:txBody>
                    <a:bodyPr/>
                    <a:lstStyle/>
                    <a:p>
                      <a:r>
                        <a:rPr lang="en-US" dirty="0"/>
                        <a:t>Nitrogen oxides</a:t>
                      </a:r>
                    </a:p>
                  </a:txBody>
                  <a:tcPr>
                    <a:solidFill>
                      <a:schemeClr val="bg2">
                        <a:lumMod val="60000"/>
                        <a:lumOff val="40000"/>
                      </a:schemeClr>
                    </a:solidFill>
                  </a:tcPr>
                </a:tc>
                <a:tc>
                  <a:txBody>
                    <a:bodyPr/>
                    <a:lstStyle/>
                    <a:p>
                      <a:endParaRPr lang="en-US" dirty="0"/>
                    </a:p>
                  </a:txBody>
                  <a:tcPr>
                    <a:solidFill>
                      <a:schemeClr val="bg2">
                        <a:lumMod val="60000"/>
                        <a:lumOff val="40000"/>
                      </a:schemeClr>
                    </a:solidFill>
                  </a:tcP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p:txBody>
          <a:bodyPr/>
          <a:lstStyle/>
          <a:p>
            <a:fld id="{B160C5C5-60AE-4222-BDE0-E46BFED2FD59}" type="slidenum">
              <a:rPr lang="en-US" smtClean="0"/>
              <a:pPr/>
              <a:t>24</a:t>
            </a:fld>
            <a:endParaRPr lang="en-US"/>
          </a:p>
        </p:txBody>
      </p:sp>
      <p:sp>
        <p:nvSpPr>
          <p:cNvPr id="7" name="Oval 6">
            <a:extLst>
              <a:ext uri="{FF2B5EF4-FFF2-40B4-BE49-F238E27FC236}">
                <a16:creationId xmlns:a16="http://schemas.microsoft.com/office/drawing/2014/main" id="{42EE7341-7FFB-40DA-8922-D1921F47F16B}"/>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Tree>
    <p:extLst>
      <p:ext uri="{BB962C8B-B14F-4D97-AF65-F5344CB8AC3E}">
        <p14:creationId xmlns:p14="http://schemas.microsoft.com/office/powerpoint/2010/main" val="3208091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B08F-8E0C-4570-BC98-D1F473846B20}"/>
              </a:ext>
            </a:extLst>
          </p:cNvPr>
          <p:cNvSpPr>
            <a:spLocks noGrp="1"/>
          </p:cNvSpPr>
          <p:nvPr>
            <p:ph type="title"/>
          </p:nvPr>
        </p:nvSpPr>
        <p:spPr>
          <a:xfrm>
            <a:off x="1855787" y="0"/>
            <a:ext cx="8510588" cy="990600"/>
          </a:xfrm>
        </p:spPr>
        <p:txBody>
          <a:bodyPr>
            <a:normAutofit fontScale="90000"/>
          </a:bodyPr>
          <a:lstStyle/>
          <a:p>
            <a:pPr>
              <a:defRPr/>
            </a:pPr>
            <a:r>
              <a:rPr lang="en-US" b="1" dirty="0">
                <a:solidFill>
                  <a:srgbClr val="000000"/>
                </a:solidFill>
                <a:effectLst>
                  <a:outerShdw blurRad="38100" dist="38100" dir="2700000" algn="tl">
                    <a:srgbClr val="FFFFFF"/>
                  </a:outerShdw>
                </a:effectLst>
                <a:latin typeface="Curlz MT" pitchFamily="82" charset="0"/>
              </a:rPr>
              <a:t> </a:t>
            </a:r>
            <a:br>
              <a:rPr lang="en-US" b="1" dirty="0">
                <a:solidFill>
                  <a:srgbClr val="000000"/>
                </a:solidFill>
                <a:effectLst>
                  <a:outerShdw blurRad="38100" dist="38100" dir="2700000" algn="tl">
                    <a:srgbClr val="FFFFFF"/>
                  </a:outerShdw>
                </a:effectLst>
                <a:latin typeface="Curlz MT" pitchFamily="82" charset="0"/>
              </a:rPr>
            </a:br>
            <a:r>
              <a:rPr lang="en-US" sz="3600" b="1" dirty="0">
                <a:solidFill>
                  <a:schemeClr val="tx1"/>
                </a:solidFill>
                <a:effectLst/>
                <a:cs typeface="Arial" pitchFamily="34" charset="0"/>
              </a:rPr>
              <a:t>Major Air Pollutants</a:t>
            </a:r>
            <a:br>
              <a:rPr lang="en-US" b="1" dirty="0">
                <a:solidFill>
                  <a:srgbClr val="000000"/>
                </a:solidFill>
                <a:effectLst>
                  <a:outerShdw blurRad="38100" dist="38100" dir="2700000" algn="tl">
                    <a:srgbClr val="FFFFFF"/>
                  </a:outerShdw>
                </a:effectLst>
                <a:latin typeface="Curlz MT" pitchFamily="82" charset="0"/>
              </a:rPr>
            </a:br>
            <a:endParaRPr lang="en-US" dirty="0"/>
          </a:p>
        </p:txBody>
      </p:sp>
      <p:sp>
        <p:nvSpPr>
          <p:cNvPr id="3" name="Content Placeholder 2">
            <a:extLst>
              <a:ext uri="{FF2B5EF4-FFF2-40B4-BE49-F238E27FC236}">
                <a16:creationId xmlns:a16="http://schemas.microsoft.com/office/drawing/2014/main" id="{82B27EFC-7E1A-C484-41A3-CE80C434119B}"/>
              </a:ext>
            </a:extLst>
          </p:cNvPr>
          <p:cNvSpPr>
            <a:spLocks noGrp="1"/>
          </p:cNvSpPr>
          <p:nvPr>
            <p:ph idx="1"/>
          </p:nvPr>
        </p:nvSpPr>
        <p:spPr>
          <a:xfrm>
            <a:off x="298450" y="1181100"/>
            <a:ext cx="11741150" cy="5257800"/>
          </a:xfrm>
        </p:spPr>
        <p:txBody>
          <a:bodyPr>
            <a:normAutofit/>
          </a:bodyPr>
          <a:lstStyle/>
          <a:p>
            <a:pPr>
              <a:spcBef>
                <a:spcPct val="50000"/>
              </a:spcBef>
              <a:buFont typeface="Wingdings" panose="05000000000000000000" pitchFamily="2" charset="2"/>
              <a:buNone/>
              <a:defRPr/>
            </a:pPr>
            <a:r>
              <a:rPr lang="en-US" sz="2400" dirty="0">
                <a:latin typeface="Times New Roman" panose="02020603050405020304" pitchFamily="18" charset="0"/>
                <a:cs typeface="Times New Roman" panose="02020603050405020304" pitchFamily="18" charset="0"/>
              </a:rPr>
              <a:t>More than </a:t>
            </a:r>
            <a:r>
              <a:rPr lang="en-US" sz="2400" b="1" dirty="0">
                <a:latin typeface="Times New Roman" panose="02020603050405020304" pitchFamily="18" charset="0"/>
                <a:cs typeface="Times New Roman" panose="02020603050405020304" pitchFamily="18" charset="0"/>
              </a:rPr>
              <a:t>100 air pollutants </a:t>
            </a:r>
            <a:r>
              <a:rPr lang="en-US" sz="2400" dirty="0">
                <a:latin typeface="Times New Roman" panose="02020603050405020304" pitchFamily="18" charset="0"/>
                <a:cs typeface="Times New Roman" panose="02020603050405020304" pitchFamily="18" charset="0"/>
              </a:rPr>
              <a:t>identified ( solids, liquids-</a:t>
            </a:r>
            <a:r>
              <a:rPr lang="en-US" sz="2400" dirty="0" err="1">
                <a:latin typeface="Times New Roman" panose="02020603050405020304" pitchFamily="18" charset="0"/>
                <a:cs typeface="Times New Roman" panose="02020603050405020304" pitchFamily="18" charset="0"/>
              </a:rPr>
              <a:t>vapours</a:t>
            </a:r>
            <a:r>
              <a:rPr lang="en-US" sz="2400" dirty="0">
                <a:latin typeface="Times New Roman" panose="02020603050405020304" pitchFamily="18" charset="0"/>
                <a:cs typeface="Times New Roman" panose="02020603050405020304" pitchFamily="18" charset="0"/>
              </a:rPr>
              <a:t> and gases)</a:t>
            </a:r>
          </a:p>
          <a:p>
            <a:pPr>
              <a:spcBef>
                <a:spcPct val="50000"/>
              </a:spcBef>
              <a:defRPr/>
            </a:pPr>
            <a:r>
              <a:rPr lang="en-US" sz="2400" dirty="0">
                <a:latin typeface="Times New Roman" panose="02020603050405020304" pitchFamily="18" charset="0"/>
                <a:cs typeface="Times New Roman" panose="02020603050405020304" pitchFamily="18" charset="0"/>
              </a:rPr>
              <a:t>Carbon Monoxide  and Carbon Dioxide</a:t>
            </a:r>
          </a:p>
          <a:p>
            <a:pPr>
              <a:spcBef>
                <a:spcPct val="50000"/>
              </a:spcBef>
              <a:defRPr/>
            </a:pPr>
            <a:r>
              <a:rPr lang="en-US" sz="2400" dirty="0">
                <a:latin typeface="Times New Roman" panose="02020603050405020304" pitchFamily="18" charset="0"/>
                <a:cs typeface="Times New Roman" panose="02020603050405020304" pitchFamily="18" charset="0"/>
              </a:rPr>
              <a:t>Sulfur Dioxide and Sulfur trioxide</a:t>
            </a:r>
          </a:p>
          <a:p>
            <a:pPr>
              <a:spcBef>
                <a:spcPct val="50000"/>
              </a:spcBef>
              <a:defRPr/>
            </a:pPr>
            <a:r>
              <a:rPr lang="en-US" sz="2400" dirty="0">
                <a:latin typeface="Times New Roman" panose="02020603050405020304" pitchFamily="18" charset="0"/>
                <a:cs typeface="Times New Roman" panose="02020603050405020304" pitchFamily="18" charset="0"/>
              </a:rPr>
              <a:t>Nitrogen oxides</a:t>
            </a:r>
          </a:p>
          <a:p>
            <a:pPr>
              <a:spcBef>
                <a:spcPct val="50000"/>
              </a:spcBef>
              <a:defRPr/>
            </a:pPr>
            <a:r>
              <a:rPr lang="en-US" sz="2400" dirty="0">
                <a:latin typeface="Times New Roman" panose="02020603050405020304" pitchFamily="18" charset="0"/>
                <a:cs typeface="Times New Roman" panose="02020603050405020304" pitchFamily="18" charset="0"/>
              </a:rPr>
              <a:t>Fluorine compounds</a:t>
            </a:r>
          </a:p>
          <a:p>
            <a:pPr>
              <a:spcBef>
                <a:spcPct val="50000"/>
              </a:spcBef>
              <a:defRPr/>
            </a:pPr>
            <a:r>
              <a:rPr lang="en-US" sz="2400" dirty="0">
                <a:latin typeface="Times New Roman" panose="02020603050405020304" pitchFamily="18" charset="0"/>
                <a:cs typeface="Times New Roman" panose="02020603050405020304" pitchFamily="18" charset="0"/>
              </a:rPr>
              <a:t>Organic Compounds (Hydrocarbons, </a:t>
            </a:r>
            <a:r>
              <a:rPr lang="en-US" sz="2400" dirty="0" err="1">
                <a:latin typeface="Times New Roman" panose="02020603050405020304" pitchFamily="18" charset="0"/>
                <a:cs typeface="Times New Roman" panose="02020603050405020304" pitchFamily="18" charset="0"/>
              </a:rPr>
              <a:t>Aldehydes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Ketones</a:t>
            </a:r>
            <a:r>
              <a:rPr lang="en-US" sz="2400" dirty="0">
                <a:latin typeface="Times New Roman" panose="02020603050405020304" pitchFamily="18" charset="0"/>
                <a:cs typeface="Times New Roman" panose="02020603050405020304" pitchFamily="18" charset="0"/>
              </a:rPr>
              <a:t>, organic acids etc)</a:t>
            </a:r>
          </a:p>
          <a:p>
            <a:pPr>
              <a:defRPr/>
            </a:pPr>
            <a:endParaRPr lang="en-US" sz="2400" dirty="0"/>
          </a:p>
        </p:txBody>
      </p:sp>
      <p:sp>
        <p:nvSpPr>
          <p:cNvPr id="4" name="Oval 3">
            <a:extLst>
              <a:ext uri="{FF2B5EF4-FFF2-40B4-BE49-F238E27FC236}">
                <a16:creationId xmlns:a16="http://schemas.microsoft.com/office/drawing/2014/main" id="{0984419A-0D27-4078-A5F8-5C95796E5158}"/>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5" name="Slide Number Placeholder 4">
            <a:extLst>
              <a:ext uri="{FF2B5EF4-FFF2-40B4-BE49-F238E27FC236}">
                <a16:creationId xmlns:a16="http://schemas.microsoft.com/office/drawing/2014/main" id="{4AFCA8B1-F977-C822-6139-49A3F60CB68F}"/>
              </a:ext>
            </a:extLst>
          </p:cNvPr>
          <p:cNvSpPr>
            <a:spLocks noGrp="1"/>
          </p:cNvSpPr>
          <p:nvPr>
            <p:ph type="sldNum" sz="quarter" idx="12"/>
          </p:nvPr>
        </p:nvSpPr>
        <p:spPr/>
        <p:txBody>
          <a:bodyPr/>
          <a:lstStyle/>
          <a:p>
            <a:fld id="{F90AFDD4-F465-4897-97C3-B78E8A9C3084}"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EAE2-1C9B-AF05-E0C9-CF4AAEAC8DDA}"/>
              </a:ext>
            </a:extLst>
          </p:cNvPr>
          <p:cNvSpPr>
            <a:spLocks noGrp="1"/>
          </p:cNvSpPr>
          <p:nvPr>
            <p:ph type="title"/>
          </p:nvPr>
        </p:nvSpPr>
        <p:spPr>
          <a:xfrm>
            <a:off x="646111" y="400960"/>
            <a:ext cx="9404723" cy="1400530"/>
          </a:xfrm>
        </p:spPr>
        <p:txBody>
          <a:bodyPr/>
          <a:lstStyle/>
          <a:p>
            <a:pPr>
              <a:defRPr/>
            </a:pPr>
            <a:r>
              <a:rPr lang="en-US" sz="3200" b="1" dirty="0">
                <a:solidFill>
                  <a:schemeClr val="tx1"/>
                </a:solidFill>
                <a:effectLst/>
                <a:cs typeface="Arial" pitchFamily="34" charset="0"/>
              </a:rPr>
              <a:t>Major Air Pollutants……</a:t>
            </a:r>
            <a:endParaRPr lang="en-US" sz="3200" dirty="0"/>
          </a:p>
        </p:txBody>
      </p:sp>
      <p:sp>
        <p:nvSpPr>
          <p:cNvPr id="3" name="Content Placeholder 2">
            <a:extLst>
              <a:ext uri="{FF2B5EF4-FFF2-40B4-BE49-F238E27FC236}">
                <a16:creationId xmlns:a16="http://schemas.microsoft.com/office/drawing/2014/main" id="{03C1F1FA-27AF-A9E3-444D-8667F39775DB}"/>
              </a:ext>
            </a:extLst>
          </p:cNvPr>
          <p:cNvSpPr>
            <a:spLocks noGrp="1"/>
          </p:cNvSpPr>
          <p:nvPr>
            <p:ph idx="1"/>
          </p:nvPr>
        </p:nvSpPr>
        <p:spPr>
          <a:xfrm>
            <a:off x="333375" y="1438276"/>
            <a:ext cx="10668000" cy="5108575"/>
          </a:xfrm>
        </p:spPr>
        <p:txBody>
          <a:bodyPr>
            <a:normAutofit/>
          </a:bodyPr>
          <a:lstStyle/>
          <a:p>
            <a:pPr>
              <a:spcBef>
                <a:spcPct val="50000"/>
              </a:spcBef>
              <a:defRPr/>
            </a:pPr>
            <a:r>
              <a:rPr lang="en-US" sz="2400" dirty="0">
                <a:latin typeface="Times New Roman" panose="02020603050405020304" pitchFamily="18" charset="0"/>
                <a:cs typeface="Times New Roman" panose="02020603050405020304" pitchFamily="18" charset="0"/>
              </a:rPr>
              <a:t>Metallic contaminants  ( Arsenic, Zinc, iron from smelting operations etc)</a:t>
            </a:r>
          </a:p>
          <a:p>
            <a:pPr>
              <a:spcBef>
                <a:spcPct val="50000"/>
              </a:spcBef>
              <a:defRPr/>
            </a:pPr>
            <a:r>
              <a:rPr lang="en-US" sz="2400" dirty="0">
                <a:latin typeface="Times New Roman" panose="02020603050405020304" pitchFamily="18" charset="0"/>
                <a:cs typeface="Times New Roman" panose="02020603050405020304" pitchFamily="18" charset="0"/>
              </a:rPr>
              <a:t>Photochemical oxidants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Ozone</a:t>
            </a:r>
          </a:p>
          <a:p>
            <a:pPr>
              <a:spcBef>
                <a:spcPct val="50000"/>
              </a:spcBef>
              <a:defRPr/>
            </a:pPr>
            <a:r>
              <a:rPr lang="en-US" sz="2400" b="1" dirty="0">
                <a:latin typeface="Times New Roman" panose="02020603050405020304" pitchFamily="18" charset="0"/>
                <a:cs typeface="Times New Roman" panose="02020603050405020304" pitchFamily="18" charset="0"/>
              </a:rPr>
              <a:t>Others</a:t>
            </a:r>
            <a:r>
              <a:rPr lang="en-US" sz="2400" dirty="0">
                <a:latin typeface="Times New Roman" panose="02020603050405020304" pitchFamily="18" charset="0"/>
                <a:cs typeface="Times New Roman" panose="02020603050405020304" pitchFamily="18" charset="0"/>
              </a:rPr>
              <a:t>: Mercury, Benzene, Lead, Radioactive radiations, Cadmium, Hydrogen </a:t>
            </a:r>
            <a:r>
              <a:rPr lang="en-US" sz="2400" dirty="0" err="1">
                <a:latin typeface="Times New Roman" panose="02020603050405020304" pitchFamily="18" charset="0"/>
                <a:cs typeface="Times New Roman" panose="02020603050405020304" pitchFamily="18" charset="0"/>
              </a:rPr>
              <a:t>sulphide</a:t>
            </a:r>
            <a:r>
              <a:rPr lang="en-US" sz="2400" dirty="0">
                <a:latin typeface="Times New Roman" panose="02020603050405020304" pitchFamily="18" charset="0"/>
                <a:cs typeface="Times New Roman" panose="02020603050405020304" pitchFamily="18" charset="0"/>
              </a:rPr>
              <a:t>, Particulate matter</a:t>
            </a:r>
          </a:p>
          <a:p>
            <a:pPr>
              <a:spcBef>
                <a:spcPct val="50000"/>
              </a:spcBef>
              <a:defRPr/>
            </a:pPr>
            <a:r>
              <a:rPr lang="en-US" sz="2400" dirty="0">
                <a:latin typeface="Times New Roman" panose="02020603050405020304" pitchFamily="18" charset="0"/>
                <a:cs typeface="Times New Roman" panose="02020603050405020304" pitchFamily="18" charset="0"/>
              </a:rPr>
              <a:t>Pollutants differ from place to place</a:t>
            </a:r>
          </a:p>
          <a:p>
            <a:pPr>
              <a:spcBef>
                <a:spcPct val="50000"/>
              </a:spcBef>
              <a:defRPr/>
            </a:pPr>
            <a:r>
              <a:rPr lang="en-US" sz="2400" dirty="0">
                <a:latin typeface="Times New Roman" panose="02020603050405020304" pitchFamily="18" charset="0"/>
                <a:cs typeface="Times New Roman" panose="02020603050405020304" pitchFamily="18" charset="0"/>
              </a:rPr>
              <a:t>Dependent upon the contamination source</a:t>
            </a:r>
          </a:p>
          <a:p>
            <a:pPr>
              <a:defRPr/>
            </a:pPr>
            <a:endParaRPr lang="en-US" sz="24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AE0F2908-7BAD-4236-B4CA-3EA64096351D}"/>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5" name="Slide Number Placeholder 4">
            <a:extLst>
              <a:ext uri="{FF2B5EF4-FFF2-40B4-BE49-F238E27FC236}">
                <a16:creationId xmlns:a16="http://schemas.microsoft.com/office/drawing/2014/main" id="{39335BA3-988A-CF8E-BD45-3D4BBE0C5BE2}"/>
              </a:ext>
            </a:extLst>
          </p:cNvPr>
          <p:cNvSpPr>
            <a:spLocks noGrp="1"/>
          </p:cNvSpPr>
          <p:nvPr>
            <p:ph type="sldNum" sz="quarter" idx="12"/>
          </p:nvPr>
        </p:nvSpPr>
        <p:spPr/>
        <p:txBody>
          <a:bodyPr/>
          <a:lstStyle/>
          <a:p>
            <a:fld id="{F90AFDD4-F465-4897-97C3-B78E8A9C308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5CE4E9-8D4A-4DBF-8C0B-20FAD76A4E89}"/>
              </a:ext>
            </a:extLst>
          </p:cNvPr>
          <p:cNvPicPr>
            <a:picLocks noChangeAspect="1"/>
          </p:cNvPicPr>
          <p:nvPr/>
        </p:nvPicPr>
        <p:blipFill>
          <a:blip r:embed="rId2"/>
          <a:stretch>
            <a:fillRect/>
          </a:stretch>
        </p:blipFill>
        <p:spPr>
          <a:xfrm>
            <a:off x="566529" y="448435"/>
            <a:ext cx="9452113" cy="5961129"/>
          </a:xfrm>
          <a:prstGeom prst="rect">
            <a:avLst/>
          </a:prstGeom>
        </p:spPr>
      </p:pic>
      <p:sp>
        <p:nvSpPr>
          <p:cNvPr id="6" name="Oval 5">
            <a:extLst>
              <a:ext uri="{FF2B5EF4-FFF2-40B4-BE49-F238E27FC236}">
                <a16:creationId xmlns:a16="http://schemas.microsoft.com/office/drawing/2014/main" id="{B582974A-C307-4422-82FF-6FFA51FC766B}"/>
              </a:ext>
            </a:extLst>
          </p:cNvPr>
          <p:cNvSpPr/>
          <p:nvPr/>
        </p:nvSpPr>
        <p:spPr>
          <a:xfrm>
            <a:off x="10121265" y="1278914"/>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 </a:t>
            </a:r>
          </a:p>
        </p:txBody>
      </p:sp>
      <p:sp>
        <p:nvSpPr>
          <p:cNvPr id="2" name="Slide Number Placeholder 1">
            <a:extLst>
              <a:ext uri="{FF2B5EF4-FFF2-40B4-BE49-F238E27FC236}">
                <a16:creationId xmlns:a16="http://schemas.microsoft.com/office/drawing/2014/main" id="{6D2F5DBA-9949-69E8-9D54-533468DE7311}"/>
              </a:ext>
            </a:extLst>
          </p:cNvPr>
          <p:cNvSpPr>
            <a:spLocks noGrp="1"/>
          </p:cNvSpPr>
          <p:nvPr>
            <p:ph type="sldNum" sz="quarter" idx="12"/>
          </p:nvPr>
        </p:nvSpPr>
        <p:spPr/>
        <p:txBody>
          <a:bodyPr/>
          <a:lstStyle/>
          <a:p>
            <a:fld id="{F90AFDD4-F465-4897-97C3-B78E8A9C3084}" type="slidenum">
              <a:rPr lang="en-US" smtClean="0"/>
              <a:t>27</a:t>
            </a:fld>
            <a:endParaRPr lang="en-US"/>
          </a:p>
        </p:txBody>
      </p:sp>
    </p:spTree>
    <p:extLst>
      <p:ext uri="{BB962C8B-B14F-4D97-AF65-F5344CB8AC3E}">
        <p14:creationId xmlns:p14="http://schemas.microsoft.com/office/powerpoint/2010/main" val="2623361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fferent air pollution, such as that from primary and secondary pollutants, interacts in complex ways to create overall air quality.">
            <a:extLst>
              <a:ext uri="{FF2B5EF4-FFF2-40B4-BE49-F238E27FC236}">
                <a16:creationId xmlns:a16="http://schemas.microsoft.com/office/drawing/2014/main" id="{44CD0EEA-FF31-4725-92BF-F98360610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409" y="857532"/>
            <a:ext cx="7431088" cy="494922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BE62CB7-35EE-428D-9848-E245C9658601}"/>
              </a:ext>
            </a:extLst>
          </p:cNvPr>
          <p:cNvSpPr/>
          <p:nvPr/>
        </p:nvSpPr>
        <p:spPr>
          <a:xfrm>
            <a:off x="9736271" y="1388245"/>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2" name="Slide Number Placeholder 1">
            <a:extLst>
              <a:ext uri="{FF2B5EF4-FFF2-40B4-BE49-F238E27FC236}">
                <a16:creationId xmlns:a16="http://schemas.microsoft.com/office/drawing/2014/main" id="{5AB97D8F-4EBB-924E-81E5-F21F80FB6CF9}"/>
              </a:ext>
            </a:extLst>
          </p:cNvPr>
          <p:cNvSpPr>
            <a:spLocks noGrp="1"/>
          </p:cNvSpPr>
          <p:nvPr>
            <p:ph type="sldNum" sz="quarter" idx="12"/>
          </p:nvPr>
        </p:nvSpPr>
        <p:spPr/>
        <p:txBody>
          <a:bodyPr/>
          <a:lstStyle/>
          <a:p>
            <a:fld id="{F90AFDD4-F465-4897-97C3-B78E8A9C3084}" type="slidenum">
              <a:rPr lang="en-US" smtClean="0"/>
              <a:t>28</a:t>
            </a:fld>
            <a:endParaRPr lang="en-US"/>
          </a:p>
        </p:txBody>
      </p:sp>
    </p:spTree>
    <p:extLst>
      <p:ext uri="{BB962C8B-B14F-4D97-AF65-F5344CB8AC3E}">
        <p14:creationId xmlns:p14="http://schemas.microsoft.com/office/powerpoint/2010/main" val="503968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20C3-889C-A6D1-63FE-46F4D3243DEB}"/>
              </a:ext>
            </a:extLst>
          </p:cNvPr>
          <p:cNvSpPr>
            <a:spLocks noGrp="1"/>
          </p:cNvSpPr>
          <p:nvPr>
            <p:ph type="title"/>
          </p:nvPr>
        </p:nvSpPr>
        <p:spPr/>
        <p:txBody>
          <a:bodyPr/>
          <a:lstStyle/>
          <a:p>
            <a:r>
              <a:rPr lang="en-US" sz="3200" b="1" dirty="0" err="1">
                <a:latin typeface="Times New Roman" panose="02020603050405020304" pitchFamily="18" charset="0"/>
                <a:cs typeface="Times New Roman" panose="02020603050405020304" pitchFamily="18" charset="0"/>
              </a:rPr>
              <a:t>Meterological</a:t>
            </a:r>
            <a:r>
              <a:rPr lang="en-US" sz="3200" b="1" dirty="0">
                <a:latin typeface="Times New Roman" panose="02020603050405020304" pitchFamily="18" charset="0"/>
                <a:cs typeface="Times New Roman" panose="02020603050405020304" pitchFamily="18" charset="0"/>
              </a:rPr>
              <a:t> Factors</a:t>
            </a:r>
          </a:p>
        </p:txBody>
      </p:sp>
      <p:sp>
        <p:nvSpPr>
          <p:cNvPr id="3" name="Content Placeholder 2">
            <a:extLst>
              <a:ext uri="{FF2B5EF4-FFF2-40B4-BE49-F238E27FC236}">
                <a16:creationId xmlns:a16="http://schemas.microsoft.com/office/drawing/2014/main" id="{C3707984-6FF8-B8AC-0A35-1AC4A0DE999A}"/>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Temperature Inversion</a:t>
            </a:r>
          </a:p>
          <a:p>
            <a:r>
              <a:rPr lang="en-US" sz="2400" dirty="0">
                <a:latin typeface="Times New Roman" panose="02020603050405020304" pitchFamily="18" charset="0"/>
                <a:cs typeface="Times New Roman" panose="02020603050405020304" pitchFamily="18" charset="0"/>
              </a:rPr>
              <a:t>Smog</a:t>
            </a:r>
          </a:p>
        </p:txBody>
      </p:sp>
      <p:sp>
        <p:nvSpPr>
          <p:cNvPr id="4" name="Slide Number Placeholder 3">
            <a:extLst>
              <a:ext uri="{FF2B5EF4-FFF2-40B4-BE49-F238E27FC236}">
                <a16:creationId xmlns:a16="http://schemas.microsoft.com/office/drawing/2014/main" id="{8AC2784A-E228-0F31-7BD3-11DFC73D429F}"/>
              </a:ext>
            </a:extLst>
          </p:cNvPr>
          <p:cNvSpPr>
            <a:spLocks noGrp="1"/>
          </p:cNvSpPr>
          <p:nvPr>
            <p:ph type="sldNum" sz="quarter" idx="12"/>
          </p:nvPr>
        </p:nvSpPr>
        <p:spPr/>
        <p:txBody>
          <a:bodyPr/>
          <a:lstStyle/>
          <a:p>
            <a:fld id="{F90AFDD4-F465-4897-97C3-B78E8A9C3084}" type="slidenum">
              <a:rPr lang="en-US" smtClean="0"/>
              <a:t>29</a:t>
            </a:fld>
            <a:endParaRPr lang="en-US"/>
          </a:p>
        </p:txBody>
      </p:sp>
    </p:spTree>
    <p:extLst>
      <p:ext uri="{BB962C8B-B14F-4D97-AF65-F5344CB8AC3E}">
        <p14:creationId xmlns:p14="http://schemas.microsoft.com/office/powerpoint/2010/main" val="61425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263765" y="1875790"/>
          <a:ext cx="4132580" cy="3821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p:cNvSpPr txBox="1">
            <a:spLocks noChangeArrowheads="1"/>
          </p:cNvSpPr>
          <p:nvPr/>
        </p:nvSpPr>
        <p:spPr bwMode="auto">
          <a:xfrm>
            <a:off x="803910" y="2530475"/>
            <a:ext cx="6195695" cy="3092450"/>
          </a:xfrm>
          <a:prstGeom prst="rect">
            <a:avLst/>
          </a:prstGeom>
          <a:solidFill>
            <a:srgbClr val="4F81BD"/>
          </a:solidFill>
          <a:ln w="38100">
            <a:solidFill>
              <a:srgbClr val="F2F2F2"/>
            </a:solidFill>
            <a:miter lim="800000"/>
          </a:ln>
          <a:effectLst>
            <a:outerShdw dist="28398" dir="3806097" algn="ctr" rotWithShape="0">
              <a:srgbClr val="243F60">
                <a:alpha val="50000"/>
              </a:srgbClr>
            </a:outerShdw>
          </a:effectLst>
        </p:spPr>
        <p:txBody>
          <a:bodyPr vert="horz" wrap="square" lIns="68580" tIns="34290" rIns="68580" bIns="34290" numCol="1" anchor="t" anchorCtr="0" compatLnSpc="1"/>
          <a:lstStyle/>
          <a:p>
            <a:pPr marL="514350" marR="471805" lvl="0" indent="-514350" defTabSz="914400" rtl="0" eaLnBrk="0" fontAlgn="base" latinLnBrk="0" hangingPunct="0">
              <a:lnSpc>
                <a:spcPct val="150000"/>
              </a:lnSpc>
              <a:spcBef>
                <a:spcPct val="0"/>
              </a:spcBef>
              <a:spcAft>
                <a:spcPts val="1000"/>
              </a:spcAft>
              <a:buClr>
                <a:srgbClr val="FFFFFF"/>
              </a:buClr>
              <a:buSzTx/>
              <a:buFont typeface="+mj-lt"/>
              <a:buAutoNum type="arabicPeriod"/>
            </a:pPr>
            <a:r>
              <a:rPr kumimoji="0" lang="en-US" altLang="en-US" sz="2100" b="0" i="0" u="none" strike="noStrike" cap="none" normalizeH="0" baseline="0" dirty="0">
                <a:ln>
                  <a:noFill/>
                </a:ln>
                <a:solidFill>
                  <a:srgbClr val="FFFFFF"/>
                </a:solidFill>
                <a:effectLst/>
                <a:latin typeface="Calibri" panose="020F0502020204030204" charset="0"/>
              </a:rPr>
              <a:t>To impart evidence based research oriented medical education</a:t>
            </a:r>
          </a:p>
          <a:p>
            <a:pPr marL="514350" marR="0" lvl="0" indent="-514350" defTabSz="914400" rtl="0" eaLnBrk="0" fontAlgn="base" latinLnBrk="0" hangingPunct="0">
              <a:lnSpc>
                <a:spcPct val="150000"/>
              </a:lnSpc>
              <a:spcBef>
                <a:spcPct val="0"/>
              </a:spcBef>
              <a:spcAft>
                <a:spcPct val="0"/>
              </a:spcAft>
              <a:buClr>
                <a:srgbClr val="FFFFFF"/>
              </a:buClr>
              <a:buSzTx/>
              <a:buFont typeface="+mj-lt"/>
              <a:buAutoNum type="arabicPeriod"/>
            </a:pPr>
            <a:r>
              <a:rPr kumimoji="0" lang="en-US" altLang="en-US" sz="2100" b="0" i="0" u="none" strike="noStrike" cap="none" normalizeH="0" baseline="0" dirty="0">
                <a:ln>
                  <a:noFill/>
                </a:ln>
                <a:solidFill>
                  <a:srgbClr val="FFFFFF"/>
                </a:solidFill>
                <a:effectLst/>
                <a:latin typeface="Calibri" panose="020F0502020204030204" charset="0"/>
              </a:rPr>
              <a:t>To provide best possible patient care</a:t>
            </a:r>
          </a:p>
          <a:p>
            <a:pPr marL="514350" marR="0" lvl="0" indent="-514350" defTabSz="914400" rtl="0" eaLnBrk="0" fontAlgn="base" latinLnBrk="0" hangingPunct="0">
              <a:lnSpc>
                <a:spcPct val="150000"/>
              </a:lnSpc>
              <a:spcBef>
                <a:spcPct val="0"/>
              </a:spcBef>
              <a:spcAft>
                <a:spcPct val="0"/>
              </a:spcAft>
              <a:buClr>
                <a:srgbClr val="FFFFFF"/>
              </a:buClr>
              <a:buSzTx/>
              <a:buFont typeface="+mj-lt"/>
              <a:buAutoNum type="arabicPeriod"/>
            </a:pPr>
            <a:r>
              <a:rPr kumimoji="0" lang="en-US" altLang="en-US" sz="2100" b="0" i="0" u="none" strike="noStrike" cap="none" normalizeH="0" baseline="0" dirty="0">
                <a:ln>
                  <a:noFill/>
                </a:ln>
                <a:solidFill>
                  <a:srgbClr val="FFFFFF"/>
                </a:solidFill>
                <a:effectLst/>
                <a:latin typeface="Calibri" panose="020F0502020204030204" charset="0"/>
              </a:rPr>
              <a:t>To inculcate the values of mutual respect and ethical practice of medicine</a:t>
            </a:r>
          </a:p>
          <a:p>
            <a:pPr marL="514350" marR="0" lvl="0" indent="-514350" defTabSz="914400" rtl="0" eaLnBrk="0" fontAlgn="base" latinLnBrk="0" hangingPunct="0">
              <a:lnSpc>
                <a:spcPct val="100000"/>
              </a:lnSpc>
              <a:spcBef>
                <a:spcPct val="0"/>
              </a:spcBef>
              <a:spcAft>
                <a:spcPct val="0"/>
              </a:spcAft>
              <a:buClrTx/>
              <a:buSzTx/>
              <a:buFont typeface="+mj-lt"/>
              <a:buAutoNum type="arabicPeriod"/>
            </a:pPr>
            <a:endParaRPr kumimoji="0" lang="en-US" altLang="en-US" sz="21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2882" y="1110170"/>
            <a:ext cx="932974" cy="970121"/>
          </a:xfrm>
          <a:prstGeom prst="rect">
            <a:avLst/>
          </a:prstGeom>
          <a:noFill/>
          <a:ln>
            <a:noFill/>
          </a:ln>
        </p:spPr>
      </p:pic>
      <p:sp>
        <p:nvSpPr>
          <p:cNvPr id="5" name="Title 1"/>
          <p:cNvSpPr txBox="1"/>
          <p:nvPr/>
        </p:nvSpPr>
        <p:spPr>
          <a:xfrm>
            <a:off x="5772978" y="1160828"/>
            <a:ext cx="4385642" cy="397131"/>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dirty="0"/>
              <a:t>Vision &amp; Mission of RMU </a:t>
            </a:r>
          </a:p>
        </p:txBody>
      </p:sp>
      <p:sp>
        <p:nvSpPr>
          <p:cNvPr id="6" name="Slide Number Placeholder 5">
            <a:extLst>
              <a:ext uri="{FF2B5EF4-FFF2-40B4-BE49-F238E27FC236}">
                <a16:creationId xmlns:a16="http://schemas.microsoft.com/office/drawing/2014/main" id="{05A42C7B-DBAE-612D-F6F1-04D8B07F7680}"/>
              </a:ext>
            </a:extLst>
          </p:cNvPr>
          <p:cNvSpPr>
            <a:spLocks noGrp="1"/>
          </p:cNvSpPr>
          <p:nvPr>
            <p:ph type="sldNum" sz="quarter" idx="12"/>
          </p:nvPr>
        </p:nvSpPr>
        <p:spPr/>
        <p:txBody>
          <a:bodyPr/>
          <a:lstStyle/>
          <a:p>
            <a:fld id="{F90AFDD4-F465-4897-97C3-B78E8A9C308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Collection Of Air Sample</a:t>
            </a:r>
          </a:p>
        </p:txBody>
      </p:sp>
      <p:sp>
        <p:nvSpPr>
          <p:cNvPr id="3" name="Content Placeholder 2"/>
          <p:cNvSpPr>
            <a:spLocks noGrp="1"/>
          </p:cNvSpPr>
          <p:nvPr>
            <p:ph idx="1"/>
          </p:nvPr>
        </p:nvSpPr>
        <p:spPr>
          <a:xfrm>
            <a:off x="714376" y="1638300"/>
            <a:ext cx="10696574" cy="4610099"/>
          </a:xfrm>
        </p:spPr>
        <p:txBody>
          <a:bodyP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Wide mouth jar 3-4 L capacity</a:t>
            </a:r>
          </a:p>
          <a:p>
            <a:pPr algn="just">
              <a:lnSpc>
                <a:spcPct val="150000"/>
              </a:lnSpc>
            </a:pPr>
            <a:r>
              <a:rPr lang="en-US" sz="2400" dirty="0">
                <a:latin typeface="Times New Roman" panose="02020603050405020304" pitchFamily="18" charset="0"/>
                <a:cs typeface="Times New Roman" panose="02020603050405020304" pitchFamily="18" charset="0"/>
              </a:rPr>
              <a:t>Thoroughly wash it and dry , fill it with water and close with a stopper</a:t>
            </a:r>
          </a:p>
          <a:p>
            <a:pPr algn="just">
              <a:lnSpc>
                <a:spcPct val="150000"/>
              </a:lnSpc>
            </a:pPr>
            <a:r>
              <a:rPr lang="en-US" sz="2400" dirty="0">
                <a:latin typeface="Times New Roman" panose="02020603050405020304" pitchFamily="18" charset="0"/>
                <a:cs typeface="Times New Roman" panose="02020603050405020304" pitchFamily="18" charset="0"/>
              </a:rPr>
              <a:t>Take the jar to vitiated room and turn upside down near a basin</a:t>
            </a:r>
          </a:p>
          <a:p>
            <a:pPr algn="just">
              <a:lnSpc>
                <a:spcPct val="150000"/>
              </a:lnSpc>
            </a:pPr>
            <a:r>
              <a:rPr lang="en-US" sz="2400" dirty="0">
                <a:latin typeface="Times New Roman" panose="02020603050405020304" pitchFamily="18" charset="0"/>
                <a:cs typeface="Times New Roman" panose="02020603050405020304" pitchFamily="18" charset="0"/>
              </a:rPr>
              <a:t>Allow to dry and close with a stopper so that no outside air could enter</a:t>
            </a:r>
          </a:p>
          <a:p>
            <a:pPr algn="just">
              <a:lnSpc>
                <a:spcPct val="150000"/>
              </a:lnSpc>
            </a:pPr>
            <a:r>
              <a:rPr lang="en-US" sz="2400" dirty="0">
                <a:latin typeface="Times New Roman" panose="02020603050405020304" pitchFamily="18" charset="0"/>
                <a:cs typeface="Times New Roman" panose="02020603050405020304" pitchFamily="18" charset="0"/>
              </a:rPr>
              <a:t>Label it showing its capacity, barometric temperature and pressure, time of collection of air sample</a:t>
            </a:r>
          </a:p>
          <a:p>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160C5C5-60AE-4222-BDE0-E46BFED2FD59}" type="slidenum">
              <a:rPr lang="en-US" smtClean="0"/>
              <a:pPr/>
              <a:t>30</a:t>
            </a:fld>
            <a:endParaRPr lang="en-US" dirty="0"/>
          </a:p>
        </p:txBody>
      </p:sp>
      <p:sp>
        <p:nvSpPr>
          <p:cNvPr id="6" name="Oval 5">
            <a:extLst>
              <a:ext uri="{FF2B5EF4-FFF2-40B4-BE49-F238E27FC236}">
                <a16:creationId xmlns:a16="http://schemas.microsoft.com/office/drawing/2014/main" id="{1E311F35-5583-4B47-9A80-75C85192EDAC}"/>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Tree>
    <p:extLst>
      <p:ext uri="{BB962C8B-B14F-4D97-AF65-F5344CB8AC3E}">
        <p14:creationId xmlns:p14="http://schemas.microsoft.com/office/powerpoint/2010/main" val="3663804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75" y="295729"/>
            <a:ext cx="9404723" cy="1400530"/>
          </a:xfrm>
        </p:spPr>
        <p:txBody>
          <a:bodyPr/>
          <a:lstStyle/>
          <a:p>
            <a:r>
              <a:rPr lang="en-US" sz="3200" b="1" dirty="0">
                <a:latin typeface="Times New Roman" panose="02020603050405020304" pitchFamily="18" charset="0"/>
                <a:cs typeface="Times New Roman" panose="02020603050405020304" pitchFamily="18" charset="0"/>
              </a:rPr>
              <a:t>Prevention and control of Air Pollution</a:t>
            </a:r>
          </a:p>
        </p:txBody>
      </p:sp>
      <p:sp>
        <p:nvSpPr>
          <p:cNvPr id="3" name="Content Placeholder 2"/>
          <p:cNvSpPr>
            <a:spLocks noGrp="1"/>
          </p:cNvSpPr>
          <p:nvPr>
            <p:ph idx="1"/>
          </p:nvPr>
        </p:nvSpPr>
        <p:spPr>
          <a:xfrm>
            <a:off x="270195" y="1146267"/>
            <a:ext cx="11229974" cy="4928907"/>
          </a:xfrm>
        </p:spPr>
        <p:txBody>
          <a:bodyPr>
            <a:noAutofit/>
          </a:bodyPr>
          <a:lstStyle/>
          <a:p>
            <a:pPr>
              <a:lnSpc>
                <a:spcPct val="150000"/>
              </a:lnSpc>
            </a:pPr>
            <a:r>
              <a:rPr lang="en-US" sz="2400" b="1" dirty="0">
                <a:latin typeface="Times New Roman" panose="02020603050405020304" pitchFamily="18" charset="0"/>
                <a:cs typeface="Times New Roman" panose="02020603050405020304" pitchFamily="18" charset="0"/>
              </a:rPr>
              <a:t>Containment</a:t>
            </a:r>
          </a:p>
          <a:p>
            <a:pPr>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Prevention of escape of toxic substances into air  by enclosure, ventilation and  air cleaning</a:t>
            </a:r>
          </a:p>
          <a:p>
            <a:pPr>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Arrestors  are mostly used for removal of contaminants</a:t>
            </a:r>
          </a:p>
          <a:p>
            <a:pPr>
              <a:lnSpc>
                <a:spcPct val="150000"/>
              </a:lnSpc>
            </a:pPr>
            <a:r>
              <a:rPr lang="en-US" sz="2400" b="1" dirty="0">
                <a:latin typeface="Times New Roman" panose="02020603050405020304" pitchFamily="18" charset="0"/>
                <a:cs typeface="Times New Roman" panose="02020603050405020304" pitchFamily="18" charset="0"/>
              </a:rPr>
              <a:t>Replacement</a:t>
            </a:r>
          </a:p>
          <a:p>
            <a:pPr>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Use of natural gas and electricity has replaced smoke producing coal</a:t>
            </a:r>
          </a:p>
          <a:p>
            <a:pPr>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Reduce lead level in petrol which is a cumulative poison </a:t>
            </a:r>
          </a:p>
          <a:p>
            <a:pPr>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160C5C5-60AE-4222-BDE0-E46BFED2FD59}" type="slidenum">
              <a:rPr lang="en-US" smtClean="0"/>
              <a:pPr/>
              <a:t>31</a:t>
            </a:fld>
            <a:endParaRPr lang="en-US"/>
          </a:p>
        </p:txBody>
      </p:sp>
      <p:sp>
        <p:nvSpPr>
          <p:cNvPr id="6" name="Oval 5">
            <a:extLst>
              <a:ext uri="{FF2B5EF4-FFF2-40B4-BE49-F238E27FC236}">
                <a16:creationId xmlns:a16="http://schemas.microsoft.com/office/drawing/2014/main" id="{07FD7B53-3987-472F-B846-E9224537FFCA}"/>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Tree>
    <p:extLst>
      <p:ext uri="{BB962C8B-B14F-4D97-AF65-F5344CB8AC3E}">
        <p14:creationId xmlns:p14="http://schemas.microsoft.com/office/powerpoint/2010/main" val="3726853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6D7A-B0C3-407F-9404-FE78918106E7}"/>
              </a:ext>
            </a:extLst>
          </p:cNvPr>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Prevention and control</a:t>
            </a:r>
          </a:p>
        </p:txBody>
      </p:sp>
      <p:sp>
        <p:nvSpPr>
          <p:cNvPr id="3" name="Content Placeholder 2">
            <a:extLst>
              <a:ext uri="{FF2B5EF4-FFF2-40B4-BE49-F238E27FC236}">
                <a16:creationId xmlns:a16="http://schemas.microsoft.com/office/drawing/2014/main" id="{BAFA9AC9-3BA7-491E-A645-0B548C7730AE}"/>
              </a:ext>
            </a:extLst>
          </p:cNvPr>
          <p:cNvSpPr>
            <a:spLocks noGrp="1"/>
          </p:cNvSpPr>
          <p:nvPr>
            <p:ph idx="1"/>
          </p:nvPr>
        </p:nvSpPr>
        <p:spPr>
          <a:xfrm>
            <a:off x="646111" y="1383031"/>
            <a:ext cx="11174414" cy="4114800"/>
          </a:xfrm>
        </p:spPr>
        <p:txBody>
          <a:bodyPr>
            <a:noAutofit/>
          </a:bodyPr>
          <a:lstStyle/>
          <a:p>
            <a:pPr>
              <a:lnSpc>
                <a:spcPct val="150000"/>
              </a:lnSpc>
            </a:pPr>
            <a:r>
              <a:rPr lang="en-US" sz="2400" b="1" dirty="0">
                <a:latin typeface="Times New Roman" panose="02020603050405020304" pitchFamily="18" charset="0"/>
                <a:cs typeface="Times New Roman" panose="02020603050405020304" pitchFamily="18" charset="0"/>
              </a:rPr>
              <a:t>Dilution</a:t>
            </a:r>
          </a:p>
          <a:p>
            <a:pPr>
              <a:lnSpc>
                <a:spcPct val="150000"/>
              </a:lnSpc>
              <a:buNone/>
            </a:pPr>
            <a:r>
              <a:rPr lang="en-US" sz="2400" dirty="0">
                <a:latin typeface="Times New Roman" panose="02020603050405020304" pitchFamily="18" charset="0"/>
                <a:cs typeface="Times New Roman" panose="02020603050405020304" pitchFamily="18" charset="0"/>
              </a:rPr>
              <a:t>   Green belts, settlements of industries away from communities</a:t>
            </a:r>
          </a:p>
          <a:p>
            <a:pPr>
              <a:lnSpc>
                <a:spcPct val="150000"/>
              </a:lnSpc>
            </a:pPr>
            <a:r>
              <a:rPr lang="en-US" sz="2400" b="1" dirty="0">
                <a:latin typeface="Times New Roman" panose="02020603050405020304" pitchFamily="18" charset="0"/>
                <a:cs typeface="Times New Roman" panose="02020603050405020304" pitchFamily="18" charset="0"/>
              </a:rPr>
              <a:t>Legislation</a:t>
            </a:r>
          </a:p>
          <a:p>
            <a:pPr>
              <a:lnSpc>
                <a:spcPct val="150000"/>
              </a:lnSpc>
              <a:buNone/>
            </a:pP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Height of chimneys, research and health education</a:t>
            </a:r>
          </a:p>
          <a:p>
            <a:pPr>
              <a:lnSpc>
                <a:spcPct val="150000"/>
              </a:lnSpc>
            </a:pPr>
            <a:r>
              <a:rPr lang="en-US" sz="2400" b="1" dirty="0">
                <a:latin typeface="Times New Roman" panose="02020603050405020304" pitchFamily="18" charset="0"/>
                <a:cs typeface="Times New Roman" panose="02020603050405020304" pitchFamily="18" charset="0"/>
              </a:rPr>
              <a:t>International action</a:t>
            </a:r>
          </a:p>
          <a:p>
            <a:r>
              <a:rPr lang="en-US" sz="2400" dirty="0">
                <a:latin typeface="Times New Roman" panose="02020603050405020304" pitchFamily="18" charset="0"/>
                <a:cs typeface="Times New Roman" panose="02020603050405020304" pitchFamily="18" charset="0"/>
              </a:rPr>
              <a:t>WHO has established an international network of laboratories for the monitoring and study of air pollution.</a:t>
            </a:r>
          </a:p>
        </p:txBody>
      </p:sp>
      <p:sp>
        <p:nvSpPr>
          <p:cNvPr id="4" name="Oval 3">
            <a:extLst>
              <a:ext uri="{FF2B5EF4-FFF2-40B4-BE49-F238E27FC236}">
                <a16:creationId xmlns:a16="http://schemas.microsoft.com/office/drawing/2014/main" id="{74B1FE8B-ECC7-4143-B3F7-031F87DE52F0}"/>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5" name="Slide Number Placeholder 4">
            <a:extLst>
              <a:ext uri="{FF2B5EF4-FFF2-40B4-BE49-F238E27FC236}">
                <a16:creationId xmlns:a16="http://schemas.microsoft.com/office/drawing/2014/main" id="{1935F845-DC8B-E220-D411-47A077B5EABB}"/>
              </a:ext>
            </a:extLst>
          </p:cNvPr>
          <p:cNvSpPr>
            <a:spLocks noGrp="1"/>
          </p:cNvSpPr>
          <p:nvPr>
            <p:ph type="sldNum" sz="quarter" idx="12"/>
          </p:nvPr>
        </p:nvSpPr>
        <p:spPr/>
        <p:txBody>
          <a:bodyPr/>
          <a:lstStyle/>
          <a:p>
            <a:fld id="{F90AFDD4-F465-4897-97C3-B78E8A9C3084}" type="slidenum">
              <a:rPr lang="en-US" smtClean="0"/>
              <a:t>32</a:t>
            </a:fld>
            <a:endParaRPr lang="en-US"/>
          </a:p>
        </p:txBody>
      </p:sp>
    </p:spTree>
    <p:extLst>
      <p:ext uri="{BB962C8B-B14F-4D97-AF65-F5344CB8AC3E}">
        <p14:creationId xmlns:p14="http://schemas.microsoft.com/office/powerpoint/2010/main" val="595124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375C-7B7D-40E0-A3E0-F582640CBA24}"/>
              </a:ext>
            </a:extLst>
          </p:cNvPr>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Disinfection Of Air</a:t>
            </a:r>
          </a:p>
        </p:txBody>
      </p:sp>
      <p:sp>
        <p:nvSpPr>
          <p:cNvPr id="3" name="Content Placeholder 2">
            <a:extLst>
              <a:ext uri="{FF2B5EF4-FFF2-40B4-BE49-F238E27FC236}">
                <a16:creationId xmlns:a16="http://schemas.microsoft.com/office/drawing/2014/main" id="{5BF8F137-5C3F-48A7-A8A2-75AC6E340A27}"/>
              </a:ext>
            </a:extLst>
          </p:cNvPr>
          <p:cNvSpPr>
            <a:spLocks noGrp="1"/>
          </p:cNvSpPr>
          <p:nvPr>
            <p:ph idx="1"/>
          </p:nvPr>
        </p:nvSpPr>
        <p:spPr>
          <a:xfrm>
            <a:off x="495300" y="1314450"/>
            <a:ext cx="10801350" cy="4933949"/>
          </a:xfrm>
        </p:spPr>
        <p:txBody>
          <a:bodyPr>
            <a:noAutofit/>
          </a:bodyPr>
          <a:lstStyle/>
          <a:p>
            <a:pPr algn="l">
              <a:lnSpc>
                <a:spcPct val="150000"/>
              </a:lnSpc>
            </a:pPr>
            <a:r>
              <a:rPr lang="en-US" sz="2400" b="1" i="0" u="none" strike="noStrike" baseline="0" dirty="0">
                <a:latin typeface="Times New Roman" panose="02020603050405020304" pitchFamily="18" charset="0"/>
                <a:cs typeface="Times New Roman" panose="02020603050405020304" pitchFamily="18" charset="0"/>
              </a:rPr>
              <a:t>Mechanical Ventilation </a:t>
            </a:r>
            <a:r>
              <a:rPr lang="en-US" sz="2400" b="0" i="0" u="none" strike="noStrike" baseline="0" dirty="0">
                <a:latin typeface="Times New Roman" panose="02020603050405020304" pitchFamily="18" charset="0"/>
                <a:cs typeface="Times New Roman" panose="02020603050405020304" pitchFamily="18" charset="0"/>
              </a:rPr>
              <a:t>: reduces vitiated air and bacterial density. </a:t>
            </a:r>
            <a:endParaRPr lang="en-US" sz="2400" dirty="0">
              <a:latin typeface="Times New Roman" panose="02020603050405020304" pitchFamily="18" charset="0"/>
              <a:cs typeface="Times New Roman" panose="02020603050405020304" pitchFamily="18" charset="0"/>
            </a:endParaRPr>
          </a:p>
          <a:p>
            <a:pPr algn="l">
              <a:lnSpc>
                <a:spcPct val="150000"/>
              </a:lnSpc>
            </a:pPr>
            <a:r>
              <a:rPr lang="en-US" sz="2400" b="1" i="0" u="none" strike="noStrike" baseline="0" dirty="0">
                <a:latin typeface="Times New Roman" panose="02020603050405020304" pitchFamily="18" charset="0"/>
                <a:cs typeface="Times New Roman" panose="02020603050405020304" pitchFamily="18" charset="0"/>
              </a:rPr>
              <a:t>Ultraviolet Radiation </a:t>
            </a:r>
            <a:r>
              <a:rPr lang="en-US" sz="2400" b="0" i="0" u="none" strike="noStrike" baseline="0" dirty="0">
                <a:latin typeface="Times New Roman" panose="02020603050405020304" pitchFamily="18" charset="0"/>
                <a:cs typeface="Times New Roman" panose="02020603050405020304" pitchFamily="18" charset="0"/>
              </a:rPr>
              <a:t>: effective in operation theatres and infectious disease wards. </a:t>
            </a:r>
            <a:r>
              <a:rPr lang="en-US" sz="2400" b="1" i="0" u="none" strike="noStrike" baseline="0" dirty="0">
                <a:latin typeface="Times New Roman" panose="02020603050405020304" pitchFamily="18" charset="0"/>
                <a:cs typeface="Times New Roman" panose="02020603050405020304" pitchFamily="18" charset="0"/>
              </a:rPr>
              <a:t>Chemical Mists </a:t>
            </a: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err="1">
                <a:latin typeface="Times New Roman" panose="02020603050405020304" pitchFamily="18" charset="0"/>
                <a:cs typeface="Times New Roman" panose="02020603050405020304" pitchFamily="18" charset="0"/>
              </a:rPr>
              <a:t>Triethylene</a:t>
            </a: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err="1">
                <a:latin typeface="Times New Roman" panose="02020603050405020304" pitchFamily="18" charset="0"/>
                <a:cs typeface="Times New Roman" panose="02020603050405020304" pitchFamily="18" charset="0"/>
              </a:rPr>
              <a:t>glucol</a:t>
            </a: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err="1">
                <a:latin typeface="Times New Roman" panose="02020603050405020304" pitchFamily="18" charset="0"/>
                <a:cs typeface="Times New Roman" panose="02020603050405020304" pitchFamily="18" charset="0"/>
              </a:rPr>
              <a:t>vapours</a:t>
            </a:r>
            <a:r>
              <a:rPr lang="en-US" sz="2400" b="0" i="0" u="none" strike="noStrike" baseline="0" dirty="0">
                <a:latin typeface="Times New Roman" panose="02020603050405020304" pitchFamily="18" charset="0"/>
                <a:cs typeface="Times New Roman" panose="02020603050405020304" pitchFamily="18" charset="0"/>
              </a:rPr>
              <a:t> bactericides, particularly against droplet nuclei and dust. </a:t>
            </a:r>
            <a:endParaRPr lang="en-US" sz="2400" dirty="0">
              <a:latin typeface="Times New Roman" panose="02020603050405020304" pitchFamily="18" charset="0"/>
              <a:cs typeface="Times New Roman" panose="02020603050405020304" pitchFamily="18" charset="0"/>
            </a:endParaRPr>
          </a:p>
          <a:p>
            <a:pPr algn="l">
              <a:lnSpc>
                <a:spcPct val="150000"/>
              </a:lnSpc>
            </a:pPr>
            <a:r>
              <a:rPr lang="en-US" sz="2400" b="1" i="0" u="none" strike="noStrike" baseline="0" dirty="0">
                <a:latin typeface="Times New Roman" panose="02020603050405020304" pitchFamily="18" charset="0"/>
                <a:cs typeface="Times New Roman" panose="02020603050405020304" pitchFamily="18" charset="0"/>
              </a:rPr>
              <a:t>Dust</a:t>
            </a:r>
            <a:r>
              <a:rPr lang="en-US" sz="2400" b="1" dirty="0">
                <a:latin typeface="Times New Roman" panose="02020603050405020304" pitchFamily="18" charset="0"/>
                <a:cs typeface="Times New Roman" panose="02020603050405020304" pitchFamily="18" charset="0"/>
              </a:rPr>
              <a:t> </a:t>
            </a:r>
            <a:r>
              <a:rPr lang="en-US" sz="2400" b="1" i="0" u="none" strike="noStrike" baseline="0" dirty="0">
                <a:latin typeface="Times New Roman" panose="02020603050405020304" pitchFamily="18" charset="0"/>
                <a:cs typeface="Times New Roman" panose="02020603050405020304" pitchFamily="18" charset="0"/>
              </a:rPr>
              <a:t>Control </a:t>
            </a:r>
            <a:r>
              <a:rPr lang="en-US" sz="2400" b="0" i="0" u="none" strike="noStrike" baseline="0" dirty="0">
                <a:latin typeface="Times New Roman" panose="02020603050405020304" pitchFamily="18" charset="0"/>
                <a:cs typeface="Times New Roman" panose="02020603050405020304" pitchFamily="18" charset="0"/>
              </a:rPr>
              <a:t>: The application of oil to floors of hospital wards reduces the bacterial content of the air.</a:t>
            </a:r>
            <a:endParaRPr lang="en-US" sz="28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DA28827-3F75-4D04-A5A4-5604C6C262CA}"/>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5" name="Slide Number Placeholder 4">
            <a:extLst>
              <a:ext uri="{FF2B5EF4-FFF2-40B4-BE49-F238E27FC236}">
                <a16:creationId xmlns:a16="http://schemas.microsoft.com/office/drawing/2014/main" id="{3B230C37-B5B6-7073-C294-7341E47F1387}"/>
              </a:ext>
            </a:extLst>
          </p:cNvPr>
          <p:cNvSpPr>
            <a:spLocks noGrp="1"/>
          </p:cNvSpPr>
          <p:nvPr>
            <p:ph type="sldNum" sz="quarter" idx="12"/>
          </p:nvPr>
        </p:nvSpPr>
        <p:spPr/>
        <p:txBody>
          <a:bodyPr/>
          <a:lstStyle/>
          <a:p>
            <a:fld id="{F90AFDD4-F465-4897-97C3-B78E8A9C3084}" type="slidenum">
              <a:rPr lang="en-US" smtClean="0"/>
              <a:t>33</a:t>
            </a:fld>
            <a:endParaRPr lang="en-US"/>
          </a:p>
        </p:txBody>
      </p:sp>
    </p:spTree>
    <p:extLst>
      <p:ext uri="{BB962C8B-B14F-4D97-AF65-F5344CB8AC3E}">
        <p14:creationId xmlns:p14="http://schemas.microsoft.com/office/powerpoint/2010/main" val="2579314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CC86-DE49-4DF8-B6EB-3A46BEFC98FA}"/>
              </a:ext>
            </a:extLst>
          </p:cNvPr>
          <p:cNvSpPr>
            <a:spLocks noGrp="1"/>
          </p:cNvSpPr>
          <p:nvPr>
            <p:ph type="title"/>
          </p:nvPr>
        </p:nvSpPr>
        <p:spPr/>
        <p:txBody>
          <a:bodyPr/>
          <a:lstStyle/>
          <a:p>
            <a:pPr algn="ctr"/>
            <a:r>
              <a:rPr lang="en-US" sz="3200" b="1" dirty="0"/>
              <a:t>Ventilation</a:t>
            </a:r>
            <a:r>
              <a:rPr lang="en-US" dirty="0"/>
              <a:t> </a:t>
            </a:r>
          </a:p>
        </p:txBody>
      </p:sp>
      <p:sp>
        <p:nvSpPr>
          <p:cNvPr id="3" name="Content Placeholder 2">
            <a:extLst>
              <a:ext uri="{FF2B5EF4-FFF2-40B4-BE49-F238E27FC236}">
                <a16:creationId xmlns:a16="http://schemas.microsoft.com/office/drawing/2014/main" id="{5F63E208-D33D-4088-98D8-3791AE10DAC8}"/>
              </a:ext>
            </a:extLst>
          </p:cNvPr>
          <p:cNvSpPr>
            <a:spLocks noGrp="1"/>
          </p:cNvSpPr>
          <p:nvPr>
            <p:ph idx="1"/>
          </p:nvPr>
        </p:nvSpPr>
        <p:spPr>
          <a:xfrm>
            <a:off x="1103312" y="2052919"/>
            <a:ext cx="10087427" cy="3616362"/>
          </a:xfrm>
        </p:spPr>
        <p:txBody>
          <a:bodyPr>
            <a:noAutofit/>
          </a:bodyPr>
          <a:lstStyle/>
          <a:p>
            <a:pPr>
              <a:lnSpc>
                <a:spcPct val="150000"/>
              </a:lnSpc>
            </a:pPr>
            <a:r>
              <a:rPr lang="en-US" sz="2400" b="0" i="0" u="none" strike="noStrike" baseline="0" dirty="0">
                <a:latin typeface="Times New Roman" panose="02020603050405020304" pitchFamily="18" charset="0"/>
                <a:cs typeface="Times New Roman" panose="02020603050405020304" pitchFamily="18" charset="0"/>
              </a:rPr>
              <a:t>The modern concept of ventilation implies not only the replacement of vitiated air by a supply of fresh outdoor air but also control of the quality of incoming air with regard to its temperature, humidity and purity with a view to provide a thermal environment that is comfortable and free from risk of infection</a:t>
            </a:r>
            <a:r>
              <a:rPr lang="en-US" sz="2400" b="0" i="0" u="none" strike="noStrike" baseline="0" dirty="0"/>
              <a:t>.</a:t>
            </a:r>
            <a:endParaRPr lang="en-US" sz="2400" dirty="0"/>
          </a:p>
        </p:txBody>
      </p:sp>
      <p:sp>
        <p:nvSpPr>
          <p:cNvPr id="4" name="Oval 3">
            <a:extLst>
              <a:ext uri="{FF2B5EF4-FFF2-40B4-BE49-F238E27FC236}">
                <a16:creationId xmlns:a16="http://schemas.microsoft.com/office/drawing/2014/main" id="{D7E7D339-9063-4296-8F8E-1DDC825569AF}"/>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5" name="Slide Number Placeholder 4">
            <a:extLst>
              <a:ext uri="{FF2B5EF4-FFF2-40B4-BE49-F238E27FC236}">
                <a16:creationId xmlns:a16="http://schemas.microsoft.com/office/drawing/2014/main" id="{4BF67571-A0A6-4378-7EA7-AD65F982E310}"/>
              </a:ext>
            </a:extLst>
          </p:cNvPr>
          <p:cNvSpPr>
            <a:spLocks noGrp="1"/>
          </p:cNvSpPr>
          <p:nvPr>
            <p:ph type="sldNum" sz="quarter" idx="12"/>
          </p:nvPr>
        </p:nvSpPr>
        <p:spPr/>
        <p:txBody>
          <a:bodyPr/>
          <a:lstStyle/>
          <a:p>
            <a:fld id="{F90AFDD4-F465-4897-97C3-B78E8A9C3084}" type="slidenum">
              <a:rPr lang="en-US" smtClean="0"/>
              <a:t>34</a:t>
            </a:fld>
            <a:endParaRPr lang="en-US"/>
          </a:p>
        </p:txBody>
      </p:sp>
    </p:spTree>
    <p:extLst>
      <p:ext uri="{BB962C8B-B14F-4D97-AF65-F5344CB8AC3E}">
        <p14:creationId xmlns:p14="http://schemas.microsoft.com/office/powerpoint/2010/main" val="1056080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3BDA-2D85-4851-A12B-E82F5853D0BA}"/>
              </a:ext>
            </a:extLst>
          </p:cNvPr>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Standards of ventilation</a:t>
            </a:r>
          </a:p>
        </p:txBody>
      </p:sp>
      <p:graphicFrame>
        <p:nvGraphicFramePr>
          <p:cNvPr id="4" name="Diagram 3">
            <a:extLst>
              <a:ext uri="{FF2B5EF4-FFF2-40B4-BE49-F238E27FC236}">
                <a16:creationId xmlns:a16="http://schemas.microsoft.com/office/drawing/2014/main" id="{AFE9E0D4-8447-44D4-B77B-1F261B345874}"/>
              </a:ext>
            </a:extLst>
          </p:cNvPr>
          <p:cNvGraphicFramePr/>
          <p:nvPr>
            <p:extLst>
              <p:ext uri="{D42A27DB-BD31-4B8C-83A1-F6EECF244321}">
                <p14:modId xmlns:p14="http://schemas.microsoft.com/office/powerpoint/2010/main" val="1603354642"/>
              </p:ext>
            </p:extLst>
          </p:nvPr>
        </p:nvGraphicFramePr>
        <p:xfrm>
          <a:off x="457200" y="1371600"/>
          <a:ext cx="10877550" cy="536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80AE1AE1-7232-4B17-879F-7B86C7ACB2EC}"/>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3" name="Slide Number Placeholder 2">
            <a:extLst>
              <a:ext uri="{FF2B5EF4-FFF2-40B4-BE49-F238E27FC236}">
                <a16:creationId xmlns:a16="http://schemas.microsoft.com/office/drawing/2014/main" id="{86CCFDBA-AEFD-560A-3C98-22441E8CD5C1}"/>
              </a:ext>
            </a:extLst>
          </p:cNvPr>
          <p:cNvSpPr>
            <a:spLocks noGrp="1"/>
          </p:cNvSpPr>
          <p:nvPr>
            <p:ph type="sldNum" sz="quarter" idx="12"/>
          </p:nvPr>
        </p:nvSpPr>
        <p:spPr/>
        <p:txBody>
          <a:bodyPr/>
          <a:lstStyle/>
          <a:p>
            <a:fld id="{F90AFDD4-F465-4897-97C3-B78E8A9C3084}" type="slidenum">
              <a:rPr lang="en-US" smtClean="0"/>
              <a:t>35</a:t>
            </a:fld>
            <a:endParaRPr lang="en-US"/>
          </a:p>
        </p:txBody>
      </p:sp>
    </p:spTree>
    <p:extLst>
      <p:ext uri="{BB962C8B-B14F-4D97-AF65-F5344CB8AC3E}">
        <p14:creationId xmlns:p14="http://schemas.microsoft.com/office/powerpoint/2010/main" val="780627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85BC-90E6-4E6D-B7EE-4BA1B7618A6B}"/>
              </a:ext>
            </a:extLst>
          </p:cNvPr>
          <p:cNvSpPr>
            <a:spLocks noGrp="1"/>
          </p:cNvSpPr>
          <p:nvPr>
            <p:ph type="title"/>
          </p:nvPr>
        </p:nvSpPr>
        <p:spPr/>
        <p:txBody>
          <a:bodyPr/>
          <a:lstStyle/>
          <a:p>
            <a:r>
              <a:rPr lang="en-US" sz="3200" b="1" dirty="0"/>
              <a:t>Types of ventilation </a:t>
            </a:r>
          </a:p>
        </p:txBody>
      </p:sp>
      <p:graphicFrame>
        <p:nvGraphicFramePr>
          <p:cNvPr id="4" name="Content Placeholder 3">
            <a:extLst>
              <a:ext uri="{FF2B5EF4-FFF2-40B4-BE49-F238E27FC236}">
                <a16:creationId xmlns:a16="http://schemas.microsoft.com/office/drawing/2014/main" id="{E57CCE91-6749-4B13-BC85-C62260A9B761}"/>
              </a:ext>
            </a:extLst>
          </p:cNvPr>
          <p:cNvGraphicFramePr>
            <a:graphicFrameLocks noGrp="1"/>
          </p:cNvGraphicFramePr>
          <p:nvPr>
            <p:ph idx="1"/>
            <p:extLst>
              <p:ext uri="{D42A27DB-BD31-4B8C-83A1-F6EECF244321}">
                <p14:modId xmlns:p14="http://schemas.microsoft.com/office/powerpoint/2010/main" val="2934141377"/>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D333486A-0D2C-404B-95D2-DAA986B5D23F}"/>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3" name="Slide Number Placeholder 2">
            <a:extLst>
              <a:ext uri="{FF2B5EF4-FFF2-40B4-BE49-F238E27FC236}">
                <a16:creationId xmlns:a16="http://schemas.microsoft.com/office/drawing/2014/main" id="{557BD8F6-284B-9632-D212-532CBA39A00E}"/>
              </a:ext>
            </a:extLst>
          </p:cNvPr>
          <p:cNvSpPr>
            <a:spLocks noGrp="1"/>
          </p:cNvSpPr>
          <p:nvPr>
            <p:ph type="sldNum" sz="quarter" idx="12"/>
          </p:nvPr>
        </p:nvSpPr>
        <p:spPr/>
        <p:txBody>
          <a:bodyPr/>
          <a:lstStyle/>
          <a:p>
            <a:fld id="{F90AFDD4-F465-4897-97C3-B78E8A9C3084}" type="slidenum">
              <a:rPr lang="en-US" smtClean="0"/>
              <a:t>36</a:t>
            </a:fld>
            <a:endParaRPr lang="en-US"/>
          </a:p>
        </p:txBody>
      </p:sp>
    </p:spTree>
    <p:extLst>
      <p:ext uri="{BB962C8B-B14F-4D97-AF65-F5344CB8AC3E}">
        <p14:creationId xmlns:p14="http://schemas.microsoft.com/office/powerpoint/2010/main" val="1577903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ECF3-158F-4F99-BF7C-CC793B471ED1}"/>
              </a:ext>
            </a:extLst>
          </p:cNvPr>
          <p:cNvSpPr>
            <a:spLocks noGrp="1"/>
          </p:cNvSpPr>
          <p:nvPr>
            <p:ph type="title"/>
          </p:nvPr>
        </p:nvSpPr>
        <p:spPr/>
        <p:txBody>
          <a:bodyPr/>
          <a:lstStyle/>
          <a:p>
            <a:r>
              <a:rPr lang="en-US" sz="3200" b="1" dirty="0"/>
              <a:t>Natural ventilation</a:t>
            </a:r>
          </a:p>
        </p:txBody>
      </p:sp>
      <p:sp>
        <p:nvSpPr>
          <p:cNvPr id="3" name="Content Placeholder 2">
            <a:extLst>
              <a:ext uri="{FF2B5EF4-FFF2-40B4-BE49-F238E27FC236}">
                <a16:creationId xmlns:a16="http://schemas.microsoft.com/office/drawing/2014/main" id="{2D81B6CE-5FCD-4334-AAA6-75116332067D}"/>
              </a:ext>
            </a:extLst>
          </p:cNvPr>
          <p:cNvSpPr>
            <a:spLocks noGrp="1"/>
          </p:cNvSpPr>
          <p:nvPr>
            <p:ph idx="1"/>
          </p:nvPr>
        </p:nvSpPr>
        <p:spPr>
          <a:xfrm>
            <a:off x="788987" y="1117239"/>
            <a:ext cx="10756902" cy="5464536"/>
          </a:xfrm>
        </p:spPr>
        <p:txBody>
          <a:bodyPr>
            <a:noAutofit/>
          </a:bodyPr>
          <a:lstStyle/>
          <a:p>
            <a:pPr algn="l"/>
            <a:r>
              <a:rPr lang="en-US" sz="2400" b="1" dirty="0">
                <a:latin typeface="Times New Roman" panose="02020603050405020304" pitchFamily="18" charset="0"/>
                <a:cs typeface="Times New Roman" panose="02020603050405020304" pitchFamily="18" charset="0"/>
              </a:rPr>
              <a:t>Wind</a:t>
            </a:r>
            <a:r>
              <a:rPr lang="en-US" sz="2400" dirty="0">
                <a:latin typeface="Times New Roman" panose="02020603050405020304" pitchFamily="18" charset="0"/>
                <a:cs typeface="Times New Roman" panose="02020603050405020304" pitchFamily="18" charset="0"/>
              </a:rPr>
              <a:t> </a:t>
            </a:r>
          </a:p>
          <a:p>
            <a:pPr lvl="1"/>
            <a:r>
              <a:rPr lang="en-US" sz="2200" dirty="0" err="1">
                <a:latin typeface="Times New Roman" panose="02020603050405020304" pitchFamily="18" charset="0"/>
                <a:cs typeface="Times New Roman" panose="02020603050405020304" pitchFamily="18" charset="0"/>
              </a:rPr>
              <a:t>Perflation</a:t>
            </a:r>
            <a:endParaRPr lang="en-US" sz="22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Aspiration</a:t>
            </a:r>
          </a:p>
          <a:p>
            <a:pPr lvl="1"/>
            <a:r>
              <a:rPr lang="en-US" sz="2200" b="0" i="0" u="none" strike="noStrike" baseline="0" dirty="0">
                <a:latin typeface="Times New Roman" panose="02020603050405020304" pitchFamily="18" charset="0"/>
                <a:cs typeface="Times New Roman" panose="02020603050405020304" pitchFamily="18" charset="0"/>
              </a:rPr>
              <a:t>cross-ventilation·</a:t>
            </a:r>
            <a:endParaRPr lang="en-US" sz="22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Diffusion  </a:t>
            </a:r>
            <a:r>
              <a:rPr lang="en-US" sz="2400" dirty="0">
                <a:latin typeface="Times New Roman" panose="02020603050405020304" pitchFamily="18" charset="0"/>
                <a:cs typeface="Times New Roman" panose="02020603050405020304" pitchFamily="18" charset="0"/>
              </a:rPr>
              <a:t>Air passes through smallest spaces, slow process</a:t>
            </a:r>
          </a:p>
          <a:p>
            <a:pPr algn="l"/>
            <a:r>
              <a:rPr lang="en-US" sz="2400" b="1" i="0" u="none" strike="noStrike" baseline="0" dirty="0">
                <a:latin typeface="Times New Roman" panose="02020603050405020304" pitchFamily="18" charset="0"/>
                <a:cs typeface="Times New Roman" panose="02020603050405020304" pitchFamily="18" charset="0"/>
              </a:rPr>
              <a:t>Inequality of temperature : </a:t>
            </a:r>
          </a:p>
          <a:p>
            <a:pPr marL="0" indent="0" algn="l">
              <a:buNone/>
            </a:pPr>
            <a:r>
              <a:rPr lang="en-US" sz="2400" b="0" i="0" u="none" strike="noStrike" baseline="0" dirty="0">
                <a:latin typeface="Times New Roman" panose="02020603050405020304" pitchFamily="18" charset="0"/>
                <a:cs typeface="Times New Roman" panose="02020603050405020304" pitchFamily="18" charset="0"/>
              </a:rPr>
              <a:t>These properties of air are utilized to best advantage by the proper location of windows, doors, ventilators and skylights. </a:t>
            </a:r>
          </a:p>
          <a:p>
            <a:pPr algn="l"/>
            <a:r>
              <a:rPr lang="en-US" sz="2400" b="0" i="0" u="none" strike="noStrike" baseline="0" dirty="0">
                <a:latin typeface="Times New Roman" panose="02020603050405020304" pitchFamily="18" charset="0"/>
                <a:cs typeface="Times New Roman" panose="02020603050405020304" pitchFamily="18" charset="0"/>
              </a:rPr>
              <a:t>The chief </a:t>
            </a:r>
            <a:r>
              <a:rPr lang="en-US" sz="2400" b="1" i="0" u="none" strike="noStrike" baseline="0" dirty="0">
                <a:latin typeface="Times New Roman" panose="02020603050405020304" pitchFamily="18" charset="0"/>
                <a:cs typeface="Times New Roman" panose="02020603050405020304" pitchFamily="18" charset="0"/>
              </a:rPr>
              <a:t>drawback </a:t>
            </a:r>
            <a:r>
              <a:rPr lang="en-US" sz="2400" b="0" i="0" u="none" strike="noStrike" baseline="0" dirty="0">
                <a:latin typeface="Times New Roman" panose="02020603050405020304" pitchFamily="18" charset="0"/>
                <a:cs typeface="Times New Roman" panose="02020603050405020304" pitchFamily="18" charset="0"/>
              </a:rPr>
              <a:t>of natural ventilation is that it is not possible to regulate the velocity of the incoming air nor to adjust its temperature or humidity</a:t>
            </a:r>
            <a:endParaRPr lang="en-US" sz="24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601F913-AF01-471B-9B8A-FAF85F6FD83D}"/>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5" name="Slide Number Placeholder 4">
            <a:extLst>
              <a:ext uri="{FF2B5EF4-FFF2-40B4-BE49-F238E27FC236}">
                <a16:creationId xmlns:a16="http://schemas.microsoft.com/office/drawing/2014/main" id="{F576FC73-5A10-941D-593C-EEF7EE07BB50}"/>
              </a:ext>
            </a:extLst>
          </p:cNvPr>
          <p:cNvSpPr>
            <a:spLocks noGrp="1"/>
          </p:cNvSpPr>
          <p:nvPr>
            <p:ph type="sldNum" sz="quarter" idx="12"/>
          </p:nvPr>
        </p:nvSpPr>
        <p:spPr/>
        <p:txBody>
          <a:bodyPr/>
          <a:lstStyle/>
          <a:p>
            <a:fld id="{F90AFDD4-F465-4897-97C3-B78E8A9C3084}" type="slidenum">
              <a:rPr lang="en-US" smtClean="0"/>
              <a:t>37</a:t>
            </a:fld>
            <a:endParaRPr lang="en-US"/>
          </a:p>
        </p:txBody>
      </p:sp>
    </p:spTree>
    <p:extLst>
      <p:ext uri="{BB962C8B-B14F-4D97-AF65-F5344CB8AC3E}">
        <p14:creationId xmlns:p14="http://schemas.microsoft.com/office/powerpoint/2010/main" val="3794559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9B25-6221-45CC-B9B8-3BE0B074A126}"/>
              </a:ext>
            </a:extLst>
          </p:cNvPr>
          <p:cNvSpPr>
            <a:spLocks noGrp="1"/>
          </p:cNvSpPr>
          <p:nvPr>
            <p:ph type="title"/>
          </p:nvPr>
        </p:nvSpPr>
        <p:spPr>
          <a:xfrm>
            <a:off x="646111" y="452718"/>
            <a:ext cx="9404723" cy="901629"/>
          </a:xfrm>
        </p:spPr>
        <p:txBody>
          <a:bodyPr/>
          <a:lstStyle/>
          <a:p>
            <a:r>
              <a:rPr lang="en-US" sz="3200" b="1" dirty="0"/>
              <a:t>Mechanical ventilation </a:t>
            </a:r>
          </a:p>
        </p:txBody>
      </p:sp>
      <p:sp>
        <p:nvSpPr>
          <p:cNvPr id="3" name="Content Placeholder 2">
            <a:extLst>
              <a:ext uri="{FF2B5EF4-FFF2-40B4-BE49-F238E27FC236}">
                <a16:creationId xmlns:a16="http://schemas.microsoft.com/office/drawing/2014/main" id="{6C076810-13EA-4EDD-8690-4D56A846D3C6}"/>
              </a:ext>
            </a:extLst>
          </p:cNvPr>
          <p:cNvSpPr>
            <a:spLocks noGrp="1"/>
          </p:cNvSpPr>
          <p:nvPr>
            <p:ph idx="1"/>
          </p:nvPr>
        </p:nvSpPr>
        <p:spPr>
          <a:xfrm>
            <a:off x="752792" y="1565238"/>
            <a:ext cx="10412413" cy="4195481"/>
          </a:xfrm>
        </p:spPr>
        <p:txBody>
          <a:bodyPr>
            <a:noAutofit/>
          </a:bodyPr>
          <a:lstStyle/>
          <a:p>
            <a:pPr>
              <a:lnSpc>
                <a:spcPct val="150000"/>
              </a:lnSpc>
            </a:pPr>
            <a:r>
              <a:rPr lang="en-US" sz="2400" b="1" dirty="0">
                <a:latin typeface="Times New Roman" panose="02020603050405020304" pitchFamily="18" charset="0"/>
                <a:cs typeface="Times New Roman" panose="02020603050405020304" pitchFamily="18" charset="0"/>
              </a:rPr>
              <a:t>Exhaust  ventilation </a:t>
            </a:r>
          </a:p>
          <a:p>
            <a:pPr>
              <a:lnSpc>
                <a:spcPct val="150000"/>
              </a:lnSpc>
            </a:pPr>
            <a:r>
              <a:rPr lang="en-US" sz="2400" b="1" dirty="0">
                <a:latin typeface="Times New Roman" panose="02020603050405020304" pitchFamily="18" charset="0"/>
                <a:cs typeface="Times New Roman" panose="02020603050405020304" pitchFamily="18" charset="0"/>
              </a:rPr>
              <a:t>Plenum ventilation </a:t>
            </a:r>
            <a:r>
              <a:rPr lang="en-US" sz="2400" dirty="0">
                <a:latin typeface="Times New Roman" panose="02020603050405020304" pitchFamily="18" charset="0"/>
                <a:cs typeface="Times New Roman" panose="02020603050405020304" pitchFamily="18" charset="0"/>
              </a:rPr>
              <a:t>fresh air is blown(through ducts) to create positive pressure and displace the vitiated air</a:t>
            </a:r>
          </a:p>
          <a:p>
            <a:pPr>
              <a:lnSpc>
                <a:spcPct val="150000"/>
              </a:lnSpc>
            </a:pPr>
            <a:r>
              <a:rPr lang="en-US" sz="2400" b="1" dirty="0">
                <a:latin typeface="Times New Roman" panose="02020603050405020304" pitchFamily="18" charset="0"/>
                <a:cs typeface="Times New Roman" panose="02020603050405020304" pitchFamily="18" charset="0"/>
              </a:rPr>
              <a:t>Balanced ventilation </a:t>
            </a:r>
            <a:r>
              <a:rPr lang="en-US" sz="2400" dirty="0">
                <a:latin typeface="Times New Roman" panose="02020603050405020304" pitchFamily="18" charset="0"/>
                <a:cs typeface="Times New Roman" panose="02020603050405020304" pitchFamily="18" charset="0"/>
              </a:rPr>
              <a:t>combination of both systems </a:t>
            </a:r>
          </a:p>
          <a:p>
            <a:r>
              <a:rPr lang="en-US" sz="2400" b="1" dirty="0">
                <a:latin typeface="Times New Roman" panose="02020603050405020304" pitchFamily="18" charset="0"/>
                <a:cs typeface="Times New Roman" panose="02020603050405020304" pitchFamily="18" charset="0"/>
              </a:rPr>
              <a:t>Air conditioning</a:t>
            </a:r>
            <a:endParaRPr lang="en-US" sz="24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0DB165B1-3440-426B-9398-714F09858FE8}"/>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5" name="Slide Number Placeholder 4">
            <a:extLst>
              <a:ext uri="{FF2B5EF4-FFF2-40B4-BE49-F238E27FC236}">
                <a16:creationId xmlns:a16="http://schemas.microsoft.com/office/drawing/2014/main" id="{29FC7784-B491-75ED-E7B0-AF7F8796B8A9}"/>
              </a:ext>
            </a:extLst>
          </p:cNvPr>
          <p:cNvSpPr>
            <a:spLocks noGrp="1"/>
          </p:cNvSpPr>
          <p:nvPr>
            <p:ph type="sldNum" sz="quarter" idx="12"/>
          </p:nvPr>
        </p:nvSpPr>
        <p:spPr/>
        <p:txBody>
          <a:bodyPr/>
          <a:lstStyle/>
          <a:p>
            <a:fld id="{F90AFDD4-F465-4897-97C3-B78E8A9C3084}" type="slidenum">
              <a:rPr lang="en-US" smtClean="0"/>
              <a:t>38</a:t>
            </a:fld>
            <a:endParaRPr lang="en-US"/>
          </a:p>
        </p:txBody>
      </p:sp>
    </p:spTree>
    <p:extLst>
      <p:ext uri="{BB962C8B-B14F-4D97-AF65-F5344CB8AC3E}">
        <p14:creationId xmlns:p14="http://schemas.microsoft.com/office/powerpoint/2010/main" val="3595991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3986-CB0E-4D36-A2E4-BC0F63F9FB35}"/>
              </a:ext>
            </a:extLst>
          </p:cNvPr>
          <p:cNvSpPr>
            <a:spLocks noGrp="1"/>
          </p:cNvSpPr>
          <p:nvPr>
            <p:ph type="title"/>
          </p:nvPr>
        </p:nvSpPr>
        <p:spPr/>
        <p:txBody>
          <a:bodyPr/>
          <a:lstStyle/>
          <a:p>
            <a:r>
              <a:rPr lang="en-US" sz="3200" b="1" dirty="0"/>
              <a:t>Ethical issues in air pollution </a:t>
            </a:r>
          </a:p>
        </p:txBody>
      </p:sp>
      <p:sp>
        <p:nvSpPr>
          <p:cNvPr id="3" name="Content Placeholder 2">
            <a:extLst>
              <a:ext uri="{FF2B5EF4-FFF2-40B4-BE49-F238E27FC236}">
                <a16:creationId xmlns:a16="http://schemas.microsoft.com/office/drawing/2014/main" id="{A937A589-FF21-408A-AD67-B6687B47533D}"/>
              </a:ext>
            </a:extLst>
          </p:cNvPr>
          <p:cNvSpPr>
            <a:spLocks noGrp="1"/>
          </p:cNvSpPr>
          <p:nvPr>
            <p:ph sz="half" idx="1"/>
          </p:nvPr>
        </p:nvSpPr>
        <p:spPr>
          <a:xfrm>
            <a:off x="942976" y="1676401"/>
            <a:ext cx="8678102" cy="4579938"/>
          </a:xfrm>
        </p:spPr>
        <p:txBody>
          <a:bodyPr>
            <a:normAutofit/>
          </a:bodyPr>
          <a:lstStyle/>
          <a:p>
            <a:pPr>
              <a:buFont typeface="Arial" panose="020B0604020202020204" pitchFamily="34" charset="0"/>
              <a:buChar char="•"/>
            </a:pPr>
            <a:r>
              <a:rPr lang="en-US" sz="2400" b="1" dirty="0"/>
              <a:t>Public Health Impact</a:t>
            </a:r>
            <a:endParaRPr lang="en-US" sz="2400" dirty="0"/>
          </a:p>
          <a:p>
            <a:pPr marL="742950" lvl="1" indent="-285750">
              <a:buFont typeface="Arial" panose="020B0604020202020204" pitchFamily="34" charset="0"/>
              <a:buChar char="•"/>
            </a:pPr>
            <a:r>
              <a:rPr lang="en-US" sz="2400" dirty="0"/>
              <a:t>Harm to vulnerable populations</a:t>
            </a:r>
          </a:p>
          <a:p>
            <a:pPr marL="742950" lvl="1" indent="-285750">
              <a:buFont typeface="Arial" panose="020B0604020202020204" pitchFamily="34" charset="0"/>
              <a:buChar char="•"/>
            </a:pPr>
            <a:r>
              <a:rPr lang="en-US" sz="2400" dirty="0"/>
              <a:t>Right to clean air</a:t>
            </a:r>
          </a:p>
          <a:p>
            <a:pPr>
              <a:buFont typeface="Arial" panose="020B0604020202020204" pitchFamily="34" charset="0"/>
              <a:buChar char="•"/>
            </a:pPr>
            <a:r>
              <a:rPr lang="en-US" sz="2400" b="1" dirty="0"/>
              <a:t>Responsibility and Accountability</a:t>
            </a:r>
            <a:endParaRPr lang="en-US" sz="2400" dirty="0"/>
          </a:p>
          <a:p>
            <a:pPr marL="742950" lvl="1" indent="-285750">
              <a:buFont typeface="Arial" panose="020B0604020202020204" pitchFamily="34" charset="0"/>
              <a:buChar char="•"/>
            </a:pPr>
            <a:r>
              <a:rPr lang="en-US" sz="2400" dirty="0"/>
              <a:t>Corporate accountability for pollution</a:t>
            </a:r>
          </a:p>
          <a:p>
            <a:pPr marL="742950" lvl="1" indent="-285750">
              <a:buFont typeface="Arial" panose="020B0604020202020204" pitchFamily="34" charset="0"/>
              <a:buChar char="•"/>
            </a:pPr>
            <a:r>
              <a:rPr lang="en-US" sz="2400" dirty="0"/>
              <a:t>Governmental role in regulation</a:t>
            </a:r>
          </a:p>
          <a:p>
            <a:pPr>
              <a:buFont typeface="Arial" panose="020B0604020202020204" pitchFamily="34" charset="0"/>
              <a:buChar char="•"/>
            </a:pPr>
            <a:r>
              <a:rPr lang="en-US" sz="2400" b="1" dirty="0"/>
              <a:t>Informed Consent and Transparency</a:t>
            </a:r>
            <a:endParaRPr lang="en-US" sz="2400" dirty="0"/>
          </a:p>
          <a:p>
            <a:pPr marL="742950" lvl="1" indent="-285750">
              <a:buFont typeface="Arial" panose="020B0604020202020204" pitchFamily="34" charset="0"/>
              <a:buChar char="•"/>
            </a:pPr>
            <a:r>
              <a:rPr lang="en-US" sz="2400" dirty="0"/>
              <a:t>Lack of public information</a:t>
            </a:r>
          </a:p>
          <a:p>
            <a:pPr marL="742950" lvl="1" indent="-285750">
              <a:buFont typeface="Arial" panose="020B0604020202020204" pitchFamily="34" charset="0"/>
              <a:buChar char="•"/>
            </a:pPr>
            <a:r>
              <a:rPr lang="en-US" sz="2400" dirty="0"/>
              <a:t>Data manipulation concerns</a:t>
            </a:r>
          </a:p>
          <a:p>
            <a:endParaRPr lang="en-US" sz="2400" dirty="0"/>
          </a:p>
        </p:txBody>
      </p:sp>
      <p:sp>
        <p:nvSpPr>
          <p:cNvPr id="5" name="Oval 4">
            <a:extLst>
              <a:ext uri="{FF2B5EF4-FFF2-40B4-BE49-F238E27FC236}">
                <a16:creationId xmlns:a16="http://schemas.microsoft.com/office/drawing/2014/main" id="{F90FEA7F-0FC6-4759-9A23-FAF9B856A924}"/>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Spiral integration </a:t>
            </a:r>
          </a:p>
        </p:txBody>
      </p:sp>
      <p:sp>
        <p:nvSpPr>
          <p:cNvPr id="6" name="Slide Number Placeholder 5">
            <a:extLst>
              <a:ext uri="{FF2B5EF4-FFF2-40B4-BE49-F238E27FC236}">
                <a16:creationId xmlns:a16="http://schemas.microsoft.com/office/drawing/2014/main" id="{58892BFC-4C35-9A74-6773-817BCF0B59DC}"/>
              </a:ext>
            </a:extLst>
          </p:cNvPr>
          <p:cNvSpPr>
            <a:spLocks noGrp="1"/>
          </p:cNvSpPr>
          <p:nvPr>
            <p:ph type="sldNum" sz="quarter" idx="12"/>
          </p:nvPr>
        </p:nvSpPr>
        <p:spPr/>
        <p:txBody>
          <a:bodyPr/>
          <a:lstStyle/>
          <a:p>
            <a:fld id="{F90AFDD4-F465-4897-97C3-B78E8A9C3084}" type="slidenum">
              <a:rPr lang="en-US" smtClean="0"/>
              <a:t>39</a:t>
            </a:fld>
            <a:endParaRPr lang="en-US"/>
          </a:p>
        </p:txBody>
      </p:sp>
    </p:spTree>
    <p:extLst>
      <p:ext uri="{BB962C8B-B14F-4D97-AF65-F5344CB8AC3E}">
        <p14:creationId xmlns:p14="http://schemas.microsoft.com/office/powerpoint/2010/main" val="319585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4065" y="1384363"/>
            <a:ext cx="10068231" cy="5383235"/>
          </a:xfrm>
          <a:prstGeom prst="rect">
            <a:avLst/>
          </a:prstGeom>
        </p:spPr>
      </p:pic>
      <p:sp>
        <p:nvSpPr>
          <p:cNvPr id="3" name="TextBox 2"/>
          <p:cNvSpPr txBox="1"/>
          <p:nvPr/>
        </p:nvSpPr>
        <p:spPr>
          <a:xfrm>
            <a:off x="3717985" y="370936"/>
            <a:ext cx="4655388" cy="584775"/>
          </a:xfrm>
          <a:prstGeom prst="rect">
            <a:avLst/>
          </a:prstGeom>
          <a:noFill/>
        </p:spPr>
        <p:txBody>
          <a:bodyPr wrap="square" rtlCol="0">
            <a:spAutoFit/>
          </a:bodyPr>
          <a:lstStyle/>
          <a:p>
            <a:pPr algn="ctr"/>
            <a:r>
              <a:rPr lang="en-US" sz="3200" b="1" dirty="0"/>
              <a:t>Prof Umar Model</a:t>
            </a:r>
          </a:p>
        </p:txBody>
      </p:sp>
      <p:sp>
        <p:nvSpPr>
          <p:cNvPr id="4" name="Slide Number Placeholder 3">
            <a:extLst>
              <a:ext uri="{FF2B5EF4-FFF2-40B4-BE49-F238E27FC236}">
                <a16:creationId xmlns:a16="http://schemas.microsoft.com/office/drawing/2014/main" id="{B49E6DD5-F644-B204-014A-67D0B8FB8EF1}"/>
              </a:ext>
            </a:extLst>
          </p:cNvPr>
          <p:cNvSpPr>
            <a:spLocks noGrp="1"/>
          </p:cNvSpPr>
          <p:nvPr>
            <p:ph type="sldNum" sz="quarter" idx="12"/>
          </p:nvPr>
        </p:nvSpPr>
        <p:spPr/>
        <p:txBody>
          <a:bodyPr/>
          <a:lstStyle/>
          <a:p>
            <a:fld id="{F90AFDD4-F465-4897-97C3-B78E8A9C3084}" type="slidenum">
              <a:rPr lang="en-US" smtClean="0"/>
              <a:t>4</a:t>
            </a:fld>
            <a:endParaRPr lang="en-US"/>
          </a:p>
        </p:txBody>
      </p:sp>
    </p:spTree>
    <p:extLst>
      <p:ext uri="{BB962C8B-B14F-4D97-AF65-F5344CB8AC3E}">
        <p14:creationId xmlns:p14="http://schemas.microsoft.com/office/powerpoint/2010/main" val="167556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610A82-19F5-439E-B1E7-ACB88BF55F99}"/>
              </a:ext>
            </a:extLst>
          </p:cNvPr>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Family Medicine </a:t>
            </a:r>
          </a:p>
        </p:txBody>
      </p:sp>
      <p:sp>
        <p:nvSpPr>
          <p:cNvPr id="10" name="Rectangle 2">
            <a:extLst>
              <a:ext uri="{FF2B5EF4-FFF2-40B4-BE49-F238E27FC236}">
                <a16:creationId xmlns:a16="http://schemas.microsoft.com/office/drawing/2014/main" id="{0BD56017-FF4E-484B-88E4-6F2836FE1F10}"/>
              </a:ext>
            </a:extLst>
          </p:cNvPr>
          <p:cNvSpPr>
            <a:spLocks noGrp="1" noChangeArrowheads="1"/>
          </p:cNvSpPr>
          <p:nvPr>
            <p:ph idx="1"/>
          </p:nvPr>
        </p:nvSpPr>
        <p:spPr bwMode="auto">
          <a:xfrm>
            <a:off x="1009650" y="1949340"/>
            <a:ext cx="9525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FFFF00"/>
                </a:solidFill>
                <a:effectLst/>
                <a:latin typeface="+mn-lt"/>
              </a:rPr>
              <a:t>Preventive Care</a:t>
            </a:r>
            <a:endParaRPr kumimoji="0" lang="en-US" altLang="en-US" sz="2400" b="0" i="0" u="none" strike="noStrike" cap="none" normalizeH="0" baseline="0" dirty="0">
              <a:ln>
                <a:noFill/>
              </a:ln>
              <a:solidFill>
                <a:srgbClr val="FFFF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FFFF00"/>
                </a:solidFill>
                <a:effectLst/>
                <a:latin typeface="+mn-lt"/>
              </a:rPr>
              <a:t>Health Education</a:t>
            </a:r>
            <a:endParaRPr kumimoji="0" lang="en-US" altLang="en-US" sz="2400" b="0" i="0" u="none" strike="noStrike" cap="none" normalizeH="0" baseline="0" dirty="0">
              <a:ln>
                <a:noFill/>
              </a:ln>
              <a:solidFill>
                <a:srgbClr val="FFFF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FFFF00"/>
                </a:solidFill>
                <a:effectLst/>
                <a:latin typeface="+mn-lt"/>
              </a:rPr>
              <a:t>Advocacy for Public Health</a:t>
            </a:r>
            <a:endParaRPr kumimoji="0" lang="en-US" altLang="en-US" sz="2400" b="0" i="0" u="none" strike="noStrike" cap="none" normalizeH="0" baseline="0" dirty="0">
              <a:ln>
                <a:noFill/>
              </a:ln>
              <a:solidFill>
                <a:srgbClr val="FFFF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FFFF00"/>
                </a:solidFill>
                <a:effectLst/>
                <a:latin typeface="+mn-lt"/>
              </a:rPr>
              <a:t>Managing Chronic Diseases</a:t>
            </a:r>
            <a:endParaRPr kumimoji="0" lang="en-US" altLang="en-US" sz="2400" b="0" i="0" u="none" strike="noStrike" cap="none" normalizeH="0" baseline="0" dirty="0">
              <a:ln>
                <a:noFill/>
              </a:ln>
              <a:solidFill>
                <a:srgbClr val="FFFF00"/>
              </a:solidFill>
              <a:effectLst/>
              <a:latin typeface="+mn-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400" b="0" i="0" u="none" strike="noStrike" cap="none" normalizeH="0" baseline="0" dirty="0">
                <a:ln>
                  <a:noFill/>
                </a:ln>
                <a:solidFill>
                  <a:schemeClr val="tx1"/>
                </a:solidFill>
                <a:effectLst/>
                <a:latin typeface="+mn-lt"/>
              </a:rPr>
              <a:t>Long-term care for asthma, COPD, etc.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FFFF00"/>
                </a:solidFill>
                <a:effectLst/>
                <a:latin typeface="+mn-lt"/>
              </a:rPr>
              <a:t>Research and Data Collection</a:t>
            </a:r>
            <a:endParaRPr kumimoji="0" lang="en-US" altLang="en-US" sz="2400" b="0" i="0" u="none" strike="noStrike" cap="none" normalizeH="0" baseline="0" dirty="0">
              <a:ln>
                <a:noFill/>
              </a:ln>
              <a:solidFill>
                <a:srgbClr val="FFFF00"/>
              </a:solidFill>
              <a:effectLst/>
              <a:latin typeface="+mn-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400" b="0" i="0" u="none" strike="noStrike" cap="none" normalizeH="0" baseline="0" dirty="0">
                <a:ln>
                  <a:noFill/>
                </a:ln>
                <a:solidFill>
                  <a:schemeClr val="tx1"/>
                </a:solidFill>
                <a:effectLst/>
                <a:latin typeface="+mn-lt"/>
              </a:rPr>
              <a:t>Contribute to pollution-related health studies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FFFF00"/>
                </a:solidFill>
                <a:effectLst/>
                <a:latin typeface="+mn-lt"/>
              </a:rPr>
              <a:t>Collaboration with Public Health</a:t>
            </a:r>
            <a:endParaRPr kumimoji="0" lang="en-US" altLang="en-US" sz="2400" b="0" i="0" u="none" strike="noStrike" cap="none" normalizeH="0" baseline="0" dirty="0">
              <a:ln>
                <a:noFill/>
              </a:ln>
              <a:solidFill>
                <a:srgbClr val="FFFF00"/>
              </a:solidFill>
              <a:effectLst/>
              <a:latin typeface="+mn-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400" b="0" i="0" u="none" strike="noStrike" cap="none" normalizeH="0" baseline="0" dirty="0">
                <a:ln>
                  <a:noFill/>
                </a:ln>
                <a:solidFill>
                  <a:schemeClr val="tx1"/>
                </a:solidFill>
                <a:effectLst/>
                <a:latin typeface="+mn-lt"/>
              </a:rPr>
              <a:t>Implement air quality monitoring programs</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400" b="0" i="0" u="none" strike="noStrike" cap="none" normalizeH="0" baseline="0" dirty="0">
                <a:ln>
                  <a:noFill/>
                </a:ln>
                <a:solidFill>
                  <a:schemeClr val="tx1"/>
                </a:solidFill>
                <a:effectLst/>
                <a:latin typeface="+mn-lt"/>
              </a:rPr>
              <a:t>Assist in air pollution emergency preparedness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1" name="Oval 10">
            <a:extLst>
              <a:ext uri="{FF2B5EF4-FFF2-40B4-BE49-F238E27FC236}">
                <a16:creationId xmlns:a16="http://schemas.microsoft.com/office/drawing/2014/main" id="{A4974A06-7729-4E54-BF1A-E035EE178113}"/>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Spiral integration </a:t>
            </a:r>
          </a:p>
        </p:txBody>
      </p:sp>
      <p:sp>
        <p:nvSpPr>
          <p:cNvPr id="2" name="Slide Number Placeholder 1">
            <a:extLst>
              <a:ext uri="{FF2B5EF4-FFF2-40B4-BE49-F238E27FC236}">
                <a16:creationId xmlns:a16="http://schemas.microsoft.com/office/drawing/2014/main" id="{7C345E69-6F21-0FCE-1315-A43F63E69332}"/>
              </a:ext>
            </a:extLst>
          </p:cNvPr>
          <p:cNvSpPr>
            <a:spLocks noGrp="1"/>
          </p:cNvSpPr>
          <p:nvPr>
            <p:ph type="sldNum" sz="quarter" idx="12"/>
          </p:nvPr>
        </p:nvSpPr>
        <p:spPr/>
        <p:txBody>
          <a:bodyPr/>
          <a:lstStyle/>
          <a:p>
            <a:fld id="{F90AFDD4-F465-4897-97C3-B78E8A9C3084}" type="slidenum">
              <a:rPr lang="en-US" smtClean="0"/>
              <a:t>40</a:t>
            </a:fld>
            <a:endParaRPr lang="en-US"/>
          </a:p>
        </p:txBody>
      </p:sp>
    </p:spTree>
    <p:extLst>
      <p:ext uri="{BB962C8B-B14F-4D97-AF65-F5344CB8AC3E}">
        <p14:creationId xmlns:p14="http://schemas.microsoft.com/office/powerpoint/2010/main" val="2780089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425D-3947-48D8-9F81-E7BFFB56CE48}"/>
              </a:ext>
            </a:extLst>
          </p:cNvPr>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Artificial intelligence </a:t>
            </a:r>
          </a:p>
        </p:txBody>
      </p:sp>
      <p:pic>
        <p:nvPicPr>
          <p:cNvPr id="5" name="Content Placeholder 4">
            <a:extLst>
              <a:ext uri="{FF2B5EF4-FFF2-40B4-BE49-F238E27FC236}">
                <a16:creationId xmlns:a16="http://schemas.microsoft.com/office/drawing/2014/main" id="{DDD8DD94-C507-4653-B21C-69ABC3567504}"/>
              </a:ext>
            </a:extLst>
          </p:cNvPr>
          <p:cNvPicPr>
            <a:picLocks noGrp="1" noChangeAspect="1"/>
          </p:cNvPicPr>
          <p:nvPr>
            <p:ph idx="1"/>
          </p:nvPr>
        </p:nvPicPr>
        <p:blipFill>
          <a:blip r:embed="rId2"/>
          <a:stretch>
            <a:fillRect/>
          </a:stretch>
        </p:blipFill>
        <p:spPr>
          <a:xfrm>
            <a:off x="1103684" y="1447617"/>
            <a:ext cx="8947150" cy="4129454"/>
          </a:xfrm>
        </p:spPr>
      </p:pic>
      <p:sp>
        <p:nvSpPr>
          <p:cNvPr id="7" name="TextBox 6">
            <a:extLst>
              <a:ext uri="{FF2B5EF4-FFF2-40B4-BE49-F238E27FC236}">
                <a16:creationId xmlns:a16="http://schemas.microsoft.com/office/drawing/2014/main" id="{D1734C1B-DF09-4DCC-9F1E-2103EC24CFC7}"/>
              </a:ext>
            </a:extLst>
          </p:cNvPr>
          <p:cNvSpPr txBox="1"/>
          <p:nvPr/>
        </p:nvSpPr>
        <p:spPr>
          <a:xfrm>
            <a:off x="2600325" y="5758951"/>
            <a:ext cx="6096000" cy="923330"/>
          </a:xfrm>
          <a:prstGeom prst="rect">
            <a:avLst/>
          </a:prstGeom>
          <a:noFill/>
        </p:spPr>
        <p:txBody>
          <a:bodyPr wrap="square">
            <a:spAutoFit/>
          </a:bodyPr>
          <a:lstStyle/>
          <a:p>
            <a:r>
              <a:rPr lang="en-US" dirty="0">
                <a:hlinkClick r:id="rId3"/>
              </a:rPr>
              <a:t>https://www.cleanairfund.org/news-item/ai-wearables-innovative-tech/</a:t>
            </a:r>
            <a:endParaRPr lang="en-US" dirty="0"/>
          </a:p>
          <a:p>
            <a:endParaRPr lang="en-US" dirty="0"/>
          </a:p>
        </p:txBody>
      </p:sp>
      <p:sp>
        <p:nvSpPr>
          <p:cNvPr id="8" name="Oval 7">
            <a:extLst>
              <a:ext uri="{FF2B5EF4-FFF2-40B4-BE49-F238E27FC236}">
                <a16:creationId xmlns:a16="http://schemas.microsoft.com/office/drawing/2014/main" id="{B224C3A8-ED5F-421F-BC87-761CB8C52D55}"/>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Spiral integration </a:t>
            </a:r>
          </a:p>
        </p:txBody>
      </p:sp>
      <p:sp>
        <p:nvSpPr>
          <p:cNvPr id="3" name="Slide Number Placeholder 2">
            <a:extLst>
              <a:ext uri="{FF2B5EF4-FFF2-40B4-BE49-F238E27FC236}">
                <a16:creationId xmlns:a16="http://schemas.microsoft.com/office/drawing/2014/main" id="{C4CFF0D8-410C-6D3C-A540-9DBC8B4D77B9}"/>
              </a:ext>
            </a:extLst>
          </p:cNvPr>
          <p:cNvSpPr>
            <a:spLocks noGrp="1"/>
          </p:cNvSpPr>
          <p:nvPr>
            <p:ph type="sldNum" sz="quarter" idx="12"/>
          </p:nvPr>
        </p:nvSpPr>
        <p:spPr/>
        <p:txBody>
          <a:bodyPr/>
          <a:lstStyle/>
          <a:p>
            <a:fld id="{F90AFDD4-F465-4897-97C3-B78E8A9C3084}" type="slidenum">
              <a:rPr lang="en-US" smtClean="0"/>
              <a:t>41</a:t>
            </a:fld>
            <a:endParaRPr lang="en-US"/>
          </a:p>
        </p:txBody>
      </p:sp>
    </p:spTree>
    <p:extLst>
      <p:ext uri="{BB962C8B-B14F-4D97-AF65-F5344CB8AC3E}">
        <p14:creationId xmlns:p14="http://schemas.microsoft.com/office/powerpoint/2010/main" val="3318650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0DCD-CE23-4EC3-91A1-A562020DBE41}"/>
              </a:ext>
            </a:extLst>
          </p:cNvPr>
          <p:cNvSpPr>
            <a:spLocks noGrp="1"/>
          </p:cNvSpPr>
          <p:nvPr>
            <p:ph type="title"/>
          </p:nvPr>
        </p:nvSpPr>
        <p:spPr/>
        <p:txBody>
          <a:bodyPr/>
          <a:lstStyle/>
          <a:p>
            <a:pPr algn="ctr"/>
            <a:r>
              <a:rPr lang="en-US" sz="3200" dirty="0"/>
              <a:t>Ventilation Strategies for Good Indoor Air Quality and Energy Efficiency</a:t>
            </a:r>
          </a:p>
        </p:txBody>
      </p:sp>
      <p:sp>
        <p:nvSpPr>
          <p:cNvPr id="3" name="Content Placeholder 2">
            <a:extLst>
              <a:ext uri="{FF2B5EF4-FFF2-40B4-BE49-F238E27FC236}">
                <a16:creationId xmlns:a16="http://schemas.microsoft.com/office/drawing/2014/main" id="{DC3F02CD-5AE9-1728-91ED-87AA3E50742B}"/>
              </a:ext>
            </a:extLst>
          </p:cNvPr>
          <p:cNvSpPr>
            <a:spLocks noGrp="1"/>
          </p:cNvSpPr>
          <p:nvPr>
            <p:ph idx="1"/>
          </p:nvPr>
        </p:nvSpPr>
        <p:spPr/>
        <p:txBody>
          <a:bodyPr/>
          <a:lstStyle/>
          <a:p>
            <a:r>
              <a:rPr lang="en-US" dirty="0">
                <a:hlinkClick r:id="rId2"/>
              </a:rPr>
              <a:t>https://www.tandfonline.com/doi/abs/10.1080/14733315.2008.11683785</a:t>
            </a:r>
            <a:endParaRPr lang="en-US" dirty="0"/>
          </a:p>
          <a:p>
            <a:endParaRPr lang="en-US" dirty="0"/>
          </a:p>
        </p:txBody>
      </p:sp>
      <p:sp>
        <p:nvSpPr>
          <p:cNvPr id="4" name="Slide Number Placeholder 3">
            <a:extLst>
              <a:ext uri="{FF2B5EF4-FFF2-40B4-BE49-F238E27FC236}">
                <a16:creationId xmlns:a16="http://schemas.microsoft.com/office/drawing/2014/main" id="{5BC80F8B-353E-773C-52ED-F581D24738D9}"/>
              </a:ext>
            </a:extLst>
          </p:cNvPr>
          <p:cNvSpPr>
            <a:spLocks noGrp="1"/>
          </p:cNvSpPr>
          <p:nvPr>
            <p:ph type="sldNum" sz="quarter" idx="12"/>
          </p:nvPr>
        </p:nvSpPr>
        <p:spPr/>
        <p:txBody>
          <a:bodyPr/>
          <a:lstStyle/>
          <a:p>
            <a:fld id="{F90AFDD4-F465-4897-97C3-B78E8A9C3084}" type="slidenum">
              <a:rPr lang="en-US" smtClean="0"/>
              <a:t>42</a:t>
            </a:fld>
            <a:endParaRPr lang="en-US"/>
          </a:p>
        </p:txBody>
      </p:sp>
      <p:sp>
        <p:nvSpPr>
          <p:cNvPr id="5" name="Oval 4">
            <a:extLst>
              <a:ext uri="{FF2B5EF4-FFF2-40B4-BE49-F238E27FC236}">
                <a16:creationId xmlns:a16="http://schemas.microsoft.com/office/drawing/2014/main" id="{E9DF64EE-D224-807F-C5E1-4BE77F3D298A}"/>
              </a:ext>
            </a:extLst>
          </p:cNvPr>
          <p:cNvSpPr/>
          <p:nvPr/>
        </p:nvSpPr>
        <p:spPr>
          <a:xfrm>
            <a:off x="8716617" y="1036408"/>
            <a:ext cx="194569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a:t>
            </a:r>
          </a:p>
        </p:txBody>
      </p:sp>
      <p:sp>
        <p:nvSpPr>
          <p:cNvPr id="9" name="TextBox 8">
            <a:extLst>
              <a:ext uri="{FF2B5EF4-FFF2-40B4-BE49-F238E27FC236}">
                <a16:creationId xmlns:a16="http://schemas.microsoft.com/office/drawing/2014/main" id="{5FE84B12-0E49-C28F-0011-D6C4D953F700}"/>
              </a:ext>
            </a:extLst>
          </p:cNvPr>
          <p:cNvSpPr txBox="1"/>
          <p:nvPr/>
        </p:nvSpPr>
        <p:spPr>
          <a:xfrm>
            <a:off x="1268175" y="2832079"/>
            <a:ext cx="9084365" cy="3170099"/>
          </a:xfrm>
          <a:prstGeom prst="rect">
            <a:avLst/>
          </a:prstGeom>
          <a:noFill/>
        </p:spPr>
        <p:txBody>
          <a:bodyPr wrap="square">
            <a:spAutoFit/>
          </a:bodyPr>
          <a:lstStyle/>
          <a:p>
            <a:r>
              <a:rPr lang="en-US" sz="2000" dirty="0"/>
              <a:t>This indicates the importance of proper design and installation as well as qualified, well trained operational personnel, the indoor air quality can be maintained or improved while reducing energy consumption. </a:t>
            </a:r>
            <a:r>
              <a:rPr lang="en-US" sz="2000" dirty="0">
                <a:solidFill>
                  <a:srgbClr val="92D050"/>
                </a:solidFill>
              </a:rPr>
              <a:t>Aspects include: proper target and design values of indoor air quality and climate, source control, the efficient removal of contaminants, proper location of fresh air intakes, cleaning of intake air, efficient air distribution in rooms by means of improved ventilation efficiency, heat recovery from exhaust air, control of ventilation rates by air quality, correct balancing of airflows, controlling of indoor climate locally and using ventilation for night cooling.</a:t>
            </a:r>
          </a:p>
        </p:txBody>
      </p:sp>
    </p:spTree>
    <p:extLst>
      <p:ext uri="{BB962C8B-B14F-4D97-AF65-F5344CB8AC3E}">
        <p14:creationId xmlns:p14="http://schemas.microsoft.com/office/powerpoint/2010/main" val="1598526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34EFA-F739-405D-856B-F95794E2FC61}"/>
              </a:ext>
            </a:extLst>
          </p:cNvPr>
          <p:cNvSpPr>
            <a:spLocks noGrp="1"/>
          </p:cNvSpPr>
          <p:nvPr>
            <p:ph type="title"/>
          </p:nvPr>
        </p:nvSpPr>
        <p:spPr/>
        <p:txBody>
          <a:bodyPr/>
          <a:lstStyle/>
          <a:p>
            <a:r>
              <a:rPr lang="en-US" sz="3200" dirty="0"/>
              <a:t>EOLA</a:t>
            </a:r>
          </a:p>
        </p:txBody>
      </p:sp>
      <p:sp>
        <p:nvSpPr>
          <p:cNvPr id="3" name="Content Placeholder 2">
            <a:extLst>
              <a:ext uri="{FF2B5EF4-FFF2-40B4-BE49-F238E27FC236}">
                <a16:creationId xmlns:a16="http://schemas.microsoft.com/office/drawing/2014/main" id="{22A505A9-3E0F-4E33-8761-081162B2EC28}"/>
              </a:ext>
            </a:extLst>
          </p:cNvPr>
          <p:cNvSpPr>
            <a:spLocks noGrp="1"/>
          </p:cNvSpPr>
          <p:nvPr>
            <p:ph idx="1"/>
          </p:nvPr>
        </p:nvSpPr>
        <p:spPr/>
        <p:txBody>
          <a:bodyPr/>
          <a:lstStyle/>
          <a:p>
            <a:r>
              <a:rPr lang="en-US" sz="2400" b="1" dirty="0"/>
              <a:t>Which pollutant is most commonly associated with industrial emissions and contributes significantly to respiratory problems?</a:t>
            </a:r>
            <a:endParaRPr lang="en-US" sz="2400" dirty="0"/>
          </a:p>
          <a:p>
            <a:pPr marL="0" indent="0">
              <a:buNone/>
            </a:pPr>
            <a:r>
              <a:rPr lang="en-US" sz="2400" dirty="0"/>
              <a:t>A) Carbon Dioxide (CO₂)</a:t>
            </a:r>
            <a:br>
              <a:rPr lang="en-US" sz="2400" dirty="0"/>
            </a:br>
            <a:r>
              <a:rPr lang="en-US" sz="2400" dirty="0"/>
              <a:t>B) Sulfur Dioxide (SO₂)</a:t>
            </a:r>
            <a:br>
              <a:rPr lang="en-US" sz="2400" dirty="0"/>
            </a:br>
            <a:r>
              <a:rPr lang="en-US" sz="2400" dirty="0"/>
              <a:t>C) Methane (CH₄)</a:t>
            </a:r>
            <a:br>
              <a:rPr lang="en-US" sz="2400" dirty="0"/>
            </a:br>
            <a:r>
              <a:rPr lang="en-US" sz="2400" dirty="0"/>
              <a:t>D) Nitrous Oxide (N₂O)</a:t>
            </a:r>
            <a:br>
              <a:rPr lang="en-US" sz="2400" dirty="0"/>
            </a:br>
            <a:r>
              <a:rPr lang="en-US" sz="2400" dirty="0"/>
              <a:t>E) Ozone</a:t>
            </a:r>
          </a:p>
          <a:p>
            <a:pPr marL="0" indent="0">
              <a:buNone/>
            </a:pPr>
            <a:endParaRPr lang="en-US" dirty="0"/>
          </a:p>
        </p:txBody>
      </p:sp>
      <p:sp>
        <p:nvSpPr>
          <p:cNvPr id="4" name="Slide Number Placeholder 3">
            <a:extLst>
              <a:ext uri="{FF2B5EF4-FFF2-40B4-BE49-F238E27FC236}">
                <a16:creationId xmlns:a16="http://schemas.microsoft.com/office/drawing/2014/main" id="{B01B24F4-9EED-A58F-5180-1FB09E17D7E8}"/>
              </a:ext>
            </a:extLst>
          </p:cNvPr>
          <p:cNvSpPr>
            <a:spLocks noGrp="1"/>
          </p:cNvSpPr>
          <p:nvPr>
            <p:ph type="sldNum" sz="quarter" idx="12"/>
          </p:nvPr>
        </p:nvSpPr>
        <p:spPr/>
        <p:txBody>
          <a:bodyPr/>
          <a:lstStyle/>
          <a:p>
            <a:fld id="{F90AFDD4-F465-4897-97C3-B78E8A9C3084}" type="slidenum">
              <a:rPr lang="en-US" smtClean="0"/>
              <a:t>43</a:t>
            </a:fld>
            <a:endParaRPr lang="en-US"/>
          </a:p>
        </p:txBody>
      </p:sp>
    </p:spTree>
    <p:extLst>
      <p:ext uri="{BB962C8B-B14F-4D97-AF65-F5344CB8AC3E}">
        <p14:creationId xmlns:p14="http://schemas.microsoft.com/office/powerpoint/2010/main" val="1821235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DAAC-9F16-4FAD-99EB-351C55B34BB7}"/>
              </a:ext>
            </a:extLst>
          </p:cNvPr>
          <p:cNvSpPr>
            <a:spLocks noGrp="1"/>
          </p:cNvSpPr>
          <p:nvPr>
            <p:ph type="title"/>
          </p:nvPr>
        </p:nvSpPr>
        <p:spPr/>
        <p:txBody>
          <a:bodyPr/>
          <a:lstStyle/>
          <a:p>
            <a:pPr algn="ctr"/>
            <a:r>
              <a:rPr lang="en-US" sz="3600" b="1" dirty="0"/>
              <a:t>Suggested reading</a:t>
            </a:r>
          </a:p>
        </p:txBody>
      </p:sp>
      <p:sp>
        <p:nvSpPr>
          <p:cNvPr id="3" name="Content Placeholder 2">
            <a:extLst>
              <a:ext uri="{FF2B5EF4-FFF2-40B4-BE49-F238E27FC236}">
                <a16:creationId xmlns:a16="http://schemas.microsoft.com/office/drawing/2014/main" id="{96970D8E-953E-1342-C1BE-0FB8EF97BF99}"/>
              </a:ext>
            </a:extLst>
          </p:cNvPr>
          <p:cNvSpPr>
            <a:spLocks noGrp="1"/>
          </p:cNvSpPr>
          <p:nvPr>
            <p:ph idx="1"/>
          </p:nvPr>
        </p:nvSpPr>
        <p:spPr/>
        <p:txBody>
          <a:bodyPr/>
          <a:lstStyle/>
          <a:p>
            <a:r>
              <a:rPr lang="en-US" dirty="0"/>
              <a:t>K. park chapter environment &amp; health</a:t>
            </a:r>
          </a:p>
        </p:txBody>
      </p:sp>
      <p:sp>
        <p:nvSpPr>
          <p:cNvPr id="4" name="Slide Number Placeholder 3">
            <a:extLst>
              <a:ext uri="{FF2B5EF4-FFF2-40B4-BE49-F238E27FC236}">
                <a16:creationId xmlns:a16="http://schemas.microsoft.com/office/drawing/2014/main" id="{12A78AF6-C25B-2A9C-3966-18B1790F0DED}"/>
              </a:ext>
            </a:extLst>
          </p:cNvPr>
          <p:cNvSpPr>
            <a:spLocks noGrp="1"/>
          </p:cNvSpPr>
          <p:nvPr>
            <p:ph type="sldNum" sz="quarter" idx="12"/>
          </p:nvPr>
        </p:nvSpPr>
        <p:spPr/>
        <p:txBody>
          <a:bodyPr/>
          <a:lstStyle/>
          <a:p>
            <a:fld id="{F90AFDD4-F465-4897-97C3-B78E8A9C3084}" type="slidenum">
              <a:rPr lang="en-US" smtClean="0"/>
              <a:t>44</a:t>
            </a:fld>
            <a:endParaRPr lang="en-US"/>
          </a:p>
        </p:txBody>
      </p:sp>
    </p:spTree>
    <p:extLst>
      <p:ext uri="{BB962C8B-B14F-4D97-AF65-F5344CB8AC3E}">
        <p14:creationId xmlns:p14="http://schemas.microsoft.com/office/powerpoint/2010/main" val="172901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Rot="1" noChangeArrowheads="1"/>
          </p:cNvSpPr>
          <p:nvPr>
            <p:ph type="title"/>
          </p:nvPr>
        </p:nvSpPr>
        <p:spPr/>
        <p:txBody>
          <a:bodyPr/>
          <a:lstStyle/>
          <a:p>
            <a:pPr eaLnBrk="1" hangingPunct="1">
              <a:defRPr/>
            </a:pPr>
            <a:r>
              <a:rPr lang="en-US" sz="3200" b="1" u="sng" dirty="0">
                <a:solidFill>
                  <a:schemeClr val="folHlink"/>
                </a:solidFill>
              </a:rPr>
              <a:t>Learning objectives</a:t>
            </a:r>
          </a:p>
        </p:txBody>
      </p:sp>
      <p:sp>
        <p:nvSpPr>
          <p:cNvPr id="816131" name="Rectangle 3"/>
          <p:cNvSpPr>
            <a:spLocks noGrp="1" noRot="1" noChangeArrowheads="1"/>
          </p:cNvSpPr>
          <p:nvPr>
            <p:ph idx="1"/>
          </p:nvPr>
        </p:nvSpPr>
        <p:spPr>
          <a:xfrm>
            <a:off x="474662" y="1462368"/>
            <a:ext cx="8946541" cy="4195481"/>
          </a:xfrm>
        </p:spPr>
        <p:txBody>
          <a:bodyPr/>
          <a:lstStyle/>
          <a:p>
            <a:pPr eaLnBrk="1" hangingPunct="1">
              <a:buFont typeface="Wingdings" panose="05000000000000000000" pitchFamily="2" charset="2"/>
              <a:buNone/>
              <a:defRPr/>
            </a:pPr>
            <a:r>
              <a:rPr lang="en-US" dirty="0"/>
              <a:t>  </a:t>
            </a:r>
            <a:r>
              <a:rPr lang="en-US" sz="2800" b="1" dirty="0"/>
              <a:t>The student should be able to :</a:t>
            </a:r>
          </a:p>
          <a:p>
            <a:pPr eaLnBrk="1" hangingPunct="1">
              <a:buFont typeface="Wingdings" panose="05000000000000000000" pitchFamily="2" charset="2"/>
              <a:buNone/>
              <a:defRPr/>
            </a:pPr>
            <a:endParaRPr lang="en-US" sz="2800" b="1" dirty="0"/>
          </a:p>
          <a:p>
            <a:pPr eaLnBrk="1" hangingPunct="1">
              <a:buFont typeface="Wingdings" panose="05000000000000000000" pitchFamily="2" charset="2"/>
              <a:buNone/>
              <a:defRPr/>
            </a:pPr>
            <a:endParaRPr lang="en-US" sz="2800" b="1" dirty="0"/>
          </a:p>
          <a:p>
            <a:pPr eaLnBrk="1" hangingPunct="1">
              <a:defRPr/>
            </a:pPr>
            <a:endParaRPr lang="en-US" dirty="0"/>
          </a:p>
          <a:p>
            <a:pPr marL="0" indent="0" eaLnBrk="1" hangingPunct="1">
              <a:buNone/>
              <a:defRPr/>
            </a:pPr>
            <a:endParaRPr lang="en-US" sz="2800" dirty="0"/>
          </a:p>
          <a:p>
            <a:pPr eaLnBrk="1" hangingPunct="1">
              <a:defRPr/>
            </a:pPr>
            <a:endParaRPr lang="en-US" sz="2800" dirty="0"/>
          </a:p>
          <a:p>
            <a:pPr marL="0" indent="0" eaLnBrk="1" hangingPunct="1">
              <a:buNone/>
              <a:defRPr/>
            </a:pPr>
            <a:endParaRPr lang="en-US" sz="2800" b="1"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6396638-6C77-44E9-B335-A7BE294DFFE9}" type="slidenum">
              <a:rPr lang="en-US" smtClean="0"/>
              <a:pPr>
                <a:defRPr/>
              </a:pPr>
              <a:t>5</a:t>
            </a:fld>
            <a:endParaRPr lang="en-US"/>
          </a:p>
        </p:txBody>
      </p:sp>
      <p:graphicFrame>
        <p:nvGraphicFramePr>
          <p:cNvPr id="5" name="Table 4">
            <a:extLst>
              <a:ext uri="{FF2B5EF4-FFF2-40B4-BE49-F238E27FC236}">
                <a16:creationId xmlns:a16="http://schemas.microsoft.com/office/drawing/2014/main" id="{29739718-0951-4EBD-A63E-B29E7CCE7F4B}"/>
              </a:ext>
            </a:extLst>
          </p:cNvPr>
          <p:cNvGraphicFramePr>
            <a:graphicFrameLocks noGrp="1"/>
          </p:cNvGraphicFramePr>
          <p:nvPr>
            <p:extLst>
              <p:ext uri="{D42A27DB-BD31-4B8C-83A1-F6EECF244321}">
                <p14:modId xmlns:p14="http://schemas.microsoft.com/office/powerpoint/2010/main" val="1635729747"/>
              </p:ext>
            </p:extLst>
          </p:nvPr>
        </p:nvGraphicFramePr>
        <p:xfrm>
          <a:off x="474662" y="2048465"/>
          <a:ext cx="9576172" cy="3860722"/>
        </p:xfrm>
        <a:graphic>
          <a:graphicData uri="http://schemas.openxmlformats.org/drawingml/2006/table">
            <a:tbl>
              <a:tblPr firstRow="1" firstCol="1" bandRow="1"/>
              <a:tblGrid>
                <a:gridCol w="9576172">
                  <a:extLst>
                    <a:ext uri="{9D8B030D-6E8A-4147-A177-3AD203B41FA5}">
                      <a16:colId xmlns:a16="http://schemas.microsoft.com/office/drawing/2014/main" val="2884700428"/>
                    </a:ext>
                  </a:extLst>
                </a:gridCol>
              </a:tblGrid>
              <a:tr h="2721022">
                <a:tc>
                  <a:txBody>
                    <a:bodyPr/>
                    <a:lstStyle/>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mn-lt"/>
                          <a:ea typeface="Aptos"/>
                          <a:cs typeface="Arial" panose="020B0604020202020204" pitchFamily="34" charset="0"/>
                        </a:rPr>
                        <a:t>Enlist indices of thermal comfort </a:t>
                      </a:r>
                    </a:p>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mn-lt"/>
                          <a:ea typeface="Aptos"/>
                          <a:cs typeface="Arial" panose="020B0604020202020204" pitchFamily="34" charset="0"/>
                        </a:rPr>
                        <a:t>Describe the factors responsible for vitiation of air </a:t>
                      </a:r>
                    </a:p>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mn-lt"/>
                          <a:ea typeface="Aptos"/>
                          <a:cs typeface="Arial" panose="020B0604020202020204" pitchFamily="34" charset="0"/>
                        </a:rPr>
                        <a:t>Define air pollution </a:t>
                      </a:r>
                    </a:p>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mn-lt"/>
                          <a:ea typeface="Aptos"/>
                          <a:cs typeface="Arial" panose="020B0604020202020204" pitchFamily="34" charset="0"/>
                        </a:rPr>
                        <a:t>Identify sources of air pollution and air pollutants </a:t>
                      </a:r>
                    </a:p>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mn-lt"/>
                          <a:ea typeface="Aptos"/>
                          <a:cs typeface="Arial" panose="020B0604020202020204" pitchFamily="34" charset="0"/>
                        </a:rPr>
                        <a:t>Demonstrate selection of air sample for analysis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85321703"/>
                  </a:ext>
                </a:extLst>
              </a:tr>
              <a:tr h="569850">
                <a:tc>
                  <a:txBody>
                    <a:bodyPr/>
                    <a:lstStyle/>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mn-lt"/>
                          <a:ea typeface="Aptos"/>
                          <a:cs typeface="Arial" panose="020B0604020202020204" pitchFamily="34" charset="0"/>
                        </a:rPr>
                        <a:t>Enumerate the methods to prevent &amp; control of air pollution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612710"/>
                  </a:ext>
                </a:extLst>
              </a:tr>
              <a:tr h="569850">
                <a:tc>
                  <a:txBody>
                    <a:bodyPr/>
                    <a:lstStyle/>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mn-lt"/>
                          <a:ea typeface="Aptos"/>
                          <a:cs typeface="Arial" panose="020B0604020202020204" pitchFamily="34" charset="0"/>
                        </a:rPr>
                        <a:t>Describe standards and types of ventilation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160324"/>
                  </a:ext>
                </a:extLst>
              </a:tr>
            </a:tbl>
          </a:graphicData>
        </a:graphic>
      </p:graphicFrame>
    </p:spTree>
    <p:extLst>
      <p:ext uri="{BB962C8B-B14F-4D97-AF65-F5344CB8AC3E}">
        <p14:creationId xmlns:p14="http://schemas.microsoft.com/office/powerpoint/2010/main" val="221825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5E5128A-0BF2-F513-C96A-30D60C438030}"/>
              </a:ext>
            </a:extLst>
          </p:cNvPr>
          <p:cNvSpPr>
            <a:spLocks noGrp="1" noRot="1" noChangeArrowheads="1"/>
          </p:cNvSpPr>
          <p:nvPr>
            <p:ph type="title"/>
          </p:nvPr>
        </p:nvSpPr>
        <p:spPr>
          <a:xfrm>
            <a:off x="815975" y="473074"/>
            <a:ext cx="8510588" cy="884238"/>
          </a:xfrm>
        </p:spPr>
        <p:txBody>
          <a:bodyPr/>
          <a:lstStyle/>
          <a:p>
            <a:pPr algn="ctr" eaLnBrk="1" hangingPunct="1">
              <a:defRPr/>
            </a:pPr>
            <a:r>
              <a:rPr lang="en-US" sz="3200" b="1" dirty="0">
                <a:solidFill>
                  <a:schemeClr val="tx1"/>
                </a:solidFill>
              </a:rPr>
              <a:t>Role Of Air In Human Health</a:t>
            </a:r>
          </a:p>
        </p:txBody>
      </p:sp>
      <p:sp>
        <p:nvSpPr>
          <p:cNvPr id="10243" name="Rectangle 3">
            <a:extLst>
              <a:ext uri="{FF2B5EF4-FFF2-40B4-BE49-F238E27FC236}">
                <a16:creationId xmlns:a16="http://schemas.microsoft.com/office/drawing/2014/main" id="{5628C031-577C-EA0B-D52F-BC11C15CB256}"/>
              </a:ext>
            </a:extLst>
          </p:cNvPr>
          <p:cNvSpPr>
            <a:spLocks noGrp="1" noRot="1" noChangeArrowheads="1"/>
          </p:cNvSpPr>
          <p:nvPr>
            <p:ph idx="1"/>
          </p:nvPr>
        </p:nvSpPr>
        <p:spPr>
          <a:xfrm>
            <a:off x="1000125" y="1504951"/>
            <a:ext cx="9144000" cy="4879975"/>
          </a:xfrm>
        </p:spPr>
        <p:txBody>
          <a:bodyPr>
            <a:normAutofit/>
          </a:bodyPr>
          <a:lstStyle/>
          <a:p>
            <a:pPr eaLnBrk="1" hangingPunct="1">
              <a:defRPr/>
            </a:pPr>
            <a:r>
              <a:rPr lang="en-US" sz="2400" dirty="0"/>
              <a:t>Vital role: all forms of life</a:t>
            </a:r>
          </a:p>
          <a:p>
            <a:pPr eaLnBrk="1" hangingPunct="1">
              <a:defRPr/>
            </a:pPr>
            <a:r>
              <a:rPr lang="en-US" sz="2400" dirty="0"/>
              <a:t>Supply of oxygen for living organisms</a:t>
            </a:r>
          </a:p>
          <a:p>
            <a:pPr eaLnBrk="1" hangingPunct="1">
              <a:defRPr/>
            </a:pPr>
            <a:r>
              <a:rPr lang="en-US" sz="2400" dirty="0"/>
              <a:t>Supply CO2  to plants</a:t>
            </a:r>
          </a:p>
          <a:p>
            <a:pPr eaLnBrk="1" hangingPunct="1">
              <a:defRPr/>
            </a:pPr>
            <a:r>
              <a:rPr lang="en-US" sz="2400" dirty="0"/>
              <a:t>Helps in smelling through air transmitted stimuli</a:t>
            </a:r>
          </a:p>
          <a:p>
            <a:pPr eaLnBrk="1" hangingPunct="1">
              <a:defRPr/>
            </a:pPr>
            <a:r>
              <a:rPr lang="en-US" sz="2400" dirty="0"/>
              <a:t>Helps in hearing</a:t>
            </a:r>
          </a:p>
          <a:p>
            <a:pPr eaLnBrk="1" hangingPunct="1">
              <a:defRPr/>
            </a:pPr>
            <a:r>
              <a:rPr lang="en-US" sz="2400" dirty="0"/>
              <a:t>Keeps body cool</a:t>
            </a:r>
          </a:p>
          <a:p>
            <a:pPr eaLnBrk="1" hangingPunct="1">
              <a:defRPr/>
            </a:pPr>
            <a:r>
              <a:rPr lang="en-US" sz="2400" dirty="0"/>
              <a:t>Spread of disease</a:t>
            </a:r>
          </a:p>
          <a:p>
            <a:pPr eaLnBrk="1" hangingPunct="1">
              <a:defRPr/>
            </a:pPr>
            <a:r>
              <a:rPr lang="en-US" sz="2400" dirty="0"/>
              <a:t>Human constant requirement of air :</a:t>
            </a:r>
            <a:r>
              <a:rPr lang="en-US" sz="2400" b="1" dirty="0"/>
              <a:t>10-20 m</a:t>
            </a:r>
            <a:r>
              <a:rPr lang="en-US" sz="2400" b="1" baseline="30000" dirty="0"/>
              <a:t>3 </a:t>
            </a:r>
            <a:r>
              <a:rPr lang="en-US" sz="2400" dirty="0"/>
              <a:t>/day</a:t>
            </a:r>
          </a:p>
          <a:p>
            <a:pPr eaLnBrk="1" hangingPunct="1">
              <a:defRPr/>
            </a:pPr>
            <a:endParaRPr lang="en-US" sz="2400" dirty="0">
              <a:solidFill>
                <a:srgbClr val="FF0000"/>
              </a:solidFill>
            </a:endParaRPr>
          </a:p>
        </p:txBody>
      </p:sp>
      <p:sp>
        <p:nvSpPr>
          <p:cNvPr id="4" name="Oval 3">
            <a:extLst>
              <a:ext uri="{FF2B5EF4-FFF2-40B4-BE49-F238E27FC236}">
                <a16:creationId xmlns:a16="http://schemas.microsoft.com/office/drawing/2014/main" id="{D516C445-F3C3-4D78-A2EB-11A4BCE90522}"/>
              </a:ext>
            </a:extLst>
          </p:cNvPr>
          <p:cNvSpPr/>
          <p:nvPr/>
        </p:nvSpPr>
        <p:spPr>
          <a:xfrm>
            <a:off x="9723755" y="1504951"/>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 </a:t>
            </a:r>
          </a:p>
        </p:txBody>
      </p:sp>
      <p:sp>
        <p:nvSpPr>
          <p:cNvPr id="2" name="Slide Number Placeholder 1">
            <a:extLst>
              <a:ext uri="{FF2B5EF4-FFF2-40B4-BE49-F238E27FC236}">
                <a16:creationId xmlns:a16="http://schemas.microsoft.com/office/drawing/2014/main" id="{55599194-B484-504F-A604-F4FAE31B6613}"/>
              </a:ext>
            </a:extLst>
          </p:cNvPr>
          <p:cNvSpPr>
            <a:spLocks noGrp="1"/>
          </p:cNvSpPr>
          <p:nvPr>
            <p:ph type="sldNum" sz="quarter" idx="12"/>
          </p:nvPr>
        </p:nvSpPr>
        <p:spPr/>
        <p:txBody>
          <a:bodyPr/>
          <a:lstStyle/>
          <a:p>
            <a:fld id="{F90AFDD4-F465-4897-97C3-B78E8A9C308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Composition Of Air</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1432" y="1674814"/>
            <a:ext cx="9723549" cy="4739425"/>
          </a:xfrm>
        </p:spPr>
      </p:pic>
      <p:sp>
        <p:nvSpPr>
          <p:cNvPr id="6" name="Slide Number Placeholder 5"/>
          <p:cNvSpPr>
            <a:spLocks noGrp="1"/>
          </p:cNvSpPr>
          <p:nvPr>
            <p:ph type="sldNum" sz="quarter" idx="12"/>
          </p:nvPr>
        </p:nvSpPr>
        <p:spPr/>
        <p:txBody>
          <a:bodyPr/>
          <a:lstStyle/>
          <a:p>
            <a:fld id="{9CD8D479-8942-46E8-A226-A4E01F7A105C}" type="slidenum">
              <a:rPr lang="en-US" smtClean="0">
                <a:solidFill>
                  <a:srgbClr val="8BAA00">
                    <a:lumMod val="75000"/>
                  </a:srgbClr>
                </a:solidFill>
              </a:rPr>
              <a:pPr/>
              <a:t>7</a:t>
            </a:fld>
            <a:endParaRPr lang="en-US">
              <a:solidFill>
                <a:srgbClr val="8BAA00">
                  <a:lumMod val="75000"/>
                </a:srgbClr>
              </a:solidFill>
            </a:endParaRPr>
          </a:p>
        </p:txBody>
      </p:sp>
      <p:sp>
        <p:nvSpPr>
          <p:cNvPr id="8" name="Oval 7">
            <a:extLst>
              <a:ext uri="{FF2B5EF4-FFF2-40B4-BE49-F238E27FC236}">
                <a16:creationId xmlns:a16="http://schemas.microsoft.com/office/drawing/2014/main" id="{DBBE4DAA-AA25-4595-9CB5-8FC656042BDA}"/>
              </a:ext>
            </a:extLst>
          </p:cNvPr>
          <p:cNvSpPr/>
          <p:nvPr/>
        </p:nvSpPr>
        <p:spPr>
          <a:xfrm>
            <a:off x="8203951" y="324758"/>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Tree>
    <p:extLst>
      <p:ext uri="{BB962C8B-B14F-4D97-AF65-F5344CB8AC3E}">
        <p14:creationId xmlns:p14="http://schemas.microsoft.com/office/powerpoint/2010/main" val="105826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40E713AD-8464-1A92-6094-DAAC5B9C0487}"/>
              </a:ext>
            </a:extLst>
          </p:cNvPr>
          <p:cNvSpPr>
            <a:spLocks noGrp="1" noRot="1" noChangeArrowheads="1"/>
          </p:cNvSpPr>
          <p:nvPr>
            <p:ph type="title"/>
          </p:nvPr>
        </p:nvSpPr>
        <p:spPr>
          <a:xfrm>
            <a:off x="1524000" y="152400"/>
            <a:ext cx="8510588" cy="838200"/>
          </a:xfrm>
        </p:spPr>
        <p:txBody>
          <a:bodyPr>
            <a:normAutofit/>
          </a:bodyPr>
          <a:lstStyle/>
          <a:p>
            <a:pPr eaLnBrk="1" hangingPunct="1">
              <a:defRPr/>
            </a:pPr>
            <a:r>
              <a:rPr lang="en-US" sz="3200" b="1" dirty="0">
                <a:solidFill>
                  <a:schemeClr val="tx1"/>
                </a:solidFill>
                <a:cs typeface="Arial"/>
              </a:rPr>
              <a:t>Air of occupied room (vitiated air)</a:t>
            </a:r>
            <a:endParaRPr lang="en-US" sz="3200" b="1" i="1" dirty="0">
              <a:solidFill>
                <a:srgbClr val="FFFF00"/>
              </a:solidFill>
            </a:endParaRPr>
          </a:p>
        </p:txBody>
      </p:sp>
      <p:sp>
        <p:nvSpPr>
          <p:cNvPr id="151555" name="Rectangle 3">
            <a:extLst>
              <a:ext uri="{FF2B5EF4-FFF2-40B4-BE49-F238E27FC236}">
                <a16:creationId xmlns:a16="http://schemas.microsoft.com/office/drawing/2014/main" id="{6B0A6B52-D3CD-CBD7-BFC8-5AED9FCBE32F}"/>
              </a:ext>
            </a:extLst>
          </p:cNvPr>
          <p:cNvSpPr>
            <a:spLocks noGrp="1" noRot="1" noChangeArrowheads="1"/>
          </p:cNvSpPr>
          <p:nvPr>
            <p:ph idx="1"/>
          </p:nvPr>
        </p:nvSpPr>
        <p:spPr>
          <a:xfrm>
            <a:off x="1524000" y="1143000"/>
            <a:ext cx="9144000" cy="5715000"/>
          </a:xfrm>
        </p:spPr>
        <p:txBody>
          <a:bodyPr>
            <a:normAutofit/>
          </a:bodyPr>
          <a:lstStyle/>
          <a:p>
            <a:pPr eaLnBrk="1" hangingPunct="1">
              <a:lnSpc>
                <a:spcPct val="80000"/>
              </a:lnSpc>
              <a:defRPr/>
            </a:pPr>
            <a:endParaRPr lang="en-US" sz="2400" b="1" dirty="0">
              <a:solidFill>
                <a:srgbClr val="FFFF00"/>
              </a:solidFill>
            </a:endParaRPr>
          </a:p>
          <a:p>
            <a:pPr eaLnBrk="1" hangingPunct="1">
              <a:lnSpc>
                <a:spcPct val="80000"/>
              </a:lnSpc>
              <a:defRPr/>
            </a:pPr>
            <a:r>
              <a:rPr lang="en-US" sz="2400" b="1" dirty="0">
                <a:solidFill>
                  <a:srgbClr val="FFFF00"/>
                </a:solidFill>
              </a:rPr>
              <a:t>Chemical changes</a:t>
            </a:r>
            <a:r>
              <a:rPr lang="en-US" sz="2400" b="1" dirty="0"/>
              <a:t>:</a:t>
            </a:r>
          </a:p>
          <a:p>
            <a:pPr marL="609600" indent="-609600" eaLnBrk="1" hangingPunct="1">
              <a:lnSpc>
                <a:spcPct val="80000"/>
              </a:lnSpc>
              <a:buNone/>
              <a:defRPr/>
            </a:pPr>
            <a:r>
              <a:rPr lang="en-US" sz="2400" b="1" dirty="0"/>
              <a:t>	</a:t>
            </a:r>
            <a:r>
              <a:rPr lang="en-US" sz="2400" dirty="0"/>
              <a:t>- Contamination by CO</a:t>
            </a:r>
            <a:r>
              <a:rPr lang="en-US" sz="2400" baseline="-25000" dirty="0">
                <a:effectLst>
                  <a:outerShdw blurRad="38100" dist="38100" dir="2700000" algn="tl">
                    <a:srgbClr val="000000">
                      <a:alpha val="43137"/>
                    </a:srgbClr>
                  </a:outerShdw>
                </a:effectLst>
              </a:rPr>
              <a:t>2</a:t>
            </a:r>
            <a:r>
              <a:rPr lang="en-US" sz="2400" dirty="0"/>
              <a:t> :</a:t>
            </a:r>
          </a:p>
          <a:p>
            <a:pPr marL="609600" indent="-609600" eaLnBrk="1" hangingPunct="1">
              <a:lnSpc>
                <a:spcPct val="80000"/>
              </a:lnSpc>
              <a:buNone/>
              <a:defRPr/>
            </a:pPr>
            <a:r>
              <a:rPr lang="en-US" sz="2400" dirty="0"/>
              <a:t>                      * CO</a:t>
            </a:r>
            <a:r>
              <a:rPr lang="en-US" sz="2400" baseline="-25000" dirty="0">
                <a:effectLst>
                  <a:outerShdw blurRad="38100" dist="38100" dir="2700000" algn="tl">
                    <a:srgbClr val="000000">
                      <a:alpha val="43137"/>
                    </a:srgbClr>
                  </a:outerShdw>
                </a:effectLst>
              </a:rPr>
              <a:t>2</a:t>
            </a:r>
            <a:r>
              <a:rPr lang="en-US" sz="2400" dirty="0"/>
              <a:t>  by human breathing-</a:t>
            </a:r>
          </a:p>
          <a:p>
            <a:pPr marL="609600" indent="-609600" eaLnBrk="1" hangingPunct="1">
              <a:lnSpc>
                <a:spcPct val="80000"/>
              </a:lnSpc>
              <a:buNone/>
              <a:defRPr/>
            </a:pPr>
            <a:r>
              <a:rPr lang="en-US" sz="2400" dirty="0"/>
              <a:t>						</a:t>
            </a:r>
            <a:r>
              <a:rPr lang="en-US" sz="2400" b="1" dirty="0"/>
              <a:t> 0.6-0.7 cu ft/ hr at rest  </a:t>
            </a:r>
          </a:p>
          <a:p>
            <a:pPr marL="609600" indent="-609600" eaLnBrk="1" hangingPunct="1">
              <a:lnSpc>
                <a:spcPct val="80000"/>
              </a:lnSpc>
              <a:buNone/>
              <a:defRPr/>
            </a:pPr>
            <a:r>
              <a:rPr lang="en-US" sz="2400" b="1" dirty="0"/>
              <a:t>						 2 cu ft /hour during exercise</a:t>
            </a:r>
          </a:p>
          <a:p>
            <a:pPr lvl="1" eaLnBrk="1" hangingPunct="1">
              <a:lnSpc>
                <a:spcPct val="80000"/>
              </a:lnSpc>
              <a:defRPr/>
            </a:pPr>
            <a:r>
              <a:rPr lang="en-US" sz="2400" dirty="0"/>
              <a:t>Metabolic processes decrease oxygen content</a:t>
            </a:r>
          </a:p>
          <a:p>
            <a:pPr eaLnBrk="1" hangingPunct="1">
              <a:lnSpc>
                <a:spcPct val="80000"/>
              </a:lnSpc>
              <a:defRPr/>
            </a:pPr>
            <a:r>
              <a:rPr lang="en-US" sz="2400" b="1" dirty="0">
                <a:solidFill>
                  <a:srgbClr val="FFFF00"/>
                </a:solidFill>
              </a:rPr>
              <a:t>Physical Changes</a:t>
            </a:r>
            <a:r>
              <a:rPr lang="en-US" sz="2400" dirty="0"/>
              <a:t>:</a:t>
            </a:r>
          </a:p>
          <a:p>
            <a:pPr marL="609600" indent="-609600" eaLnBrk="1" hangingPunct="1">
              <a:lnSpc>
                <a:spcPct val="80000"/>
              </a:lnSpc>
              <a:buNone/>
              <a:defRPr/>
            </a:pPr>
            <a:r>
              <a:rPr lang="en-US" sz="2400" dirty="0"/>
              <a:t>     </a:t>
            </a:r>
            <a:r>
              <a:rPr lang="en-US" sz="2400" dirty="0">
                <a:solidFill>
                  <a:schemeClr val="accent6">
                    <a:lumMod val="60000"/>
                    <a:lumOff val="40000"/>
                  </a:schemeClr>
                </a:solidFill>
              </a:rPr>
              <a:t>-</a:t>
            </a:r>
            <a:r>
              <a:rPr lang="en-US" sz="2400" b="1" dirty="0"/>
              <a:t>Rise in temperature</a:t>
            </a:r>
            <a:r>
              <a:rPr lang="en-US" sz="2400" dirty="0"/>
              <a:t>: 	</a:t>
            </a:r>
            <a:r>
              <a:rPr lang="en-US" sz="2400" b="1" dirty="0"/>
              <a:t>400 Btu/hour by a human at rest</a:t>
            </a:r>
          </a:p>
          <a:p>
            <a:pPr marL="609600" indent="-609600" eaLnBrk="1" hangingPunct="1">
              <a:lnSpc>
                <a:spcPct val="80000"/>
              </a:lnSpc>
              <a:buNone/>
              <a:defRPr/>
            </a:pPr>
            <a:r>
              <a:rPr lang="en-US" sz="2400" b="1" dirty="0"/>
              <a:t>				 	4000 Btu during exercise </a:t>
            </a:r>
          </a:p>
          <a:p>
            <a:pPr marL="609600" indent="-609600" eaLnBrk="1" hangingPunct="1">
              <a:lnSpc>
                <a:spcPct val="80000"/>
              </a:lnSpc>
              <a:buNone/>
              <a:defRPr/>
            </a:pPr>
            <a:r>
              <a:rPr lang="en-US" sz="2400" dirty="0"/>
              <a:t>	</a:t>
            </a:r>
          </a:p>
          <a:p>
            <a:pPr marL="609600" indent="-609600" eaLnBrk="1" hangingPunct="1">
              <a:lnSpc>
                <a:spcPct val="80000"/>
              </a:lnSpc>
              <a:buNone/>
              <a:defRPr/>
            </a:pPr>
            <a:r>
              <a:rPr lang="en-US" sz="2400" b="1" dirty="0"/>
              <a:t>1 Btu (British Thermal Unit) = Qty of heat required to heat 1 pound of water to 1 degree F</a:t>
            </a:r>
          </a:p>
        </p:txBody>
      </p:sp>
      <p:sp>
        <p:nvSpPr>
          <p:cNvPr id="4" name="Oval 3">
            <a:extLst>
              <a:ext uri="{FF2B5EF4-FFF2-40B4-BE49-F238E27FC236}">
                <a16:creationId xmlns:a16="http://schemas.microsoft.com/office/drawing/2014/main" id="{537CD8BC-931B-436A-90A3-53ED00208265}"/>
              </a:ext>
            </a:extLst>
          </p:cNvPr>
          <p:cNvSpPr/>
          <p:nvPr/>
        </p:nvSpPr>
        <p:spPr>
          <a:xfrm>
            <a:off x="9723755" y="1504951"/>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 </a:t>
            </a:r>
          </a:p>
        </p:txBody>
      </p:sp>
      <p:sp>
        <p:nvSpPr>
          <p:cNvPr id="2" name="Slide Number Placeholder 1">
            <a:extLst>
              <a:ext uri="{FF2B5EF4-FFF2-40B4-BE49-F238E27FC236}">
                <a16:creationId xmlns:a16="http://schemas.microsoft.com/office/drawing/2014/main" id="{36FBED28-CD86-5FA8-F48E-A1F03E2B0E73}"/>
              </a:ext>
            </a:extLst>
          </p:cNvPr>
          <p:cNvSpPr>
            <a:spLocks noGrp="1"/>
          </p:cNvSpPr>
          <p:nvPr>
            <p:ph type="sldNum" sz="quarter" idx="12"/>
          </p:nvPr>
        </p:nvSpPr>
        <p:spPr/>
        <p:txBody>
          <a:bodyPr/>
          <a:lstStyle/>
          <a:p>
            <a:fld id="{F90AFDD4-F465-4897-97C3-B78E8A9C308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F39C-E400-6678-80F5-709C1E550CB7}"/>
              </a:ext>
            </a:extLst>
          </p:cNvPr>
          <p:cNvSpPr>
            <a:spLocks noGrp="1"/>
          </p:cNvSpPr>
          <p:nvPr>
            <p:ph type="title"/>
          </p:nvPr>
        </p:nvSpPr>
        <p:spPr/>
        <p:txBody>
          <a:bodyPr/>
          <a:lstStyle/>
          <a:p>
            <a:pPr>
              <a:defRPr/>
            </a:pPr>
            <a:r>
              <a:rPr lang="en-US" sz="3200" b="1" dirty="0">
                <a:solidFill>
                  <a:schemeClr val="tx1"/>
                </a:solidFill>
                <a:cs typeface="Arial"/>
              </a:rPr>
              <a:t>Air of occupied room (vitiated air)</a:t>
            </a:r>
            <a:endParaRPr lang="en-US" sz="3200" dirty="0"/>
          </a:p>
        </p:txBody>
      </p:sp>
      <p:sp>
        <p:nvSpPr>
          <p:cNvPr id="3" name="Content Placeholder 2">
            <a:extLst>
              <a:ext uri="{FF2B5EF4-FFF2-40B4-BE49-F238E27FC236}">
                <a16:creationId xmlns:a16="http://schemas.microsoft.com/office/drawing/2014/main" id="{7F6A38DB-674E-3295-18C5-C8069243D7D4}"/>
              </a:ext>
            </a:extLst>
          </p:cNvPr>
          <p:cNvSpPr>
            <a:spLocks noGrp="1"/>
          </p:cNvSpPr>
          <p:nvPr>
            <p:ph idx="1"/>
          </p:nvPr>
        </p:nvSpPr>
        <p:spPr>
          <a:xfrm>
            <a:off x="752475" y="1158240"/>
            <a:ext cx="9488805" cy="5117783"/>
          </a:xfrm>
        </p:spPr>
        <p:txBody>
          <a:bodyPr>
            <a:normAutofit/>
          </a:bodyPr>
          <a:lstStyle/>
          <a:p>
            <a:pPr lvl="4" eaLnBrk="1" hangingPunct="1">
              <a:lnSpc>
                <a:spcPct val="80000"/>
              </a:lnSpc>
              <a:buFont typeface="Wingdings" panose="05000000000000000000" pitchFamily="2" charset="2"/>
              <a:buNone/>
              <a:defRPr/>
            </a:pPr>
            <a:r>
              <a:rPr lang="en-US" sz="2400" b="1" dirty="0"/>
              <a:t>(Physical changes </a:t>
            </a:r>
            <a:r>
              <a:rPr lang="en-US" sz="2400" b="1" dirty="0" err="1"/>
              <a:t>contd</a:t>
            </a:r>
            <a:r>
              <a:rPr lang="en-US" sz="2400" b="1" dirty="0"/>
              <a:t>….)</a:t>
            </a:r>
            <a:endParaRPr lang="en-US" sz="2400" dirty="0"/>
          </a:p>
          <a:p>
            <a:pPr marL="609600" indent="-609600" eaLnBrk="1" hangingPunct="1">
              <a:lnSpc>
                <a:spcPct val="80000"/>
              </a:lnSpc>
              <a:buNone/>
              <a:defRPr/>
            </a:pPr>
            <a:r>
              <a:rPr lang="en-US" sz="2400" b="1" dirty="0"/>
              <a:t>      - Increase of humidity</a:t>
            </a:r>
            <a:r>
              <a:rPr lang="en-US" sz="2400" dirty="0"/>
              <a:t>:  Perspiration and respiration</a:t>
            </a:r>
          </a:p>
          <a:p>
            <a:pPr marL="609600" indent="-609600" eaLnBrk="1" hangingPunct="1">
              <a:lnSpc>
                <a:spcPct val="80000"/>
              </a:lnSpc>
              <a:buNone/>
              <a:defRPr/>
            </a:pPr>
            <a:r>
              <a:rPr lang="en-US" sz="2400" dirty="0"/>
              <a:t>		* 6% of water vapors in the expired air</a:t>
            </a:r>
          </a:p>
          <a:p>
            <a:pPr marL="609600" indent="-609600" eaLnBrk="1" hangingPunct="1">
              <a:lnSpc>
                <a:spcPct val="80000"/>
              </a:lnSpc>
              <a:buNone/>
              <a:defRPr/>
            </a:pPr>
            <a:r>
              <a:rPr lang="en-US" sz="2400" dirty="0"/>
              <a:t>		* </a:t>
            </a:r>
            <a:r>
              <a:rPr lang="en-US" sz="2400" b="1" dirty="0"/>
              <a:t>Decrease in air movement</a:t>
            </a:r>
          </a:p>
          <a:p>
            <a:pPr lvl="1" eaLnBrk="1" hangingPunct="1">
              <a:lnSpc>
                <a:spcPct val="80000"/>
              </a:lnSpc>
              <a:defRPr/>
            </a:pPr>
            <a:r>
              <a:rPr lang="en-US" sz="2400" b="1" dirty="0"/>
              <a:t>Body odors: </a:t>
            </a:r>
            <a:r>
              <a:rPr lang="en-US" sz="2400" dirty="0"/>
              <a:t>foul breath, perspiration, bad oral hygiene</a:t>
            </a:r>
          </a:p>
          <a:p>
            <a:pPr lvl="1" eaLnBrk="1" hangingPunct="1">
              <a:lnSpc>
                <a:spcPct val="80000"/>
              </a:lnSpc>
              <a:defRPr/>
            </a:pPr>
            <a:r>
              <a:rPr lang="en-US" sz="2400" b="1" dirty="0"/>
              <a:t>Bacterial pollution</a:t>
            </a:r>
            <a:r>
              <a:rPr lang="en-US" sz="2400" dirty="0"/>
              <a:t>: conversation, coughing, sneezing, loud talking</a:t>
            </a:r>
          </a:p>
          <a:p>
            <a:pPr>
              <a:defRPr/>
            </a:pPr>
            <a:endParaRPr lang="en-US" sz="2400" dirty="0"/>
          </a:p>
        </p:txBody>
      </p:sp>
      <p:sp>
        <p:nvSpPr>
          <p:cNvPr id="4" name="Oval 3">
            <a:extLst>
              <a:ext uri="{FF2B5EF4-FFF2-40B4-BE49-F238E27FC236}">
                <a16:creationId xmlns:a16="http://schemas.microsoft.com/office/drawing/2014/main" id="{F7957A67-DED7-4B02-9367-6431DCB0940A}"/>
              </a:ext>
            </a:extLst>
          </p:cNvPr>
          <p:cNvSpPr/>
          <p:nvPr/>
        </p:nvSpPr>
        <p:spPr>
          <a:xfrm>
            <a:off x="9723755" y="1504951"/>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 </a:t>
            </a:r>
          </a:p>
        </p:txBody>
      </p:sp>
      <p:sp>
        <p:nvSpPr>
          <p:cNvPr id="5" name="Slide Number Placeholder 4">
            <a:extLst>
              <a:ext uri="{FF2B5EF4-FFF2-40B4-BE49-F238E27FC236}">
                <a16:creationId xmlns:a16="http://schemas.microsoft.com/office/drawing/2014/main" id="{83D8BF4E-6476-DD86-8394-5B13F9ED3EDA}"/>
              </a:ext>
            </a:extLst>
          </p:cNvPr>
          <p:cNvSpPr>
            <a:spLocks noGrp="1"/>
          </p:cNvSpPr>
          <p:nvPr>
            <p:ph type="sldNum" sz="quarter" idx="12"/>
          </p:nvPr>
        </p:nvSpPr>
        <p:spPr/>
        <p:txBody>
          <a:bodyPr/>
          <a:lstStyle/>
          <a:p>
            <a:fld id="{F90AFDD4-F465-4897-97C3-B78E8A9C3084}" type="slidenum">
              <a:rPr lang="en-US" smtClean="0"/>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964</TotalTime>
  <Words>2052</Words>
  <Application>Microsoft Office PowerPoint</Application>
  <PresentationFormat>Widescreen</PresentationFormat>
  <Paragraphs>325</Paragraphs>
  <Slides>44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 Black</vt:lpstr>
      <vt:lpstr>Calibri</vt:lpstr>
      <vt:lpstr>Century Gothic</vt:lpstr>
      <vt:lpstr>Curlz MT</vt:lpstr>
      <vt:lpstr>Symbol</vt:lpstr>
      <vt:lpstr>Times New Roman</vt:lpstr>
      <vt:lpstr>Wingdings</vt:lpstr>
      <vt:lpstr>Wingdings 3</vt:lpstr>
      <vt:lpstr>Ion</vt:lpstr>
      <vt:lpstr>PowerPoint Presentation</vt:lpstr>
      <vt:lpstr>Air  And Ventilation</vt:lpstr>
      <vt:lpstr>PowerPoint Presentation</vt:lpstr>
      <vt:lpstr>PowerPoint Presentation</vt:lpstr>
      <vt:lpstr>Learning objectives</vt:lpstr>
      <vt:lpstr>Role Of Air In Human Health</vt:lpstr>
      <vt:lpstr>Composition Of Air</vt:lpstr>
      <vt:lpstr>Air of occupied room (vitiated air)</vt:lpstr>
      <vt:lpstr>Air of occupied room (vitiated air)</vt:lpstr>
      <vt:lpstr>Air of occupied room (vitiated air)</vt:lpstr>
      <vt:lpstr>Discomfort</vt:lpstr>
      <vt:lpstr>Indices Of Thermal Comfort</vt:lpstr>
      <vt:lpstr>PowerPoint Presentation</vt:lpstr>
      <vt:lpstr>PowerPoint Presentation</vt:lpstr>
      <vt:lpstr>PowerPoint Presentation</vt:lpstr>
      <vt:lpstr>Comfort zones</vt:lpstr>
      <vt:lpstr>Comfort zones</vt:lpstr>
      <vt:lpstr>    Air Pollution</vt:lpstr>
      <vt:lpstr>                       Basic Definitions    </vt:lpstr>
      <vt:lpstr>PowerPoint Presentation</vt:lpstr>
      <vt:lpstr>Basic Definitions</vt:lpstr>
      <vt:lpstr>Sources Of Air Pollution</vt:lpstr>
      <vt:lpstr>Sources Of Indoor Pollution</vt:lpstr>
      <vt:lpstr>Air pollutants </vt:lpstr>
      <vt:lpstr>  Major Air Pollutants </vt:lpstr>
      <vt:lpstr>Major Air Pollutants……</vt:lpstr>
      <vt:lpstr>PowerPoint Presentation</vt:lpstr>
      <vt:lpstr>PowerPoint Presentation</vt:lpstr>
      <vt:lpstr>Meterological Factors</vt:lpstr>
      <vt:lpstr>Collection Of Air Sample</vt:lpstr>
      <vt:lpstr>Prevention and control of Air Pollution</vt:lpstr>
      <vt:lpstr>Prevention and control</vt:lpstr>
      <vt:lpstr>Disinfection Of Air</vt:lpstr>
      <vt:lpstr>Ventilation </vt:lpstr>
      <vt:lpstr>Standards of ventilation</vt:lpstr>
      <vt:lpstr>Types of ventilation </vt:lpstr>
      <vt:lpstr>Natural ventilation</vt:lpstr>
      <vt:lpstr>Mechanical ventilation </vt:lpstr>
      <vt:lpstr>Ethical issues in air pollution </vt:lpstr>
      <vt:lpstr>Family Medicine </vt:lpstr>
      <vt:lpstr>Artificial intelligence </vt:lpstr>
      <vt:lpstr>Ventilation Strategies for Good Indoor Air Quality and Energy Efficiency</vt:lpstr>
      <vt:lpstr>EOLA</vt:lpstr>
      <vt:lpstr>Suggested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Sana Bilal</cp:lastModifiedBy>
  <cp:revision>62</cp:revision>
  <dcterms:modified xsi:type="dcterms:W3CDTF">2025-02-03T06:57:49Z</dcterms:modified>
</cp:coreProperties>
</file>