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307" r:id="rId3"/>
    <p:sldId id="333" r:id="rId4"/>
    <p:sldId id="335" r:id="rId5"/>
    <p:sldId id="334" r:id="rId6"/>
    <p:sldId id="294" r:id="rId7"/>
    <p:sldId id="339" r:id="rId8"/>
    <p:sldId id="258" r:id="rId9"/>
    <p:sldId id="383" r:id="rId10"/>
    <p:sldId id="260" r:id="rId11"/>
    <p:sldId id="341" r:id="rId12"/>
    <p:sldId id="261" r:id="rId13"/>
    <p:sldId id="283" r:id="rId14"/>
    <p:sldId id="262" r:id="rId15"/>
    <p:sldId id="263" r:id="rId16"/>
    <p:sldId id="264" r:id="rId17"/>
    <p:sldId id="265" r:id="rId18"/>
    <p:sldId id="266" r:id="rId19"/>
    <p:sldId id="284" r:id="rId20"/>
    <p:sldId id="267" r:id="rId21"/>
    <p:sldId id="268" r:id="rId22"/>
    <p:sldId id="285" r:id="rId23"/>
    <p:sldId id="269" r:id="rId24"/>
    <p:sldId id="270" r:id="rId25"/>
    <p:sldId id="271" r:id="rId26"/>
    <p:sldId id="272" r:id="rId27"/>
    <p:sldId id="274" r:id="rId28"/>
    <p:sldId id="275" r:id="rId29"/>
    <p:sldId id="385" r:id="rId30"/>
    <p:sldId id="276" r:id="rId31"/>
    <p:sldId id="286" r:id="rId32"/>
    <p:sldId id="388" r:id="rId33"/>
    <p:sldId id="291" r:id="rId34"/>
    <p:sldId id="292" r:id="rId35"/>
    <p:sldId id="280" r:id="rId36"/>
    <p:sldId id="293" r:id="rId37"/>
    <p:sldId id="281" r:id="rId38"/>
    <p:sldId id="387" r:id="rId39"/>
    <p:sldId id="287" r:id="rId40"/>
    <p:sldId id="386" r:id="rId41"/>
    <p:sldId id="354" r:id="rId42"/>
    <p:sldId id="355" r:id="rId43"/>
    <p:sldId id="295" r:id="rId44"/>
    <p:sldId id="2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2817" autoAdjust="0"/>
  </p:normalViewPr>
  <p:slideViewPr>
    <p:cSldViewPr snapToGrid="0">
      <p:cViewPr varScale="1">
        <p:scale>
          <a:sx n="114" d="100"/>
          <a:sy n="114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5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5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5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5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5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5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5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6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#3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#4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#1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#1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#1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5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5C6FE-9708-7F4A-B9F0-E6F4DAEFBE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8CD5368-7AA5-2242-BEDB-14A6F4E0ED5F}">
      <dgm:prSet/>
      <dgm:spPr/>
      <dgm:t>
        <a:bodyPr/>
        <a:lstStyle/>
        <a:p>
          <a:r>
            <a:rPr lang="en-US"/>
            <a:t>At the end of this lecture students shall be able to:</a:t>
          </a:r>
          <a:endParaRPr lang="en-GB"/>
        </a:p>
      </dgm:t>
    </dgm:pt>
    <dgm:pt modelId="{0051C52F-C2EE-2B41-828D-C5B7FD1E9DDF}" type="parTrans" cxnId="{8DC9AEC6-4DE9-794C-B4F1-CE7D490EBFD3}">
      <dgm:prSet/>
      <dgm:spPr/>
      <dgm:t>
        <a:bodyPr/>
        <a:lstStyle/>
        <a:p>
          <a:endParaRPr lang="en-GB"/>
        </a:p>
      </dgm:t>
    </dgm:pt>
    <dgm:pt modelId="{5276925D-ECDD-4841-BDBA-656A05030E91}" type="sibTrans" cxnId="{8DC9AEC6-4DE9-794C-B4F1-CE7D490EBFD3}">
      <dgm:prSet/>
      <dgm:spPr/>
      <dgm:t>
        <a:bodyPr/>
        <a:lstStyle/>
        <a:p>
          <a:endParaRPr lang="en-GB"/>
        </a:p>
      </dgm:t>
    </dgm:pt>
    <dgm:pt modelId="{A436277A-EBD6-774F-82E0-C575686A6C14}">
      <dgm:prSet/>
      <dgm:spPr/>
      <dgm:t>
        <a:bodyPr/>
        <a:lstStyle/>
        <a:p>
          <a:r>
            <a:rPr lang="en-US"/>
            <a:t>Describe Anatomy of Paranasal sinus</a:t>
          </a:r>
          <a:endParaRPr lang="en-GB"/>
        </a:p>
      </dgm:t>
    </dgm:pt>
    <dgm:pt modelId="{0BD25F96-9298-2642-AFEB-BB8B3ADA6046}" type="parTrans" cxnId="{B2C6F88A-8A95-E942-AEB6-F19039A20EC8}">
      <dgm:prSet/>
      <dgm:spPr/>
      <dgm:t>
        <a:bodyPr/>
        <a:lstStyle/>
        <a:p>
          <a:endParaRPr lang="en-GB"/>
        </a:p>
      </dgm:t>
    </dgm:pt>
    <dgm:pt modelId="{83DAC8A5-7997-C34B-817B-C56AB0F9882B}" type="sibTrans" cxnId="{B2C6F88A-8A95-E942-AEB6-F19039A20EC8}">
      <dgm:prSet/>
      <dgm:spPr/>
      <dgm:t>
        <a:bodyPr/>
        <a:lstStyle/>
        <a:p>
          <a:endParaRPr lang="en-GB"/>
        </a:p>
      </dgm:t>
    </dgm:pt>
    <dgm:pt modelId="{DC5DFE0A-F298-9049-86CF-68736A087B00}">
      <dgm:prSet/>
      <dgm:spPr/>
      <dgm:t>
        <a:bodyPr/>
        <a:lstStyle/>
        <a:p>
          <a:r>
            <a:rPr lang="en-US"/>
            <a:t>Explain etiology, pathophysiology of Acute Sinusitis</a:t>
          </a:r>
          <a:endParaRPr lang="en-GB"/>
        </a:p>
      </dgm:t>
    </dgm:pt>
    <dgm:pt modelId="{7F190236-FD96-C945-864A-972874256EB0}" type="parTrans" cxnId="{7EC47BDD-560C-9E4E-AE54-6ACF3FC609CF}">
      <dgm:prSet/>
      <dgm:spPr/>
      <dgm:t>
        <a:bodyPr/>
        <a:lstStyle/>
        <a:p>
          <a:endParaRPr lang="en-GB"/>
        </a:p>
      </dgm:t>
    </dgm:pt>
    <dgm:pt modelId="{BA1B873E-DEA8-3A41-AF8E-A93FF05D8990}" type="sibTrans" cxnId="{7EC47BDD-560C-9E4E-AE54-6ACF3FC609CF}">
      <dgm:prSet/>
      <dgm:spPr/>
      <dgm:t>
        <a:bodyPr/>
        <a:lstStyle/>
        <a:p>
          <a:endParaRPr lang="en-GB"/>
        </a:p>
      </dgm:t>
    </dgm:pt>
    <dgm:pt modelId="{30B2CA4B-277E-E14D-9BC7-BBC42FDF18C4}">
      <dgm:prSet/>
      <dgm:spPr/>
      <dgm:t>
        <a:bodyPr/>
        <a:lstStyle/>
        <a:p>
          <a:r>
            <a:rPr lang="en-US"/>
            <a:t>Manage the cases of acute and chronic rhinosinusitis</a:t>
          </a:r>
          <a:endParaRPr lang="en-GB"/>
        </a:p>
      </dgm:t>
    </dgm:pt>
    <dgm:pt modelId="{38127521-3BFF-3049-89CF-65D7974CB889}" type="parTrans" cxnId="{82312DA6-CCBB-474D-BF2D-AE3031AE6220}">
      <dgm:prSet/>
      <dgm:spPr/>
      <dgm:t>
        <a:bodyPr/>
        <a:lstStyle/>
        <a:p>
          <a:endParaRPr lang="en-GB"/>
        </a:p>
      </dgm:t>
    </dgm:pt>
    <dgm:pt modelId="{84BA2219-C3F7-4A49-BBFA-E3F6D07B48D0}" type="sibTrans" cxnId="{82312DA6-CCBB-474D-BF2D-AE3031AE6220}">
      <dgm:prSet/>
      <dgm:spPr/>
      <dgm:t>
        <a:bodyPr/>
        <a:lstStyle/>
        <a:p>
          <a:endParaRPr lang="en-GB"/>
        </a:p>
      </dgm:t>
    </dgm:pt>
    <dgm:pt modelId="{05AB4C22-4DE6-7F41-A33C-119B7AF65425}">
      <dgm:prSet/>
      <dgm:spPr/>
      <dgm:t>
        <a:bodyPr/>
        <a:lstStyle/>
        <a:p>
          <a:r>
            <a:rPr lang="en-US"/>
            <a:t>Identify the clinical presentation of Complications of Sinusitis</a:t>
          </a:r>
          <a:endParaRPr lang="en-GB"/>
        </a:p>
      </dgm:t>
    </dgm:pt>
    <dgm:pt modelId="{DD513B66-9A1F-5745-8A77-D10FAE5A0AFB}" type="parTrans" cxnId="{57B48DBF-5BD6-7643-AEF7-763EB700966A}">
      <dgm:prSet/>
      <dgm:spPr/>
      <dgm:t>
        <a:bodyPr/>
        <a:lstStyle/>
        <a:p>
          <a:endParaRPr lang="en-GB"/>
        </a:p>
      </dgm:t>
    </dgm:pt>
    <dgm:pt modelId="{BECA6C63-F7B6-864D-8714-F33C3A624C55}" type="sibTrans" cxnId="{57B48DBF-5BD6-7643-AEF7-763EB700966A}">
      <dgm:prSet/>
      <dgm:spPr/>
      <dgm:t>
        <a:bodyPr/>
        <a:lstStyle/>
        <a:p>
          <a:endParaRPr lang="en-GB"/>
        </a:p>
      </dgm:t>
    </dgm:pt>
    <dgm:pt modelId="{EB7B08F0-B3A9-BC4C-8680-F6E54682051D}" type="pres">
      <dgm:prSet presAssocID="{ABB5C6FE-9708-7F4A-B9F0-E6F4DAEFBE2E}" presName="linear" presStyleCnt="0">
        <dgm:presLayoutVars>
          <dgm:animLvl val="lvl"/>
          <dgm:resizeHandles val="exact"/>
        </dgm:presLayoutVars>
      </dgm:prSet>
      <dgm:spPr/>
    </dgm:pt>
    <dgm:pt modelId="{B6E6E8A1-7E4B-E248-B51D-B256336FFA67}" type="pres">
      <dgm:prSet presAssocID="{58CD5368-7AA5-2242-BEDB-14A6F4E0ED5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EDCB1E7-830C-1341-8D5A-75A455A51099}" type="pres">
      <dgm:prSet presAssocID="{58CD5368-7AA5-2242-BEDB-14A6F4E0ED5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54B74D-CA89-094C-A072-3D2A450B74F7}" type="presOf" srcId="{30B2CA4B-277E-E14D-9BC7-BBC42FDF18C4}" destId="{5EDCB1E7-830C-1341-8D5A-75A455A51099}" srcOrd="0" destOrd="2" presId="urn:microsoft.com/office/officeart/2005/8/layout/vList2"/>
    <dgm:cxn modelId="{9A0B1F81-106A-CF40-A337-866C074033FC}" type="presOf" srcId="{05AB4C22-4DE6-7F41-A33C-119B7AF65425}" destId="{5EDCB1E7-830C-1341-8D5A-75A455A51099}" srcOrd="0" destOrd="3" presId="urn:microsoft.com/office/officeart/2005/8/layout/vList2"/>
    <dgm:cxn modelId="{B2C6F88A-8A95-E942-AEB6-F19039A20EC8}" srcId="{58CD5368-7AA5-2242-BEDB-14A6F4E0ED5F}" destId="{A436277A-EBD6-774F-82E0-C575686A6C14}" srcOrd="0" destOrd="0" parTransId="{0BD25F96-9298-2642-AFEB-BB8B3ADA6046}" sibTransId="{83DAC8A5-7997-C34B-817B-C56AB0F9882B}"/>
    <dgm:cxn modelId="{B61BD799-16D2-5147-89D9-651B86579E14}" type="presOf" srcId="{DC5DFE0A-F298-9049-86CF-68736A087B00}" destId="{5EDCB1E7-830C-1341-8D5A-75A455A51099}" srcOrd="0" destOrd="1" presId="urn:microsoft.com/office/officeart/2005/8/layout/vList2"/>
    <dgm:cxn modelId="{82312DA6-CCBB-474D-BF2D-AE3031AE6220}" srcId="{58CD5368-7AA5-2242-BEDB-14A6F4E0ED5F}" destId="{30B2CA4B-277E-E14D-9BC7-BBC42FDF18C4}" srcOrd="2" destOrd="0" parTransId="{38127521-3BFF-3049-89CF-65D7974CB889}" sibTransId="{84BA2219-C3F7-4A49-BBFA-E3F6D07B48D0}"/>
    <dgm:cxn modelId="{57B48DBF-5BD6-7643-AEF7-763EB700966A}" srcId="{58CD5368-7AA5-2242-BEDB-14A6F4E0ED5F}" destId="{05AB4C22-4DE6-7F41-A33C-119B7AF65425}" srcOrd="3" destOrd="0" parTransId="{DD513B66-9A1F-5745-8A77-D10FAE5A0AFB}" sibTransId="{BECA6C63-F7B6-864D-8714-F33C3A624C55}"/>
    <dgm:cxn modelId="{8DC9AEC6-4DE9-794C-B4F1-CE7D490EBFD3}" srcId="{ABB5C6FE-9708-7F4A-B9F0-E6F4DAEFBE2E}" destId="{58CD5368-7AA5-2242-BEDB-14A6F4E0ED5F}" srcOrd="0" destOrd="0" parTransId="{0051C52F-C2EE-2B41-828D-C5B7FD1E9DDF}" sibTransId="{5276925D-ECDD-4841-BDBA-656A05030E91}"/>
    <dgm:cxn modelId="{FF74B6D1-38F8-564C-98DE-5868E0B8C40B}" type="presOf" srcId="{58CD5368-7AA5-2242-BEDB-14A6F4E0ED5F}" destId="{B6E6E8A1-7E4B-E248-B51D-B256336FFA67}" srcOrd="0" destOrd="0" presId="urn:microsoft.com/office/officeart/2005/8/layout/vList2"/>
    <dgm:cxn modelId="{17E805D4-8AB8-954E-9732-4DA6E37B6FE9}" type="presOf" srcId="{ABB5C6FE-9708-7F4A-B9F0-E6F4DAEFBE2E}" destId="{EB7B08F0-B3A9-BC4C-8680-F6E54682051D}" srcOrd="0" destOrd="0" presId="urn:microsoft.com/office/officeart/2005/8/layout/vList2"/>
    <dgm:cxn modelId="{7EC47BDD-560C-9E4E-AE54-6ACF3FC609CF}" srcId="{58CD5368-7AA5-2242-BEDB-14A6F4E0ED5F}" destId="{DC5DFE0A-F298-9049-86CF-68736A087B00}" srcOrd="1" destOrd="0" parTransId="{7F190236-FD96-C945-864A-972874256EB0}" sibTransId="{BA1B873E-DEA8-3A41-AF8E-A93FF05D8990}"/>
    <dgm:cxn modelId="{8F5013F0-7755-E947-9A30-A35637346DD5}" type="presOf" srcId="{A436277A-EBD6-774F-82E0-C575686A6C14}" destId="{5EDCB1E7-830C-1341-8D5A-75A455A51099}" srcOrd="0" destOrd="0" presId="urn:microsoft.com/office/officeart/2005/8/layout/vList2"/>
    <dgm:cxn modelId="{F09A81A7-9D8A-EC49-A69E-A9E5C0A09507}" type="presParOf" srcId="{EB7B08F0-B3A9-BC4C-8680-F6E54682051D}" destId="{B6E6E8A1-7E4B-E248-B51D-B256336FFA67}" srcOrd="0" destOrd="0" presId="urn:microsoft.com/office/officeart/2005/8/layout/vList2"/>
    <dgm:cxn modelId="{06F4BA00-1798-B942-BF4E-F8D68C16527E}" type="presParOf" srcId="{EB7B08F0-B3A9-BC4C-8680-F6E54682051D}" destId="{5EDCB1E7-830C-1341-8D5A-75A455A510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D67F3F-373E-4877-859E-481C3F875843}" type="doc">
      <dgm:prSet loTypeId="urn:microsoft.com/office/officeart/2005/8/layout/pList1#2" loCatId="list" qsTypeId="urn:microsoft.com/office/officeart/2005/8/quickstyle/simple1#70" qsCatId="simple" csTypeId="urn:microsoft.com/office/officeart/2005/8/colors/accent1_2#53" csCatId="accent1" phldr="1"/>
      <dgm:spPr/>
      <dgm:t>
        <a:bodyPr/>
        <a:lstStyle/>
        <a:p>
          <a:endParaRPr lang="en-US"/>
        </a:p>
      </dgm:t>
    </dgm:pt>
    <dgm:pt modelId="{4052C82A-8D20-41DA-A4E3-BDC33CC0779B}">
      <dgm:prSet phldrT="[Text]" custT="1"/>
      <dgm:spPr/>
      <dgm:t>
        <a:bodyPr/>
        <a:lstStyle/>
        <a:p>
          <a:r>
            <a:rPr lang="en-US" sz="2600" dirty="0" err="1"/>
            <a:t>Antral</a:t>
          </a:r>
          <a:r>
            <a:rPr lang="en-US" sz="2600" dirty="0"/>
            <a:t> Puncture &amp; Irrigation </a:t>
          </a:r>
        </a:p>
        <a:p>
          <a:r>
            <a:rPr lang="en-US" sz="2400" dirty="0"/>
            <a:t>Intranasal</a:t>
          </a:r>
          <a:r>
            <a:rPr lang="en-US" sz="2600" dirty="0"/>
            <a:t> </a:t>
          </a:r>
          <a:r>
            <a:rPr lang="en-US" sz="2600" dirty="0" err="1"/>
            <a:t>antrostomy</a:t>
          </a:r>
          <a:endParaRPr lang="en-US" sz="2600" dirty="0"/>
        </a:p>
      </dgm:t>
    </dgm:pt>
    <dgm:pt modelId="{F1D8148D-5E51-4AEB-845B-9D8F9949A487}" type="parTrans" cxnId="{C4781D6D-0A53-49D7-B0CB-0DD1C1CA565B}">
      <dgm:prSet/>
      <dgm:spPr/>
      <dgm:t>
        <a:bodyPr/>
        <a:lstStyle/>
        <a:p>
          <a:endParaRPr lang="en-US"/>
        </a:p>
      </dgm:t>
    </dgm:pt>
    <dgm:pt modelId="{B6D72DB1-B9BE-48D8-A090-3D5D0AA80F95}" type="sibTrans" cxnId="{C4781D6D-0A53-49D7-B0CB-0DD1C1CA565B}">
      <dgm:prSet/>
      <dgm:spPr/>
      <dgm:t>
        <a:bodyPr/>
        <a:lstStyle/>
        <a:p>
          <a:endParaRPr lang="en-US"/>
        </a:p>
      </dgm:t>
    </dgm:pt>
    <dgm:pt modelId="{84A130AF-4397-4623-BA16-D2CE1B980EAE}">
      <dgm:prSet phldrT="[Text]" custT="1"/>
      <dgm:spPr/>
      <dgm:t>
        <a:bodyPr/>
        <a:lstStyle/>
        <a:p>
          <a:r>
            <a:rPr lang="en-US" sz="2400" dirty="0" err="1"/>
            <a:t>Caldwel</a:t>
          </a:r>
          <a:r>
            <a:rPr lang="en-US" sz="2400" dirty="0"/>
            <a:t> Luc Procedure</a:t>
          </a:r>
        </a:p>
      </dgm:t>
    </dgm:pt>
    <dgm:pt modelId="{2BDBEEE6-D02E-4DAE-B691-5DB63C40C605}" type="sibTrans" cxnId="{8EBC5801-0648-4859-8D20-52D7E8A551EA}">
      <dgm:prSet/>
      <dgm:spPr/>
      <dgm:t>
        <a:bodyPr/>
        <a:lstStyle/>
        <a:p>
          <a:endParaRPr lang="en-US"/>
        </a:p>
      </dgm:t>
    </dgm:pt>
    <dgm:pt modelId="{C6E07A9C-EB69-46B1-9673-E25BB71BF176}" type="parTrans" cxnId="{8EBC5801-0648-4859-8D20-52D7E8A551EA}">
      <dgm:prSet/>
      <dgm:spPr/>
      <dgm:t>
        <a:bodyPr/>
        <a:lstStyle/>
        <a:p>
          <a:endParaRPr lang="en-US"/>
        </a:p>
      </dgm:t>
    </dgm:pt>
    <dgm:pt modelId="{F5091C36-E8F2-4D59-B449-128F35A83D82}" type="pres">
      <dgm:prSet presAssocID="{3AD67F3F-373E-4877-859E-481C3F875843}" presName="Name0" presStyleCnt="0">
        <dgm:presLayoutVars>
          <dgm:dir/>
          <dgm:resizeHandles val="exact"/>
        </dgm:presLayoutVars>
      </dgm:prSet>
      <dgm:spPr/>
    </dgm:pt>
    <dgm:pt modelId="{090F34D9-6BBE-4053-9046-538CB01A03B0}" type="pres">
      <dgm:prSet presAssocID="{4052C82A-8D20-41DA-A4E3-BDC33CC0779B}" presName="compNode" presStyleCnt="0"/>
      <dgm:spPr/>
    </dgm:pt>
    <dgm:pt modelId="{E57037CD-C24E-42BA-B2D8-5B73C10C42DD}" type="pres">
      <dgm:prSet presAssocID="{4052C82A-8D20-41DA-A4E3-BDC33CC0779B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1E74002-8ECD-4258-905B-8EFC98C44666}" type="pres">
      <dgm:prSet presAssocID="{4052C82A-8D20-41DA-A4E3-BDC33CC0779B}" presName="textRect" presStyleLbl="revTx" presStyleIdx="0" presStyleCnt="2">
        <dgm:presLayoutVars>
          <dgm:bulletEnabled val="1"/>
        </dgm:presLayoutVars>
      </dgm:prSet>
      <dgm:spPr/>
    </dgm:pt>
    <dgm:pt modelId="{9FA45CD7-F707-49BA-9937-541DAED0A694}" type="pres">
      <dgm:prSet presAssocID="{B6D72DB1-B9BE-48D8-A090-3D5D0AA80F95}" presName="sibTrans" presStyleLbl="sibTrans2D1" presStyleIdx="0" presStyleCnt="0"/>
      <dgm:spPr/>
    </dgm:pt>
    <dgm:pt modelId="{B3EE2A7B-B9FC-4D8F-B4ED-0B8356889B12}" type="pres">
      <dgm:prSet presAssocID="{84A130AF-4397-4623-BA16-D2CE1B980EAE}" presName="compNode" presStyleCnt="0"/>
      <dgm:spPr/>
    </dgm:pt>
    <dgm:pt modelId="{D83E1862-F521-4BAC-8884-6C2484DC6A50}" type="pres">
      <dgm:prSet presAssocID="{84A130AF-4397-4623-BA16-D2CE1B980EAE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5314A5-2493-4DB6-B8B9-1CF87294BD64}" type="pres">
      <dgm:prSet presAssocID="{84A130AF-4397-4623-BA16-D2CE1B980EAE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8EBC5801-0648-4859-8D20-52D7E8A551EA}" srcId="{3AD67F3F-373E-4877-859E-481C3F875843}" destId="{84A130AF-4397-4623-BA16-D2CE1B980EAE}" srcOrd="1" destOrd="0" parTransId="{C6E07A9C-EB69-46B1-9673-E25BB71BF176}" sibTransId="{2BDBEEE6-D02E-4DAE-B691-5DB63C40C605}"/>
    <dgm:cxn modelId="{1BDA8C3F-F2C0-4ABF-80AC-3C7D9FEA876B}" type="presOf" srcId="{3AD67F3F-373E-4877-859E-481C3F875843}" destId="{F5091C36-E8F2-4D59-B449-128F35A83D82}" srcOrd="0" destOrd="0" presId="urn:microsoft.com/office/officeart/2005/8/layout/pList1#2"/>
    <dgm:cxn modelId="{50B3F367-41BF-4486-9A6D-62911DBF5803}" type="presOf" srcId="{84A130AF-4397-4623-BA16-D2CE1B980EAE}" destId="{075314A5-2493-4DB6-B8B9-1CF87294BD64}" srcOrd="0" destOrd="0" presId="urn:microsoft.com/office/officeart/2005/8/layout/pList1#2"/>
    <dgm:cxn modelId="{C4781D6D-0A53-49D7-B0CB-0DD1C1CA565B}" srcId="{3AD67F3F-373E-4877-859E-481C3F875843}" destId="{4052C82A-8D20-41DA-A4E3-BDC33CC0779B}" srcOrd="0" destOrd="0" parTransId="{F1D8148D-5E51-4AEB-845B-9D8F9949A487}" sibTransId="{B6D72DB1-B9BE-48D8-A090-3D5D0AA80F95}"/>
    <dgm:cxn modelId="{C154D8B5-DABC-4889-B3D9-BFF634966CE5}" type="presOf" srcId="{B6D72DB1-B9BE-48D8-A090-3D5D0AA80F95}" destId="{9FA45CD7-F707-49BA-9937-541DAED0A694}" srcOrd="0" destOrd="0" presId="urn:microsoft.com/office/officeart/2005/8/layout/pList1#2"/>
    <dgm:cxn modelId="{A53DF0EC-9F57-44EB-84E9-AAFB0BA43199}" type="presOf" srcId="{4052C82A-8D20-41DA-A4E3-BDC33CC0779B}" destId="{A1E74002-8ECD-4258-905B-8EFC98C44666}" srcOrd="0" destOrd="0" presId="urn:microsoft.com/office/officeart/2005/8/layout/pList1#2"/>
    <dgm:cxn modelId="{884A7092-0081-4D2E-B396-6EAEF45F9F06}" type="presParOf" srcId="{F5091C36-E8F2-4D59-B449-128F35A83D82}" destId="{090F34D9-6BBE-4053-9046-538CB01A03B0}" srcOrd="0" destOrd="0" presId="urn:microsoft.com/office/officeart/2005/8/layout/pList1#2"/>
    <dgm:cxn modelId="{4E5031CD-404B-478F-BAAA-D2F8646FD262}" type="presParOf" srcId="{090F34D9-6BBE-4053-9046-538CB01A03B0}" destId="{E57037CD-C24E-42BA-B2D8-5B73C10C42DD}" srcOrd="0" destOrd="0" presId="urn:microsoft.com/office/officeart/2005/8/layout/pList1#2"/>
    <dgm:cxn modelId="{1C21218E-DB88-42C1-B54C-D2D63222BAD9}" type="presParOf" srcId="{090F34D9-6BBE-4053-9046-538CB01A03B0}" destId="{A1E74002-8ECD-4258-905B-8EFC98C44666}" srcOrd="1" destOrd="0" presId="urn:microsoft.com/office/officeart/2005/8/layout/pList1#2"/>
    <dgm:cxn modelId="{5D515E7A-DAEC-4FC3-AF22-7556141D5994}" type="presParOf" srcId="{F5091C36-E8F2-4D59-B449-128F35A83D82}" destId="{9FA45CD7-F707-49BA-9937-541DAED0A694}" srcOrd="1" destOrd="0" presId="urn:microsoft.com/office/officeart/2005/8/layout/pList1#2"/>
    <dgm:cxn modelId="{829C5463-F8DD-4E20-8F2D-B8BB9A595E89}" type="presParOf" srcId="{F5091C36-E8F2-4D59-B449-128F35A83D82}" destId="{B3EE2A7B-B9FC-4D8F-B4ED-0B8356889B12}" srcOrd="2" destOrd="0" presId="urn:microsoft.com/office/officeart/2005/8/layout/pList1#2"/>
    <dgm:cxn modelId="{64695BB2-46FD-4465-A976-CA1BD3A73206}" type="presParOf" srcId="{B3EE2A7B-B9FC-4D8F-B4ED-0B8356889B12}" destId="{D83E1862-F521-4BAC-8884-6C2484DC6A50}" srcOrd="0" destOrd="0" presId="urn:microsoft.com/office/officeart/2005/8/layout/pList1#2"/>
    <dgm:cxn modelId="{9658356D-A4E2-49EC-97B1-C86E91FD8797}" type="presParOf" srcId="{B3EE2A7B-B9FC-4D8F-B4ED-0B8356889B12}" destId="{075314A5-2493-4DB6-B8B9-1CF87294BD64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641AB9-56A9-4D03-990B-2E95AFE3B677}" type="doc">
      <dgm:prSet loTypeId="urn:microsoft.com/office/officeart/2005/8/layout/pList1#3" loCatId="list" qsTypeId="urn:microsoft.com/office/officeart/2005/8/quickstyle/simple1#71" qsCatId="simple" csTypeId="urn:microsoft.com/office/officeart/2005/8/colors/accent1_2#54" csCatId="accent1" phldr="1"/>
      <dgm:spPr/>
      <dgm:t>
        <a:bodyPr/>
        <a:lstStyle/>
        <a:p>
          <a:endParaRPr lang="en-US"/>
        </a:p>
      </dgm:t>
    </dgm:pt>
    <dgm:pt modelId="{BF3A6907-4A0E-4849-B558-4DA6D397CAB4}">
      <dgm:prSet phldrT="[Text]"/>
      <dgm:spPr/>
      <dgm:t>
        <a:bodyPr/>
        <a:lstStyle/>
        <a:p>
          <a:r>
            <a:rPr lang="en-US" dirty="0"/>
            <a:t>Trephination of frontal sinus</a:t>
          </a:r>
        </a:p>
      </dgm:t>
    </dgm:pt>
    <dgm:pt modelId="{5DA518FA-D09F-436D-9EE6-F861B8A3A4CB}" type="parTrans" cxnId="{91B835AF-9ED2-4DD6-B958-CBBD1C228F5B}">
      <dgm:prSet/>
      <dgm:spPr/>
      <dgm:t>
        <a:bodyPr/>
        <a:lstStyle/>
        <a:p>
          <a:endParaRPr lang="en-US"/>
        </a:p>
      </dgm:t>
    </dgm:pt>
    <dgm:pt modelId="{BF6CF535-24E9-4990-B2B2-9AC185FC7545}" type="sibTrans" cxnId="{91B835AF-9ED2-4DD6-B958-CBBD1C228F5B}">
      <dgm:prSet/>
      <dgm:spPr/>
      <dgm:t>
        <a:bodyPr/>
        <a:lstStyle/>
        <a:p>
          <a:endParaRPr lang="en-US"/>
        </a:p>
      </dgm:t>
    </dgm:pt>
    <dgm:pt modelId="{B9EE69BD-7A83-49E6-B8BC-1C586BAA3EB5}">
      <dgm:prSet phldrT="[Text]"/>
      <dgm:spPr/>
      <dgm:t>
        <a:bodyPr/>
        <a:lstStyle/>
        <a:p>
          <a:r>
            <a:rPr lang="en-US" dirty="0"/>
            <a:t>External </a:t>
          </a:r>
          <a:r>
            <a:rPr lang="en-US" dirty="0" err="1"/>
            <a:t>Frontoethmoidectomy</a:t>
          </a:r>
          <a:endParaRPr lang="en-US" dirty="0"/>
        </a:p>
      </dgm:t>
    </dgm:pt>
    <dgm:pt modelId="{C9C4B340-197D-4A4B-9352-9124C533C564}" type="parTrans" cxnId="{2B49A2A5-D730-41DD-8998-DFF6F34C9795}">
      <dgm:prSet/>
      <dgm:spPr/>
      <dgm:t>
        <a:bodyPr/>
        <a:lstStyle/>
        <a:p>
          <a:endParaRPr lang="en-US"/>
        </a:p>
      </dgm:t>
    </dgm:pt>
    <dgm:pt modelId="{D801FA95-FD7B-4044-932D-D9D3E0D04C27}" type="sibTrans" cxnId="{2B49A2A5-D730-41DD-8998-DFF6F34C9795}">
      <dgm:prSet/>
      <dgm:spPr/>
      <dgm:t>
        <a:bodyPr/>
        <a:lstStyle/>
        <a:p>
          <a:endParaRPr lang="en-US"/>
        </a:p>
      </dgm:t>
    </dgm:pt>
    <dgm:pt modelId="{97F7E7EC-C5B5-4BD8-A98F-072CC4A647B7}">
      <dgm:prSet phldrT="[Text]"/>
      <dgm:spPr/>
      <dgm:t>
        <a:bodyPr/>
        <a:lstStyle/>
        <a:p>
          <a:r>
            <a:rPr lang="en-US" dirty="0"/>
            <a:t>Osteoplastic flap operation</a:t>
          </a:r>
        </a:p>
      </dgm:t>
    </dgm:pt>
    <dgm:pt modelId="{2A79294F-A995-4B78-917C-C220D40FA958}" type="parTrans" cxnId="{A2E2ACE4-9444-41F6-8FDC-C2965AB6F6E3}">
      <dgm:prSet/>
      <dgm:spPr/>
      <dgm:t>
        <a:bodyPr/>
        <a:lstStyle/>
        <a:p>
          <a:endParaRPr lang="en-US"/>
        </a:p>
      </dgm:t>
    </dgm:pt>
    <dgm:pt modelId="{58879F35-5A5C-45BB-A945-3D505E164E1C}" type="sibTrans" cxnId="{A2E2ACE4-9444-41F6-8FDC-C2965AB6F6E3}">
      <dgm:prSet/>
      <dgm:spPr/>
      <dgm:t>
        <a:bodyPr/>
        <a:lstStyle/>
        <a:p>
          <a:endParaRPr lang="en-US"/>
        </a:p>
      </dgm:t>
    </dgm:pt>
    <dgm:pt modelId="{DB6C8213-68B2-41AF-B6C0-DEB2EF1791AE}" type="pres">
      <dgm:prSet presAssocID="{AE641AB9-56A9-4D03-990B-2E95AFE3B677}" presName="Name0" presStyleCnt="0">
        <dgm:presLayoutVars>
          <dgm:dir/>
          <dgm:resizeHandles val="exact"/>
        </dgm:presLayoutVars>
      </dgm:prSet>
      <dgm:spPr/>
    </dgm:pt>
    <dgm:pt modelId="{1ED82D4E-451A-4674-99C0-67FA28CCBE21}" type="pres">
      <dgm:prSet presAssocID="{BF3A6907-4A0E-4849-B558-4DA6D397CAB4}" presName="compNode" presStyleCnt="0"/>
      <dgm:spPr/>
    </dgm:pt>
    <dgm:pt modelId="{B7783225-21E3-45C1-ABE8-816767D953FE}" type="pres">
      <dgm:prSet presAssocID="{BF3A6907-4A0E-4849-B558-4DA6D397CAB4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0B8080-228F-4474-9E1A-E9D380E43BFC}" type="pres">
      <dgm:prSet presAssocID="{BF3A6907-4A0E-4849-B558-4DA6D397CAB4}" presName="textRect" presStyleLbl="revTx" presStyleIdx="0" presStyleCnt="3">
        <dgm:presLayoutVars>
          <dgm:bulletEnabled val="1"/>
        </dgm:presLayoutVars>
      </dgm:prSet>
      <dgm:spPr/>
    </dgm:pt>
    <dgm:pt modelId="{8C971B9A-BDF2-49D5-AE22-E4D1A7655154}" type="pres">
      <dgm:prSet presAssocID="{BF6CF535-24E9-4990-B2B2-9AC185FC7545}" presName="sibTrans" presStyleLbl="sibTrans2D1" presStyleIdx="0" presStyleCnt="0"/>
      <dgm:spPr/>
    </dgm:pt>
    <dgm:pt modelId="{661B0D9F-3D43-44A7-B53D-4ED263E9643C}" type="pres">
      <dgm:prSet presAssocID="{B9EE69BD-7A83-49E6-B8BC-1C586BAA3EB5}" presName="compNode" presStyleCnt="0"/>
      <dgm:spPr/>
    </dgm:pt>
    <dgm:pt modelId="{7B0B11DA-1E2D-49EA-89C2-35F9B878E49B}" type="pres">
      <dgm:prSet presAssocID="{B9EE69BD-7A83-49E6-B8BC-1C586BAA3EB5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68A6B9-65FB-4876-A0F1-2C5B629AE398}" type="pres">
      <dgm:prSet presAssocID="{B9EE69BD-7A83-49E6-B8BC-1C586BAA3EB5}" presName="textRect" presStyleLbl="revTx" presStyleIdx="1" presStyleCnt="3">
        <dgm:presLayoutVars>
          <dgm:bulletEnabled val="1"/>
        </dgm:presLayoutVars>
      </dgm:prSet>
      <dgm:spPr/>
    </dgm:pt>
    <dgm:pt modelId="{81F6090F-9D6F-416F-92C1-0A754521D0C7}" type="pres">
      <dgm:prSet presAssocID="{D801FA95-FD7B-4044-932D-D9D3E0D04C27}" presName="sibTrans" presStyleLbl="sibTrans2D1" presStyleIdx="0" presStyleCnt="0"/>
      <dgm:spPr/>
    </dgm:pt>
    <dgm:pt modelId="{53C2FDE4-09F4-4912-BDF6-3397FF6E2E28}" type="pres">
      <dgm:prSet presAssocID="{97F7E7EC-C5B5-4BD8-A98F-072CC4A647B7}" presName="compNode" presStyleCnt="0"/>
      <dgm:spPr/>
    </dgm:pt>
    <dgm:pt modelId="{80D8B14E-17AF-45E1-96BA-454E0713AAB0}" type="pres">
      <dgm:prSet presAssocID="{97F7E7EC-C5B5-4BD8-A98F-072CC4A647B7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93088F-A05E-4099-BD4F-B99E250F7C34}" type="pres">
      <dgm:prSet presAssocID="{97F7E7EC-C5B5-4BD8-A98F-072CC4A647B7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2A93FE40-6AD6-4E9C-968E-7F31DB2C0CC9}" type="presOf" srcId="{BF3A6907-4A0E-4849-B558-4DA6D397CAB4}" destId="{FE0B8080-228F-4474-9E1A-E9D380E43BFC}" srcOrd="0" destOrd="0" presId="urn:microsoft.com/office/officeart/2005/8/layout/pList1#3"/>
    <dgm:cxn modelId="{8AEC6A48-5DA2-4412-B099-3249273F26BC}" type="presOf" srcId="{97F7E7EC-C5B5-4BD8-A98F-072CC4A647B7}" destId="{BB93088F-A05E-4099-BD4F-B99E250F7C34}" srcOrd="0" destOrd="0" presId="urn:microsoft.com/office/officeart/2005/8/layout/pList1#3"/>
    <dgm:cxn modelId="{D403F771-EF17-446B-817F-8BB57618E655}" type="presOf" srcId="{BF6CF535-24E9-4990-B2B2-9AC185FC7545}" destId="{8C971B9A-BDF2-49D5-AE22-E4D1A7655154}" srcOrd="0" destOrd="0" presId="urn:microsoft.com/office/officeart/2005/8/layout/pList1#3"/>
    <dgm:cxn modelId="{9C861679-6EFB-4823-A05F-960AF7B941B0}" type="presOf" srcId="{AE641AB9-56A9-4D03-990B-2E95AFE3B677}" destId="{DB6C8213-68B2-41AF-B6C0-DEB2EF1791AE}" srcOrd="0" destOrd="0" presId="urn:microsoft.com/office/officeart/2005/8/layout/pList1#3"/>
    <dgm:cxn modelId="{4BCD9085-E0DB-4DBB-A646-846B14BAA601}" type="presOf" srcId="{D801FA95-FD7B-4044-932D-D9D3E0D04C27}" destId="{81F6090F-9D6F-416F-92C1-0A754521D0C7}" srcOrd="0" destOrd="0" presId="urn:microsoft.com/office/officeart/2005/8/layout/pList1#3"/>
    <dgm:cxn modelId="{D1A38B93-0F48-498C-9709-BAD9D5D68485}" type="presOf" srcId="{B9EE69BD-7A83-49E6-B8BC-1C586BAA3EB5}" destId="{6D68A6B9-65FB-4876-A0F1-2C5B629AE398}" srcOrd="0" destOrd="0" presId="urn:microsoft.com/office/officeart/2005/8/layout/pList1#3"/>
    <dgm:cxn modelId="{2B49A2A5-D730-41DD-8998-DFF6F34C9795}" srcId="{AE641AB9-56A9-4D03-990B-2E95AFE3B677}" destId="{B9EE69BD-7A83-49E6-B8BC-1C586BAA3EB5}" srcOrd="1" destOrd="0" parTransId="{C9C4B340-197D-4A4B-9352-9124C533C564}" sibTransId="{D801FA95-FD7B-4044-932D-D9D3E0D04C27}"/>
    <dgm:cxn modelId="{91B835AF-9ED2-4DD6-B958-CBBD1C228F5B}" srcId="{AE641AB9-56A9-4D03-990B-2E95AFE3B677}" destId="{BF3A6907-4A0E-4849-B558-4DA6D397CAB4}" srcOrd="0" destOrd="0" parTransId="{5DA518FA-D09F-436D-9EE6-F861B8A3A4CB}" sibTransId="{BF6CF535-24E9-4990-B2B2-9AC185FC7545}"/>
    <dgm:cxn modelId="{A2E2ACE4-9444-41F6-8FDC-C2965AB6F6E3}" srcId="{AE641AB9-56A9-4D03-990B-2E95AFE3B677}" destId="{97F7E7EC-C5B5-4BD8-A98F-072CC4A647B7}" srcOrd="2" destOrd="0" parTransId="{2A79294F-A995-4B78-917C-C220D40FA958}" sibTransId="{58879F35-5A5C-45BB-A945-3D505E164E1C}"/>
    <dgm:cxn modelId="{45F80390-8F39-45AD-A237-09D18A1A8ED9}" type="presParOf" srcId="{DB6C8213-68B2-41AF-B6C0-DEB2EF1791AE}" destId="{1ED82D4E-451A-4674-99C0-67FA28CCBE21}" srcOrd="0" destOrd="0" presId="urn:microsoft.com/office/officeart/2005/8/layout/pList1#3"/>
    <dgm:cxn modelId="{F5BE47A7-5E39-4FAB-ACEB-4DA90ABB29E5}" type="presParOf" srcId="{1ED82D4E-451A-4674-99C0-67FA28CCBE21}" destId="{B7783225-21E3-45C1-ABE8-816767D953FE}" srcOrd="0" destOrd="0" presId="urn:microsoft.com/office/officeart/2005/8/layout/pList1#3"/>
    <dgm:cxn modelId="{6CF7A30A-890E-41C2-A49B-C985CA4435F0}" type="presParOf" srcId="{1ED82D4E-451A-4674-99C0-67FA28CCBE21}" destId="{FE0B8080-228F-4474-9E1A-E9D380E43BFC}" srcOrd="1" destOrd="0" presId="urn:microsoft.com/office/officeart/2005/8/layout/pList1#3"/>
    <dgm:cxn modelId="{9295B51B-0816-47ED-A8CA-A9779F64A97C}" type="presParOf" srcId="{DB6C8213-68B2-41AF-B6C0-DEB2EF1791AE}" destId="{8C971B9A-BDF2-49D5-AE22-E4D1A7655154}" srcOrd="1" destOrd="0" presId="urn:microsoft.com/office/officeart/2005/8/layout/pList1#3"/>
    <dgm:cxn modelId="{2E5A8F81-448A-499F-98E0-9A3A85AE7DE9}" type="presParOf" srcId="{DB6C8213-68B2-41AF-B6C0-DEB2EF1791AE}" destId="{661B0D9F-3D43-44A7-B53D-4ED263E9643C}" srcOrd="2" destOrd="0" presId="urn:microsoft.com/office/officeart/2005/8/layout/pList1#3"/>
    <dgm:cxn modelId="{D02D4BB9-666D-45B5-8CEF-5BD816E32530}" type="presParOf" srcId="{661B0D9F-3D43-44A7-B53D-4ED263E9643C}" destId="{7B0B11DA-1E2D-49EA-89C2-35F9B878E49B}" srcOrd="0" destOrd="0" presId="urn:microsoft.com/office/officeart/2005/8/layout/pList1#3"/>
    <dgm:cxn modelId="{27DBEB29-DDFF-406A-818D-AD9643A4229E}" type="presParOf" srcId="{661B0D9F-3D43-44A7-B53D-4ED263E9643C}" destId="{6D68A6B9-65FB-4876-A0F1-2C5B629AE398}" srcOrd="1" destOrd="0" presId="urn:microsoft.com/office/officeart/2005/8/layout/pList1#3"/>
    <dgm:cxn modelId="{7AF7648B-3602-46F1-A3D6-60F5A9E69CA9}" type="presParOf" srcId="{DB6C8213-68B2-41AF-B6C0-DEB2EF1791AE}" destId="{81F6090F-9D6F-416F-92C1-0A754521D0C7}" srcOrd="3" destOrd="0" presId="urn:microsoft.com/office/officeart/2005/8/layout/pList1#3"/>
    <dgm:cxn modelId="{9AA16B8C-2F66-480C-BEA1-B6C18663421A}" type="presParOf" srcId="{DB6C8213-68B2-41AF-B6C0-DEB2EF1791AE}" destId="{53C2FDE4-09F4-4912-BDF6-3397FF6E2E28}" srcOrd="4" destOrd="0" presId="urn:microsoft.com/office/officeart/2005/8/layout/pList1#3"/>
    <dgm:cxn modelId="{CE439518-363F-4B75-97C1-FAA0F7EA490E}" type="presParOf" srcId="{53C2FDE4-09F4-4912-BDF6-3397FF6E2E28}" destId="{80D8B14E-17AF-45E1-96BA-454E0713AAB0}" srcOrd="0" destOrd="0" presId="urn:microsoft.com/office/officeart/2005/8/layout/pList1#3"/>
    <dgm:cxn modelId="{EC01E64B-A040-48D9-BCDB-0A1DE23EF072}" type="presParOf" srcId="{53C2FDE4-09F4-4912-BDF6-3397FF6E2E28}" destId="{BB93088F-A05E-4099-BD4F-B99E250F7C34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AA51E9-DD83-4471-86E8-92E7FAF4D8E1}" type="doc">
      <dgm:prSet loTypeId="urn:microsoft.com/office/officeart/2005/8/layout/pList1#4" loCatId="list" qsTypeId="urn:microsoft.com/office/officeart/2005/8/quickstyle/simple1#72" qsCatId="simple" csTypeId="urn:microsoft.com/office/officeart/2005/8/colors/accent1_2#55" csCatId="accent1" phldr="1"/>
      <dgm:spPr/>
      <dgm:t>
        <a:bodyPr/>
        <a:lstStyle/>
        <a:p>
          <a:endParaRPr lang="en-US"/>
        </a:p>
      </dgm:t>
    </dgm:pt>
    <dgm:pt modelId="{E777DB31-79EB-49AD-8645-1CFA335C8AF7}">
      <dgm:prSet phldrT="[Text]"/>
      <dgm:spPr/>
      <dgm:t>
        <a:bodyPr/>
        <a:lstStyle/>
        <a:p>
          <a:r>
            <a:rPr lang="en-US" dirty="0"/>
            <a:t>Intranasal </a:t>
          </a:r>
          <a:r>
            <a:rPr lang="en-US" dirty="0" err="1"/>
            <a:t>Ethmoidectomy</a:t>
          </a:r>
          <a:endParaRPr lang="en-US" dirty="0"/>
        </a:p>
      </dgm:t>
    </dgm:pt>
    <dgm:pt modelId="{CD49CE4A-D546-4AC6-A4B6-B3D52C426391}" type="parTrans" cxnId="{CA8BD6F0-E4B6-43F6-8CDB-2D4B18C30F3C}">
      <dgm:prSet/>
      <dgm:spPr/>
      <dgm:t>
        <a:bodyPr/>
        <a:lstStyle/>
        <a:p>
          <a:endParaRPr lang="en-US"/>
        </a:p>
      </dgm:t>
    </dgm:pt>
    <dgm:pt modelId="{226C1199-FDC2-4FF1-BA07-B2BDAF616915}" type="sibTrans" cxnId="{CA8BD6F0-E4B6-43F6-8CDB-2D4B18C30F3C}">
      <dgm:prSet/>
      <dgm:spPr/>
      <dgm:t>
        <a:bodyPr/>
        <a:lstStyle/>
        <a:p>
          <a:endParaRPr lang="en-US"/>
        </a:p>
      </dgm:t>
    </dgm:pt>
    <dgm:pt modelId="{4D7C523B-3226-4697-8BD0-3F80C1B47730}">
      <dgm:prSet phldrT="[Text]"/>
      <dgm:spPr/>
      <dgm:t>
        <a:bodyPr/>
        <a:lstStyle/>
        <a:p>
          <a:r>
            <a:rPr lang="en-US" dirty="0"/>
            <a:t>External </a:t>
          </a:r>
          <a:r>
            <a:rPr lang="en-US" dirty="0" err="1"/>
            <a:t>Ethmoidectomy</a:t>
          </a:r>
          <a:endParaRPr lang="en-US" dirty="0"/>
        </a:p>
      </dgm:t>
    </dgm:pt>
    <dgm:pt modelId="{2162ABBA-2D9B-4FCF-86FA-35452AEE8A1B}" type="parTrans" cxnId="{76CB4131-A5DE-4998-92F8-45957DD8763F}">
      <dgm:prSet/>
      <dgm:spPr/>
      <dgm:t>
        <a:bodyPr/>
        <a:lstStyle/>
        <a:p>
          <a:endParaRPr lang="en-US"/>
        </a:p>
      </dgm:t>
    </dgm:pt>
    <dgm:pt modelId="{85D65489-EB47-4F5B-A206-5C0F88A76078}" type="sibTrans" cxnId="{76CB4131-A5DE-4998-92F8-45957DD8763F}">
      <dgm:prSet/>
      <dgm:spPr/>
      <dgm:t>
        <a:bodyPr/>
        <a:lstStyle/>
        <a:p>
          <a:endParaRPr lang="en-US"/>
        </a:p>
      </dgm:t>
    </dgm:pt>
    <dgm:pt modelId="{F0465145-05C5-44DF-91D4-0BBCC4C07A95}" type="pres">
      <dgm:prSet presAssocID="{42AA51E9-DD83-4471-86E8-92E7FAF4D8E1}" presName="Name0" presStyleCnt="0">
        <dgm:presLayoutVars>
          <dgm:dir/>
          <dgm:resizeHandles val="exact"/>
        </dgm:presLayoutVars>
      </dgm:prSet>
      <dgm:spPr/>
    </dgm:pt>
    <dgm:pt modelId="{7D2D9779-3962-40CE-AF77-ABB479081B7E}" type="pres">
      <dgm:prSet presAssocID="{E777DB31-79EB-49AD-8645-1CFA335C8AF7}" presName="compNode" presStyleCnt="0"/>
      <dgm:spPr/>
    </dgm:pt>
    <dgm:pt modelId="{CEE51CEA-959B-4112-AE91-9BA2B4839A9B}" type="pres">
      <dgm:prSet presAssocID="{E777DB31-79EB-49AD-8645-1CFA335C8AF7}" presName="pictRect" presStyleLbl="node1" presStyleIdx="0" presStyleCnt="2" custLinFactNeighborX="-18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A242E38-6891-47A4-837F-6CFC03C6B866}" type="pres">
      <dgm:prSet presAssocID="{E777DB31-79EB-49AD-8645-1CFA335C8AF7}" presName="textRect" presStyleLbl="revTx" presStyleIdx="0" presStyleCnt="2">
        <dgm:presLayoutVars>
          <dgm:bulletEnabled val="1"/>
        </dgm:presLayoutVars>
      </dgm:prSet>
      <dgm:spPr/>
    </dgm:pt>
    <dgm:pt modelId="{5E809D7C-475A-4902-A85A-EBA231018A10}" type="pres">
      <dgm:prSet presAssocID="{226C1199-FDC2-4FF1-BA07-B2BDAF616915}" presName="sibTrans" presStyleLbl="sibTrans2D1" presStyleIdx="0" presStyleCnt="0"/>
      <dgm:spPr/>
    </dgm:pt>
    <dgm:pt modelId="{D27AB219-2130-4267-9227-3C7528B712B3}" type="pres">
      <dgm:prSet presAssocID="{4D7C523B-3226-4697-8BD0-3F80C1B47730}" presName="compNode" presStyleCnt="0"/>
      <dgm:spPr/>
    </dgm:pt>
    <dgm:pt modelId="{6EA495D5-7695-4D63-BCDB-D6128443AABA}" type="pres">
      <dgm:prSet presAssocID="{4D7C523B-3226-4697-8BD0-3F80C1B47730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C073F2B-0F88-414B-849B-4F42C6E4BBF1}" type="pres">
      <dgm:prSet presAssocID="{4D7C523B-3226-4697-8BD0-3F80C1B47730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76CB4131-A5DE-4998-92F8-45957DD8763F}" srcId="{42AA51E9-DD83-4471-86E8-92E7FAF4D8E1}" destId="{4D7C523B-3226-4697-8BD0-3F80C1B47730}" srcOrd="1" destOrd="0" parTransId="{2162ABBA-2D9B-4FCF-86FA-35452AEE8A1B}" sibTransId="{85D65489-EB47-4F5B-A206-5C0F88A76078}"/>
    <dgm:cxn modelId="{51F18881-6CE3-4036-A0B9-A25AF708E15F}" type="presOf" srcId="{4D7C523B-3226-4697-8BD0-3F80C1B47730}" destId="{8C073F2B-0F88-414B-849B-4F42C6E4BBF1}" srcOrd="0" destOrd="0" presId="urn:microsoft.com/office/officeart/2005/8/layout/pList1#4"/>
    <dgm:cxn modelId="{A1E4878D-9F8C-478C-AA48-3E39767663B6}" type="presOf" srcId="{226C1199-FDC2-4FF1-BA07-B2BDAF616915}" destId="{5E809D7C-475A-4902-A85A-EBA231018A10}" srcOrd="0" destOrd="0" presId="urn:microsoft.com/office/officeart/2005/8/layout/pList1#4"/>
    <dgm:cxn modelId="{8EB13CD7-544F-469B-8D57-69A018AAA49F}" type="presOf" srcId="{E777DB31-79EB-49AD-8645-1CFA335C8AF7}" destId="{6A242E38-6891-47A4-837F-6CFC03C6B866}" srcOrd="0" destOrd="0" presId="urn:microsoft.com/office/officeart/2005/8/layout/pList1#4"/>
    <dgm:cxn modelId="{5720CFE9-498A-4F63-9388-A9B3D588071D}" type="presOf" srcId="{42AA51E9-DD83-4471-86E8-92E7FAF4D8E1}" destId="{F0465145-05C5-44DF-91D4-0BBCC4C07A95}" srcOrd="0" destOrd="0" presId="urn:microsoft.com/office/officeart/2005/8/layout/pList1#4"/>
    <dgm:cxn modelId="{CA8BD6F0-E4B6-43F6-8CDB-2D4B18C30F3C}" srcId="{42AA51E9-DD83-4471-86E8-92E7FAF4D8E1}" destId="{E777DB31-79EB-49AD-8645-1CFA335C8AF7}" srcOrd="0" destOrd="0" parTransId="{CD49CE4A-D546-4AC6-A4B6-B3D52C426391}" sibTransId="{226C1199-FDC2-4FF1-BA07-B2BDAF616915}"/>
    <dgm:cxn modelId="{65960921-9117-4CA7-8F56-44FC8E657F17}" type="presParOf" srcId="{F0465145-05C5-44DF-91D4-0BBCC4C07A95}" destId="{7D2D9779-3962-40CE-AF77-ABB479081B7E}" srcOrd="0" destOrd="0" presId="urn:microsoft.com/office/officeart/2005/8/layout/pList1#4"/>
    <dgm:cxn modelId="{206A61C8-10E0-4ED2-85DF-B10DF81581B6}" type="presParOf" srcId="{7D2D9779-3962-40CE-AF77-ABB479081B7E}" destId="{CEE51CEA-959B-4112-AE91-9BA2B4839A9B}" srcOrd="0" destOrd="0" presId="urn:microsoft.com/office/officeart/2005/8/layout/pList1#4"/>
    <dgm:cxn modelId="{567E86CC-2E8C-4D8F-8291-3D5083F24841}" type="presParOf" srcId="{7D2D9779-3962-40CE-AF77-ABB479081B7E}" destId="{6A242E38-6891-47A4-837F-6CFC03C6B866}" srcOrd="1" destOrd="0" presId="urn:microsoft.com/office/officeart/2005/8/layout/pList1#4"/>
    <dgm:cxn modelId="{C854F47B-2091-4E55-AFD3-F0BCD88E133C}" type="presParOf" srcId="{F0465145-05C5-44DF-91D4-0BBCC4C07A95}" destId="{5E809D7C-475A-4902-A85A-EBA231018A10}" srcOrd="1" destOrd="0" presId="urn:microsoft.com/office/officeart/2005/8/layout/pList1#4"/>
    <dgm:cxn modelId="{76BA1F95-D9FD-4036-8C53-73931BFD2823}" type="presParOf" srcId="{F0465145-05C5-44DF-91D4-0BBCC4C07A95}" destId="{D27AB219-2130-4267-9227-3C7528B712B3}" srcOrd="2" destOrd="0" presId="urn:microsoft.com/office/officeart/2005/8/layout/pList1#4"/>
    <dgm:cxn modelId="{98502ACC-C185-477E-98F4-03316E6A58F3}" type="presParOf" srcId="{D27AB219-2130-4267-9227-3C7528B712B3}" destId="{6EA495D5-7695-4D63-BCDB-D6128443AABA}" srcOrd="0" destOrd="0" presId="urn:microsoft.com/office/officeart/2005/8/layout/pList1#4"/>
    <dgm:cxn modelId="{E88EFBE2-3176-4EFF-9E8A-7416857760CA}" type="presParOf" srcId="{D27AB219-2130-4267-9227-3C7528B712B3}" destId="{8C073F2B-0F88-414B-849B-4F42C6E4BBF1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DF615E-F80F-4366-95FD-A48A92086241}" type="doc">
      <dgm:prSet loTypeId="urn:microsoft.com/office/officeart/2008/layout/LinedList" loCatId="hierarchy" qsTypeId="urn:microsoft.com/office/officeart/2005/8/quickstyle/simple1#73" qsCatId="simple" csTypeId="urn:microsoft.com/office/officeart/2005/8/colors/accent1_2#56" csCatId="accent1" phldr="1"/>
      <dgm:spPr/>
      <dgm:t>
        <a:bodyPr/>
        <a:lstStyle/>
        <a:p>
          <a:endParaRPr lang="en-US"/>
        </a:p>
      </dgm:t>
    </dgm:pt>
    <dgm:pt modelId="{A2ABA306-1B97-4B06-B7C4-6FF13FE77005}">
      <dgm:prSet phldrT="[Text]" custT="1"/>
      <dgm:spPr/>
      <dgm:t>
        <a:bodyPr/>
        <a:lstStyle/>
        <a:p>
          <a:r>
            <a:rPr lang="en-US" sz="2400" dirty="0"/>
            <a:t>Fungal Ball</a:t>
          </a:r>
        </a:p>
      </dgm:t>
    </dgm:pt>
    <dgm:pt modelId="{A02B8C58-269B-43C7-8059-5FC7C049A7D5}" type="parTrans" cxnId="{05BFBE4F-9BB9-41C8-9F6D-E093E1F06722}">
      <dgm:prSet/>
      <dgm:spPr/>
      <dgm:t>
        <a:bodyPr/>
        <a:lstStyle/>
        <a:p>
          <a:endParaRPr lang="en-US" sz="2400"/>
        </a:p>
      </dgm:t>
    </dgm:pt>
    <dgm:pt modelId="{53434A99-EF03-4DC5-95E9-8837A4947F8D}" type="sibTrans" cxnId="{05BFBE4F-9BB9-41C8-9F6D-E093E1F06722}">
      <dgm:prSet/>
      <dgm:spPr/>
      <dgm:t>
        <a:bodyPr/>
        <a:lstStyle/>
        <a:p>
          <a:endParaRPr lang="en-US" sz="2400"/>
        </a:p>
      </dgm:t>
    </dgm:pt>
    <dgm:pt modelId="{BFC6445F-7E7D-42D1-A9FD-3E9C6F1F9550}">
      <dgm:prSet phldrT="[Text]" custT="1"/>
      <dgm:spPr/>
      <dgm:t>
        <a:bodyPr/>
        <a:lstStyle/>
        <a:p>
          <a:r>
            <a:rPr lang="en-US" sz="2400" dirty="0"/>
            <a:t>No Bony Erosion</a:t>
          </a:r>
        </a:p>
      </dgm:t>
    </dgm:pt>
    <dgm:pt modelId="{E947A91F-16B3-482F-B0A7-BFA89D4A3271}" type="parTrans" cxnId="{FBA6FCB9-FE58-4C39-9F2C-0A8956C0179E}">
      <dgm:prSet/>
      <dgm:spPr/>
      <dgm:t>
        <a:bodyPr/>
        <a:lstStyle/>
        <a:p>
          <a:endParaRPr lang="en-US" sz="2400"/>
        </a:p>
      </dgm:t>
    </dgm:pt>
    <dgm:pt modelId="{B05544D6-BE77-416C-8FC8-E6E726EECC8D}" type="sibTrans" cxnId="{FBA6FCB9-FE58-4C39-9F2C-0A8956C0179E}">
      <dgm:prSet/>
      <dgm:spPr/>
      <dgm:t>
        <a:bodyPr/>
        <a:lstStyle/>
        <a:p>
          <a:endParaRPr lang="en-US" sz="2400"/>
        </a:p>
      </dgm:t>
    </dgm:pt>
    <dgm:pt modelId="{85027AE7-79C4-450C-80B6-D6EEBC487ACF}">
      <dgm:prSet phldrT="[Text]" custT="1"/>
      <dgm:spPr/>
      <dgm:t>
        <a:bodyPr/>
        <a:lstStyle/>
        <a:p>
          <a:r>
            <a:rPr lang="en-US" sz="2400" dirty="0"/>
            <a:t>Allergic Fungal Sinusitis</a:t>
          </a:r>
        </a:p>
      </dgm:t>
    </dgm:pt>
    <dgm:pt modelId="{50067B72-5B53-4DCF-B02C-09315C4621DC}" type="parTrans" cxnId="{77BAF48A-1AD7-4D66-B37F-2072A2AA6FA1}">
      <dgm:prSet/>
      <dgm:spPr/>
      <dgm:t>
        <a:bodyPr/>
        <a:lstStyle/>
        <a:p>
          <a:endParaRPr lang="en-US" sz="2400"/>
        </a:p>
      </dgm:t>
    </dgm:pt>
    <dgm:pt modelId="{475A2DB0-5971-4C1D-8CBC-45258D75FA5C}" type="sibTrans" cxnId="{77BAF48A-1AD7-4D66-B37F-2072A2AA6FA1}">
      <dgm:prSet/>
      <dgm:spPr/>
      <dgm:t>
        <a:bodyPr/>
        <a:lstStyle/>
        <a:p>
          <a:endParaRPr lang="en-US" sz="2400"/>
        </a:p>
      </dgm:t>
    </dgm:pt>
    <dgm:pt modelId="{F91B3C16-94AE-4756-9E74-AB95FA9489C1}">
      <dgm:prSet phldrT="[Text]" custT="1"/>
      <dgm:spPr/>
      <dgm:t>
        <a:bodyPr/>
        <a:lstStyle/>
        <a:p>
          <a:r>
            <a:rPr lang="en-US" sz="2400" dirty="0"/>
            <a:t>Allergic </a:t>
          </a:r>
          <a:r>
            <a:rPr lang="en-US" sz="2400" dirty="0" err="1"/>
            <a:t>mucin</a:t>
          </a:r>
          <a:r>
            <a:rPr lang="en-US" sz="2400" dirty="0"/>
            <a:t>(</a:t>
          </a:r>
          <a:r>
            <a:rPr lang="en-US" sz="2400" dirty="0" err="1"/>
            <a:t>eosinophils</a:t>
          </a:r>
          <a:r>
            <a:rPr lang="en-US" sz="2400" dirty="0"/>
            <a:t>, Charcot </a:t>
          </a:r>
          <a:r>
            <a:rPr lang="en-US" sz="2400" dirty="0" err="1"/>
            <a:t>leyden</a:t>
          </a:r>
          <a:r>
            <a:rPr lang="en-US" sz="2400" dirty="0"/>
            <a:t> crystals &amp; Fungal Hyphae)</a:t>
          </a:r>
        </a:p>
      </dgm:t>
    </dgm:pt>
    <dgm:pt modelId="{1A3B302C-D506-434E-A17B-DFD23CB423E1}" type="parTrans" cxnId="{99AD2B4F-DA8F-4BBD-A8FB-AF6C2BF7F195}">
      <dgm:prSet/>
      <dgm:spPr/>
      <dgm:t>
        <a:bodyPr/>
        <a:lstStyle/>
        <a:p>
          <a:endParaRPr lang="en-US" sz="2400"/>
        </a:p>
      </dgm:t>
    </dgm:pt>
    <dgm:pt modelId="{53BCAB24-E8BC-4081-9658-58E8EE07737A}" type="sibTrans" cxnId="{99AD2B4F-DA8F-4BBD-A8FB-AF6C2BF7F195}">
      <dgm:prSet/>
      <dgm:spPr/>
      <dgm:t>
        <a:bodyPr/>
        <a:lstStyle/>
        <a:p>
          <a:endParaRPr lang="en-US" sz="2400"/>
        </a:p>
      </dgm:t>
    </dgm:pt>
    <dgm:pt modelId="{A8E6C91A-3FE8-4A8A-9D4F-BB6DCE1128A8}">
      <dgm:prSet phldrT="[Text]" custT="1"/>
      <dgm:spPr/>
      <dgm:t>
        <a:bodyPr/>
        <a:lstStyle/>
        <a:p>
          <a:r>
            <a:rPr lang="en-US" sz="2400" dirty="0"/>
            <a:t>CT </a:t>
          </a:r>
          <a:r>
            <a:rPr lang="en-US" sz="2400" dirty="0" err="1"/>
            <a:t>Hyperdensitis</a:t>
          </a:r>
          <a:r>
            <a:rPr lang="en-US" sz="2400" dirty="0"/>
            <a:t> ±Bone erosion</a:t>
          </a:r>
        </a:p>
      </dgm:t>
    </dgm:pt>
    <dgm:pt modelId="{2A40003E-37F7-4079-8285-F13B6BA13AAE}" type="sibTrans" cxnId="{2F5A24F8-0C5B-4CA2-B3A4-5E89ABF22101}">
      <dgm:prSet/>
      <dgm:spPr/>
      <dgm:t>
        <a:bodyPr/>
        <a:lstStyle/>
        <a:p>
          <a:endParaRPr lang="en-US" sz="2400"/>
        </a:p>
      </dgm:t>
    </dgm:pt>
    <dgm:pt modelId="{223EDC64-7E8C-4135-AEF7-9521CC7253DC}" type="parTrans" cxnId="{2F5A24F8-0C5B-4CA2-B3A4-5E89ABF22101}">
      <dgm:prSet/>
      <dgm:spPr/>
      <dgm:t>
        <a:bodyPr/>
        <a:lstStyle/>
        <a:p>
          <a:endParaRPr lang="en-US" sz="2400"/>
        </a:p>
      </dgm:t>
    </dgm:pt>
    <dgm:pt modelId="{DF80BCD6-2A85-4711-8A1B-D2BEC686BFB1}">
      <dgm:prSet phldrT="[Text]" custT="1"/>
      <dgm:spPr/>
      <dgm:t>
        <a:bodyPr/>
        <a:lstStyle/>
        <a:p>
          <a:r>
            <a:rPr lang="en-US" sz="2400" dirty="0"/>
            <a:t>Mostly in Maxillary sinus</a:t>
          </a:r>
        </a:p>
      </dgm:t>
    </dgm:pt>
    <dgm:pt modelId="{9C060DAD-36AB-41BD-BB5D-72479C1581D5}" type="parTrans" cxnId="{D8946AE4-3980-48CD-B59F-66F1DC816920}">
      <dgm:prSet/>
      <dgm:spPr/>
      <dgm:t>
        <a:bodyPr/>
        <a:lstStyle/>
        <a:p>
          <a:endParaRPr lang="en-US" sz="2400"/>
        </a:p>
      </dgm:t>
    </dgm:pt>
    <dgm:pt modelId="{7ED34021-0C30-474B-8161-B9081B6F6DFC}" type="sibTrans" cxnId="{D8946AE4-3980-48CD-B59F-66F1DC816920}">
      <dgm:prSet/>
      <dgm:spPr/>
      <dgm:t>
        <a:bodyPr/>
        <a:lstStyle/>
        <a:p>
          <a:endParaRPr lang="en-US" sz="2400"/>
        </a:p>
      </dgm:t>
    </dgm:pt>
    <dgm:pt modelId="{FD5A7017-2927-4207-B74A-3395BD888B88}">
      <dgm:prSet phldrT="[Text]" custT="1"/>
      <dgm:spPr/>
      <dgm:t>
        <a:bodyPr/>
        <a:lstStyle/>
        <a:p>
          <a:r>
            <a:rPr lang="en-US" sz="2400" dirty="0"/>
            <a:t>  Surgical Removal</a:t>
          </a:r>
        </a:p>
      </dgm:t>
    </dgm:pt>
    <dgm:pt modelId="{8DEF2BC2-7A58-4669-9977-44549684EC1D}" type="parTrans" cxnId="{249EA206-331B-463D-8586-F5388B46E00F}">
      <dgm:prSet/>
      <dgm:spPr/>
      <dgm:t>
        <a:bodyPr/>
        <a:lstStyle/>
        <a:p>
          <a:endParaRPr lang="en-US" sz="2400"/>
        </a:p>
      </dgm:t>
    </dgm:pt>
    <dgm:pt modelId="{C97DD736-4878-4A7B-92D9-BBB4BA939966}" type="sibTrans" cxnId="{249EA206-331B-463D-8586-F5388B46E00F}">
      <dgm:prSet/>
      <dgm:spPr/>
      <dgm:t>
        <a:bodyPr/>
        <a:lstStyle/>
        <a:p>
          <a:endParaRPr lang="en-US" sz="2400"/>
        </a:p>
      </dgm:t>
    </dgm:pt>
    <dgm:pt modelId="{477B2A6E-9E77-40F8-856B-9B097ECA8F88}">
      <dgm:prSet phldrT="[Text]" custT="1"/>
      <dgm:spPr/>
      <dgm:t>
        <a:bodyPr/>
        <a:lstStyle/>
        <a:p>
          <a:r>
            <a:rPr lang="en-US" sz="2400" dirty="0"/>
            <a:t>ESS with pre and postop steroids</a:t>
          </a:r>
        </a:p>
      </dgm:t>
    </dgm:pt>
    <dgm:pt modelId="{4FE1B29B-32AC-494D-A8A7-65B33DB8F3DB}" type="parTrans" cxnId="{44B0D094-3B3F-404D-97E3-37D53EC6F880}">
      <dgm:prSet/>
      <dgm:spPr/>
      <dgm:t>
        <a:bodyPr/>
        <a:lstStyle/>
        <a:p>
          <a:endParaRPr lang="en-US" sz="2400"/>
        </a:p>
      </dgm:t>
    </dgm:pt>
    <dgm:pt modelId="{816F887B-4F61-45A5-ABE2-11F0561F646B}" type="sibTrans" cxnId="{44B0D094-3B3F-404D-97E3-37D53EC6F880}">
      <dgm:prSet/>
      <dgm:spPr/>
      <dgm:t>
        <a:bodyPr/>
        <a:lstStyle/>
        <a:p>
          <a:endParaRPr lang="en-US" sz="2400"/>
        </a:p>
      </dgm:t>
    </dgm:pt>
    <dgm:pt modelId="{A673F7A1-1C39-4544-B9B4-271771819263}" type="pres">
      <dgm:prSet presAssocID="{4FDF615E-F80F-4366-95FD-A48A92086241}" presName="vert0" presStyleCnt="0">
        <dgm:presLayoutVars>
          <dgm:dir/>
          <dgm:animOne val="branch"/>
          <dgm:animLvl val="lvl"/>
        </dgm:presLayoutVars>
      </dgm:prSet>
      <dgm:spPr/>
    </dgm:pt>
    <dgm:pt modelId="{3630722B-2E6E-41D6-9AA8-D46E5F5C6C24}" type="pres">
      <dgm:prSet presAssocID="{A2ABA306-1B97-4B06-B7C4-6FF13FE77005}" presName="thickLine" presStyleLbl="alignNode1" presStyleIdx="0" presStyleCnt="2"/>
      <dgm:spPr/>
    </dgm:pt>
    <dgm:pt modelId="{85D6A4EB-B166-4D87-B88D-0C16574217A8}" type="pres">
      <dgm:prSet presAssocID="{A2ABA306-1B97-4B06-B7C4-6FF13FE77005}" presName="horz1" presStyleCnt="0"/>
      <dgm:spPr/>
    </dgm:pt>
    <dgm:pt modelId="{A63C1ECE-049B-4729-B285-872107E28723}" type="pres">
      <dgm:prSet presAssocID="{A2ABA306-1B97-4B06-B7C4-6FF13FE77005}" presName="tx1" presStyleLbl="revTx" presStyleIdx="0" presStyleCnt="8"/>
      <dgm:spPr/>
    </dgm:pt>
    <dgm:pt modelId="{9E073302-7582-4AF8-8BC6-AEE526C2B5F9}" type="pres">
      <dgm:prSet presAssocID="{A2ABA306-1B97-4B06-B7C4-6FF13FE77005}" presName="vert1" presStyleCnt="0"/>
      <dgm:spPr/>
    </dgm:pt>
    <dgm:pt modelId="{E677AB0A-AE95-4157-8695-E01CE1E50C26}" type="pres">
      <dgm:prSet presAssocID="{BFC6445F-7E7D-42D1-A9FD-3E9C6F1F9550}" presName="vertSpace2a" presStyleCnt="0"/>
      <dgm:spPr/>
    </dgm:pt>
    <dgm:pt modelId="{CFDCE82F-B3B7-40A2-90F0-CA1067F3D625}" type="pres">
      <dgm:prSet presAssocID="{BFC6445F-7E7D-42D1-A9FD-3E9C6F1F9550}" presName="horz2" presStyleCnt="0"/>
      <dgm:spPr/>
    </dgm:pt>
    <dgm:pt modelId="{6F8D8620-E83B-4F33-9864-06B7CD857739}" type="pres">
      <dgm:prSet presAssocID="{BFC6445F-7E7D-42D1-A9FD-3E9C6F1F9550}" presName="horzSpace2" presStyleCnt="0"/>
      <dgm:spPr/>
    </dgm:pt>
    <dgm:pt modelId="{A6AA7E3F-4FE1-46DA-A04A-FEFEFBDB6250}" type="pres">
      <dgm:prSet presAssocID="{BFC6445F-7E7D-42D1-A9FD-3E9C6F1F9550}" presName="tx2" presStyleLbl="revTx" presStyleIdx="1" presStyleCnt="8"/>
      <dgm:spPr/>
    </dgm:pt>
    <dgm:pt modelId="{D0975140-AF2B-4B5B-857D-B83089CCB542}" type="pres">
      <dgm:prSet presAssocID="{BFC6445F-7E7D-42D1-A9FD-3E9C6F1F9550}" presName="vert2" presStyleCnt="0"/>
      <dgm:spPr/>
    </dgm:pt>
    <dgm:pt modelId="{A4907337-4EE1-439A-9A18-0E43EACB4DBF}" type="pres">
      <dgm:prSet presAssocID="{BFC6445F-7E7D-42D1-A9FD-3E9C6F1F9550}" presName="thinLine2b" presStyleLbl="callout" presStyleIdx="0" presStyleCnt="6"/>
      <dgm:spPr/>
    </dgm:pt>
    <dgm:pt modelId="{BDE3E1BA-CAAE-48AE-A561-6396A8F35859}" type="pres">
      <dgm:prSet presAssocID="{BFC6445F-7E7D-42D1-A9FD-3E9C6F1F9550}" presName="vertSpace2b" presStyleCnt="0"/>
      <dgm:spPr/>
    </dgm:pt>
    <dgm:pt modelId="{79BBB058-FB70-4605-874F-B4C66737FF30}" type="pres">
      <dgm:prSet presAssocID="{DF80BCD6-2A85-4711-8A1B-D2BEC686BFB1}" presName="horz2" presStyleCnt="0"/>
      <dgm:spPr/>
    </dgm:pt>
    <dgm:pt modelId="{9C2FF282-6A77-4E19-BE03-6982A100DCBB}" type="pres">
      <dgm:prSet presAssocID="{DF80BCD6-2A85-4711-8A1B-D2BEC686BFB1}" presName="horzSpace2" presStyleCnt="0"/>
      <dgm:spPr/>
    </dgm:pt>
    <dgm:pt modelId="{2C2895EE-1B8E-4B72-B475-672C5C1277B6}" type="pres">
      <dgm:prSet presAssocID="{DF80BCD6-2A85-4711-8A1B-D2BEC686BFB1}" presName="tx2" presStyleLbl="revTx" presStyleIdx="2" presStyleCnt="8"/>
      <dgm:spPr/>
    </dgm:pt>
    <dgm:pt modelId="{1FBC4543-3637-422F-B431-105E23CA7C64}" type="pres">
      <dgm:prSet presAssocID="{DF80BCD6-2A85-4711-8A1B-D2BEC686BFB1}" presName="vert2" presStyleCnt="0"/>
      <dgm:spPr/>
    </dgm:pt>
    <dgm:pt modelId="{65C9DC3C-9835-432C-8E22-39555D6CCEF4}" type="pres">
      <dgm:prSet presAssocID="{DF80BCD6-2A85-4711-8A1B-D2BEC686BFB1}" presName="thinLine2b" presStyleLbl="callout" presStyleIdx="1" presStyleCnt="6"/>
      <dgm:spPr/>
    </dgm:pt>
    <dgm:pt modelId="{99354CF8-2C70-48BE-9A1E-8BB382EFBD7A}" type="pres">
      <dgm:prSet presAssocID="{DF80BCD6-2A85-4711-8A1B-D2BEC686BFB1}" presName="vertSpace2b" presStyleCnt="0"/>
      <dgm:spPr/>
    </dgm:pt>
    <dgm:pt modelId="{F53C3997-8D09-4CD0-B3B3-6FAF728A045B}" type="pres">
      <dgm:prSet presAssocID="{FD5A7017-2927-4207-B74A-3395BD888B88}" presName="horz2" presStyleCnt="0"/>
      <dgm:spPr/>
    </dgm:pt>
    <dgm:pt modelId="{9060F528-9D58-485A-96DF-08A38FADA11D}" type="pres">
      <dgm:prSet presAssocID="{FD5A7017-2927-4207-B74A-3395BD888B88}" presName="horzSpace2" presStyleCnt="0"/>
      <dgm:spPr/>
    </dgm:pt>
    <dgm:pt modelId="{5F618822-0A18-465F-A35A-F1DA7FCE0CF1}" type="pres">
      <dgm:prSet presAssocID="{FD5A7017-2927-4207-B74A-3395BD888B88}" presName="tx2" presStyleLbl="revTx" presStyleIdx="3" presStyleCnt="8"/>
      <dgm:spPr/>
    </dgm:pt>
    <dgm:pt modelId="{4159CD57-98F0-44F4-8C89-91BB59B72375}" type="pres">
      <dgm:prSet presAssocID="{FD5A7017-2927-4207-B74A-3395BD888B88}" presName="vert2" presStyleCnt="0"/>
      <dgm:spPr/>
    </dgm:pt>
    <dgm:pt modelId="{1DE63A0F-DEC5-40DF-8157-01774EB28750}" type="pres">
      <dgm:prSet presAssocID="{FD5A7017-2927-4207-B74A-3395BD888B88}" presName="thinLine2b" presStyleLbl="callout" presStyleIdx="2" presStyleCnt="6"/>
      <dgm:spPr/>
    </dgm:pt>
    <dgm:pt modelId="{57F7A109-C51E-41AF-AF0F-2E5C839DC70F}" type="pres">
      <dgm:prSet presAssocID="{FD5A7017-2927-4207-B74A-3395BD888B88}" presName="vertSpace2b" presStyleCnt="0"/>
      <dgm:spPr/>
    </dgm:pt>
    <dgm:pt modelId="{4592DB66-4273-475F-8E32-E4A1725E8D71}" type="pres">
      <dgm:prSet presAssocID="{85027AE7-79C4-450C-80B6-D6EEBC487ACF}" presName="thickLine" presStyleLbl="alignNode1" presStyleIdx="1" presStyleCnt="2"/>
      <dgm:spPr/>
    </dgm:pt>
    <dgm:pt modelId="{BAE5398B-27D3-4A78-9981-FCA1F921E978}" type="pres">
      <dgm:prSet presAssocID="{85027AE7-79C4-450C-80B6-D6EEBC487ACF}" presName="horz1" presStyleCnt="0"/>
      <dgm:spPr/>
    </dgm:pt>
    <dgm:pt modelId="{23F6DBF7-32A2-46F1-8730-25CCDB2BCDAC}" type="pres">
      <dgm:prSet presAssocID="{85027AE7-79C4-450C-80B6-D6EEBC487ACF}" presName="tx1" presStyleLbl="revTx" presStyleIdx="4" presStyleCnt="8"/>
      <dgm:spPr/>
    </dgm:pt>
    <dgm:pt modelId="{DE42E8FB-189C-476C-A576-E0EE5F937A9E}" type="pres">
      <dgm:prSet presAssocID="{85027AE7-79C4-450C-80B6-D6EEBC487ACF}" presName="vert1" presStyleCnt="0"/>
      <dgm:spPr/>
    </dgm:pt>
    <dgm:pt modelId="{17E60CF0-7512-44CE-8080-5125AB931305}" type="pres">
      <dgm:prSet presAssocID="{F91B3C16-94AE-4756-9E74-AB95FA9489C1}" presName="vertSpace2a" presStyleCnt="0"/>
      <dgm:spPr/>
    </dgm:pt>
    <dgm:pt modelId="{250579C7-BB45-48B8-9648-224371031472}" type="pres">
      <dgm:prSet presAssocID="{F91B3C16-94AE-4756-9E74-AB95FA9489C1}" presName="horz2" presStyleCnt="0"/>
      <dgm:spPr/>
    </dgm:pt>
    <dgm:pt modelId="{A9BEEA23-698A-441E-B213-6F8B5C2ED6FA}" type="pres">
      <dgm:prSet presAssocID="{F91B3C16-94AE-4756-9E74-AB95FA9489C1}" presName="horzSpace2" presStyleCnt="0"/>
      <dgm:spPr/>
    </dgm:pt>
    <dgm:pt modelId="{CE14D67C-C909-49D6-8C34-D50A7085CD9B}" type="pres">
      <dgm:prSet presAssocID="{F91B3C16-94AE-4756-9E74-AB95FA9489C1}" presName="tx2" presStyleLbl="revTx" presStyleIdx="5" presStyleCnt="8"/>
      <dgm:spPr/>
    </dgm:pt>
    <dgm:pt modelId="{C70010E4-B772-4CAC-97C6-FC47FA5B1FA8}" type="pres">
      <dgm:prSet presAssocID="{F91B3C16-94AE-4756-9E74-AB95FA9489C1}" presName="vert2" presStyleCnt="0"/>
      <dgm:spPr/>
    </dgm:pt>
    <dgm:pt modelId="{70014CAE-75CF-4E70-830C-57C9DC26EC06}" type="pres">
      <dgm:prSet presAssocID="{F91B3C16-94AE-4756-9E74-AB95FA9489C1}" presName="thinLine2b" presStyleLbl="callout" presStyleIdx="3" presStyleCnt="6"/>
      <dgm:spPr/>
    </dgm:pt>
    <dgm:pt modelId="{18A9F1FA-D13E-40AF-A6D6-85B5E18B12C0}" type="pres">
      <dgm:prSet presAssocID="{F91B3C16-94AE-4756-9E74-AB95FA9489C1}" presName="vertSpace2b" presStyleCnt="0"/>
      <dgm:spPr/>
    </dgm:pt>
    <dgm:pt modelId="{929DEBC7-F499-4246-9655-547C6E2F32DF}" type="pres">
      <dgm:prSet presAssocID="{A8E6C91A-3FE8-4A8A-9D4F-BB6DCE1128A8}" presName="horz2" presStyleCnt="0"/>
      <dgm:spPr/>
    </dgm:pt>
    <dgm:pt modelId="{F31D09C6-8623-46B7-A08B-BA9231BDAE4B}" type="pres">
      <dgm:prSet presAssocID="{A8E6C91A-3FE8-4A8A-9D4F-BB6DCE1128A8}" presName="horzSpace2" presStyleCnt="0"/>
      <dgm:spPr/>
    </dgm:pt>
    <dgm:pt modelId="{1E95FDF3-A29A-4701-8D31-38B406C377DC}" type="pres">
      <dgm:prSet presAssocID="{A8E6C91A-3FE8-4A8A-9D4F-BB6DCE1128A8}" presName="tx2" presStyleLbl="revTx" presStyleIdx="6" presStyleCnt="8"/>
      <dgm:spPr/>
    </dgm:pt>
    <dgm:pt modelId="{7405FEE4-96EE-448E-9B7E-3460199504DD}" type="pres">
      <dgm:prSet presAssocID="{A8E6C91A-3FE8-4A8A-9D4F-BB6DCE1128A8}" presName="vert2" presStyleCnt="0"/>
      <dgm:spPr/>
    </dgm:pt>
    <dgm:pt modelId="{5467CB85-1284-4003-BE34-4991544ED9AB}" type="pres">
      <dgm:prSet presAssocID="{A8E6C91A-3FE8-4A8A-9D4F-BB6DCE1128A8}" presName="thinLine2b" presStyleLbl="callout" presStyleIdx="4" presStyleCnt="6"/>
      <dgm:spPr/>
    </dgm:pt>
    <dgm:pt modelId="{BCF162D8-20D6-4800-869B-18FAC1C714C5}" type="pres">
      <dgm:prSet presAssocID="{A8E6C91A-3FE8-4A8A-9D4F-BB6DCE1128A8}" presName="vertSpace2b" presStyleCnt="0"/>
      <dgm:spPr/>
    </dgm:pt>
    <dgm:pt modelId="{8E5F319E-90DE-4ED3-B208-422F45A5ECCA}" type="pres">
      <dgm:prSet presAssocID="{477B2A6E-9E77-40F8-856B-9B097ECA8F88}" presName="horz2" presStyleCnt="0"/>
      <dgm:spPr/>
    </dgm:pt>
    <dgm:pt modelId="{8DDA5143-D8EB-4A94-A06D-2EC2586C46D4}" type="pres">
      <dgm:prSet presAssocID="{477B2A6E-9E77-40F8-856B-9B097ECA8F88}" presName="horzSpace2" presStyleCnt="0"/>
      <dgm:spPr/>
    </dgm:pt>
    <dgm:pt modelId="{F9CA6FA2-F82F-407B-A265-F2CB79867A72}" type="pres">
      <dgm:prSet presAssocID="{477B2A6E-9E77-40F8-856B-9B097ECA8F88}" presName="tx2" presStyleLbl="revTx" presStyleIdx="7" presStyleCnt="8"/>
      <dgm:spPr/>
    </dgm:pt>
    <dgm:pt modelId="{A50227A9-1CB6-4A0C-8EA1-33C3DB02BC56}" type="pres">
      <dgm:prSet presAssocID="{477B2A6E-9E77-40F8-856B-9B097ECA8F88}" presName="vert2" presStyleCnt="0"/>
      <dgm:spPr/>
    </dgm:pt>
    <dgm:pt modelId="{74CA7184-6BF9-4C6B-A73F-BDC556EC16D4}" type="pres">
      <dgm:prSet presAssocID="{477B2A6E-9E77-40F8-856B-9B097ECA8F88}" presName="thinLine2b" presStyleLbl="callout" presStyleIdx="5" presStyleCnt="6"/>
      <dgm:spPr/>
    </dgm:pt>
    <dgm:pt modelId="{541DCD54-B876-4179-9FB3-885A496BC18B}" type="pres">
      <dgm:prSet presAssocID="{477B2A6E-9E77-40F8-856B-9B097ECA8F88}" presName="vertSpace2b" presStyleCnt="0"/>
      <dgm:spPr/>
    </dgm:pt>
  </dgm:ptLst>
  <dgm:cxnLst>
    <dgm:cxn modelId="{249EA206-331B-463D-8586-F5388B46E00F}" srcId="{A2ABA306-1B97-4B06-B7C4-6FF13FE77005}" destId="{FD5A7017-2927-4207-B74A-3395BD888B88}" srcOrd="2" destOrd="0" parTransId="{8DEF2BC2-7A58-4669-9977-44549684EC1D}" sibTransId="{C97DD736-4878-4A7B-92D9-BBB4BA939966}"/>
    <dgm:cxn modelId="{36EC1B09-8326-4F99-B37A-E946BD6AF34A}" type="presOf" srcId="{BFC6445F-7E7D-42D1-A9FD-3E9C6F1F9550}" destId="{A6AA7E3F-4FE1-46DA-A04A-FEFEFBDB6250}" srcOrd="0" destOrd="0" presId="urn:microsoft.com/office/officeart/2008/layout/LinedList"/>
    <dgm:cxn modelId="{F477741A-2CBC-43A5-9044-5FA570144823}" type="presOf" srcId="{85027AE7-79C4-450C-80B6-D6EEBC487ACF}" destId="{23F6DBF7-32A2-46F1-8730-25CCDB2BCDAC}" srcOrd="0" destOrd="0" presId="urn:microsoft.com/office/officeart/2008/layout/LinedList"/>
    <dgm:cxn modelId="{1FD97F1D-050F-4AD3-B373-B24CD835DA4C}" type="presOf" srcId="{A8E6C91A-3FE8-4A8A-9D4F-BB6DCE1128A8}" destId="{1E95FDF3-A29A-4701-8D31-38B406C377DC}" srcOrd="0" destOrd="0" presId="urn:microsoft.com/office/officeart/2008/layout/LinedList"/>
    <dgm:cxn modelId="{8B5E8036-F875-4E26-852A-4CE2AE3F9C51}" type="presOf" srcId="{DF80BCD6-2A85-4711-8A1B-D2BEC686BFB1}" destId="{2C2895EE-1B8E-4B72-B475-672C5C1277B6}" srcOrd="0" destOrd="0" presId="urn:microsoft.com/office/officeart/2008/layout/LinedList"/>
    <dgm:cxn modelId="{99AD2B4F-DA8F-4BBD-A8FB-AF6C2BF7F195}" srcId="{85027AE7-79C4-450C-80B6-D6EEBC487ACF}" destId="{F91B3C16-94AE-4756-9E74-AB95FA9489C1}" srcOrd="0" destOrd="0" parTransId="{1A3B302C-D506-434E-A17B-DFD23CB423E1}" sibTransId="{53BCAB24-E8BC-4081-9658-58E8EE07737A}"/>
    <dgm:cxn modelId="{05BFBE4F-9BB9-41C8-9F6D-E093E1F06722}" srcId="{4FDF615E-F80F-4366-95FD-A48A92086241}" destId="{A2ABA306-1B97-4B06-B7C4-6FF13FE77005}" srcOrd="0" destOrd="0" parTransId="{A02B8C58-269B-43C7-8059-5FC7C049A7D5}" sibTransId="{53434A99-EF03-4DC5-95E9-8837A4947F8D}"/>
    <dgm:cxn modelId="{F0D59389-0CA4-4808-BB63-CC9A93B7B6FF}" type="presOf" srcId="{4FDF615E-F80F-4366-95FD-A48A92086241}" destId="{A673F7A1-1C39-4544-B9B4-271771819263}" srcOrd="0" destOrd="0" presId="urn:microsoft.com/office/officeart/2008/layout/LinedList"/>
    <dgm:cxn modelId="{77BAF48A-1AD7-4D66-B37F-2072A2AA6FA1}" srcId="{4FDF615E-F80F-4366-95FD-A48A92086241}" destId="{85027AE7-79C4-450C-80B6-D6EEBC487ACF}" srcOrd="1" destOrd="0" parTransId="{50067B72-5B53-4DCF-B02C-09315C4621DC}" sibTransId="{475A2DB0-5971-4C1D-8CBC-45258D75FA5C}"/>
    <dgm:cxn modelId="{44B0D094-3B3F-404D-97E3-37D53EC6F880}" srcId="{85027AE7-79C4-450C-80B6-D6EEBC487ACF}" destId="{477B2A6E-9E77-40F8-856B-9B097ECA8F88}" srcOrd="2" destOrd="0" parTransId="{4FE1B29B-32AC-494D-A8A7-65B33DB8F3DB}" sibTransId="{816F887B-4F61-45A5-ABE2-11F0561F646B}"/>
    <dgm:cxn modelId="{FBA6FCB9-FE58-4C39-9F2C-0A8956C0179E}" srcId="{A2ABA306-1B97-4B06-B7C4-6FF13FE77005}" destId="{BFC6445F-7E7D-42D1-A9FD-3E9C6F1F9550}" srcOrd="0" destOrd="0" parTransId="{E947A91F-16B3-482F-B0A7-BFA89D4A3271}" sibTransId="{B05544D6-BE77-416C-8FC8-E6E726EECC8D}"/>
    <dgm:cxn modelId="{628701BC-E2E4-429C-9136-583C4B991A29}" type="presOf" srcId="{FD5A7017-2927-4207-B74A-3395BD888B88}" destId="{5F618822-0A18-465F-A35A-F1DA7FCE0CF1}" srcOrd="0" destOrd="0" presId="urn:microsoft.com/office/officeart/2008/layout/LinedList"/>
    <dgm:cxn modelId="{D8946AE4-3980-48CD-B59F-66F1DC816920}" srcId="{A2ABA306-1B97-4B06-B7C4-6FF13FE77005}" destId="{DF80BCD6-2A85-4711-8A1B-D2BEC686BFB1}" srcOrd="1" destOrd="0" parTransId="{9C060DAD-36AB-41BD-BB5D-72479C1581D5}" sibTransId="{7ED34021-0C30-474B-8161-B9081B6F6DFC}"/>
    <dgm:cxn modelId="{D4DC60F6-1DCF-4E7D-8616-8332D40A1A2F}" type="presOf" srcId="{A2ABA306-1B97-4B06-B7C4-6FF13FE77005}" destId="{A63C1ECE-049B-4729-B285-872107E28723}" srcOrd="0" destOrd="0" presId="urn:microsoft.com/office/officeart/2008/layout/LinedList"/>
    <dgm:cxn modelId="{2F5A24F8-0C5B-4CA2-B3A4-5E89ABF22101}" srcId="{85027AE7-79C4-450C-80B6-D6EEBC487ACF}" destId="{A8E6C91A-3FE8-4A8A-9D4F-BB6DCE1128A8}" srcOrd="1" destOrd="0" parTransId="{223EDC64-7E8C-4135-AEF7-9521CC7253DC}" sibTransId="{2A40003E-37F7-4079-8285-F13B6BA13AAE}"/>
    <dgm:cxn modelId="{AB498EF9-9B40-4E58-8352-BF7D5A514832}" type="presOf" srcId="{477B2A6E-9E77-40F8-856B-9B097ECA8F88}" destId="{F9CA6FA2-F82F-407B-A265-F2CB79867A72}" srcOrd="0" destOrd="0" presId="urn:microsoft.com/office/officeart/2008/layout/LinedList"/>
    <dgm:cxn modelId="{27DD89FE-9F4B-42E7-A708-7A7F2DEB9C2C}" type="presOf" srcId="{F91B3C16-94AE-4756-9E74-AB95FA9489C1}" destId="{CE14D67C-C909-49D6-8C34-D50A7085CD9B}" srcOrd="0" destOrd="0" presId="urn:microsoft.com/office/officeart/2008/layout/LinedList"/>
    <dgm:cxn modelId="{76E13D18-6874-46AB-962E-7AE156CB6749}" type="presParOf" srcId="{A673F7A1-1C39-4544-B9B4-271771819263}" destId="{3630722B-2E6E-41D6-9AA8-D46E5F5C6C24}" srcOrd="0" destOrd="0" presId="urn:microsoft.com/office/officeart/2008/layout/LinedList"/>
    <dgm:cxn modelId="{0E5C31D8-5C95-48AF-9555-CC62C5370693}" type="presParOf" srcId="{A673F7A1-1C39-4544-B9B4-271771819263}" destId="{85D6A4EB-B166-4D87-B88D-0C16574217A8}" srcOrd="1" destOrd="0" presId="urn:microsoft.com/office/officeart/2008/layout/LinedList"/>
    <dgm:cxn modelId="{43A7FF65-9299-4758-9D9F-02BD355944D3}" type="presParOf" srcId="{85D6A4EB-B166-4D87-B88D-0C16574217A8}" destId="{A63C1ECE-049B-4729-B285-872107E28723}" srcOrd="0" destOrd="0" presId="urn:microsoft.com/office/officeart/2008/layout/LinedList"/>
    <dgm:cxn modelId="{1913F646-418E-4162-97ED-3E3982782ED6}" type="presParOf" srcId="{85D6A4EB-B166-4D87-B88D-0C16574217A8}" destId="{9E073302-7582-4AF8-8BC6-AEE526C2B5F9}" srcOrd="1" destOrd="0" presId="urn:microsoft.com/office/officeart/2008/layout/LinedList"/>
    <dgm:cxn modelId="{B1387CCF-1BBA-4FD1-8A0D-F01BA1BB8BBC}" type="presParOf" srcId="{9E073302-7582-4AF8-8BC6-AEE526C2B5F9}" destId="{E677AB0A-AE95-4157-8695-E01CE1E50C26}" srcOrd="0" destOrd="0" presId="urn:microsoft.com/office/officeart/2008/layout/LinedList"/>
    <dgm:cxn modelId="{CE4C9B5C-D01E-4F1B-8541-A0E744A6F7B8}" type="presParOf" srcId="{9E073302-7582-4AF8-8BC6-AEE526C2B5F9}" destId="{CFDCE82F-B3B7-40A2-90F0-CA1067F3D625}" srcOrd="1" destOrd="0" presId="urn:microsoft.com/office/officeart/2008/layout/LinedList"/>
    <dgm:cxn modelId="{932B5E0D-2293-48B9-AD8D-1390D7266374}" type="presParOf" srcId="{CFDCE82F-B3B7-40A2-90F0-CA1067F3D625}" destId="{6F8D8620-E83B-4F33-9864-06B7CD857739}" srcOrd="0" destOrd="0" presId="urn:microsoft.com/office/officeart/2008/layout/LinedList"/>
    <dgm:cxn modelId="{A34363E8-173A-482E-8D72-DAB4C516BC09}" type="presParOf" srcId="{CFDCE82F-B3B7-40A2-90F0-CA1067F3D625}" destId="{A6AA7E3F-4FE1-46DA-A04A-FEFEFBDB6250}" srcOrd="1" destOrd="0" presId="urn:microsoft.com/office/officeart/2008/layout/LinedList"/>
    <dgm:cxn modelId="{7AD8FCEF-C93B-4ECE-BBEC-7CCA092282E8}" type="presParOf" srcId="{CFDCE82F-B3B7-40A2-90F0-CA1067F3D625}" destId="{D0975140-AF2B-4B5B-857D-B83089CCB542}" srcOrd="2" destOrd="0" presId="urn:microsoft.com/office/officeart/2008/layout/LinedList"/>
    <dgm:cxn modelId="{1D5CFFA1-79ED-49EE-B644-425A8E99CB3E}" type="presParOf" srcId="{9E073302-7582-4AF8-8BC6-AEE526C2B5F9}" destId="{A4907337-4EE1-439A-9A18-0E43EACB4DBF}" srcOrd="2" destOrd="0" presId="urn:microsoft.com/office/officeart/2008/layout/LinedList"/>
    <dgm:cxn modelId="{F8F966E5-4739-4622-A0CF-0E33FC670524}" type="presParOf" srcId="{9E073302-7582-4AF8-8BC6-AEE526C2B5F9}" destId="{BDE3E1BA-CAAE-48AE-A561-6396A8F35859}" srcOrd="3" destOrd="0" presId="urn:microsoft.com/office/officeart/2008/layout/LinedList"/>
    <dgm:cxn modelId="{BCB8B135-F8B4-4A4A-B7BC-22C404DBBBA9}" type="presParOf" srcId="{9E073302-7582-4AF8-8BC6-AEE526C2B5F9}" destId="{79BBB058-FB70-4605-874F-B4C66737FF30}" srcOrd="4" destOrd="0" presId="urn:microsoft.com/office/officeart/2008/layout/LinedList"/>
    <dgm:cxn modelId="{15874952-19CE-4B2F-B8A4-89D42CE17B92}" type="presParOf" srcId="{79BBB058-FB70-4605-874F-B4C66737FF30}" destId="{9C2FF282-6A77-4E19-BE03-6982A100DCBB}" srcOrd="0" destOrd="0" presId="urn:microsoft.com/office/officeart/2008/layout/LinedList"/>
    <dgm:cxn modelId="{A6B95D46-C0CA-40C6-B8FD-6F90ED8A6E6E}" type="presParOf" srcId="{79BBB058-FB70-4605-874F-B4C66737FF30}" destId="{2C2895EE-1B8E-4B72-B475-672C5C1277B6}" srcOrd="1" destOrd="0" presId="urn:microsoft.com/office/officeart/2008/layout/LinedList"/>
    <dgm:cxn modelId="{D3272FD4-7E05-4B26-AE51-FBB451BCE7CD}" type="presParOf" srcId="{79BBB058-FB70-4605-874F-B4C66737FF30}" destId="{1FBC4543-3637-422F-B431-105E23CA7C64}" srcOrd="2" destOrd="0" presId="urn:microsoft.com/office/officeart/2008/layout/LinedList"/>
    <dgm:cxn modelId="{159FFA18-6117-4A99-A64F-72E6D014AE0D}" type="presParOf" srcId="{9E073302-7582-4AF8-8BC6-AEE526C2B5F9}" destId="{65C9DC3C-9835-432C-8E22-39555D6CCEF4}" srcOrd="5" destOrd="0" presId="urn:microsoft.com/office/officeart/2008/layout/LinedList"/>
    <dgm:cxn modelId="{2BEA1ADC-BC85-408A-B63B-D3B64EAB3B78}" type="presParOf" srcId="{9E073302-7582-4AF8-8BC6-AEE526C2B5F9}" destId="{99354CF8-2C70-48BE-9A1E-8BB382EFBD7A}" srcOrd="6" destOrd="0" presId="urn:microsoft.com/office/officeart/2008/layout/LinedList"/>
    <dgm:cxn modelId="{D09FA672-4486-4B40-B9EA-FBD5CFEE08A7}" type="presParOf" srcId="{9E073302-7582-4AF8-8BC6-AEE526C2B5F9}" destId="{F53C3997-8D09-4CD0-B3B3-6FAF728A045B}" srcOrd="7" destOrd="0" presId="urn:microsoft.com/office/officeart/2008/layout/LinedList"/>
    <dgm:cxn modelId="{859BA6BC-2F21-4AAF-90E8-38962BDA773E}" type="presParOf" srcId="{F53C3997-8D09-4CD0-B3B3-6FAF728A045B}" destId="{9060F528-9D58-485A-96DF-08A38FADA11D}" srcOrd="0" destOrd="0" presId="urn:microsoft.com/office/officeart/2008/layout/LinedList"/>
    <dgm:cxn modelId="{0CB46419-94EB-4778-A82C-1D017609C650}" type="presParOf" srcId="{F53C3997-8D09-4CD0-B3B3-6FAF728A045B}" destId="{5F618822-0A18-465F-A35A-F1DA7FCE0CF1}" srcOrd="1" destOrd="0" presId="urn:microsoft.com/office/officeart/2008/layout/LinedList"/>
    <dgm:cxn modelId="{65AC72F9-8F63-4801-8E7B-7CD6CACB4940}" type="presParOf" srcId="{F53C3997-8D09-4CD0-B3B3-6FAF728A045B}" destId="{4159CD57-98F0-44F4-8C89-91BB59B72375}" srcOrd="2" destOrd="0" presId="urn:microsoft.com/office/officeart/2008/layout/LinedList"/>
    <dgm:cxn modelId="{5D65747A-7A0D-4EEC-B9D4-F6B440509CC3}" type="presParOf" srcId="{9E073302-7582-4AF8-8BC6-AEE526C2B5F9}" destId="{1DE63A0F-DEC5-40DF-8157-01774EB28750}" srcOrd="8" destOrd="0" presId="urn:microsoft.com/office/officeart/2008/layout/LinedList"/>
    <dgm:cxn modelId="{95AC0F58-19D5-4B7A-807E-98E4BFF74613}" type="presParOf" srcId="{9E073302-7582-4AF8-8BC6-AEE526C2B5F9}" destId="{57F7A109-C51E-41AF-AF0F-2E5C839DC70F}" srcOrd="9" destOrd="0" presId="urn:microsoft.com/office/officeart/2008/layout/LinedList"/>
    <dgm:cxn modelId="{A335F373-F526-4927-B68F-2ACC80067E09}" type="presParOf" srcId="{A673F7A1-1C39-4544-B9B4-271771819263}" destId="{4592DB66-4273-475F-8E32-E4A1725E8D71}" srcOrd="2" destOrd="0" presId="urn:microsoft.com/office/officeart/2008/layout/LinedList"/>
    <dgm:cxn modelId="{892D8259-F929-42AC-8622-9F1C52FC012A}" type="presParOf" srcId="{A673F7A1-1C39-4544-B9B4-271771819263}" destId="{BAE5398B-27D3-4A78-9981-FCA1F921E978}" srcOrd="3" destOrd="0" presId="urn:microsoft.com/office/officeart/2008/layout/LinedList"/>
    <dgm:cxn modelId="{29970841-2796-478B-9183-AB3D5A8BC67B}" type="presParOf" srcId="{BAE5398B-27D3-4A78-9981-FCA1F921E978}" destId="{23F6DBF7-32A2-46F1-8730-25CCDB2BCDAC}" srcOrd="0" destOrd="0" presId="urn:microsoft.com/office/officeart/2008/layout/LinedList"/>
    <dgm:cxn modelId="{1035E701-F8F9-4651-8E26-DCEE0CAA5E0D}" type="presParOf" srcId="{BAE5398B-27D3-4A78-9981-FCA1F921E978}" destId="{DE42E8FB-189C-476C-A576-E0EE5F937A9E}" srcOrd="1" destOrd="0" presId="urn:microsoft.com/office/officeart/2008/layout/LinedList"/>
    <dgm:cxn modelId="{368624A8-477E-41DE-A7F9-78003E0DA798}" type="presParOf" srcId="{DE42E8FB-189C-476C-A576-E0EE5F937A9E}" destId="{17E60CF0-7512-44CE-8080-5125AB931305}" srcOrd="0" destOrd="0" presId="urn:microsoft.com/office/officeart/2008/layout/LinedList"/>
    <dgm:cxn modelId="{ACC65350-F248-4E8B-B21E-824E9851DE89}" type="presParOf" srcId="{DE42E8FB-189C-476C-A576-E0EE5F937A9E}" destId="{250579C7-BB45-48B8-9648-224371031472}" srcOrd="1" destOrd="0" presId="urn:microsoft.com/office/officeart/2008/layout/LinedList"/>
    <dgm:cxn modelId="{7CDD2696-4DF8-4223-9D6E-0F814E59C8B4}" type="presParOf" srcId="{250579C7-BB45-48B8-9648-224371031472}" destId="{A9BEEA23-698A-441E-B213-6F8B5C2ED6FA}" srcOrd="0" destOrd="0" presId="urn:microsoft.com/office/officeart/2008/layout/LinedList"/>
    <dgm:cxn modelId="{EA374951-7538-4620-B633-9E8C38E95445}" type="presParOf" srcId="{250579C7-BB45-48B8-9648-224371031472}" destId="{CE14D67C-C909-49D6-8C34-D50A7085CD9B}" srcOrd="1" destOrd="0" presId="urn:microsoft.com/office/officeart/2008/layout/LinedList"/>
    <dgm:cxn modelId="{7FECAAEB-F106-4509-B0A6-40262AE7F844}" type="presParOf" srcId="{250579C7-BB45-48B8-9648-224371031472}" destId="{C70010E4-B772-4CAC-97C6-FC47FA5B1FA8}" srcOrd="2" destOrd="0" presId="urn:microsoft.com/office/officeart/2008/layout/LinedList"/>
    <dgm:cxn modelId="{34B8757E-F89D-462F-8036-CA7B75FF7FAF}" type="presParOf" srcId="{DE42E8FB-189C-476C-A576-E0EE5F937A9E}" destId="{70014CAE-75CF-4E70-830C-57C9DC26EC06}" srcOrd="2" destOrd="0" presId="urn:microsoft.com/office/officeart/2008/layout/LinedList"/>
    <dgm:cxn modelId="{0D12CC62-4611-40C1-9AC6-C7394FB239A8}" type="presParOf" srcId="{DE42E8FB-189C-476C-A576-E0EE5F937A9E}" destId="{18A9F1FA-D13E-40AF-A6D6-85B5E18B12C0}" srcOrd="3" destOrd="0" presId="urn:microsoft.com/office/officeart/2008/layout/LinedList"/>
    <dgm:cxn modelId="{03ACC9DB-8145-4DFB-8C88-0107F71DE928}" type="presParOf" srcId="{DE42E8FB-189C-476C-A576-E0EE5F937A9E}" destId="{929DEBC7-F499-4246-9655-547C6E2F32DF}" srcOrd="4" destOrd="0" presId="urn:microsoft.com/office/officeart/2008/layout/LinedList"/>
    <dgm:cxn modelId="{06784289-D8B1-4BDE-98BE-4A03D44337C7}" type="presParOf" srcId="{929DEBC7-F499-4246-9655-547C6E2F32DF}" destId="{F31D09C6-8623-46B7-A08B-BA9231BDAE4B}" srcOrd="0" destOrd="0" presId="urn:microsoft.com/office/officeart/2008/layout/LinedList"/>
    <dgm:cxn modelId="{2B5ECD52-230D-40AB-A2EE-69188AC35897}" type="presParOf" srcId="{929DEBC7-F499-4246-9655-547C6E2F32DF}" destId="{1E95FDF3-A29A-4701-8D31-38B406C377DC}" srcOrd="1" destOrd="0" presId="urn:microsoft.com/office/officeart/2008/layout/LinedList"/>
    <dgm:cxn modelId="{F46DA8BE-A481-4E52-8E1B-1B9D5C353565}" type="presParOf" srcId="{929DEBC7-F499-4246-9655-547C6E2F32DF}" destId="{7405FEE4-96EE-448E-9B7E-3460199504DD}" srcOrd="2" destOrd="0" presId="urn:microsoft.com/office/officeart/2008/layout/LinedList"/>
    <dgm:cxn modelId="{C96AD366-8028-438B-B158-64BCF8F0A826}" type="presParOf" srcId="{DE42E8FB-189C-476C-A576-E0EE5F937A9E}" destId="{5467CB85-1284-4003-BE34-4991544ED9AB}" srcOrd="5" destOrd="0" presId="urn:microsoft.com/office/officeart/2008/layout/LinedList"/>
    <dgm:cxn modelId="{5E36C982-79EA-4650-AA8D-4EF591A1E711}" type="presParOf" srcId="{DE42E8FB-189C-476C-A576-E0EE5F937A9E}" destId="{BCF162D8-20D6-4800-869B-18FAC1C714C5}" srcOrd="6" destOrd="0" presId="urn:microsoft.com/office/officeart/2008/layout/LinedList"/>
    <dgm:cxn modelId="{4433CFC2-AEE7-4BAE-9123-5566FE99CA4B}" type="presParOf" srcId="{DE42E8FB-189C-476C-A576-E0EE5F937A9E}" destId="{8E5F319E-90DE-4ED3-B208-422F45A5ECCA}" srcOrd="7" destOrd="0" presId="urn:microsoft.com/office/officeart/2008/layout/LinedList"/>
    <dgm:cxn modelId="{6D3425E9-EDF3-4B32-A77F-104A886FC65B}" type="presParOf" srcId="{8E5F319E-90DE-4ED3-B208-422F45A5ECCA}" destId="{8DDA5143-D8EB-4A94-A06D-2EC2586C46D4}" srcOrd="0" destOrd="0" presId="urn:microsoft.com/office/officeart/2008/layout/LinedList"/>
    <dgm:cxn modelId="{7681A2DA-6823-46A5-BE43-F89F69123383}" type="presParOf" srcId="{8E5F319E-90DE-4ED3-B208-422F45A5ECCA}" destId="{F9CA6FA2-F82F-407B-A265-F2CB79867A72}" srcOrd="1" destOrd="0" presId="urn:microsoft.com/office/officeart/2008/layout/LinedList"/>
    <dgm:cxn modelId="{B622C0C2-5970-4EE2-8F44-086A094BD2EF}" type="presParOf" srcId="{8E5F319E-90DE-4ED3-B208-422F45A5ECCA}" destId="{A50227A9-1CB6-4A0C-8EA1-33C3DB02BC56}" srcOrd="2" destOrd="0" presId="urn:microsoft.com/office/officeart/2008/layout/LinedList"/>
    <dgm:cxn modelId="{D8F32A0E-7A70-4525-A171-E3FB298C3B97}" type="presParOf" srcId="{DE42E8FB-189C-476C-A576-E0EE5F937A9E}" destId="{74CA7184-6BF9-4C6B-A73F-BDC556EC16D4}" srcOrd="8" destOrd="0" presId="urn:microsoft.com/office/officeart/2008/layout/LinedList"/>
    <dgm:cxn modelId="{E4211B51-665B-4DF6-9022-E82A7D4771CD}" type="presParOf" srcId="{DE42E8FB-189C-476C-A576-E0EE5F937A9E}" destId="{541DCD54-B876-4179-9FB3-885A496BC18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8651E2-D5C1-4E8C-8CE8-B9DCCCC3BA86}" type="doc">
      <dgm:prSet loTypeId="urn:microsoft.com/office/officeart/2008/layout/LinedList" loCatId="hierarchy" qsTypeId="urn:microsoft.com/office/officeart/2005/8/quickstyle/simple1#74" qsCatId="simple" csTypeId="urn:microsoft.com/office/officeart/2005/8/colors/accent1_2#57" csCatId="accent1" phldr="1"/>
      <dgm:spPr/>
      <dgm:t>
        <a:bodyPr/>
        <a:lstStyle/>
        <a:p>
          <a:endParaRPr lang="en-US"/>
        </a:p>
      </dgm:t>
    </dgm:pt>
    <dgm:pt modelId="{7D979810-B6DB-46A4-B1EC-DFEAA656BCA6}">
      <dgm:prSet phldrT="[Text]" custT="1"/>
      <dgm:spPr/>
      <dgm:t>
        <a:bodyPr/>
        <a:lstStyle/>
        <a:p>
          <a:r>
            <a:rPr lang="en-US" sz="2400" dirty="0"/>
            <a:t>Chronic Invasive Sinusitis</a:t>
          </a:r>
        </a:p>
      </dgm:t>
    </dgm:pt>
    <dgm:pt modelId="{AE997E46-8274-4329-B23D-7B1EF2B34BD4}" type="parTrans" cxnId="{85AADED4-F1A8-44BA-8E5B-DB4C203DAE0A}">
      <dgm:prSet/>
      <dgm:spPr/>
      <dgm:t>
        <a:bodyPr/>
        <a:lstStyle/>
        <a:p>
          <a:endParaRPr lang="en-US" sz="2800"/>
        </a:p>
      </dgm:t>
    </dgm:pt>
    <dgm:pt modelId="{C62D15B7-C11C-493A-BA4C-A9C5BEE8BDC8}" type="sibTrans" cxnId="{85AADED4-F1A8-44BA-8E5B-DB4C203DAE0A}">
      <dgm:prSet/>
      <dgm:spPr/>
      <dgm:t>
        <a:bodyPr/>
        <a:lstStyle/>
        <a:p>
          <a:endParaRPr lang="en-US" sz="2800"/>
        </a:p>
      </dgm:t>
    </dgm:pt>
    <dgm:pt modelId="{340E0866-FB01-4468-B8E7-168C9BFE628F}">
      <dgm:prSet phldrT="[Text]" custT="1"/>
      <dgm:spPr/>
      <dgm:t>
        <a:bodyPr/>
        <a:lstStyle/>
        <a:p>
          <a:r>
            <a:rPr lang="en-US" sz="2400" dirty="0"/>
            <a:t>Invasion of sinus mucosa and bone</a:t>
          </a:r>
        </a:p>
        <a:p>
          <a:r>
            <a:rPr lang="en-US" sz="2400" dirty="0"/>
            <a:t>CT scan Sinus </a:t>
          </a:r>
          <a:r>
            <a:rPr lang="en-US" sz="2400" dirty="0" err="1"/>
            <a:t>opacification</a:t>
          </a:r>
          <a:r>
            <a:rPr lang="en-US" sz="2400" dirty="0"/>
            <a:t>+ bone erosion ± intracranial or </a:t>
          </a:r>
          <a:r>
            <a:rPr lang="en-US" sz="2400" dirty="0" err="1"/>
            <a:t>intraorbital</a:t>
          </a:r>
          <a:r>
            <a:rPr lang="en-US" sz="2400" dirty="0"/>
            <a:t> invasion</a:t>
          </a:r>
        </a:p>
      </dgm:t>
    </dgm:pt>
    <dgm:pt modelId="{D72776FB-EC43-4667-B19B-F1E0B9C0D0CC}" type="parTrans" cxnId="{B34EB2F1-9862-490B-B99B-20394004704D}">
      <dgm:prSet/>
      <dgm:spPr/>
      <dgm:t>
        <a:bodyPr/>
        <a:lstStyle/>
        <a:p>
          <a:endParaRPr lang="en-US" sz="2800"/>
        </a:p>
      </dgm:t>
    </dgm:pt>
    <dgm:pt modelId="{2FA046B6-E27E-4482-BCE5-840275F9BFFD}" type="sibTrans" cxnId="{B34EB2F1-9862-490B-B99B-20394004704D}">
      <dgm:prSet/>
      <dgm:spPr/>
      <dgm:t>
        <a:bodyPr/>
        <a:lstStyle/>
        <a:p>
          <a:endParaRPr lang="en-US" sz="2800"/>
        </a:p>
      </dgm:t>
    </dgm:pt>
    <dgm:pt modelId="{EB9DF6FB-0576-439A-8E50-2121D963F165}">
      <dgm:prSet phldrT="[Text]" custT="1"/>
      <dgm:spPr/>
      <dgm:t>
        <a:bodyPr/>
        <a:lstStyle/>
        <a:p>
          <a:r>
            <a:rPr lang="en-US" sz="2400" dirty="0"/>
            <a:t>Histopathology : Invasion of </a:t>
          </a:r>
          <a:r>
            <a:rPr lang="en-US" sz="2400" dirty="0" err="1"/>
            <a:t>submucosa</a:t>
          </a:r>
          <a:endParaRPr lang="en-US" sz="2400" dirty="0"/>
        </a:p>
        <a:p>
          <a:r>
            <a:rPr lang="en-US" sz="2400" dirty="0"/>
            <a:t>Surgical removal of involved soft tissue/ bone with antifungals </a:t>
          </a:r>
        </a:p>
      </dgm:t>
    </dgm:pt>
    <dgm:pt modelId="{904BF869-D022-48A7-B38C-E32361F258E8}" type="parTrans" cxnId="{7E6D7AA9-F5D1-415A-869C-53590CF94638}">
      <dgm:prSet/>
      <dgm:spPr/>
      <dgm:t>
        <a:bodyPr/>
        <a:lstStyle/>
        <a:p>
          <a:endParaRPr lang="en-US" sz="2800"/>
        </a:p>
      </dgm:t>
    </dgm:pt>
    <dgm:pt modelId="{E5837C5B-D82F-464F-A692-E8E56C47BC59}" type="sibTrans" cxnId="{7E6D7AA9-F5D1-415A-869C-53590CF94638}">
      <dgm:prSet/>
      <dgm:spPr/>
      <dgm:t>
        <a:bodyPr/>
        <a:lstStyle/>
        <a:p>
          <a:endParaRPr lang="en-US" sz="2800"/>
        </a:p>
      </dgm:t>
    </dgm:pt>
    <dgm:pt modelId="{5BF0A738-1DCE-47FA-B808-3D0FB6453155}" type="pres">
      <dgm:prSet presAssocID="{108651E2-D5C1-4E8C-8CE8-B9DCCCC3BA86}" presName="vert0" presStyleCnt="0">
        <dgm:presLayoutVars>
          <dgm:dir/>
          <dgm:animOne val="branch"/>
          <dgm:animLvl val="lvl"/>
        </dgm:presLayoutVars>
      </dgm:prSet>
      <dgm:spPr/>
    </dgm:pt>
    <dgm:pt modelId="{BDC8C8F6-C610-4977-9B06-03D8516AB544}" type="pres">
      <dgm:prSet presAssocID="{7D979810-B6DB-46A4-B1EC-DFEAA656BCA6}" presName="thickLine" presStyleLbl="alignNode1" presStyleIdx="0" presStyleCnt="1"/>
      <dgm:spPr/>
    </dgm:pt>
    <dgm:pt modelId="{33115D8C-BBB8-4F91-8708-E19C5E16BB03}" type="pres">
      <dgm:prSet presAssocID="{7D979810-B6DB-46A4-B1EC-DFEAA656BCA6}" presName="horz1" presStyleCnt="0"/>
      <dgm:spPr/>
    </dgm:pt>
    <dgm:pt modelId="{EBAE0CEA-1F96-4313-880C-5B3ADF63CF10}" type="pres">
      <dgm:prSet presAssocID="{7D979810-B6DB-46A4-B1EC-DFEAA656BCA6}" presName="tx1" presStyleLbl="revTx" presStyleIdx="0" presStyleCnt="3"/>
      <dgm:spPr/>
    </dgm:pt>
    <dgm:pt modelId="{9BEAA6C3-CD67-42B0-AB61-23D304ABC7F6}" type="pres">
      <dgm:prSet presAssocID="{7D979810-B6DB-46A4-B1EC-DFEAA656BCA6}" presName="vert1" presStyleCnt="0"/>
      <dgm:spPr/>
    </dgm:pt>
    <dgm:pt modelId="{CDDDB417-A1A5-417B-899B-1E10E7858FC7}" type="pres">
      <dgm:prSet presAssocID="{340E0866-FB01-4468-B8E7-168C9BFE628F}" presName="vertSpace2a" presStyleCnt="0"/>
      <dgm:spPr/>
    </dgm:pt>
    <dgm:pt modelId="{6C49BEE1-5B77-41C4-9556-DFFDFE702CB0}" type="pres">
      <dgm:prSet presAssocID="{340E0866-FB01-4468-B8E7-168C9BFE628F}" presName="horz2" presStyleCnt="0"/>
      <dgm:spPr/>
    </dgm:pt>
    <dgm:pt modelId="{24E13D75-1867-4BF7-8385-63840904AA26}" type="pres">
      <dgm:prSet presAssocID="{340E0866-FB01-4468-B8E7-168C9BFE628F}" presName="horzSpace2" presStyleCnt="0"/>
      <dgm:spPr/>
    </dgm:pt>
    <dgm:pt modelId="{37788A2E-C023-4DD7-A657-B2F48D082310}" type="pres">
      <dgm:prSet presAssocID="{340E0866-FB01-4468-B8E7-168C9BFE628F}" presName="tx2" presStyleLbl="revTx" presStyleIdx="1" presStyleCnt="3" custScaleY="88623"/>
      <dgm:spPr/>
    </dgm:pt>
    <dgm:pt modelId="{E55F7073-DD35-4879-8CF8-E8977BBE1895}" type="pres">
      <dgm:prSet presAssocID="{340E0866-FB01-4468-B8E7-168C9BFE628F}" presName="vert2" presStyleCnt="0"/>
      <dgm:spPr/>
    </dgm:pt>
    <dgm:pt modelId="{C8E63A52-83DD-4752-BC2B-4414E0BE395D}" type="pres">
      <dgm:prSet presAssocID="{340E0866-FB01-4468-B8E7-168C9BFE628F}" presName="thinLine2b" presStyleLbl="callout" presStyleIdx="0" presStyleCnt="2"/>
      <dgm:spPr/>
    </dgm:pt>
    <dgm:pt modelId="{8A2A4D09-03A4-4675-9C8C-46B56C80D9A6}" type="pres">
      <dgm:prSet presAssocID="{340E0866-FB01-4468-B8E7-168C9BFE628F}" presName="vertSpace2b" presStyleCnt="0"/>
      <dgm:spPr/>
    </dgm:pt>
    <dgm:pt modelId="{ED5150C5-5B16-480C-B888-94171FCFAFA6}" type="pres">
      <dgm:prSet presAssocID="{EB9DF6FB-0576-439A-8E50-2121D963F165}" presName="horz2" presStyleCnt="0"/>
      <dgm:spPr/>
    </dgm:pt>
    <dgm:pt modelId="{42B01F21-4BB0-4FBC-B221-DD781528D60E}" type="pres">
      <dgm:prSet presAssocID="{EB9DF6FB-0576-439A-8E50-2121D963F165}" presName="horzSpace2" presStyleCnt="0"/>
      <dgm:spPr/>
    </dgm:pt>
    <dgm:pt modelId="{594082AD-97F4-41EC-B591-396F6F9A8BD9}" type="pres">
      <dgm:prSet presAssocID="{EB9DF6FB-0576-439A-8E50-2121D963F165}" presName="tx2" presStyleLbl="revTx" presStyleIdx="2" presStyleCnt="3" custLinFactNeighborX="-636" custLinFactNeighborY="3820"/>
      <dgm:spPr/>
    </dgm:pt>
    <dgm:pt modelId="{7688B6B9-B6CB-4556-8922-0AFE82D409E6}" type="pres">
      <dgm:prSet presAssocID="{EB9DF6FB-0576-439A-8E50-2121D963F165}" presName="vert2" presStyleCnt="0"/>
      <dgm:spPr/>
    </dgm:pt>
    <dgm:pt modelId="{F942CBBE-14C8-4F81-9C6D-600538E35B2C}" type="pres">
      <dgm:prSet presAssocID="{EB9DF6FB-0576-439A-8E50-2121D963F165}" presName="thinLine2b" presStyleLbl="callout" presStyleIdx="1" presStyleCnt="2"/>
      <dgm:spPr/>
    </dgm:pt>
    <dgm:pt modelId="{0621000E-5759-4EB2-80E0-E35E4C930B9F}" type="pres">
      <dgm:prSet presAssocID="{EB9DF6FB-0576-439A-8E50-2121D963F165}" presName="vertSpace2b" presStyleCnt="0"/>
      <dgm:spPr/>
    </dgm:pt>
  </dgm:ptLst>
  <dgm:cxnLst>
    <dgm:cxn modelId="{7EB8C80A-09BB-4EF0-9DF9-418CDA588F32}" type="presOf" srcId="{EB9DF6FB-0576-439A-8E50-2121D963F165}" destId="{594082AD-97F4-41EC-B591-396F6F9A8BD9}" srcOrd="0" destOrd="0" presId="urn:microsoft.com/office/officeart/2008/layout/LinedList"/>
    <dgm:cxn modelId="{C17A0B3F-2DB3-4B59-8548-D9CA51377E19}" type="presOf" srcId="{108651E2-D5C1-4E8C-8CE8-B9DCCCC3BA86}" destId="{5BF0A738-1DCE-47FA-B808-3D0FB6453155}" srcOrd="0" destOrd="0" presId="urn:microsoft.com/office/officeart/2008/layout/LinedList"/>
    <dgm:cxn modelId="{B5FBB5A3-E043-461F-9661-330B8D80F697}" type="presOf" srcId="{7D979810-B6DB-46A4-B1EC-DFEAA656BCA6}" destId="{EBAE0CEA-1F96-4313-880C-5B3ADF63CF10}" srcOrd="0" destOrd="0" presId="urn:microsoft.com/office/officeart/2008/layout/LinedList"/>
    <dgm:cxn modelId="{7E6D7AA9-F5D1-415A-869C-53590CF94638}" srcId="{7D979810-B6DB-46A4-B1EC-DFEAA656BCA6}" destId="{EB9DF6FB-0576-439A-8E50-2121D963F165}" srcOrd="1" destOrd="0" parTransId="{904BF869-D022-48A7-B38C-E32361F258E8}" sibTransId="{E5837C5B-D82F-464F-A692-E8E56C47BC59}"/>
    <dgm:cxn modelId="{B77DCCCC-E2CF-4791-8842-CC14196AD081}" type="presOf" srcId="{340E0866-FB01-4468-B8E7-168C9BFE628F}" destId="{37788A2E-C023-4DD7-A657-B2F48D082310}" srcOrd="0" destOrd="0" presId="urn:microsoft.com/office/officeart/2008/layout/LinedList"/>
    <dgm:cxn modelId="{85AADED4-F1A8-44BA-8E5B-DB4C203DAE0A}" srcId="{108651E2-D5C1-4E8C-8CE8-B9DCCCC3BA86}" destId="{7D979810-B6DB-46A4-B1EC-DFEAA656BCA6}" srcOrd="0" destOrd="0" parTransId="{AE997E46-8274-4329-B23D-7B1EF2B34BD4}" sibTransId="{C62D15B7-C11C-493A-BA4C-A9C5BEE8BDC8}"/>
    <dgm:cxn modelId="{B34EB2F1-9862-490B-B99B-20394004704D}" srcId="{7D979810-B6DB-46A4-B1EC-DFEAA656BCA6}" destId="{340E0866-FB01-4468-B8E7-168C9BFE628F}" srcOrd="0" destOrd="0" parTransId="{D72776FB-EC43-4667-B19B-F1E0B9C0D0CC}" sibTransId="{2FA046B6-E27E-4482-BCE5-840275F9BFFD}"/>
    <dgm:cxn modelId="{FCE6DDC3-FFE8-41E8-A5EE-6021895339FC}" type="presParOf" srcId="{5BF0A738-1DCE-47FA-B808-3D0FB6453155}" destId="{BDC8C8F6-C610-4977-9B06-03D8516AB544}" srcOrd="0" destOrd="0" presId="urn:microsoft.com/office/officeart/2008/layout/LinedList"/>
    <dgm:cxn modelId="{2D2480A4-128E-4A3B-9B27-265DD359D632}" type="presParOf" srcId="{5BF0A738-1DCE-47FA-B808-3D0FB6453155}" destId="{33115D8C-BBB8-4F91-8708-E19C5E16BB03}" srcOrd="1" destOrd="0" presId="urn:microsoft.com/office/officeart/2008/layout/LinedList"/>
    <dgm:cxn modelId="{7A5AEDA1-3133-416F-A173-A2560B58D6D7}" type="presParOf" srcId="{33115D8C-BBB8-4F91-8708-E19C5E16BB03}" destId="{EBAE0CEA-1F96-4313-880C-5B3ADF63CF10}" srcOrd="0" destOrd="0" presId="urn:microsoft.com/office/officeart/2008/layout/LinedList"/>
    <dgm:cxn modelId="{340EDBD5-D839-49E8-B077-38176663F99D}" type="presParOf" srcId="{33115D8C-BBB8-4F91-8708-E19C5E16BB03}" destId="{9BEAA6C3-CD67-42B0-AB61-23D304ABC7F6}" srcOrd="1" destOrd="0" presId="urn:microsoft.com/office/officeart/2008/layout/LinedList"/>
    <dgm:cxn modelId="{79E12A1C-EEFE-49E2-91B5-4D6C77D5665E}" type="presParOf" srcId="{9BEAA6C3-CD67-42B0-AB61-23D304ABC7F6}" destId="{CDDDB417-A1A5-417B-899B-1E10E7858FC7}" srcOrd="0" destOrd="0" presId="urn:microsoft.com/office/officeart/2008/layout/LinedList"/>
    <dgm:cxn modelId="{B319828F-4BFE-43AC-A189-F12A9B0C033A}" type="presParOf" srcId="{9BEAA6C3-CD67-42B0-AB61-23D304ABC7F6}" destId="{6C49BEE1-5B77-41C4-9556-DFFDFE702CB0}" srcOrd="1" destOrd="0" presId="urn:microsoft.com/office/officeart/2008/layout/LinedList"/>
    <dgm:cxn modelId="{8889B830-FB74-4457-9DD6-931B0D59740B}" type="presParOf" srcId="{6C49BEE1-5B77-41C4-9556-DFFDFE702CB0}" destId="{24E13D75-1867-4BF7-8385-63840904AA26}" srcOrd="0" destOrd="0" presId="urn:microsoft.com/office/officeart/2008/layout/LinedList"/>
    <dgm:cxn modelId="{FEE3913A-D783-4B02-B200-0C93B310FC25}" type="presParOf" srcId="{6C49BEE1-5B77-41C4-9556-DFFDFE702CB0}" destId="{37788A2E-C023-4DD7-A657-B2F48D082310}" srcOrd="1" destOrd="0" presId="urn:microsoft.com/office/officeart/2008/layout/LinedList"/>
    <dgm:cxn modelId="{E5E5B8F7-AC6A-480B-B98C-AC93A4308BE2}" type="presParOf" srcId="{6C49BEE1-5B77-41C4-9556-DFFDFE702CB0}" destId="{E55F7073-DD35-4879-8CF8-E8977BBE1895}" srcOrd="2" destOrd="0" presId="urn:microsoft.com/office/officeart/2008/layout/LinedList"/>
    <dgm:cxn modelId="{108F0DE5-DCA9-4269-BBDB-615C77F5AA26}" type="presParOf" srcId="{9BEAA6C3-CD67-42B0-AB61-23D304ABC7F6}" destId="{C8E63A52-83DD-4752-BC2B-4414E0BE395D}" srcOrd="2" destOrd="0" presId="urn:microsoft.com/office/officeart/2008/layout/LinedList"/>
    <dgm:cxn modelId="{408058E5-7150-4EF2-8FED-00286758C8EF}" type="presParOf" srcId="{9BEAA6C3-CD67-42B0-AB61-23D304ABC7F6}" destId="{8A2A4D09-03A4-4675-9C8C-46B56C80D9A6}" srcOrd="3" destOrd="0" presId="urn:microsoft.com/office/officeart/2008/layout/LinedList"/>
    <dgm:cxn modelId="{842FB4F7-3BBB-4450-88C1-1EED1E0E8362}" type="presParOf" srcId="{9BEAA6C3-CD67-42B0-AB61-23D304ABC7F6}" destId="{ED5150C5-5B16-480C-B888-94171FCFAFA6}" srcOrd="4" destOrd="0" presId="urn:microsoft.com/office/officeart/2008/layout/LinedList"/>
    <dgm:cxn modelId="{C17E1624-11BA-451C-8AD2-E13008B0E4A9}" type="presParOf" srcId="{ED5150C5-5B16-480C-B888-94171FCFAFA6}" destId="{42B01F21-4BB0-4FBC-B221-DD781528D60E}" srcOrd="0" destOrd="0" presId="urn:microsoft.com/office/officeart/2008/layout/LinedList"/>
    <dgm:cxn modelId="{9729924B-BF50-4315-96B2-E6C8868C2C48}" type="presParOf" srcId="{ED5150C5-5B16-480C-B888-94171FCFAFA6}" destId="{594082AD-97F4-41EC-B591-396F6F9A8BD9}" srcOrd="1" destOrd="0" presId="urn:microsoft.com/office/officeart/2008/layout/LinedList"/>
    <dgm:cxn modelId="{0AA2A154-0F94-4B7B-B8D2-A66C9E3F25AF}" type="presParOf" srcId="{ED5150C5-5B16-480C-B888-94171FCFAFA6}" destId="{7688B6B9-B6CB-4556-8922-0AFE82D409E6}" srcOrd="2" destOrd="0" presId="urn:microsoft.com/office/officeart/2008/layout/LinedList"/>
    <dgm:cxn modelId="{00229E59-930F-4ED7-AF43-F2DC467DED6C}" type="presParOf" srcId="{9BEAA6C3-CD67-42B0-AB61-23D304ABC7F6}" destId="{F942CBBE-14C8-4F81-9C6D-600538E35B2C}" srcOrd="5" destOrd="0" presId="urn:microsoft.com/office/officeart/2008/layout/LinedList"/>
    <dgm:cxn modelId="{C286FE39-D13F-4C33-A3EA-7B6D269EEBF5}" type="presParOf" srcId="{9BEAA6C3-CD67-42B0-AB61-23D304ABC7F6}" destId="{0621000E-5759-4EB2-80E0-E35E4C930B9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31063F-6EF5-4AA5-A4C5-33ECD52AA9A2}" type="doc">
      <dgm:prSet loTypeId="urn:microsoft.com/office/officeart/2008/layout/LinedList" loCatId="list" qsTypeId="urn:microsoft.com/office/officeart/2005/8/quickstyle/simple1#75" qsCatId="simple" csTypeId="urn:microsoft.com/office/officeart/2005/8/colors/accent1_2#58" csCatId="accent1" phldr="1"/>
      <dgm:spPr/>
      <dgm:t>
        <a:bodyPr/>
        <a:lstStyle/>
        <a:p>
          <a:endParaRPr lang="en-US"/>
        </a:p>
      </dgm:t>
    </dgm:pt>
    <dgm:pt modelId="{DB104B24-DF64-4365-9957-11300BBE7C78}">
      <dgm:prSet phldrT="[Text]" custT="1"/>
      <dgm:spPr/>
      <dgm:t>
        <a:bodyPr/>
        <a:lstStyle/>
        <a:p>
          <a:r>
            <a:rPr lang="en-US" sz="2800" dirty="0"/>
            <a:t>Fulminant Fungal Sinusitis </a:t>
          </a:r>
        </a:p>
      </dgm:t>
    </dgm:pt>
    <dgm:pt modelId="{91924B93-1340-430D-94FD-A82617C906EA}" type="parTrans" cxnId="{34BCFB1E-8593-4EBC-AB62-7963A235A1C7}">
      <dgm:prSet/>
      <dgm:spPr/>
      <dgm:t>
        <a:bodyPr/>
        <a:lstStyle/>
        <a:p>
          <a:endParaRPr lang="en-US"/>
        </a:p>
      </dgm:t>
    </dgm:pt>
    <dgm:pt modelId="{192935E5-BB4D-41A8-AB9A-AEE0881F8F79}" type="sibTrans" cxnId="{34BCFB1E-8593-4EBC-AB62-7963A235A1C7}">
      <dgm:prSet/>
      <dgm:spPr/>
      <dgm:t>
        <a:bodyPr/>
        <a:lstStyle/>
        <a:p>
          <a:endParaRPr lang="en-US"/>
        </a:p>
      </dgm:t>
    </dgm:pt>
    <dgm:pt modelId="{D6C81FE3-4421-4361-85F6-60F176DE9DDD}">
      <dgm:prSet phldrT="[Text]" custT="1"/>
      <dgm:spPr/>
      <dgm:t>
        <a:bodyPr/>
        <a:lstStyle/>
        <a:p>
          <a:r>
            <a:rPr lang="en-US" sz="2400" b="1" dirty="0"/>
            <a:t>Mucor</a:t>
          </a:r>
          <a:r>
            <a:rPr lang="en-US" sz="2400" dirty="0"/>
            <a:t>: </a:t>
          </a:r>
          <a:r>
            <a:rPr lang="en-US" sz="2400" dirty="0" err="1"/>
            <a:t>Rhinocerebral</a:t>
          </a:r>
          <a:r>
            <a:rPr lang="en-US" sz="2400" dirty="0"/>
            <a:t> Disease</a:t>
          </a:r>
        </a:p>
        <a:p>
          <a:r>
            <a:rPr lang="en-US" sz="2400" dirty="0"/>
            <a:t>Invasion of blood vessels &gt; Ischemic necrosis&gt; black eschar</a:t>
          </a:r>
        </a:p>
        <a:p>
          <a:r>
            <a:rPr lang="en-US" sz="2400" dirty="0"/>
            <a:t>Surgical debridement and </a:t>
          </a:r>
          <a:r>
            <a:rPr lang="en-US" sz="2400" dirty="0" err="1"/>
            <a:t>amphothericin</a:t>
          </a:r>
          <a:r>
            <a:rPr lang="en-US" sz="2400" dirty="0"/>
            <a:t> B</a:t>
          </a:r>
        </a:p>
      </dgm:t>
    </dgm:pt>
    <dgm:pt modelId="{87A9B78F-9759-43CF-BBE1-7BDC2A3272C5}" type="parTrans" cxnId="{A6A32EFF-E21D-4EC7-AA2C-DE86F0745AAA}">
      <dgm:prSet/>
      <dgm:spPr/>
      <dgm:t>
        <a:bodyPr/>
        <a:lstStyle/>
        <a:p>
          <a:endParaRPr lang="en-US"/>
        </a:p>
      </dgm:t>
    </dgm:pt>
    <dgm:pt modelId="{D49BDC7C-0D28-4CDB-BC6F-465284A143F4}" type="sibTrans" cxnId="{A6A32EFF-E21D-4EC7-AA2C-DE86F0745AAA}">
      <dgm:prSet/>
      <dgm:spPr/>
      <dgm:t>
        <a:bodyPr/>
        <a:lstStyle/>
        <a:p>
          <a:endParaRPr lang="en-US"/>
        </a:p>
      </dgm:t>
    </dgm:pt>
    <dgm:pt modelId="{AE01B2FB-5C4D-4A40-A016-9E676AB5F2F6}">
      <dgm:prSet phldrT="[Text]" custT="1"/>
      <dgm:spPr/>
      <dgm:t>
        <a:bodyPr/>
        <a:lstStyle/>
        <a:p>
          <a:r>
            <a:rPr lang="en-US" sz="2400" b="1" dirty="0"/>
            <a:t>Aspergillus</a:t>
          </a:r>
          <a:r>
            <a:rPr lang="en-US" sz="2400" dirty="0"/>
            <a:t> cause tissue invasion and sinusitis</a:t>
          </a:r>
        </a:p>
        <a:p>
          <a:r>
            <a:rPr lang="en-US" sz="2400" dirty="0"/>
            <a:t>Antifungal Therapy and surgical Management</a:t>
          </a:r>
        </a:p>
      </dgm:t>
    </dgm:pt>
    <dgm:pt modelId="{48E1B732-AF53-4B9D-A801-B7BCB073BBAA}" type="parTrans" cxnId="{E7943902-DADD-49C3-83ED-D3F0118FD7A3}">
      <dgm:prSet/>
      <dgm:spPr/>
      <dgm:t>
        <a:bodyPr/>
        <a:lstStyle/>
        <a:p>
          <a:endParaRPr lang="en-US"/>
        </a:p>
      </dgm:t>
    </dgm:pt>
    <dgm:pt modelId="{362043DF-F91D-40DD-9F4D-254660178374}" type="sibTrans" cxnId="{E7943902-DADD-49C3-83ED-D3F0118FD7A3}">
      <dgm:prSet/>
      <dgm:spPr/>
      <dgm:t>
        <a:bodyPr/>
        <a:lstStyle/>
        <a:p>
          <a:endParaRPr lang="en-US"/>
        </a:p>
      </dgm:t>
    </dgm:pt>
    <dgm:pt modelId="{399F3A9F-30C1-42EA-A489-BF5D4555EA14}" type="pres">
      <dgm:prSet presAssocID="{E431063F-6EF5-4AA5-A4C5-33ECD52AA9A2}" presName="vert0" presStyleCnt="0">
        <dgm:presLayoutVars>
          <dgm:dir/>
          <dgm:animOne val="branch"/>
          <dgm:animLvl val="lvl"/>
        </dgm:presLayoutVars>
      </dgm:prSet>
      <dgm:spPr/>
    </dgm:pt>
    <dgm:pt modelId="{F5C6BC08-9EBC-41EA-B92B-636AC01914BE}" type="pres">
      <dgm:prSet presAssocID="{DB104B24-DF64-4365-9957-11300BBE7C78}" presName="thickLine" presStyleLbl="alignNode1" presStyleIdx="0" presStyleCnt="1"/>
      <dgm:spPr/>
    </dgm:pt>
    <dgm:pt modelId="{C8358C25-3AE0-4A2B-8E3D-7E0F79087702}" type="pres">
      <dgm:prSet presAssocID="{DB104B24-DF64-4365-9957-11300BBE7C78}" presName="horz1" presStyleCnt="0"/>
      <dgm:spPr/>
    </dgm:pt>
    <dgm:pt modelId="{A8281FFE-957B-4227-B986-40730C900548}" type="pres">
      <dgm:prSet presAssocID="{DB104B24-DF64-4365-9957-11300BBE7C78}" presName="tx1" presStyleLbl="revTx" presStyleIdx="0" presStyleCnt="3"/>
      <dgm:spPr/>
    </dgm:pt>
    <dgm:pt modelId="{CA4582DC-8371-4933-B9E2-DD9F2C5E04DA}" type="pres">
      <dgm:prSet presAssocID="{DB104B24-DF64-4365-9957-11300BBE7C78}" presName="vert1" presStyleCnt="0"/>
      <dgm:spPr/>
    </dgm:pt>
    <dgm:pt modelId="{4E1C4CBF-5A27-4651-837D-16F521C866C0}" type="pres">
      <dgm:prSet presAssocID="{D6C81FE3-4421-4361-85F6-60F176DE9DDD}" presName="vertSpace2a" presStyleCnt="0"/>
      <dgm:spPr/>
    </dgm:pt>
    <dgm:pt modelId="{6CDBC6BF-6F88-4EAE-B47E-A5A0B981F3EC}" type="pres">
      <dgm:prSet presAssocID="{D6C81FE3-4421-4361-85F6-60F176DE9DDD}" presName="horz2" presStyleCnt="0"/>
      <dgm:spPr/>
    </dgm:pt>
    <dgm:pt modelId="{9BF9CD47-F431-475F-86F3-B7E1247AFE0F}" type="pres">
      <dgm:prSet presAssocID="{D6C81FE3-4421-4361-85F6-60F176DE9DDD}" presName="horzSpace2" presStyleCnt="0"/>
      <dgm:spPr/>
    </dgm:pt>
    <dgm:pt modelId="{9A89818E-FC45-4BD5-9479-97AD1ACC36DF}" type="pres">
      <dgm:prSet presAssocID="{D6C81FE3-4421-4361-85F6-60F176DE9DDD}" presName="tx2" presStyleLbl="revTx" presStyleIdx="1" presStyleCnt="3"/>
      <dgm:spPr/>
    </dgm:pt>
    <dgm:pt modelId="{C7C3C80C-625A-4DD1-BA9E-8BE4EB2779B6}" type="pres">
      <dgm:prSet presAssocID="{D6C81FE3-4421-4361-85F6-60F176DE9DDD}" presName="vert2" presStyleCnt="0"/>
      <dgm:spPr/>
    </dgm:pt>
    <dgm:pt modelId="{94AD42D4-CBB1-46D6-BEBA-6EAA555771F5}" type="pres">
      <dgm:prSet presAssocID="{D6C81FE3-4421-4361-85F6-60F176DE9DDD}" presName="thinLine2b" presStyleLbl="callout" presStyleIdx="0" presStyleCnt="2"/>
      <dgm:spPr/>
    </dgm:pt>
    <dgm:pt modelId="{928D7311-D6BB-4A4F-B5D7-CAF6E5A6274E}" type="pres">
      <dgm:prSet presAssocID="{D6C81FE3-4421-4361-85F6-60F176DE9DDD}" presName="vertSpace2b" presStyleCnt="0"/>
      <dgm:spPr/>
    </dgm:pt>
    <dgm:pt modelId="{AD7A4D81-992D-47C6-8B19-FFD4D1F8F25B}" type="pres">
      <dgm:prSet presAssocID="{AE01B2FB-5C4D-4A40-A016-9E676AB5F2F6}" presName="horz2" presStyleCnt="0"/>
      <dgm:spPr/>
    </dgm:pt>
    <dgm:pt modelId="{953EE2AE-4A85-41D2-A8C6-11728DF48983}" type="pres">
      <dgm:prSet presAssocID="{AE01B2FB-5C4D-4A40-A016-9E676AB5F2F6}" presName="horzSpace2" presStyleCnt="0"/>
      <dgm:spPr/>
    </dgm:pt>
    <dgm:pt modelId="{0522BD91-3EFB-4D65-B6F2-5844B314885A}" type="pres">
      <dgm:prSet presAssocID="{AE01B2FB-5C4D-4A40-A016-9E676AB5F2F6}" presName="tx2" presStyleLbl="revTx" presStyleIdx="2" presStyleCnt="3"/>
      <dgm:spPr/>
    </dgm:pt>
    <dgm:pt modelId="{351587A7-F6F5-4131-A336-3AEC8E1093B0}" type="pres">
      <dgm:prSet presAssocID="{AE01B2FB-5C4D-4A40-A016-9E676AB5F2F6}" presName="vert2" presStyleCnt="0"/>
      <dgm:spPr/>
    </dgm:pt>
    <dgm:pt modelId="{E3B58E7D-ED1C-4204-80D5-D6CA153CA2E2}" type="pres">
      <dgm:prSet presAssocID="{AE01B2FB-5C4D-4A40-A016-9E676AB5F2F6}" presName="thinLine2b" presStyleLbl="callout" presStyleIdx="1" presStyleCnt="2"/>
      <dgm:spPr/>
    </dgm:pt>
    <dgm:pt modelId="{67AC7FFD-1793-45EA-B43F-A943475FDC5D}" type="pres">
      <dgm:prSet presAssocID="{AE01B2FB-5C4D-4A40-A016-9E676AB5F2F6}" presName="vertSpace2b" presStyleCnt="0"/>
      <dgm:spPr/>
    </dgm:pt>
  </dgm:ptLst>
  <dgm:cxnLst>
    <dgm:cxn modelId="{E7943902-DADD-49C3-83ED-D3F0118FD7A3}" srcId="{DB104B24-DF64-4365-9957-11300BBE7C78}" destId="{AE01B2FB-5C4D-4A40-A016-9E676AB5F2F6}" srcOrd="1" destOrd="0" parTransId="{48E1B732-AF53-4B9D-A801-B7BCB073BBAA}" sibTransId="{362043DF-F91D-40DD-9F4D-254660178374}"/>
    <dgm:cxn modelId="{34BCFB1E-8593-4EBC-AB62-7963A235A1C7}" srcId="{E431063F-6EF5-4AA5-A4C5-33ECD52AA9A2}" destId="{DB104B24-DF64-4365-9957-11300BBE7C78}" srcOrd="0" destOrd="0" parTransId="{91924B93-1340-430D-94FD-A82617C906EA}" sibTransId="{192935E5-BB4D-41A8-AB9A-AEE0881F8F79}"/>
    <dgm:cxn modelId="{CC14E856-8985-4CF2-B413-3E2413B5D52D}" type="presOf" srcId="{D6C81FE3-4421-4361-85F6-60F176DE9DDD}" destId="{9A89818E-FC45-4BD5-9479-97AD1ACC36DF}" srcOrd="0" destOrd="0" presId="urn:microsoft.com/office/officeart/2008/layout/LinedList"/>
    <dgm:cxn modelId="{B278CF58-9123-4C7E-9AAE-12F44A090861}" type="presOf" srcId="{E431063F-6EF5-4AA5-A4C5-33ECD52AA9A2}" destId="{399F3A9F-30C1-42EA-A489-BF5D4555EA14}" srcOrd="0" destOrd="0" presId="urn:microsoft.com/office/officeart/2008/layout/LinedList"/>
    <dgm:cxn modelId="{73CFE895-57E2-4A83-916B-40D7FC9A0A47}" type="presOf" srcId="{DB104B24-DF64-4365-9957-11300BBE7C78}" destId="{A8281FFE-957B-4227-B986-40730C900548}" srcOrd="0" destOrd="0" presId="urn:microsoft.com/office/officeart/2008/layout/LinedList"/>
    <dgm:cxn modelId="{A8F3CDEF-F944-417B-9FA7-CB7378883228}" type="presOf" srcId="{AE01B2FB-5C4D-4A40-A016-9E676AB5F2F6}" destId="{0522BD91-3EFB-4D65-B6F2-5844B314885A}" srcOrd="0" destOrd="0" presId="urn:microsoft.com/office/officeart/2008/layout/LinedList"/>
    <dgm:cxn modelId="{A6A32EFF-E21D-4EC7-AA2C-DE86F0745AAA}" srcId="{DB104B24-DF64-4365-9957-11300BBE7C78}" destId="{D6C81FE3-4421-4361-85F6-60F176DE9DDD}" srcOrd="0" destOrd="0" parTransId="{87A9B78F-9759-43CF-BBE1-7BDC2A3272C5}" sibTransId="{D49BDC7C-0D28-4CDB-BC6F-465284A143F4}"/>
    <dgm:cxn modelId="{F68952CD-D5D7-41FC-9EAE-D7CAE17FE1CD}" type="presParOf" srcId="{399F3A9F-30C1-42EA-A489-BF5D4555EA14}" destId="{F5C6BC08-9EBC-41EA-B92B-636AC01914BE}" srcOrd="0" destOrd="0" presId="urn:microsoft.com/office/officeart/2008/layout/LinedList"/>
    <dgm:cxn modelId="{55A123A6-2950-4958-899A-26294C1BFDE3}" type="presParOf" srcId="{399F3A9F-30C1-42EA-A489-BF5D4555EA14}" destId="{C8358C25-3AE0-4A2B-8E3D-7E0F79087702}" srcOrd="1" destOrd="0" presId="urn:microsoft.com/office/officeart/2008/layout/LinedList"/>
    <dgm:cxn modelId="{128455BA-5309-4515-B76E-289E7A056D03}" type="presParOf" srcId="{C8358C25-3AE0-4A2B-8E3D-7E0F79087702}" destId="{A8281FFE-957B-4227-B986-40730C900548}" srcOrd="0" destOrd="0" presId="urn:microsoft.com/office/officeart/2008/layout/LinedList"/>
    <dgm:cxn modelId="{BD192E9D-C038-4B69-A0C0-7DCB944A5535}" type="presParOf" srcId="{C8358C25-3AE0-4A2B-8E3D-7E0F79087702}" destId="{CA4582DC-8371-4933-B9E2-DD9F2C5E04DA}" srcOrd="1" destOrd="0" presId="urn:microsoft.com/office/officeart/2008/layout/LinedList"/>
    <dgm:cxn modelId="{9C6ADFE0-BFD4-4DE3-9729-B17B4B5B1073}" type="presParOf" srcId="{CA4582DC-8371-4933-B9E2-DD9F2C5E04DA}" destId="{4E1C4CBF-5A27-4651-837D-16F521C866C0}" srcOrd="0" destOrd="0" presId="urn:microsoft.com/office/officeart/2008/layout/LinedList"/>
    <dgm:cxn modelId="{5CAB531B-8386-4F5A-8787-8BB2D3B21DD0}" type="presParOf" srcId="{CA4582DC-8371-4933-B9E2-DD9F2C5E04DA}" destId="{6CDBC6BF-6F88-4EAE-B47E-A5A0B981F3EC}" srcOrd="1" destOrd="0" presId="urn:microsoft.com/office/officeart/2008/layout/LinedList"/>
    <dgm:cxn modelId="{03BD8CA8-1296-4713-8224-E50010CFF562}" type="presParOf" srcId="{6CDBC6BF-6F88-4EAE-B47E-A5A0B981F3EC}" destId="{9BF9CD47-F431-475F-86F3-B7E1247AFE0F}" srcOrd="0" destOrd="0" presId="urn:microsoft.com/office/officeart/2008/layout/LinedList"/>
    <dgm:cxn modelId="{CA681AF4-AB81-4B00-8FA4-A1BDFD603BDE}" type="presParOf" srcId="{6CDBC6BF-6F88-4EAE-B47E-A5A0B981F3EC}" destId="{9A89818E-FC45-4BD5-9479-97AD1ACC36DF}" srcOrd="1" destOrd="0" presId="urn:microsoft.com/office/officeart/2008/layout/LinedList"/>
    <dgm:cxn modelId="{2822D42E-D075-42C0-8B17-F9E39BE591C4}" type="presParOf" srcId="{6CDBC6BF-6F88-4EAE-B47E-A5A0B981F3EC}" destId="{C7C3C80C-625A-4DD1-BA9E-8BE4EB2779B6}" srcOrd="2" destOrd="0" presId="urn:microsoft.com/office/officeart/2008/layout/LinedList"/>
    <dgm:cxn modelId="{1D215BC7-E634-440B-AEC2-6983586036E9}" type="presParOf" srcId="{CA4582DC-8371-4933-B9E2-DD9F2C5E04DA}" destId="{94AD42D4-CBB1-46D6-BEBA-6EAA555771F5}" srcOrd="2" destOrd="0" presId="urn:microsoft.com/office/officeart/2008/layout/LinedList"/>
    <dgm:cxn modelId="{E16F2E34-3A61-42FB-B06C-D32343C0963D}" type="presParOf" srcId="{CA4582DC-8371-4933-B9E2-DD9F2C5E04DA}" destId="{928D7311-D6BB-4A4F-B5D7-CAF6E5A6274E}" srcOrd="3" destOrd="0" presId="urn:microsoft.com/office/officeart/2008/layout/LinedList"/>
    <dgm:cxn modelId="{48126317-569B-43B5-A68F-41D7C731986C}" type="presParOf" srcId="{CA4582DC-8371-4933-B9E2-DD9F2C5E04DA}" destId="{AD7A4D81-992D-47C6-8B19-FFD4D1F8F25B}" srcOrd="4" destOrd="0" presId="urn:microsoft.com/office/officeart/2008/layout/LinedList"/>
    <dgm:cxn modelId="{CE856A2D-59EC-4619-8C70-AAFC6CE847FF}" type="presParOf" srcId="{AD7A4D81-992D-47C6-8B19-FFD4D1F8F25B}" destId="{953EE2AE-4A85-41D2-A8C6-11728DF48983}" srcOrd="0" destOrd="0" presId="urn:microsoft.com/office/officeart/2008/layout/LinedList"/>
    <dgm:cxn modelId="{EE6795B8-5DDC-45A6-A5F0-F40E8F4B551C}" type="presParOf" srcId="{AD7A4D81-992D-47C6-8B19-FFD4D1F8F25B}" destId="{0522BD91-3EFB-4D65-B6F2-5844B314885A}" srcOrd="1" destOrd="0" presId="urn:microsoft.com/office/officeart/2008/layout/LinedList"/>
    <dgm:cxn modelId="{A78237B6-F3F5-4F26-A347-6F71FF3BC8F7}" type="presParOf" srcId="{AD7A4D81-992D-47C6-8B19-FFD4D1F8F25B}" destId="{351587A7-F6F5-4131-A336-3AEC8E1093B0}" srcOrd="2" destOrd="0" presId="urn:microsoft.com/office/officeart/2008/layout/LinedList"/>
    <dgm:cxn modelId="{F1CED6C9-81BA-47BB-845E-E49F6A19CBC2}" type="presParOf" srcId="{CA4582DC-8371-4933-B9E2-DD9F2C5E04DA}" destId="{E3B58E7D-ED1C-4204-80D5-D6CA153CA2E2}" srcOrd="5" destOrd="0" presId="urn:microsoft.com/office/officeart/2008/layout/LinedList"/>
    <dgm:cxn modelId="{0A5DA5C6-71DC-4A2E-BDE9-C6F60FFFE48F}" type="presParOf" srcId="{CA4582DC-8371-4933-B9E2-DD9F2C5E04DA}" destId="{67AC7FFD-1793-45EA-B43F-A943475FDC5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EBB2FC5-B0C5-41C5-98BB-D17AE210CF88}" type="doc">
      <dgm:prSet loTypeId="urn:microsoft.com/office/officeart/2005/8/layout/hList1" loCatId="list" qsTypeId="urn:microsoft.com/office/officeart/2005/8/quickstyle/simple1#76" qsCatId="simple" csTypeId="urn:microsoft.com/office/officeart/2005/8/colors/accent1_2#59" csCatId="accent1" phldr="1"/>
      <dgm:spPr/>
      <dgm:t>
        <a:bodyPr/>
        <a:lstStyle/>
        <a:p>
          <a:endParaRPr lang="en-US"/>
        </a:p>
      </dgm:t>
    </dgm:pt>
    <dgm:pt modelId="{8E192728-C782-4996-8448-076CC599C597}">
      <dgm:prSet phldrT="[Text]" custT="1"/>
      <dgm:spPr/>
      <dgm:t>
        <a:bodyPr/>
        <a:lstStyle/>
        <a:p>
          <a:r>
            <a:rPr lang="en-US" sz="2000" dirty="0"/>
            <a:t>Frontal</a:t>
          </a:r>
        </a:p>
      </dgm:t>
    </dgm:pt>
    <dgm:pt modelId="{5CA450DD-65AE-4825-AFC4-FC6317454289}" type="parTrans" cxnId="{3C7D06C9-09B8-4706-9450-5A4CD50ADC50}">
      <dgm:prSet/>
      <dgm:spPr/>
      <dgm:t>
        <a:bodyPr/>
        <a:lstStyle/>
        <a:p>
          <a:endParaRPr lang="en-US" sz="2400"/>
        </a:p>
      </dgm:t>
    </dgm:pt>
    <dgm:pt modelId="{F0F25345-F42D-47BE-9DDB-612A8731AC6A}" type="sibTrans" cxnId="{3C7D06C9-09B8-4706-9450-5A4CD50ADC50}">
      <dgm:prSet/>
      <dgm:spPr/>
      <dgm:t>
        <a:bodyPr/>
        <a:lstStyle/>
        <a:p>
          <a:endParaRPr lang="en-US" sz="2400"/>
        </a:p>
      </dgm:t>
    </dgm:pt>
    <dgm:pt modelId="{D99ECCA9-B1E9-4C46-8EEE-7AEA1ACC13ED}">
      <dgm:prSet phldrT="[Text]" custT="1"/>
      <dgm:spPr/>
      <dgm:t>
        <a:bodyPr/>
        <a:lstStyle/>
        <a:p>
          <a:r>
            <a:rPr lang="en-US" sz="2000" dirty="0"/>
            <a:t>Symptoms: headache, diplopia and </a:t>
          </a:r>
          <a:r>
            <a:rPr lang="en-US" sz="2000" dirty="0" err="1"/>
            <a:t>proptosis</a:t>
          </a:r>
          <a:endParaRPr lang="en-US" sz="2000" dirty="0"/>
        </a:p>
      </dgm:t>
    </dgm:pt>
    <dgm:pt modelId="{7EEBA1B2-47FC-4921-9C83-CEF617BB18E6}" type="parTrans" cxnId="{21454B51-D9BC-439B-865F-8C42DA1D1B14}">
      <dgm:prSet/>
      <dgm:spPr/>
      <dgm:t>
        <a:bodyPr/>
        <a:lstStyle/>
        <a:p>
          <a:endParaRPr lang="en-US" sz="2400"/>
        </a:p>
      </dgm:t>
    </dgm:pt>
    <dgm:pt modelId="{ECE7E1E1-E2A4-4701-9F40-F7E6EBD0CB12}" type="sibTrans" cxnId="{21454B51-D9BC-439B-865F-8C42DA1D1B14}">
      <dgm:prSet/>
      <dgm:spPr/>
      <dgm:t>
        <a:bodyPr/>
        <a:lstStyle/>
        <a:p>
          <a:endParaRPr lang="en-US" sz="2400"/>
        </a:p>
      </dgm:t>
    </dgm:pt>
    <dgm:pt modelId="{909C961E-711E-492C-AC65-33BC66D9C3AE}">
      <dgm:prSet phldrT="[Text]" custT="1"/>
      <dgm:spPr/>
      <dgm:t>
        <a:bodyPr/>
        <a:lstStyle/>
        <a:p>
          <a:r>
            <a:rPr lang="en-US" sz="2000" dirty="0" err="1"/>
            <a:t>Ethmoidal</a:t>
          </a:r>
          <a:endParaRPr lang="en-US" sz="2000" dirty="0"/>
        </a:p>
      </dgm:t>
    </dgm:pt>
    <dgm:pt modelId="{CEB6DC95-114B-4A38-83A6-CB7B4EEBC3BB}" type="parTrans" cxnId="{190A0F36-0F69-484D-8CE7-32F61B5BD76E}">
      <dgm:prSet/>
      <dgm:spPr/>
      <dgm:t>
        <a:bodyPr/>
        <a:lstStyle/>
        <a:p>
          <a:endParaRPr lang="en-US" sz="2400"/>
        </a:p>
      </dgm:t>
    </dgm:pt>
    <dgm:pt modelId="{7308EE81-B1BD-4FB7-B40E-ED5020D9A09F}" type="sibTrans" cxnId="{190A0F36-0F69-484D-8CE7-32F61B5BD76E}">
      <dgm:prSet/>
      <dgm:spPr/>
      <dgm:t>
        <a:bodyPr/>
        <a:lstStyle/>
        <a:p>
          <a:endParaRPr lang="en-US" sz="2400"/>
        </a:p>
      </dgm:t>
    </dgm:pt>
    <dgm:pt modelId="{99095CF7-3E3E-4E3C-BED9-0C4350AB4CD6}">
      <dgm:prSet phldrT="[Text]" custT="1"/>
      <dgm:spPr/>
      <dgm:t>
        <a:bodyPr/>
        <a:lstStyle/>
        <a:p>
          <a:r>
            <a:rPr lang="en-US" sz="2000" dirty="0"/>
            <a:t>Expansion of the medial wall of the orbit, displacing the eyeball forward and laterally</a:t>
          </a:r>
        </a:p>
      </dgm:t>
    </dgm:pt>
    <dgm:pt modelId="{126F111B-A897-4EF9-A9AD-5AA86AF8B3FE}" type="parTrans" cxnId="{B0BEE865-427D-4231-8F51-A494E8064DA7}">
      <dgm:prSet/>
      <dgm:spPr/>
      <dgm:t>
        <a:bodyPr/>
        <a:lstStyle/>
        <a:p>
          <a:endParaRPr lang="en-US" sz="2400"/>
        </a:p>
      </dgm:t>
    </dgm:pt>
    <dgm:pt modelId="{259D5F24-E080-4C40-8FD2-91D64DB78E24}" type="sibTrans" cxnId="{B0BEE865-427D-4231-8F51-A494E8064DA7}">
      <dgm:prSet/>
      <dgm:spPr/>
      <dgm:t>
        <a:bodyPr/>
        <a:lstStyle/>
        <a:p>
          <a:endParaRPr lang="en-US" sz="2400"/>
        </a:p>
      </dgm:t>
    </dgm:pt>
    <dgm:pt modelId="{CDA4167F-F5C1-4B00-9733-4AC77BD75640}">
      <dgm:prSet custT="1"/>
      <dgm:spPr/>
      <dgm:t>
        <a:bodyPr/>
        <a:lstStyle/>
        <a:p>
          <a:r>
            <a:rPr lang="en-US" sz="2000" dirty="0"/>
            <a:t>Cystic swelling in </a:t>
          </a:r>
          <a:r>
            <a:rPr lang="en-US" sz="2000" dirty="0" err="1"/>
            <a:t>superiomedial</a:t>
          </a:r>
          <a:r>
            <a:rPr lang="en-US" sz="2000" dirty="0"/>
            <a:t> quadrant of orbit</a:t>
          </a:r>
        </a:p>
      </dgm:t>
    </dgm:pt>
    <dgm:pt modelId="{EEB4AD03-5F03-44E4-9EDE-D7B8AD118846}" type="parTrans" cxnId="{5DED872A-6C31-44BA-98AC-F9A89A6BA0FE}">
      <dgm:prSet/>
      <dgm:spPr/>
      <dgm:t>
        <a:bodyPr/>
        <a:lstStyle/>
        <a:p>
          <a:endParaRPr lang="en-US" sz="2400"/>
        </a:p>
      </dgm:t>
    </dgm:pt>
    <dgm:pt modelId="{01EFDD76-6F9A-4E87-B5B2-6CD0FB8E3615}" type="sibTrans" cxnId="{5DED872A-6C31-44BA-98AC-F9A89A6BA0FE}">
      <dgm:prSet/>
      <dgm:spPr/>
      <dgm:t>
        <a:bodyPr/>
        <a:lstStyle/>
        <a:p>
          <a:endParaRPr lang="en-US" sz="2400"/>
        </a:p>
      </dgm:t>
    </dgm:pt>
    <dgm:pt modelId="{9A60FF57-421A-43C5-A720-FC2A0822F021}">
      <dgm:prSet custT="1"/>
      <dgm:spPr/>
      <dgm:t>
        <a:bodyPr/>
        <a:lstStyle/>
        <a:p>
          <a:r>
            <a:rPr lang="en-US" sz="2000" dirty="0" err="1"/>
            <a:t>Frontoethmoidectomy</a:t>
          </a:r>
          <a:r>
            <a:rPr lang="en-US" sz="2000" dirty="0"/>
            <a:t> with free drainage of frontal sinus</a:t>
          </a:r>
        </a:p>
      </dgm:t>
    </dgm:pt>
    <dgm:pt modelId="{B9B8A19A-FDED-4335-A730-8A59685CEA52}" type="parTrans" cxnId="{D7824365-5CB5-4613-B149-9440AA6EA65E}">
      <dgm:prSet/>
      <dgm:spPr/>
      <dgm:t>
        <a:bodyPr/>
        <a:lstStyle/>
        <a:p>
          <a:endParaRPr lang="en-US" sz="2400"/>
        </a:p>
      </dgm:t>
    </dgm:pt>
    <dgm:pt modelId="{67C4E613-2A9F-40F1-8E54-D8A9235EADC8}" type="sibTrans" cxnId="{D7824365-5CB5-4613-B149-9440AA6EA65E}">
      <dgm:prSet/>
      <dgm:spPr/>
      <dgm:t>
        <a:bodyPr/>
        <a:lstStyle/>
        <a:p>
          <a:endParaRPr lang="en-US" sz="2400"/>
        </a:p>
      </dgm:t>
    </dgm:pt>
    <dgm:pt modelId="{02AABA02-D261-4E3D-8AC0-D4341DE82530}">
      <dgm:prSet phldrT="[Text]" custT="1"/>
      <dgm:spPr/>
      <dgm:t>
        <a:bodyPr/>
        <a:lstStyle/>
        <a:p>
          <a:r>
            <a:rPr lang="en-US" sz="2000" dirty="0"/>
            <a:t>Drained by an intranasal operation</a:t>
          </a:r>
        </a:p>
      </dgm:t>
    </dgm:pt>
    <dgm:pt modelId="{E69C2F2A-D93C-4C4F-BA65-5EEE70C9609E}" type="parTrans" cxnId="{F77412D3-8A95-4B6A-A2F4-CC7868A65EEB}">
      <dgm:prSet/>
      <dgm:spPr/>
      <dgm:t>
        <a:bodyPr/>
        <a:lstStyle/>
        <a:p>
          <a:endParaRPr lang="en-US" sz="2400"/>
        </a:p>
      </dgm:t>
    </dgm:pt>
    <dgm:pt modelId="{47295E5A-71FD-4574-AA5D-44676F4F123E}" type="sibTrans" cxnId="{F77412D3-8A95-4B6A-A2F4-CC7868A65EEB}">
      <dgm:prSet/>
      <dgm:spPr/>
      <dgm:t>
        <a:bodyPr/>
        <a:lstStyle/>
        <a:p>
          <a:endParaRPr lang="en-US" sz="2400"/>
        </a:p>
      </dgm:t>
    </dgm:pt>
    <dgm:pt modelId="{A3395B8E-6A6D-43DC-BC2D-578DCB2A2297}" type="pres">
      <dgm:prSet presAssocID="{4EBB2FC5-B0C5-41C5-98BB-D17AE210CF88}" presName="Name0" presStyleCnt="0">
        <dgm:presLayoutVars>
          <dgm:dir/>
          <dgm:animLvl val="lvl"/>
          <dgm:resizeHandles val="exact"/>
        </dgm:presLayoutVars>
      </dgm:prSet>
      <dgm:spPr/>
    </dgm:pt>
    <dgm:pt modelId="{1B94C21B-0582-4B82-8359-33DFA02B72A5}" type="pres">
      <dgm:prSet presAssocID="{8E192728-C782-4996-8448-076CC599C597}" presName="composite" presStyleCnt="0"/>
      <dgm:spPr/>
    </dgm:pt>
    <dgm:pt modelId="{F29C40D3-64B2-41A4-ACA9-1F12FFBC2E14}" type="pres">
      <dgm:prSet presAssocID="{8E192728-C782-4996-8448-076CC599C59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572BF31-55F7-49F8-9952-0E3320D34499}" type="pres">
      <dgm:prSet presAssocID="{8E192728-C782-4996-8448-076CC599C597}" presName="desTx" presStyleLbl="alignAccFollowNode1" presStyleIdx="0" presStyleCnt="2">
        <dgm:presLayoutVars>
          <dgm:bulletEnabled val="1"/>
        </dgm:presLayoutVars>
      </dgm:prSet>
      <dgm:spPr/>
    </dgm:pt>
    <dgm:pt modelId="{6BD4ADB9-CD0B-491A-B3B4-CC2CEB2A1795}" type="pres">
      <dgm:prSet presAssocID="{F0F25345-F42D-47BE-9DDB-612A8731AC6A}" presName="space" presStyleCnt="0"/>
      <dgm:spPr/>
    </dgm:pt>
    <dgm:pt modelId="{88DC3F09-B9BC-4D22-B821-740245FF02F7}" type="pres">
      <dgm:prSet presAssocID="{909C961E-711E-492C-AC65-33BC66D9C3AE}" presName="composite" presStyleCnt="0"/>
      <dgm:spPr/>
    </dgm:pt>
    <dgm:pt modelId="{3599A01B-59B9-46A1-AD02-202DE014BC78}" type="pres">
      <dgm:prSet presAssocID="{909C961E-711E-492C-AC65-33BC66D9C3AE}" presName="parTx" presStyleLbl="alignNode1" presStyleIdx="1" presStyleCnt="2" custLinFactNeighborX="375" custLinFactNeighborY="-1444">
        <dgm:presLayoutVars>
          <dgm:chMax val="0"/>
          <dgm:chPref val="0"/>
          <dgm:bulletEnabled val="1"/>
        </dgm:presLayoutVars>
      </dgm:prSet>
      <dgm:spPr/>
    </dgm:pt>
    <dgm:pt modelId="{77BC2F2F-E313-45CE-BA06-84274596AC6B}" type="pres">
      <dgm:prSet presAssocID="{909C961E-711E-492C-AC65-33BC66D9C3A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4C8190A-0FBA-4C40-92C9-260CEBF772A9}" type="presOf" srcId="{909C961E-711E-492C-AC65-33BC66D9C3AE}" destId="{3599A01B-59B9-46A1-AD02-202DE014BC78}" srcOrd="0" destOrd="0" presId="urn:microsoft.com/office/officeart/2005/8/layout/hList1"/>
    <dgm:cxn modelId="{C29D331A-229E-4F43-AF47-2B89C5365BE6}" type="presOf" srcId="{CDA4167F-F5C1-4B00-9733-4AC77BD75640}" destId="{1572BF31-55F7-49F8-9952-0E3320D34499}" srcOrd="0" destOrd="1" presId="urn:microsoft.com/office/officeart/2005/8/layout/hList1"/>
    <dgm:cxn modelId="{5DED872A-6C31-44BA-98AC-F9A89A6BA0FE}" srcId="{8E192728-C782-4996-8448-076CC599C597}" destId="{CDA4167F-F5C1-4B00-9733-4AC77BD75640}" srcOrd="1" destOrd="0" parTransId="{EEB4AD03-5F03-44E4-9EDE-D7B8AD118846}" sibTransId="{01EFDD76-6F9A-4E87-B5B2-6CD0FB8E3615}"/>
    <dgm:cxn modelId="{A8F18B2E-7CAC-4699-9C42-0E90BD61C1B3}" type="presOf" srcId="{02AABA02-D261-4E3D-8AC0-D4341DE82530}" destId="{77BC2F2F-E313-45CE-BA06-84274596AC6B}" srcOrd="0" destOrd="1" presId="urn:microsoft.com/office/officeart/2005/8/layout/hList1"/>
    <dgm:cxn modelId="{190A0F36-0F69-484D-8CE7-32F61B5BD76E}" srcId="{4EBB2FC5-B0C5-41C5-98BB-D17AE210CF88}" destId="{909C961E-711E-492C-AC65-33BC66D9C3AE}" srcOrd="1" destOrd="0" parTransId="{CEB6DC95-114B-4A38-83A6-CB7B4EEBC3BB}" sibTransId="{7308EE81-B1BD-4FB7-B40E-ED5020D9A09F}"/>
    <dgm:cxn modelId="{21454B51-D9BC-439B-865F-8C42DA1D1B14}" srcId="{8E192728-C782-4996-8448-076CC599C597}" destId="{D99ECCA9-B1E9-4C46-8EEE-7AEA1ACC13ED}" srcOrd="0" destOrd="0" parTransId="{7EEBA1B2-47FC-4921-9C83-CEF617BB18E6}" sibTransId="{ECE7E1E1-E2A4-4701-9F40-F7E6EBD0CB12}"/>
    <dgm:cxn modelId="{D7824365-5CB5-4613-B149-9440AA6EA65E}" srcId="{8E192728-C782-4996-8448-076CC599C597}" destId="{9A60FF57-421A-43C5-A720-FC2A0822F021}" srcOrd="2" destOrd="0" parTransId="{B9B8A19A-FDED-4335-A730-8A59685CEA52}" sibTransId="{67C4E613-2A9F-40F1-8E54-D8A9235EADC8}"/>
    <dgm:cxn modelId="{B0BEE865-427D-4231-8F51-A494E8064DA7}" srcId="{909C961E-711E-492C-AC65-33BC66D9C3AE}" destId="{99095CF7-3E3E-4E3C-BED9-0C4350AB4CD6}" srcOrd="0" destOrd="0" parTransId="{126F111B-A897-4EF9-A9AD-5AA86AF8B3FE}" sibTransId="{259D5F24-E080-4C40-8FD2-91D64DB78E24}"/>
    <dgm:cxn modelId="{4F7B2973-1F04-468A-BF4E-F69EECD7507D}" type="presOf" srcId="{99095CF7-3E3E-4E3C-BED9-0C4350AB4CD6}" destId="{77BC2F2F-E313-45CE-BA06-84274596AC6B}" srcOrd="0" destOrd="0" presId="urn:microsoft.com/office/officeart/2005/8/layout/hList1"/>
    <dgm:cxn modelId="{5CC54784-234C-4F24-9BA6-981A972AAA11}" type="presOf" srcId="{4EBB2FC5-B0C5-41C5-98BB-D17AE210CF88}" destId="{A3395B8E-6A6D-43DC-BC2D-578DCB2A2297}" srcOrd="0" destOrd="0" presId="urn:microsoft.com/office/officeart/2005/8/layout/hList1"/>
    <dgm:cxn modelId="{4AC530B8-CE41-4E24-A919-9A5327CC4568}" type="presOf" srcId="{D99ECCA9-B1E9-4C46-8EEE-7AEA1ACC13ED}" destId="{1572BF31-55F7-49F8-9952-0E3320D34499}" srcOrd="0" destOrd="0" presId="urn:microsoft.com/office/officeart/2005/8/layout/hList1"/>
    <dgm:cxn modelId="{2066C0BC-2B5C-4489-B137-5EC248A78AB5}" type="presOf" srcId="{9A60FF57-421A-43C5-A720-FC2A0822F021}" destId="{1572BF31-55F7-49F8-9952-0E3320D34499}" srcOrd="0" destOrd="2" presId="urn:microsoft.com/office/officeart/2005/8/layout/hList1"/>
    <dgm:cxn modelId="{461628C3-D2B4-4993-A4ED-8106E8751D87}" type="presOf" srcId="{8E192728-C782-4996-8448-076CC599C597}" destId="{F29C40D3-64B2-41A4-ACA9-1F12FFBC2E14}" srcOrd="0" destOrd="0" presId="urn:microsoft.com/office/officeart/2005/8/layout/hList1"/>
    <dgm:cxn modelId="{3C7D06C9-09B8-4706-9450-5A4CD50ADC50}" srcId="{4EBB2FC5-B0C5-41C5-98BB-D17AE210CF88}" destId="{8E192728-C782-4996-8448-076CC599C597}" srcOrd="0" destOrd="0" parTransId="{5CA450DD-65AE-4825-AFC4-FC6317454289}" sibTransId="{F0F25345-F42D-47BE-9DDB-612A8731AC6A}"/>
    <dgm:cxn modelId="{F77412D3-8A95-4B6A-A2F4-CC7868A65EEB}" srcId="{909C961E-711E-492C-AC65-33BC66D9C3AE}" destId="{02AABA02-D261-4E3D-8AC0-D4341DE82530}" srcOrd="1" destOrd="0" parTransId="{E69C2F2A-D93C-4C4F-BA65-5EEE70C9609E}" sibTransId="{47295E5A-71FD-4574-AA5D-44676F4F123E}"/>
    <dgm:cxn modelId="{0A93FFAC-0AD4-4270-A58A-E77B6C19C501}" type="presParOf" srcId="{A3395B8E-6A6D-43DC-BC2D-578DCB2A2297}" destId="{1B94C21B-0582-4B82-8359-33DFA02B72A5}" srcOrd="0" destOrd="0" presId="urn:microsoft.com/office/officeart/2005/8/layout/hList1"/>
    <dgm:cxn modelId="{47E68CD8-06A0-4F31-A2DF-88CE1ED87416}" type="presParOf" srcId="{1B94C21B-0582-4B82-8359-33DFA02B72A5}" destId="{F29C40D3-64B2-41A4-ACA9-1F12FFBC2E14}" srcOrd="0" destOrd="0" presId="urn:microsoft.com/office/officeart/2005/8/layout/hList1"/>
    <dgm:cxn modelId="{E2E05A36-2196-4748-8D1C-6D038D9930EC}" type="presParOf" srcId="{1B94C21B-0582-4B82-8359-33DFA02B72A5}" destId="{1572BF31-55F7-49F8-9952-0E3320D34499}" srcOrd="1" destOrd="0" presId="urn:microsoft.com/office/officeart/2005/8/layout/hList1"/>
    <dgm:cxn modelId="{262F6C43-A6EA-47AA-A8EA-23598B819E31}" type="presParOf" srcId="{A3395B8E-6A6D-43DC-BC2D-578DCB2A2297}" destId="{6BD4ADB9-CD0B-491A-B3B4-CC2CEB2A1795}" srcOrd="1" destOrd="0" presId="urn:microsoft.com/office/officeart/2005/8/layout/hList1"/>
    <dgm:cxn modelId="{B2F520FE-E65C-4AC9-8C71-A83B66ED30B3}" type="presParOf" srcId="{A3395B8E-6A6D-43DC-BC2D-578DCB2A2297}" destId="{88DC3F09-B9BC-4D22-B821-740245FF02F7}" srcOrd="2" destOrd="0" presId="urn:microsoft.com/office/officeart/2005/8/layout/hList1"/>
    <dgm:cxn modelId="{10FFDDCD-26F3-4EE6-B8A2-16241F50DE7B}" type="presParOf" srcId="{88DC3F09-B9BC-4D22-B821-740245FF02F7}" destId="{3599A01B-59B9-46A1-AD02-202DE014BC78}" srcOrd="0" destOrd="0" presId="urn:microsoft.com/office/officeart/2005/8/layout/hList1"/>
    <dgm:cxn modelId="{A550412E-566E-4BE9-ADF7-E7618770883A}" type="presParOf" srcId="{88DC3F09-B9BC-4D22-B821-740245FF02F7}" destId="{77BC2F2F-E313-45CE-BA06-84274596AC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D7C5E1B-A729-4E10-8A6E-8238B8B51276}" type="doc">
      <dgm:prSet loTypeId="urn:microsoft.com/office/officeart/2005/8/layout/hList1" loCatId="list" qsTypeId="urn:microsoft.com/office/officeart/2005/8/quickstyle/simple1#77" qsCatId="simple" csTypeId="urn:microsoft.com/office/officeart/2005/8/colors/accent1_2#60" csCatId="accent1" phldr="1"/>
      <dgm:spPr/>
      <dgm:t>
        <a:bodyPr/>
        <a:lstStyle/>
        <a:p>
          <a:endParaRPr lang="en-US"/>
        </a:p>
      </dgm:t>
    </dgm:pt>
    <dgm:pt modelId="{F194A4FF-CB86-4881-BF7D-9FB417C923E1}">
      <dgm:prSet phldrT="[Text]"/>
      <dgm:spPr/>
      <dgm:t>
        <a:bodyPr/>
        <a:lstStyle/>
        <a:p>
          <a:r>
            <a:rPr lang="en-US" dirty="0"/>
            <a:t>Maxillary</a:t>
          </a:r>
        </a:p>
      </dgm:t>
    </dgm:pt>
    <dgm:pt modelId="{43E6B4CD-9799-463C-A994-F5FE30ECB652}" type="parTrans" cxnId="{E3AB1651-6EBB-4542-AC07-8B0507085EDA}">
      <dgm:prSet/>
      <dgm:spPr/>
      <dgm:t>
        <a:bodyPr/>
        <a:lstStyle/>
        <a:p>
          <a:endParaRPr lang="en-US"/>
        </a:p>
      </dgm:t>
    </dgm:pt>
    <dgm:pt modelId="{18891BC9-0F51-453E-B154-B4E019B94FAE}" type="sibTrans" cxnId="{E3AB1651-6EBB-4542-AC07-8B0507085EDA}">
      <dgm:prSet/>
      <dgm:spPr/>
      <dgm:t>
        <a:bodyPr/>
        <a:lstStyle/>
        <a:p>
          <a:endParaRPr lang="en-US"/>
        </a:p>
      </dgm:t>
    </dgm:pt>
    <dgm:pt modelId="{2DFE9F95-25D6-4507-B5E3-ED9A8EDC79AE}">
      <dgm:prSet phldrT="[Text]"/>
      <dgm:spPr/>
      <dgm:t>
        <a:bodyPr/>
        <a:lstStyle/>
        <a:p>
          <a:r>
            <a:rPr lang="en-US" dirty="0"/>
            <a:t>Complication of chronic sinus inflammation </a:t>
          </a:r>
        </a:p>
      </dgm:t>
    </dgm:pt>
    <dgm:pt modelId="{7A7267C0-1D73-46DD-BD05-91C8EA9DC07A}" type="parTrans" cxnId="{3B407F93-1C28-4268-BE48-58B6B15F7ADD}">
      <dgm:prSet/>
      <dgm:spPr/>
      <dgm:t>
        <a:bodyPr/>
        <a:lstStyle/>
        <a:p>
          <a:endParaRPr lang="en-US"/>
        </a:p>
      </dgm:t>
    </dgm:pt>
    <dgm:pt modelId="{6D34DB04-36BD-4A79-8FC9-BE633C0D961A}" type="sibTrans" cxnId="{3B407F93-1C28-4268-BE48-58B6B15F7ADD}">
      <dgm:prSet/>
      <dgm:spPr/>
      <dgm:t>
        <a:bodyPr/>
        <a:lstStyle/>
        <a:p>
          <a:endParaRPr lang="en-US"/>
        </a:p>
      </dgm:t>
    </dgm:pt>
    <dgm:pt modelId="{C7E208CC-B03E-4BEC-867F-946107034063}">
      <dgm:prSet phldrT="[Text]"/>
      <dgm:spPr/>
      <dgm:t>
        <a:bodyPr/>
        <a:lstStyle/>
        <a:p>
          <a:r>
            <a:rPr lang="en-US" dirty="0"/>
            <a:t>Sphenoidal</a:t>
          </a:r>
        </a:p>
      </dgm:t>
    </dgm:pt>
    <dgm:pt modelId="{B92A1436-1BCF-4148-A693-3FB42254EB3E}" type="parTrans" cxnId="{50C43938-943D-4C58-80AE-54F05C547989}">
      <dgm:prSet/>
      <dgm:spPr/>
      <dgm:t>
        <a:bodyPr/>
        <a:lstStyle/>
        <a:p>
          <a:endParaRPr lang="en-US"/>
        </a:p>
      </dgm:t>
    </dgm:pt>
    <dgm:pt modelId="{A41C80C5-1600-4F93-9555-4C2291F465CB}" type="sibTrans" cxnId="{50C43938-943D-4C58-80AE-54F05C547989}">
      <dgm:prSet/>
      <dgm:spPr/>
      <dgm:t>
        <a:bodyPr/>
        <a:lstStyle/>
        <a:p>
          <a:endParaRPr lang="en-US"/>
        </a:p>
      </dgm:t>
    </dgm:pt>
    <dgm:pt modelId="{2E3BBABB-CD56-4CEE-80AF-785CB1332220}">
      <dgm:prSet phldrT="[Text]"/>
      <dgm:spPr/>
      <dgm:t>
        <a:bodyPr/>
        <a:lstStyle/>
        <a:p>
          <a:r>
            <a:rPr lang="en-US" dirty="0"/>
            <a:t>Superior orbital fissure syndrome or orbital apex syndrome</a:t>
          </a:r>
        </a:p>
      </dgm:t>
    </dgm:pt>
    <dgm:pt modelId="{987E9ED3-EB7F-48CF-84E8-0B42E1875E2A}" type="parTrans" cxnId="{69A9DE7F-0748-4863-BFD3-87E30EB646EE}">
      <dgm:prSet/>
      <dgm:spPr/>
      <dgm:t>
        <a:bodyPr/>
        <a:lstStyle/>
        <a:p>
          <a:endParaRPr lang="en-US"/>
        </a:p>
      </dgm:t>
    </dgm:pt>
    <dgm:pt modelId="{6EEF2003-8A3F-4444-AFAC-FD255407C4F3}" type="sibTrans" cxnId="{69A9DE7F-0748-4863-BFD3-87E30EB646EE}">
      <dgm:prSet/>
      <dgm:spPr/>
      <dgm:t>
        <a:bodyPr/>
        <a:lstStyle/>
        <a:p>
          <a:endParaRPr lang="en-US"/>
        </a:p>
      </dgm:t>
    </dgm:pt>
    <dgm:pt modelId="{C6D0A84B-59D0-408E-9D6C-0BC2C107AD8E}">
      <dgm:prSet/>
      <dgm:spPr/>
      <dgm:t>
        <a:bodyPr/>
        <a:lstStyle/>
        <a:p>
          <a:r>
            <a:rPr lang="en-US" dirty="0"/>
            <a:t>Sinus fills with mucus and its bony walls get expanded</a:t>
          </a:r>
        </a:p>
      </dgm:t>
    </dgm:pt>
    <dgm:pt modelId="{32B05680-3699-4485-8A5F-33C6A209F4EC}" type="parTrans" cxnId="{8713450A-8AEF-4433-9087-A6958C24E911}">
      <dgm:prSet/>
      <dgm:spPr/>
      <dgm:t>
        <a:bodyPr/>
        <a:lstStyle/>
        <a:p>
          <a:endParaRPr lang="en-US"/>
        </a:p>
      </dgm:t>
    </dgm:pt>
    <dgm:pt modelId="{0669BC75-0BFE-4A15-A0D0-B347D3ACEC9C}" type="sibTrans" cxnId="{8713450A-8AEF-4433-9087-A6958C24E911}">
      <dgm:prSet/>
      <dgm:spPr/>
      <dgm:t>
        <a:bodyPr/>
        <a:lstStyle/>
        <a:p>
          <a:endParaRPr lang="en-US"/>
        </a:p>
      </dgm:t>
    </dgm:pt>
    <dgm:pt modelId="{F71D0024-A508-4B6A-ADC1-3EE29C4FB05A}">
      <dgm:prSet/>
      <dgm:spPr/>
      <dgm:t>
        <a:bodyPr/>
        <a:lstStyle/>
        <a:p>
          <a:r>
            <a:rPr lang="en-US" dirty="0"/>
            <a:t>Treatment is external ethmoidectomy with sphenoidotomy</a:t>
          </a:r>
        </a:p>
      </dgm:t>
    </dgm:pt>
    <dgm:pt modelId="{9DE2279D-9AF5-43B5-82DC-8C655A612418}" type="parTrans" cxnId="{239699BE-AAB6-4939-AE9E-6AD246108C44}">
      <dgm:prSet/>
      <dgm:spPr/>
      <dgm:t>
        <a:bodyPr/>
        <a:lstStyle/>
        <a:p>
          <a:endParaRPr lang="en-US"/>
        </a:p>
      </dgm:t>
    </dgm:pt>
    <dgm:pt modelId="{E2571E31-CC3B-4A30-9F78-B7EF49253900}" type="sibTrans" cxnId="{239699BE-AAB6-4939-AE9E-6AD246108C44}">
      <dgm:prSet/>
      <dgm:spPr/>
      <dgm:t>
        <a:bodyPr/>
        <a:lstStyle/>
        <a:p>
          <a:endParaRPr lang="en-US"/>
        </a:p>
      </dgm:t>
    </dgm:pt>
    <dgm:pt modelId="{C16F3754-2F4E-4C24-9EE3-8F22AAC8176F}" type="pres">
      <dgm:prSet presAssocID="{ED7C5E1B-A729-4E10-8A6E-8238B8B51276}" presName="Name0" presStyleCnt="0">
        <dgm:presLayoutVars>
          <dgm:dir/>
          <dgm:animLvl val="lvl"/>
          <dgm:resizeHandles val="exact"/>
        </dgm:presLayoutVars>
      </dgm:prSet>
      <dgm:spPr/>
    </dgm:pt>
    <dgm:pt modelId="{426B7BDD-7A8C-4E25-8C66-25D23C0394A8}" type="pres">
      <dgm:prSet presAssocID="{F194A4FF-CB86-4881-BF7D-9FB417C923E1}" presName="composite" presStyleCnt="0"/>
      <dgm:spPr/>
    </dgm:pt>
    <dgm:pt modelId="{8B036B00-456C-4BBF-921A-C2CA1717D772}" type="pres">
      <dgm:prSet presAssocID="{F194A4FF-CB86-4881-BF7D-9FB417C923E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3AC5B39-4C47-4195-A71F-355127265D26}" type="pres">
      <dgm:prSet presAssocID="{F194A4FF-CB86-4881-BF7D-9FB417C923E1}" presName="desTx" presStyleLbl="alignAccFollowNode1" presStyleIdx="0" presStyleCnt="2">
        <dgm:presLayoutVars>
          <dgm:bulletEnabled val="1"/>
        </dgm:presLayoutVars>
      </dgm:prSet>
      <dgm:spPr/>
    </dgm:pt>
    <dgm:pt modelId="{85B42982-9D38-471E-8556-38691F3CAB1C}" type="pres">
      <dgm:prSet presAssocID="{18891BC9-0F51-453E-B154-B4E019B94FAE}" presName="space" presStyleCnt="0"/>
      <dgm:spPr/>
    </dgm:pt>
    <dgm:pt modelId="{A1906BA5-AB6B-4403-9AF4-9B36DDEC9DEB}" type="pres">
      <dgm:prSet presAssocID="{C7E208CC-B03E-4BEC-867F-946107034063}" presName="composite" presStyleCnt="0"/>
      <dgm:spPr/>
    </dgm:pt>
    <dgm:pt modelId="{35A5DC3E-8870-4DC2-88A1-F0761C8154B7}" type="pres">
      <dgm:prSet presAssocID="{C7E208CC-B03E-4BEC-867F-94610703406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1E4BCDE-BD81-4A2F-ABD0-29F1E71AFCA6}" type="pres">
      <dgm:prSet presAssocID="{C7E208CC-B03E-4BEC-867F-94610703406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BC06001-0CAA-4FEF-B136-EF15DB37A2F1}" type="presOf" srcId="{C6D0A84B-59D0-408E-9D6C-0BC2C107AD8E}" destId="{73AC5B39-4C47-4195-A71F-355127265D26}" srcOrd="0" destOrd="1" presId="urn:microsoft.com/office/officeart/2005/8/layout/hList1"/>
    <dgm:cxn modelId="{8713450A-8AEF-4433-9087-A6958C24E911}" srcId="{F194A4FF-CB86-4881-BF7D-9FB417C923E1}" destId="{C6D0A84B-59D0-408E-9D6C-0BC2C107AD8E}" srcOrd="1" destOrd="0" parTransId="{32B05680-3699-4485-8A5F-33C6A209F4EC}" sibTransId="{0669BC75-0BFE-4A15-A0D0-B347D3ACEC9C}"/>
    <dgm:cxn modelId="{389FFE18-5E96-4F24-8742-B6ACC2628A8C}" type="presOf" srcId="{C7E208CC-B03E-4BEC-867F-946107034063}" destId="{35A5DC3E-8870-4DC2-88A1-F0761C8154B7}" srcOrd="0" destOrd="0" presId="urn:microsoft.com/office/officeart/2005/8/layout/hList1"/>
    <dgm:cxn modelId="{50C43938-943D-4C58-80AE-54F05C547989}" srcId="{ED7C5E1B-A729-4E10-8A6E-8238B8B51276}" destId="{C7E208CC-B03E-4BEC-867F-946107034063}" srcOrd="1" destOrd="0" parTransId="{B92A1436-1BCF-4148-A693-3FB42254EB3E}" sibTransId="{A41C80C5-1600-4F93-9555-4C2291F465CB}"/>
    <dgm:cxn modelId="{E3AB1651-6EBB-4542-AC07-8B0507085EDA}" srcId="{ED7C5E1B-A729-4E10-8A6E-8238B8B51276}" destId="{F194A4FF-CB86-4881-BF7D-9FB417C923E1}" srcOrd="0" destOrd="0" parTransId="{43E6B4CD-9799-463C-A994-F5FE30ECB652}" sibTransId="{18891BC9-0F51-453E-B154-B4E019B94FAE}"/>
    <dgm:cxn modelId="{6B8AEE66-CB21-4A62-B28B-90CFCF4B067F}" type="presOf" srcId="{2E3BBABB-CD56-4CEE-80AF-785CB1332220}" destId="{91E4BCDE-BD81-4A2F-ABD0-29F1E71AFCA6}" srcOrd="0" destOrd="0" presId="urn:microsoft.com/office/officeart/2005/8/layout/hList1"/>
    <dgm:cxn modelId="{69A9DE7F-0748-4863-BFD3-87E30EB646EE}" srcId="{C7E208CC-B03E-4BEC-867F-946107034063}" destId="{2E3BBABB-CD56-4CEE-80AF-785CB1332220}" srcOrd="0" destOrd="0" parTransId="{987E9ED3-EB7F-48CF-84E8-0B42E1875E2A}" sibTransId="{6EEF2003-8A3F-4444-AFAC-FD255407C4F3}"/>
    <dgm:cxn modelId="{3B407F93-1C28-4268-BE48-58B6B15F7ADD}" srcId="{F194A4FF-CB86-4881-BF7D-9FB417C923E1}" destId="{2DFE9F95-25D6-4507-B5E3-ED9A8EDC79AE}" srcOrd="0" destOrd="0" parTransId="{7A7267C0-1D73-46DD-BD05-91C8EA9DC07A}" sibTransId="{6D34DB04-36BD-4A79-8FC9-BE633C0D961A}"/>
    <dgm:cxn modelId="{DEC6FE9E-4C0C-49F7-9289-CB2A00F1D127}" type="presOf" srcId="{ED7C5E1B-A729-4E10-8A6E-8238B8B51276}" destId="{C16F3754-2F4E-4C24-9EE3-8F22AAC8176F}" srcOrd="0" destOrd="0" presId="urn:microsoft.com/office/officeart/2005/8/layout/hList1"/>
    <dgm:cxn modelId="{9890C1A4-949D-405B-823E-2A9B1EE79102}" type="presOf" srcId="{F194A4FF-CB86-4881-BF7D-9FB417C923E1}" destId="{8B036B00-456C-4BBF-921A-C2CA1717D772}" srcOrd="0" destOrd="0" presId="urn:microsoft.com/office/officeart/2005/8/layout/hList1"/>
    <dgm:cxn modelId="{239699BE-AAB6-4939-AE9E-6AD246108C44}" srcId="{C7E208CC-B03E-4BEC-867F-946107034063}" destId="{F71D0024-A508-4B6A-ADC1-3EE29C4FB05A}" srcOrd="1" destOrd="0" parTransId="{9DE2279D-9AF5-43B5-82DC-8C655A612418}" sibTransId="{E2571E31-CC3B-4A30-9F78-B7EF49253900}"/>
    <dgm:cxn modelId="{6AB046EA-B925-453D-A5E7-C5E34ED20018}" type="presOf" srcId="{2DFE9F95-25D6-4507-B5E3-ED9A8EDC79AE}" destId="{73AC5B39-4C47-4195-A71F-355127265D26}" srcOrd="0" destOrd="0" presId="urn:microsoft.com/office/officeart/2005/8/layout/hList1"/>
    <dgm:cxn modelId="{2313A8EF-410A-4D1B-8452-486867A575E5}" type="presOf" srcId="{F71D0024-A508-4B6A-ADC1-3EE29C4FB05A}" destId="{91E4BCDE-BD81-4A2F-ABD0-29F1E71AFCA6}" srcOrd="0" destOrd="1" presId="urn:microsoft.com/office/officeart/2005/8/layout/hList1"/>
    <dgm:cxn modelId="{A708F647-7A88-41E0-8239-7EDD4B8C2841}" type="presParOf" srcId="{C16F3754-2F4E-4C24-9EE3-8F22AAC8176F}" destId="{426B7BDD-7A8C-4E25-8C66-25D23C0394A8}" srcOrd="0" destOrd="0" presId="urn:microsoft.com/office/officeart/2005/8/layout/hList1"/>
    <dgm:cxn modelId="{6A20D667-A843-427A-8945-E7B9F98AAC91}" type="presParOf" srcId="{426B7BDD-7A8C-4E25-8C66-25D23C0394A8}" destId="{8B036B00-456C-4BBF-921A-C2CA1717D772}" srcOrd="0" destOrd="0" presId="urn:microsoft.com/office/officeart/2005/8/layout/hList1"/>
    <dgm:cxn modelId="{CEC46E89-312C-4F2B-9059-2D9BDC92FC33}" type="presParOf" srcId="{426B7BDD-7A8C-4E25-8C66-25D23C0394A8}" destId="{73AC5B39-4C47-4195-A71F-355127265D26}" srcOrd="1" destOrd="0" presId="urn:microsoft.com/office/officeart/2005/8/layout/hList1"/>
    <dgm:cxn modelId="{00B00DBC-4239-4568-A604-F28465A5D205}" type="presParOf" srcId="{C16F3754-2F4E-4C24-9EE3-8F22AAC8176F}" destId="{85B42982-9D38-471E-8556-38691F3CAB1C}" srcOrd="1" destOrd="0" presId="urn:microsoft.com/office/officeart/2005/8/layout/hList1"/>
    <dgm:cxn modelId="{E7799016-2CCA-42B7-BF89-BF7BABE14979}" type="presParOf" srcId="{C16F3754-2F4E-4C24-9EE3-8F22AAC8176F}" destId="{A1906BA5-AB6B-4403-9AF4-9B36DDEC9DEB}" srcOrd="2" destOrd="0" presId="urn:microsoft.com/office/officeart/2005/8/layout/hList1"/>
    <dgm:cxn modelId="{441AEBB0-15C4-404D-B19D-ED7A5CB7EA6D}" type="presParOf" srcId="{A1906BA5-AB6B-4403-9AF4-9B36DDEC9DEB}" destId="{35A5DC3E-8870-4DC2-88A1-F0761C8154B7}" srcOrd="0" destOrd="0" presId="urn:microsoft.com/office/officeart/2005/8/layout/hList1"/>
    <dgm:cxn modelId="{AF2EDBD5-DEA8-47CD-B18A-2E0F22F23EA3}" type="presParOf" srcId="{A1906BA5-AB6B-4403-9AF4-9B36DDEC9DEB}" destId="{91E4BCDE-BD81-4A2F-ABD0-29F1E71AFC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C37E44-DE64-4578-A807-F8B8A8240D98}" type="doc">
      <dgm:prSet loTypeId="urn:microsoft.com/office/officeart/2005/8/layout/vList2#62" loCatId="list" qsTypeId="urn:microsoft.com/office/officeart/2005/8/quickstyle/simple1#78" qsCatId="simple" csTypeId="urn:microsoft.com/office/officeart/2005/8/colors/accent1_1#2" csCatId="accent1"/>
      <dgm:spPr/>
      <dgm:t>
        <a:bodyPr/>
        <a:lstStyle/>
        <a:p>
          <a:endParaRPr lang="en-US"/>
        </a:p>
      </dgm:t>
    </dgm:pt>
    <dgm:pt modelId="{F6DCC0C6-B6FD-490F-803A-8E7FC6DBCDE9}">
      <dgm:prSet custT="1"/>
      <dgm:spPr/>
      <dgm:t>
        <a:bodyPr/>
        <a:lstStyle/>
        <a:p>
          <a:pPr rtl="0"/>
          <a:r>
            <a:rPr lang="en-US" sz="2400" b="1" dirty="0"/>
            <a:t>Inflammatory </a:t>
          </a:r>
          <a:r>
            <a:rPr lang="en-US" sz="2400" b="1" dirty="0" err="1"/>
            <a:t>oedema</a:t>
          </a:r>
          <a:r>
            <a:rPr lang="en-US" sz="2400" b="1" dirty="0"/>
            <a:t> of lids: </a:t>
          </a:r>
          <a:r>
            <a:rPr lang="en-US" sz="2400" dirty="0"/>
            <a:t>It involves only </a:t>
          </a:r>
          <a:r>
            <a:rPr lang="en-US" sz="2400" dirty="0" err="1"/>
            <a:t>preseptal</a:t>
          </a:r>
          <a:r>
            <a:rPr lang="en-US" sz="2400" dirty="0"/>
            <a:t> space. Presents with lid swelling</a:t>
          </a:r>
        </a:p>
      </dgm:t>
    </dgm:pt>
    <dgm:pt modelId="{F1171FE6-DAB0-4303-A6BD-364D3DD054F8}" type="parTrans" cxnId="{DB797C42-3D11-4AAD-80D3-A389CDC34931}">
      <dgm:prSet/>
      <dgm:spPr/>
      <dgm:t>
        <a:bodyPr/>
        <a:lstStyle/>
        <a:p>
          <a:endParaRPr lang="en-US" sz="2400"/>
        </a:p>
      </dgm:t>
    </dgm:pt>
    <dgm:pt modelId="{3D18B2CB-F57D-46C9-8CE4-6616388A2A0A}" type="sibTrans" cxnId="{DB797C42-3D11-4AAD-80D3-A389CDC34931}">
      <dgm:prSet/>
      <dgm:spPr/>
      <dgm:t>
        <a:bodyPr/>
        <a:lstStyle/>
        <a:p>
          <a:endParaRPr lang="en-US" sz="2400"/>
        </a:p>
      </dgm:t>
    </dgm:pt>
    <dgm:pt modelId="{C9E02F3F-DCBA-45DF-AF44-7F6942F75197}">
      <dgm:prSet custT="1"/>
      <dgm:spPr/>
      <dgm:t>
        <a:bodyPr/>
        <a:lstStyle/>
        <a:p>
          <a:pPr rtl="0"/>
          <a:r>
            <a:rPr lang="en-US" sz="2400" b="1" dirty="0" err="1"/>
            <a:t>Subperiosteal</a:t>
          </a:r>
          <a:r>
            <a:rPr lang="en-US" sz="2400" b="1" dirty="0"/>
            <a:t> abscess</a:t>
          </a:r>
          <a:r>
            <a:rPr lang="en-US" sz="2400" dirty="0"/>
            <a:t>. Pus collects outside the bone under the </a:t>
          </a:r>
          <a:r>
            <a:rPr lang="en-US" sz="2400" dirty="0" err="1"/>
            <a:t>periosteum</a:t>
          </a:r>
          <a:r>
            <a:rPr lang="en-US" sz="2400" dirty="0"/>
            <a:t>. </a:t>
          </a:r>
        </a:p>
      </dgm:t>
    </dgm:pt>
    <dgm:pt modelId="{1993B51E-F90C-48DE-BC5A-82612767424E}" type="parTrans" cxnId="{1041CB9D-3DA4-477B-9454-CF02E3E2B136}">
      <dgm:prSet/>
      <dgm:spPr/>
      <dgm:t>
        <a:bodyPr/>
        <a:lstStyle/>
        <a:p>
          <a:endParaRPr lang="en-US" sz="2400"/>
        </a:p>
      </dgm:t>
    </dgm:pt>
    <dgm:pt modelId="{46C0AAEF-E215-49EB-B1AE-0E976E8F821C}" type="sibTrans" cxnId="{1041CB9D-3DA4-477B-9454-CF02E3E2B136}">
      <dgm:prSet/>
      <dgm:spPr/>
      <dgm:t>
        <a:bodyPr/>
        <a:lstStyle/>
        <a:p>
          <a:endParaRPr lang="en-US" sz="2400"/>
        </a:p>
      </dgm:t>
    </dgm:pt>
    <dgm:pt modelId="{4F4E70AC-9799-4C56-B2C8-4F19FECB7F73}" type="pres">
      <dgm:prSet presAssocID="{E6C37E44-DE64-4578-A807-F8B8A8240D98}" presName="linear" presStyleCnt="0">
        <dgm:presLayoutVars>
          <dgm:animLvl val="lvl"/>
          <dgm:resizeHandles val="exact"/>
        </dgm:presLayoutVars>
      </dgm:prSet>
      <dgm:spPr/>
    </dgm:pt>
    <dgm:pt modelId="{49D3F907-5616-49BC-801B-235E8567BEA6}" type="pres">
      <dgm:prSet presAssocID="{F6DCC0C6-B6FD-490F-803A-8E7FC6DBCD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B75534D-8F4F-4A86-B745-38A4B192E6F9}" type="pres">
      <dgm:prSet presAssocID="{3D18B2CB-F57D-46C9-8CE4-6616388A2A0A}" presName="spacer" presStyleCnt="0"/>
      <dgm:spPr/>
    </dgm:pt>
    <dgm:pt modelId="{F67B626F-5800-429C-AD0C-0DE63B851371}" type="pres">
      <dgm:prSet presAssocID="{C9E02F3F-DCBA-45DF-AF44-7F6942F7519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B797C42-3D11-4AAD-80D3-A389CDC34931}" srcId="{E6C37E44-DE64-4578-A807-F8B8A8240D98}" destId="{F6DCC0C6-B6FD-490F-803A-8E7FC6DBCDE9}" srcOrd="0" destOrd="0" parTransId="{F1171FE6-DAB0-4303-A6BD-364D3DD054F8}" sibTransId="{3D18B2CB-F57D-46C9-8CE4-6616388A2A0A}"/>
    <dgm:cxn modelId="{1041CB9D-3DA4-477B-9454-CF02E3E2B136}" srcId="{E6C37E44-DE64-4578-A807-F8B8A8240D98}" destId="{C9E02F3F-DCBA-45DF-AF44-7F6942F75197}" srcOrd="1" destOrd="0" parTransId="{1993B51E-F90C-48DE-BC5A-82612767424E}" sibTransId="{46C0AAEF-E215-49EB-B1AE-0E976E8F821C}"/>
    <dgm:cxn modelId="{43F6F6DE-025C-495C-A4FA-AD9A96C8EDAC}" type="presOf" srcId="{F6DCC0C6-B6FD-490F-803A-8E7FC6DBCDE9}" destId="{49D3F907-5616-49BC-801B-235E8567BEA6}" srcOrd="0" destOrd="0" presId="urn:microsoft.com/office/officeart/2005/8/layout/vList2#62"/>
    <dgm:cxn modelId="{C10927E2-358D-4882-BF93-66E69696DB4A}" type="presOf" srcId="{E6C37E44-DE64-4578-A807-F8B8A8240D98}" destId="{4F4E70AC-9799-4C56-B2C8-4F19FECB7F73}" srcOrd="0" destOrd="0" presId="urn:microsoft.com/office/officeart/2005/8/layout/vList2#62"/>
    <dgm:cxn modelId="{5B4343E5-821B-4D66-917F-EA651F0079A3}" type="presOf" srcId="{C9E02F3F-DCBA-45DF-AF44-7F6942F75197}" destId="{F67B626F-5800-429C-AD0C-0DE63B851371}" srcOrd="0" destOrd="0" presId="urn:microsoft.com/office/officeart/2005/8/layout/vList2#62"/>
    <dgm:cxn modelId="{9879E726-C6E2-450D-AD42-AB467E239207}" type="presParOf" srcId="{4F4E70AC-9799-4C56-B2C8-4F19FECB7F73}" destId="{49D3F907-5616-49BC-801B-235E8567BEA6}" srcOrd="0" destOrd="0" presId="urn:microsoft.com/office/officeart/2005/8/layout/vList2#62"/>
    <dgm:cxn modelId="{81D946B2-AD3A-44A3-B575-2E23FD97CC81}" type="presParOf" srcId="{4F4E70AC-9799-4C56-B2C8-4F19FECB7F73}" destId="{AB75534D-8F4F-4A86-B745-38A4B192E6F9}" srcOrd="1" destOrd="0" presId="urn:microsoft.com/office/officeart/2005/8/layout/vList2#62"/>
    <dgm:cxn modelId="{B877CB70-5DD0-41C8-8FB8-3C1E942821E0}" type="presParOf" srcId="{4F4E70AC-9799-4C56-B2C8-4F19FECB7F73}" destId="{F67B626F-5800-429C-AD0C-0DE63B851371}" srcOrd="2" destOrd="0" presId="urn:microsoft.com/office/officeart/2005/8/layout/vList2#6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5BA4FD5-C84E-4FB5-A9A8-B7C9E1AF51E6}" type="doc">
      <dgm:prSet loTypeId="urn:microsoft.com/office/officeart/2005/8/layout/vList2#63" loCatId="list" qsTypeId="urn:microsoft.com/office/officeart/2005/8/quickstyle/simple1#79" qsCatId="simple" csTypeId="urn:microsoft.com/office/officeart/2005/8/colors/accent1_1#3" csCatId="accent1" phldr="1"/>
      <dgm:spPr/>
      <dgm:t>
        <a:bodyPr/>
        <a:lstStyle/>
        <a:p>
          <a:endParaRPr lang="en-US"/>
        </a:p>
      </dgm:t>
    </dgm:pt>
    <dgm:pt modelId="{F530CB4D-1EC5-4C21-99C5-354552DE61F8}">
      <dgm:prSet custT="1"/>
      <dgm:spPr/>
      <dgm:t>
        <a:bodyPr/>
        <a:lstStyle/>
        <a:p>
          <a:pPr rtl="0"/>
          <a:r>
            <a:rPr lang="en-US" sz="2400" b="1" dirty="0"/>
            <a:t>Orbital abscess. </a:t>
          </a:r>
          <a:r>
            <a:rPr lang="en-US" sz="2400" dirty="0"/>
            <a:t>Clinical picture &gt; orbital cellulitis. Diagnosis CT scan or USG orbit. Treatment is </a:t>
          </a:r>
          <a:r>
            <a:rPr lang="en-US" sz="2400" dirty="0" err="1"/>
            <a:t>i.v.</a:t>
          </a:r>
          <a:r>
            <a:rPr lang="en-US" sz="2400" dirty="0"/>
            <a:t> antibiotics and drainage of the abscess and that of the sinus</a:t>
          </a:r>
        </a:p>
      </dgm:t>
    </dgm:pt>
    <dgm:pt modelId="{DBF8F4D2-7E03-4351-AD37-CC2F5395B917}" type="parTrans" cxnId="{483CB201-BFCF-4324-921C-8D5FF3400B46}">
      <dgm:prSet/>
      <dgm:spPr/>
      <dgm:t>
        <a:bodyPr/>
        <a:lstStyle/>
        <a:p>
          <a:endParaRPr lang="en-US" sz="2400"/>
        </a:p>
      </dgm:t>
    </dgm:pt>
    <dgm:pt modelId="{D7E7F4A4-68C8-4B7A-B87C-551A1129C020}" type="sibTrans" cxnId="{483CB201-BFCF-4324-921C-8D5FF3400B46}">
      <dgm:prSet/>
      <dgm:spPr/>
      <dgm:t>
        <a:bodyPr/>
        <a:lstStyle/>
        <a:p>
          <a:endParaRPr lang="en-US" sz="2400"/>
        </a:p>
      </dgm:t>
    </dgm:pt>
    <dgm:pt modelId="{C5F6D286-9304-44E3-8EC1-95A99E557ED8}" type="pres">
      <dgm:prSet presAssocID="{45BA4FD5-C84E-4FB5-A9A8-B7C9E1AF51E6}" presName="linear" presStyleCnt="0">
        <dgm:presLayoutVars>
          <dgm:animLvl val="lvl"/>
          <dgm:resizeHandles val="exact"/>
        </dgm:presLayoutVars>
      </dgm:prSet>
      <dgm:spPr/>
    </dgm:pt>
    <dgm:pt modelId="{41704380-2A99-4657-8F08-6BC6A6E9F467}" type="pres">
      <dgm:prSet presAssocID="{F530CB4D-1EC5-4C21-99C5-354552DE61F8}" presName="parentText" presStyleLbl="node1" presStyleIdx="0" presStyleCnt="1" custLinFactNeighborX="-2110" custLinFactNeighborY="25970">
        <dgm:presLayoutVars>
          <dgm:chMax val="0"/>
          <dgm:bulletEnabled val="1"/>
        </dgm:presLayoutVars>
      </dgm:prSet>
      <dgm:spPr/>
    </dgm:pt>
  </dgm:ptLst>
  <dgm:cxnLst>
    <dgm:cxn modelId="{483CB201-BFCF-4324-921C-8D5FF3400B46}" srcId="{45BA4FD5-C84E-4FB5-A9A8-B7C9E1AF51E6}" destId="{F530CB4D-1EC5-4C21-99C5-354552DE61F8}" srcOrd="0" destOrd="0" parTransId="{DBF8F4D2-7E03-4351-AD37-CC2F5395B917}" sibTransId="{D7E7F4A4-68C8-4B7A-B87C-551A1129C020}"/>
    <dgm:cxn modelId="{D6EFF31A-8EDA-4C01-AC32-92B377721C42}" type="presOf" srcId="{F530CB4D-1EC5-4C21-99C5-354552DE61F8}" destId="{41704380-2A99-4657-8F08-6BC6A6E9F467}" srcOrd="0" destOrd="0" presId="urn:microsoft.com/office/officeart/2005/8/layout/vList2#63"/>
    <dgm:cxn modelId="{1D460A3F-D90C-4EA9-A898-18E693246A68}" type="presOf" srcId="{45BA4FD5-C84E-4FB5-A9A8-B7C9E1AF51E6}" destId="{C5F6D286-9304-44E3-8EC1-95A99E557ED8}" srcOrd="0" destOrd="0" presId="urn:microsoft.com/office/officeart/2005/8/layout/vList2#63"/>
    <dgm:cxn modelId="{A30BE20B-3EE8-455C-BDCA-6FF286289C4B}" type="presParOf" srcId="{C5F6D286-9304-44E3-8EC1-95A99E557ED8}" destId="{41704380-2A99-4657-8F08-6BC6A6E9F467}" srcOrd="0" destOrd="0" presId="urn:microsoft.com/office/officeart/2005/8/layout/vList2#6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61C6A-F0E7-4A37-87C7-C427A3F4D2BD}" type="doc">
      <dgm:prSet loTypeId="urn:microsoft.com/office/officeart/2005/8/layout/radial4#1" loCatId="relationship" qsTypeId="urn:microsoft.com/office/officeart/2005/8/quickstyle/simple1#62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C7A5CEE5-1EC8-4480-B446-906AE47FC284}">
      <dgm:prSet phldrT="[Text]" custT="1"/>
      <dgm:spPr/>
      <dgm:t>
        <a:bodyPr/>
        <a:lstStyle/>
        <a:p>
          <a:r>
            <a:rPr lang="en-US" sz="2400" dirty="0"/>
            <a:t>Etiology</a:t>
          </a:r>
        </a:p>
      </dgm:t>
    </dgm:pt>
    <dgm:pt modelId="{2F7AACAC-ED98-463B-9215-50C3179A83E0}" type="parTrans" cxnId="{EC5E50E5-170C-4A53-9792-2945281EA97C}">
      <dgm:prSet/>
      <dgm:spPr/>
      <dgm:t>
        <a:bodyPr/>
        <a:lstStyle/>
        <a:p>
          <a:endParaRPr lang="en-US" sz="2400"/>
        </a:p>
      </dgm:t>
    </dgm:pt>
    <dgm:pt modelId="{243AFB12-5007-4816-8D61-E477D72A0EBC}" type="sibTrans" cxnId="{EC5E50E5-170C-4A53-9792-2945281EA97C}">
      <dgm:prSet/>
      <dgm:spPr/>
      <dgm:t>
        <a:bodyPr/>
        <a:lstStyle/>
        <a:p>
          <a:endParaRPr lang="en-US" sz="2400"/>
        </a:p>
      </dgm:t>
    </dgm:pt>
    <dgm:pt modelId="{A26B7D7E-CCE2-484E-B4FF-E5A4BB0517F4}">
      <dgm:prSet phldrT="[Text]" custT="1"/>
      <dgm:spPr/>
      <dgm:t>
        <a:bodyPr/>
        <a:lstStyle/>
        <a:p>
          <a:r>
            <a:rPr lang="en-US" sz="2400" dirty="0"/>
            <a:t>Drainage obstruction</a:t>
          </a:r>
        </a:p>
      </dgm:t>
    </dgm:pt>
    <dgm:pt modelId="{90833343-8E23-47BF-BB61-A256B32E14AA}" type="parTrans" cxnId="{AD8354EB-7BF9-4380-BA88-7D0610DA8B5D}">
      <dgm:prSet/>
      <dgm:spPr/>
      <dgm:t>
        <a:bodyPr/>
        <a:lstStyle/>
        <a:p>
          <a:endParaRPr lang="en-US" sz="2400"/>
        </a:p>
      </dgm:t>
    </dgm:pt>
    <dgm:pt modelId="{D0939BDD-E2F8-4CCA-A9C5-8F1A17350EA7}" type="sibTrans" cxnId="{AD8354EB-7BF9-4380-BA88-7D0610DA8B5D}">
      <dgm:prSet/>
      <dgm:spPr/>
      <dgm:t>
        <a:bodyPr/>
        <a:lstStyle/>
        <a:p>
          <a:endParaRPr lang="en-US" sz="2400"/>
        </a:p>
      </dgm:t>
    </dgm:pt>
    <dgm:pt modelId="{F9067069-F3BF-4A8D-9FC3-02BF1673AF81}">
      <dgm:prSet phldrT="[Text]" custT="1"/>
      <dgm:spPr/>
      <dgm:t>
        <a:bodyPr/>
        <a:lstStyle/>
        <a:p>
          <a:r>
            <a:rPr lang="en-US" sz="2400" dirty="0"/>
            <a:t>Stasis of Secretions</a:t>
          </a:r>
        </a:p>
      </dgm:t>
    </dgm:pt>
    <dgm:pt modelId="{75FEFBB3-813D-408E-B14E-B7789CF8BA5B}" type="parTrans" cxnId="{ED166BF2-5672-4280-9CDD-8DFDACC48376}">
      <dgm:prSet/>
      <dgm:spPr/>
      <dgm:t>
        <a:bodyPr/>
        <a:lstStyle/>
        <a:p>
          <a:endParaRPr lang="en-US" sz="2400"/>
        </a:p>
      </dgm:t>
    </dgm:pt>
    <dgm:pt modelId="{5BC9EC75-2985-4E16-914B-190B49ACD4C0}" type="sibTrans" cxnId="{ED166BF2-5672-4280-9CDD-8DFDACC48376}">
      <dgm:prSet/>
      <dgm:spPr/>
      <dgm:t>
        <a:bodyPr/>
        <a:lstStyle/>
        <a:p>
          <a:endParaRPr lang="en-US" sz="2400"/>
        </a:p>
      </dgm:t>
    </dgm:pt>
    <dgm:pt modelId="{69E296D3-F2A1-4164-94D6-0C2E942D8A4E}">
      <dgm:prSet phldrT="[Text]" custT="1"/>
      <dgm:spPr/>
      <dgm:t>
        <a:bodyPr/>
        <a:lstStyle/>
        <a:p>
          <a:r>
            <a:rPr lang="en-US" sz="1800" dirty="0"/>
            <a:t>Environmental</a:t>
          </a:r>
          <a:r>
            <a:rPr lang="en-US" sz="2400" dirty="0"/>
            <a:t> Factors</a:t>
          </a:r>
        </a:p>
      </dgm:t>
    </dgm:pt>
    <dgm:pt modelId="{D5E7516F-FC39-4612-A2C3-C60E45615C18}" type="parTrans" cxnId="{CE1FB78E-4B5C-4F6E-8C3E-1BF4A869137D}">
      <dgm:prSet/>
      <dgm:spPr/>
      <dgm:t>
        <a:bodyPr/>
        <a:lstStyle/>
        <a:p>
          <a:endParaRPr lang="en-US" sz="2400"/>
        </a:p>
      </dgm:t>
    </dgm:pt>
    <dgm:pt modelId="{3B5C0D7F-90D9-4EDF-B3EE-2E7A933F9552}" type="sibTrans" cxnId="{CE1FB78E-4B5C-4F6E-8C3E-1BF4A869137D}">
      <dgm:prSet/>
      <dgm:spPr/>
      <dgm:t>
        <a:bodyPr/>
        <a:lstStyle/>
        <a:p>
          <a:endParaRPr lang="en-US" sz="2400"/>
        </a:p>
      </dgm:t>
    </dgm:pt>
    <dgm:pt modelId="{2593B56C-771D-4091-BA2D-10CED9F145F4}">
      <dgm:prSet phldrT="[Text]" custT="1"/>
      <dgm:spPr/>
      <dgm:t>
        <a:bodyPr/>
        <a:lstStyle/>
        <a:p>
          <a:r>
            <a:rPr lang="en-US" sz="2400" dirty="0"/>
            <a:t>Poor Health</a:t>
          </a:r>
        </a:p>
      </dgm:t>
    </dgm:pt>
    <dgm:pt modelId="{675F85E3-FBA3-4A9F-91D4-F2061E7494D1}" type="parTrans" cxnId="{7577CEB8-CC1C-4BAD-A9AE-C1BD0C020E4D}">
      <dgm:prSet/>
      <dgm:spPr/>
      <dgm:t>
        <a:bodyPr/>
        <a:lstStyle/>
        <a:p>
          <a:endParaRPr lang="en-US" sz="2400"/>
        </a:p>
      </dgm:t>
    </dgm:pt>
    <dgm:pt modelId="{6E6F12AB-5352-47AF-8130-34783BB4D368}" type="sibTrans" cxnId="{7577CEB8-CC1C-4BAD-A9AE-C1BD0C020E4D}">
      <dgm:prSet/>
      <dgm:spPr/>
      <dgm:t>
        <a:bodyPr/>
        <a:lstStyle/>
        <a:p>
          <a:endParaRPr lang="en-US" sz="2400"/>
        </a:p>
      </dgm:t>
    </dgm:pt>
    <dgm:pt modelId="{ABC0BFC3-AD3E-4CF6-97D3-88AF430A797D}">
      <dgm:prSet custT="1"/>
      <dgm:spPr/>
      <dgm:t>
        <a:bodyPr/>
        <a:lstStyle/>
        <a:p>
          <a:r>
            <a:rPr lang="en-US" sz="2400" dirty="0"/>
            <a:t>Nasal / Dental Infections</a:t>
          </a:r>
        </a:p>
      </dgm:t>
    </dgm:pt>
    <dgm:pt modelId="{261586AB-DCE3-41DB-9AD0-582710987927}" type="parTrans" cxnId="{2A3E8638-FC75-4489-920A-B0F4F8C74493}">
      <dgm:prSet/>
      <dgm:spPr/>
      <dgm:t>
        <a:bodyPr/>
        <a:lstStyle/>
        <a:p>
          <a:endParaRPr lang="en-US" sz="2400"/>
        </a:p>
      </dgm:t>
    </dgm:pt>
    <dgm:pt modelId="{0F5D2DE0-9C28-4372-9FD2-2E8C2FF41430}" type="sibTrans" cxnId="{2A3E8638-FC75-4489-920A-B0F4F8C74493}">
      <dgm:prSet/>
      <dgm:spPr/>
      <dgm:t>
        <a:bodyPr/>
        <a:lstStyle/>
        <a:p>
          <a:endParaRPr lang="en-US" sz="2400"/>
        </a:p>
      </dgm:t>
    </dgm:pt>
    <dgm:pt modelId="{1BAA51B1-B902-4FE0-ACB7-7271BD997F32}">
      <dgm:prSet custT="1"/>
      <dgm:spPr/>
      <dgm:t>
        <a:bodyPr/>
        <a:lstStyle/>
        <a:p>
          <a:r>
            <a:rPr lang="en-US" sz="2400" dirty="0"/>
            <a:t>Swimming</a:t>
          </a:r>
        </a:p>
      </dgm:t>
    </dgm:pt>
    <dgm:pt modelId="{4814C3B7-517C-4928-A03C-87597BDB271F}" type="parTrans" cxnId="{96BEFE4A-A171-4DE9-893D-86C1815E7099}">
      <dgm:prSet/>
      <dgm:spPr/>
      <dgm:t>
        <a:bodyPr/>
        <a:lstStyle/>
        <a:p>
          <a:endParaRPr lang="en-US" sz="2400"/>
        </a:p>
      </dgm:t>
    </dgm:pt>
    <dgm:pt modelId="{4A8318F1-8289-42F9-B163-2254A27A5B3C}" type="sibTrans" cxnId="{96BEFE4A-A171-4DE9-893D-86C1815E7099}">
      <dgm:prSet/>
      <dgm:spPr/>
      <dgm:t>
        <a:bodyPr/>
        <a:lstStyle/>
        <a:p>
          <a:endParaRPr lang="en-US" sz="2400"/>
        </a:p>
      </dgm:t>
    </dgm:pt>
    <dgm:pt modelId="{0A265187-8B79-44E9-84C8-D870CDCF5CEC}">
      <dgm:prSet custT="1"/>
      <dgm:spPr/>
      <dgm:t>
        <a:bodyPr/>
        <a:lstStyle/>
        <a:p>
          <a:r>
            <a:rPr lang="en-US" sz="2400" dirty="0"/>
            <a:t>Trauma</a:t>
          </a:r>
        </a:p>
      </dgm:t>
    </dgm:pt>
    <dgm:pt modelId="{45185AC7-3CE2-44ED-B421-918FD4B5654F}" type="parTrans" cxnId="{2AD28692-B6A3-4A2F-86BC-A246290F63F4}">
      <dgm:prSet/>
      <dgm:spPr/>
      <dgm:t>
        <a:bodyPr/>
        <a:lstStyle/>
        <a:p>
          <a:endParaRPr lang="en-US" sz="2400"/>
        </a:p>
      </dgm:t>
    </dgm:pt>
    <dgm:pt modelId="{F8FA47A6-28B4-4319-B82C-64565DBFD4DE}" type="sibTrans" cxnId="{2AD28692-B6A3-4A2F-86BC-A246290F63F4}">
      <dgm:prSet/>
      <dgm:spPr/>
      <dgm:t>
        <a:bodyPr/>
        <a:lstStyle/>
        <a:p>
          <a:endParaRPr lang="en-US" sz="2400"/>
        </a:p>
      </dgm:t>
    </dgm:pt>
    <dgm:pt modelId="{B58ED1C2-EC09-4CAB-BFDE-3FE7F7E82699}" type="pres">
      <dgm:prSet presAssocID="{74D61C6A-F0E7-4A37-87C7-C427A3F4D2B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A58E17-0810-494F-A083-A01DA9FAC94C}" type="pres">
      <dgm:prSet presAssocID="{C7A5CEE5-1EC8-4480-B446-906AE47FC284}" presName="centerShape" presStyleLbl="node0" presStyleIdx="0" presStyleCnt="1"/>
      <dgm:spPr/>
    </dgm:pt>
    <dgm:pt modelId="{3F10A72B-1997-4DF9-8CE4-CB18A6A87806}" type="pres">
      <dgm:prSet presAssocID="{90833343-8E23-47BF-BB61-A256B32E14AA}" presName="parTrans" presStyleLbl="bgSibTrans2D1" presStyleIdx="0" presStyleCnt="7"/>
      <dgm:spPr/>
    </dgm:pt>
    <dgm:pt modelId="{ABDD5E2D-DEDC-4989-BDEC-148C68DFCE8F}" type="pres">
      <dgm:prSet presAssocID="{A26B7D7E-CCE2-484E-B4FF-E5A4BB0517F4}" presName="node" presStyleLbl="node1" presStyleIdx="0" presStyleCnt="7">
        <dgm:presLayoutVars>
          <dgm:bulletEnabled val="1"/>
        </dgm:presLayoutVars>
      </dgm:prSet>
      <dgm:spPr/>
    </dgm:pt>
    <dgm:pt modelId="{C78F4DD1-DE71-4433-B134-E4C3AA578552}" type="pres">
      <dgm:prSet presAssocID="{75FEFBB3-813D-408E-B14E-B7789CF8BA5B}" presName="parTrans" presStyleLbl="bgSibTrans2D1" presStyleIdx="1" presStyleCnt="7"/>
      <dgm:spPr/>
    </dgm:pt>
    <dgm:pt modelId="{69B3B7E4-5463-44B6-BE70-434DFE41E88A}" type="pres">
      <dgm:prSet presAssocID="{F9067069-F3BF-4A8D-9FC3-02BF1673AF81}" presName="node" presStyleLbl="node1" presStyleIdx="1" presStyleCnt="7">
        <dgm:presLayoutVars>
          <dgm:bulletEnabled val="1"/>
        </dgm:presLayoutVars>
      </dgm:prSet>
      <dgm:spPr/>
    </dgm:pt>
    <dgm:pt modelId="{559A37D6-71C3-4206-96D5-E68963647536}" type="pres">
      <dgm:prSet presAssocID="{D5E7516F-FC39-4612-A2C3-C60E45615C18}" presName="parTrans" presStyleLbl="bgSibTrans2D1" presStyleIdx="2" presStyleCnt="7"/>
      <dgm:spPr/>
    </dgm:pt>
    <dgm:pt modelId="{5CF84F4B-9604-441A-9FC5-3E0059E952E7}" type="pres">
      <dgm:prSet presAssocID="{69E296D3-F2A1-4164-94D6-0C2E942D8A4E}" presName="node" presStyleLbl="node1" presStyleIdx="2" presStyleCnt="7">
        <dgm:presLayoutVars>
          <dgm:bulletEnabled val="1"/>
        </dgm:presLayoutVars>
      </dgm:prSet>
      <dgm:spPr/>
    </dgm:pt>
    <dgm:pt modelId="{8A19C8AC-F0FE-42A3-B1FE-5CDADA3AF0D7}" type="pres">
      <dgm:prSet presAssocID="{675F85E3-FBA3-4A9F-91D4-F2061E7494D1}" presName="parTrans" presStyleLbl="bgSibTrans2D1" presStyleIdx="3" presStyleCnt="7"/>
      <dgm:spPr/>
    </dgm:pt>
    <dgm:pt modelId="{B66C3DE2-4DAC-46F2-84C1-8B3C2281FC96}" type="pres">
      <dgm:prSet presAssocID="{2593B56C-771D-4091-BA2D-10CED9F145F4}" presName="node" presStyleLbl="node1" presStyleIdx="3" presStyleCnt="7">
        <dgm:presLayoutVars>
          <dgm:bulletEnabled val="1"/>
        </dgm:presLayoutVars>
      </dgm:prSet>
      <dgm:spPr/>
    </dgm:pt>
    <dgm:pt modelId="{A4592087-B2DD-4C78-BDC4-5223B85303C9}" type="pres">
      <dgm:prSet presAssocID="{261586AB-DCE3-41DB-9AD0-582710987927}" presName="parTrans" presStyleLbl="bgSibTrans2D1" presStyleIdx="4" presStyleCnt="7"/>
      <dgm:spPr/>
    </dgm:pt>
    <dgm:pt modelId="{13EDC427-C6A7-48C3-ACCC-76192E7FCBED}" type="pres">
      <dgm:prSet presAssocID="{ABC0BFC3-AD3E-4CF6-97D3-88AF430A797D}" presName="node" presStyleLbl="node1" presStyleIdx="4" presStyleCnt="7">
        <dgm:presLayoutVars>
          <dgm:bulletEnabled val="1"/>
        </dgm:presLayoutVars>
      </dgm:prSet>
      <dgm:spPr/>
    </dgm:pt>
    <dgm:pt modelId="{4FB3C4F9-ED30-457E-9E4E-4FFD4985C78E}" type="pres">
      <dgm:prSet presAssocID="{4814C3B7-517C-4928-A03C-87597BDB271F}" presName="parTrans" presStyleLbl="bgSibTrans2D1" presStyleIdx="5" presStyleCnt="7"/>
      <dgm:spPr/>
    </dgm:pt>
    <dgm:pt modelId="{9648CFB0-14F1-4231-89D2-51E404B5149E}" type="pres">
      <dgm:prSet presAssocID="{1BAA51B1-B902-4FE0-ACB7-7271BD997F32}" presName="node" presStyleLbl="node1" presStyleIdx="5" presStyleCnt="7">
        <dgm:presLayoutVars>
          <dgm:bulletEnabled val="1"/>
        </dgm:presLayoutVars>
      </dgm:prSet>
      <dgm:spPr/>
    </dgm:pt>
    <dgm:pt modelId="{1907C7E0-AEA7-437B-8FE1-7B8B645180F1}" type="pres">
      <dgm:prSet presAssocID="{45185AC7-3CE2-44ED-B421-918FD4B5654F}" presName="parTrans" presStyleLbl="bgSibTrans2D1" presStyleIdx="6" presStyleCnt="7"/>
      <dgm:spPr/>
    </dgm:pt>
    <dgm:pt modelId="{AE74C254-89F0-4CDE-A2A4-967D44977390}" type="pres">
      <dgm:prSet presAssocID="{0A265187-8B79-44E9-84C8-D870CDCF5CEC}" presName="node" presStyleLbl="node1" presStyleIdx="6" presStyleCnt="7">
        <dgm:presLayoutVars>
          <dgm:bulletEnabled val="1"/>
        </dgm:presLayoutVars>
      </dgm:prSet>
      <dgm:spPr/>
    </dgm:pt>
  </dgm:ptLst>
  <dgm:cxnLst>
    <dgm:cxn modelId="{66AB9203-B1F3-424F-A024-CE36BF8630D1}" type="presOf" srcId="{90833343-8E23-47BF-BB61-A256B32E14AA}" destId="{3F10A72B-1997-4DF9-8CE4-CB18A6A87806}" srcOrd="0" destOrd="0" presId="urn:microsoft.com/office/officeart/2005/8/layout/radial4#1"/>
    <dgm:cxn modelId="{D09D890C-C274-418C-8FB7-88D65381301B}" type="presOf" srcId="{675F85E3-FBA3-4A9F-91D4-F2061E7494D1}" destId="{8A19C8AC-F0FE-42A3-B1FE-5CDADA3AF0D7}" srcOrd="0" destOrd="0" presId="urn:microsoft.com/office/officeart/2005/8/layout/radial4#1"/>
    <dgm:cxn modelId="{884BA510-E62A-490D-9ED5-E152630B3A6C}" type="presOf" srcId="{C7A5CEE5-1EC8-4480-B446-906AE47FC284}" destId="{13A58E17-0810-494F-A083-A01DA9FAC94C}" srcOrd="0" destOrd="0" presId="urn:microsoft.com/office/officeart/2005/8/layout/radial4#1"/>
    <dgm:cxn modelId="{083D791A-1F61-4767-9B8C-6C683155014A}" type="presOf" srcId="{F9067069-F3BF-4A8D-9FC3-02BF1673AF81}" destId="{69B3B7E4-5463-44B6-BE70-434DFE41E88A}" srcOrd="0" destOrd="0" presId="urn:microsoft.com/office/officeart/2005/8/layout/radial4#1"/>
    <dgm:cxn modelId="{4EF0201D-A4A4-4AB4-A259-DF00D7850EB0}" type="presOf" srcId="{45185AC7-3CE2-44ED-B421-918FD4B5654F}" destId="{1907C7E0-AEA7-437B-8FE1-7B8B645180F1}" srcOrd="0" destOrd="0" presId="urn:microsoft.com/office/officeart/2005/8/layout/radial4#1"/>
    <dgm:cxn modelId="{2A3E8638-FC75-4489-920A-B0F4F8C74493}" srcId="{C7A5CEE5-1EC8-4480-B446-906AE47FC284}" destId="{ABC0BFC3-AD3E-4CF6-97D3-88AF430A797D}" srcOrd="4" destOrd="0" parTransId="{261586AB-DCE3-41DB-9AD0-582710987927}" sibTransId="{0F5D2DE0-9C28-4372-9FD2-2E8C2FF41430}"/>
    <dgm:cxn modelId="{560D1040-7CE3-47D7-97E3-6E80E5A894B1}" type="presOf" srcId="{69E296D3-F2A1-4164-94D6-0C2E942D8A4E}" destId="{5CF84F4B-9604-441A-9FC5-3E0059E952E7}" srcOrd="0" destOrd="0" presId="urn:microsoft.com/office/officeart/2005/8/layout/radial4#1"/>
    <dgm:cxn modelId="{96BEFE4A-A171-4DE9-893D-86C1815E7099}" srcId="{C7A5CEE5-1EC8-4480-B446-906AE47FC284}" destId="{1BAA51B1-B902-4FE0-ACB7-7271BD997F32}" srcOrd="5" destOrd="0" parTransId="{4814C3B7-517C-4928-A03C-87597BDB271F}" sibTransId="{4A8318F1-8289-42F9-B163-2254A27A5B3C}"/>
    <dgm:cxn modelId="{28F3314E-86C3-4D9D-96DA-DB1949F63836}" type="presOf" srcId="{75FEFBB3-813D-408E-B14E-B7789CF8BA5B}" destId="{C78F4DD1-DE71-4433-B134-E4C3AA578552}" srcOrd="0" destOrd="0" presId="urn:microsoft.com/office/officeart/2005/8/layout/radial4#1"/>
    <dgm:cxn modelId="{CFDB6455-9801-48E7-AA03-9E416599A5EC}" type="presOf" srcId="{A26B7D7E-CCE2-484E-B4FF-E5A4BB0517F4}" destId="{ABDD5E2D-DEDC-4989-BDEC-148C68DFCE8F}" srcOrd="0" destOrd="0" presId="urn:microsoft.com/office/officeart/2005/8/layout/radial4#1"/>
    <dgm:cxn modelId="{7606EA62-6EF4-4FC8-9EAA-993D0BEE2880}" type="presOf" srcId="{1BAA51B1-B902-4FE0-ACB7-7271BD997F32}" destId="{9648CFB0-14F1-4231-89D2-51E404B5149E}" srcOrd="0" destOrd="0" presId="urn:microsoft.com/office/officeart/2005/8/layout/radial4#1"/>
    <dgm:cxn modelId="{75C64A6D-B770-419D-9E6F-0C3904ADB607}" type="presOf" srcId="{D5E7516F-FC39-4612-A2C3-C60E45615C18}" destId="{559A37D6-71C3-4206-96D5-E68963647536}" srcOrd="0" destOrd="0" presId="urn:microsoft.com/office/officeart/2005/8/layout/radial4#1"/>
    <dgm:cxn modelId="{9886C76F-22E3-4CBC-8B51-50432586BA61}" type="presOf" srcId="{74D61C6A-F0E7-4A37-87C7-C427A3F4D2BD}" destId="{B58ED1C2-EC09-4CAB-BFDE-3FE7F7E82699}" srcOrd="0" destOrd="0" presId="urn:microsoft.com/office/officeart/2005/8/layout/radial4#1"/>
    <dgm:cxn modelId="{EB45768E-7176-41FF-9E6A-2F02DAD59E3F}" type="presOf" srcId="{2593B56C-771D-4091-BA2D-10CED9F145F4}" destId="{B66C3DE2-4DAC-46F2-84C1-8B3C2281FC96}" srcOrd="0" destOrd="0" presId="urn:microsoft.com/office/officeart/2005/8/layout/radial4#1"/>
    <dgm:cxn modelId="{CE1FB78E-4B5C-4F6E-8C3E-1BF4A869137D}" srcId="{C7A5CEE5-1EC8-4480-B446-906AE47FC284}" destId="{69E296D3-F2A1-4164-94D6-0C2E942D8A4E}" srcOrd="2" destOrd="0" parTransId="{D5E7516F-FC39-4612-A2C3-C60E45615C18}" sibTransId="{3B5C0D7F-90D9-4EDF-B3EE-2E7A933F9552}"/>
    <dgm:cxn modelId="{2AD28692-B6A3-4A2F-86BC-A246290F63F4}" srcId="{C7A5CEE5-1EC8-4480-B446-906AE47FC284}" destId="{0A265187-8B79-44E9-84C8-D870CDCF5CEC}" srcOrd="6" destOrd="0" parTransId="{45185AC7-3CE2-44ED-B421-918FD4B5654F}" sibTransId="{F8FA47A6-28B4-4319-B82C-64565DBFD4DE}"/>
    <dgm:cxn modelId="{4DFDF2B3-4290-4B88-AE32-ABED9F4CE3D4}" type="presOf" srcId="{261586AB-DCE3-41DB-9AD0-582710987927}" destId="{A4592087-B2DD-4C78-BDC4-5223B85303C9}" srcOrd="0" destOrd="0" presId="urn:microsoft.com/office/officeart/2005/8/layout/radial4#1"/>
    <dgm:cxn modelId="{7577CEB8-CC1C-4BAD-A9AE-C1BD0C020E4D}" srcId="{C7A5CEE5-1EC8-4480-B446-906AE47FC284}" destId="{2593B56C-771D-4091-BA2D-10CED9F145F4}" srcOrd="3" destOrd="0" parTransId="{675F85E3-FBA3-4A9F-91D4-F2061E7494D1}" sibTransId="{6E6F12AB-5352-47AF-8130-34783BB4D368}"/>
    <dgm:cxn modelId="{0FA984C6-FF47-471C-B1BE-701548009C5C}" type="presOf" srcId="{4814C3B7-517C-4928-A03C-87597BDB271F}" destId="{4FB3C4F9-ED30-457E-9E4E-4FFD4985C78E}" srcOrd="0" destOrd="0" presId="urn:microsoft.com/office/officeart/2005/8/layout/radial4#1"/>
    <dgm:cxn modelId="{A63E86DB-9FE8-42A5-AE60-1C0F3C20FA88}" type="presOf" srcId="{ABC0BFC3-AD3E-4CF6-97D3-88AF430A797D}" destId="{13EDC427-C6A7-48C3-ACCC-76192E7FCBED}" srcOrd="0" destOrd="0" presId="urn:microsoft.com/office/officeart/2005/8/layout/radial4#1"/>
    <dgm:cxn modelId="{6F65F6DC-55A6-457F-84DF-42CD50B0643A}" type="presOf" srcId="{0A265187-8B79-44E9-84C8-D870CDCF5CEC}" destId="{AE74C254-89F0-4CDE-A2A4-967D44977390}" srcOrd="0" destOrd="0" presId="urn:microsoft.com/office/officeart/2005/8/layout/radial4#1"/>
    <dgm:cxn modelId="{EC5E50E5-170C-4A53-9792-2945281EA97C}" srcId="{74D61C6A-F0E7-4A37-87C7-C427A3F4D2BD}" destId="{C7A5CEE5-1EC8-4480-B446-906AE47FC284}" srcOrd="0" destOrd="0" parTransId="{2F7AACAC-ED98-463B-9215-50C3179A83E0}" sibTransId="{243AFB12-5007-4816-8D61-E477D72A0EBC}"/>
    <dgm:cxn modelId="{AD8354EB-7BF9-4380-BA88-7D0610DA8B5D}" srcId="{C7A5CEE5-1EC8-4480-B446-906AE47FC284}" destId="{A26B7D7E-CCE2-484E-B4FF-E5A4BB0517F4}" srcOrd="0" destOrd="0" parTransId="{90833343-8E23-47BF-BB61-A256B32E14AA}" sibTransId="{D0939BDD-E2F8-4CCA-A9C5-8F1A17350EA7}"/>
    <dgm:cxn modelId="{ED166BF2-5672-4280-9CDD-8DFDACC48376}" srcId="{C7A5CEE5-1EC8-4480-B446-906AE47FC284}" destId="{F9067069-F3BF-4A8D-9FC3-02BF1673AF81}" srcOrd="1" destOrd="0" parTransId="{75FEFBB3-813D-408E-B14E-B7789CF8BA5B}" sibTransId="{5BC9EC75-2985-4E16-914B-190B49ACD4C0}"/>
    <dgm:cxn modelId="{66B0BD90-03E7-4B6C-8A61-DE5E6C1CC5BD}" type="presParOf" srcId="{B58ED1C2-EC09-4CAB-BFDE-3FE7F7E82699}" destId="{13A58E17-0810-494F-A083-A01DA9FAC94C}" srcOrd="0" destOrd="0" presId="urn:microsoft.com/office/officeart/2005/8/layout/radial4#1"/>
    <dgm:cxn modelId="{DA59BD25-71EE-43A4-AEC4-E6BF2E0B0593}" type="presParOf" srcId="{B58ED1C2-EC09-4CAB-BFDE-3FE7F7E82699}" destId="{3F10A72B-1997-4DF9-8CE4-CB18A6A87806}" srcOrd="1" destOrd="0" presId="urn:microsoft.com/office/officeart/2005/8/layout/radial4#1"/>
    <dgm:cxn modelId="{046BAA21-2986-4435-9256-601F29B3587B}" type="presParOf" srcId="{B58ED1C2-EC09-4CAB-BFDE-3FE7F7E82699}" destId="{ABDD5E2D-DEDC-4989-BDEC-148C68DFCE8F}" srcOrd="2" destOrd="0" presId="urn:microsoft.com/office/officeart/2005/8/layout/radial4#1"/>
    <dgm:cxn modelId="{96E1A83C-4B7F-4435-9A9B-20D535E04C58}" type="presParOf" srcId="{B58ED1C2-EC09-4CAB-BFDE-3FE7F7E82699}" destId="{C78F4DD1-DE71-4433-B134-E4C3AA578552}" srcOrd="3" destOrd="0" presId="urn:microsoft.com/office/officeart/2005/8/layout/radial4#1"/>
    <dgm:cxn modelId="{9C8B1F73-E9A3-4C8B-A4CE-A34580FE4859}" type="presParOf" srcId="{B58ED1C2-EC09-4CAB-BFDE-3FE7F7E82699}" destId="{69B3B7E4-5463-44B6-BE70-434DFE41E88A}" srcOrd="4" destOrd="0" presId="urn:microsoft.com/office/officeart/2005/8/layout/radial4#1"/>
    <dgm:cxn modelId="{A290544A-2BEC-45D7-998C-B5AB8D2D0987}" type="presParOf" srcId="{B58ED1C2-EC09-4CAB-BFDE-3FE7F7E82699}" destId="{559A37D6-71C3-4206-96D5-E68963647536}" srcOrd="5" destOrd="0" presId="urn:microsoft.com/office/officeart/2005/8/layout/radial4#1"/>
    <dgm:cxn modelId="{A977C6B3-848E-49B9-A165-3163D444228A}" type="presParOf" srcId="{B58ED1C2-EC09-4CAB-BFDE-3FE7F7E82699}" destId="{5CF84F4B-9604-441A-9FC5-3E0059E952E7}" srcOrd="6" destOrd="0" presId="urn:microsoft.com/office/officeart/2005/8/layout/radial4#1"/>
    <dgm:cxn modelId="{01F202A2-8449-4EE6-A6EB-10078F859C3F}" type="presParOf" srcId="{B58ED1C2-EC09-4CAB-BFDE-3FE7F7E82699}" destId="{8A19C8AC-F0FE-42A3-B1FE-5CDADA3AF0D7}" srcOrd="7" destOrd="0" presId="urn:microsoft.com/office/officeart/2005/8/layout/radial4#1"/>
    <dgm:cxn modelId="{BB45F66A-576A-4D27-9D5C-EC9FA7DF5B48}" type="presParOf" srcId="{B58ED1C2-EC09-4CAB-BFDE-3FE7F7E82699}" destId="{B66C3DE2-4DAC-46F2-84C1-8B3C2281FC96}" srcOrd="8" destOrd="0" presId="urn:microsoft.com/office/officeart/2005/8/layout/radial4#1"/>
    <dgm:cxn modelId="{44397748-0F56-4674-BC4D-192E28AEA43B}" type="presParOf" srcId="{B58ED1C2-EC09-4CAB-BFDE-3FE7F7E82699}" destId="{A4592087-B2DD-4C78-BDC4-5223B85303C9}" srcOrd="9" destOrd="0" presId="urn:microsoft.com/office/officeart/2005/8/layout/radial4#1"/>
    <dgm:cxn modelId="{1D7ED158-1948-4453-B6BB-F55AC08AF474}" type="presParOf" srcId="{B58ED1C2-EC09-4CAB-BFDE-3FE7F7E82699}" destId="{13EDC427-C6A7-48C3-ACCC-76192E7FCBED}" srcOrd="10" destOrd="0" presId="urn:microsoft.com/office/officeart/2005/8/layout/radial4#1"/>
    <dgm:cxn modelId="{3AE62ED9-5A77-419A-BFCF-5DD752C7BDA7}" type="presParOf" srcId="{B58ED1C2-EC09-4CAB-BFDE-3FE7F7E82699}" destId="{4FB3C4F9-ED30-457E-9E4E-4FFD4985C78E}" srcOrd="11" destOrd="0" presId="urn:microsoft.com/office/officeart/2005/8/layout/radial4#1"/>
    <dgm:cxn modelId="{32247F00-F008-4618-87BF-491BB44D5A18}" type="presParOf" srcId="{B58ED1C2-EC09-4CAB-BFDE-3FE7F7E82699}" destId="{9648CFB0-14F1-4231-89D2-51E404B5149E}" srcOrd="12" destOrd="0" presId="urn:microsoft.com/office/officeart/2005/8/layout/radial4#1"/>
    <dgm:cxn modelId="{6862CA92-B872-4EC3-B2BD-5CEC3438435A}" type="presParOf" srcId="{B58ED1C2-EC09-4CAB-BFDE-3FE7F7E82699}" destId="{1907C7E0-AEA7-437B-8FE1-7B8B645180F1}" srcOrd="13" destOrd="0" presId="urn:microsoft.com/office/officeart/2005/8/layout/radial4#1"/>
    <dgm:cxn modelId="{B6D4ECE8-A8D1-43D5-9157-7785CE8355D8}" type="presParOf" srcId="{B58ED1C2-EC09-4CAB-BFDE-3FE7F7E82699}" destId="{AE74C254-89F0-4CDE-A2A4-967D44977390}" srcOrd="14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AE7CF01-5134-4011-8629-DC4B11671BE0}" type="doc">
      <dgm:prSet loTypeId="urn:microsoft.com/office/officeart/2005/8/layout/vList2#64" loCatId="list" qsTypeId="urn:microsoft.com/office/officeart/2005/8/quickstyle/simple1#80" qsCatId="simple" csTypeId="urn:microsoft.com/office/officeart/2005/8/colors/accent1_1#4" csCatId="accent1"/>
      <dgm:spPr/>
      <dgm:t>
        <a:bodyPr/>
        <a:lstStyle/>
        <a:p>
          <a:endParaRPr lang="en-US"/>
        </a:p>
      </dgm:t>
    </dgm:pt>
    <dgm:pt modelId="{DF558522-C2FE-428B-9374-127CD917D769}">
      <dgm:prSet custT="1"/>
      <dgm:spPr/>
      <dgm:t>
        <a:bodyPr/>
        <a:lstStyle/>
        <a:p>
          <a:r>
            <a:rPr lang="en-US" sz="2400" b="1" dirty="0"/>
            <a:t>Superior orbital fissure syndrome</a:t>
          </a:r>
          <a:r>
            <a:rPr lang="en-US" sz="2400" dirty="0"/>
            <a:t>. If superior orbital fissure structures affected by sphenoid sinusitis. Symptoms consist of deep orbital pain, frontal headache and progressive paralysis of CN VI, III and IV</a:t>
          </a:r>
        </a:p>
      </dgm:t>
    </dgm:pt>
    <dgm:pt modelId="{03E0781C-F95B-400E-8944-99754931D768}" type="parTrans" cxnId="{A6A72192-24BF-45DE-810C-CF94FD760EB3}">
      <dgm:prSet/>
      <dgm:spPr/>
      <dgm:t>
        <a:bodyPr/>
        <a:lstStyle/>
        <a:p>
          <a:endParaRPr lang="en-US"/>
        </a:p>
      </dgm:t>
    </dgm:pt>
    <dgm:pt modelId="{7DC6B7A3-4277-455E-8F2C-AB553B10DEF7}" type="sibTrans" cxnId="{A6A72192-24BF-45DE-810C-CF94FD760EB3}">
      <dgm:prSet/>
      <dgm:spPr/>
      <dgm:t>
        <a:bodyPr/>
        <a:lstStyle/>
        <a:p>
          <a:endParaRPr lang="en-US"/>
        </a:p>
      </dgm:t>
    </dgm:pt>
    <dgm:pt modelId="{348A2AEF-5BE0-46D5-A25F-6C68FAB7E3C0}">
      <dgm:prSet custT="1"/>
      <dgm:spPr/>
      <dgm:t>
        <a:bodyPr/>
        <a:lstStyle/>
        <a:p>
          <a:r>
            <a:rPr lang="en-US" sz="2400" b="1" dirty="0"/>
            <a:t>Orbital apex syndrome</a:t>
          </a:r>
          <a:r>
            <a:rPr lang="en-US" sz="2400" dirty="0"/>
            <a:t>. Superior orbital fissure syndrome+ Optic nerve and V2 of trigeminal nerve involvement</a:t>
          </a:r>
        </a:p>
      </dgm:t>
    </dgm:pt>
    <dgm:pt modelId="{6FC159E8-3027-4BF4-A6EF-945900967564}" type="parTrans" cxnId="{52FA7E20-CD37-49B0-8ED8-98D3DDDE3288}">
      <dgm:prSet/>
      <dgm:spPr/>
      <dgm:t>
        <a:bodyPr/>
        <a:lstStyle/>
        <a:p>
          <a:endParaRPr lang="en-US"/>
        </a:p>
      </dgm:t>
    </dgm:pt>
    <dgm:pt modelId="{8631FA40-183A-4090-864A-B79F24A55F22}" type="sibTrans" cxnId="{52FA7E20-CD37-49B0-8ED8-98D3DDDE3288}">
      <dgm:prSet/>
      <dgm:spPr/>
      <dgm:t>
        <a:bodyPr/>
        <a:lstStyle/>
        <a:p>
          <a:endParaRPr lang="en-US"/>
        </a:p>
      </dgm:t>
    </dgm:pt>
    <dgm:pt modelId="{018A539A-8C7F-4923-813F-FE022E577824}" type="pres">
      <dgm:prSet presAssocID="{1AE7CF01-5134-4011-8629-DC4B11671BE0}" presName="linear" presStyleCnt="0">
        <dgm:presLayoutVars>
          <dgm:animLvl val="lvl"/>
          <dgm:resizeHandles val="exact"/>
        </dgm:presLayoutVars>
      </dgm:prSet>
      <dgm:spPr/>
    </dgm:pt>
    <dgm:pt modelId="{793206AA-4943-429B-9EAE-33EDAD7CAC9C}" type="pres">
      <dgm:prSet presAssocID="{DF558522-C2FE-428B-9374-127CD917D7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FD7FA8-26DE-433D-84C7-081926D2B75E}" type="pres">
      <dgm:prSet presAssocID="{7DC6B7A3-4277-455E-8F2C-AB553B10DEF7}" presName="spacer" presStyleCnt="0"/>
      <dgm:spPr/>
    </dgm:pt>
    <dgm:pt modelId="{1408FE2D-7441-4106-80B1-2481A3E71A0F}" type="pres">
      <dgm:prSet presAssocID="{348A2AEF-5BE0-46D5-A25F-6C68FAB7E3C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2FA7E20-CD37-49B0-8ED8-98D3DDDE3288}" srcId="{1AE7CF01-5134-4011-8629-DC4B11671BE0}" destId="{348A2AEF-5BE0-46D5-A25F-6C68FAB7E3C0}" srcOrd="1" destOrd="0" parTransId="{6FC159E8-3027-4BF4-A6EF-945900967564}" sibTransId="{8631FA40-183A-4090-864A-B79F24A55F22}"/>
    <dgm:cxn modelId="{5EFFEA2C-466F-4E7D-A931-A32A655EB796}" type="presOf" srcId="{DF558522-C2FE-428B-9374-127CD917D769}" destId="{793206AA-4943-429B-9EAE-33EDAD7CAC9C}" srcOrd="0" destOrd="0" presId="urn:microsoft.com/office/officeart/2005/8/layout/vList2#64"/>
    <dgm:cxn modelId="{A6A72192-24BF-45DE-810C-CF94FD760EB3}" srcId="{1AE7CF01-5134-4011-8629-DC4B11671BE0}" destId="{DF558522-C2FE-428B-9374-127CD917D769}" srcOrd="0" destOrd="0" parTransId="{03E0781C-F95B-400E-8944-99754931D768}" sibTransId="{7DC6B7A3-4277-455E-8F2C-AB553B10DEF7}"/>
    <dgm:cxn modelId="{5E4BDE9B-CB3F-48F6-924B-B7B71782C456}" type="presOf" srcId="{1AE7CF01-5134-4011-8629-DC4B11671BE0}" destId="{018A539A-8C7F-4923-813F-FE022E577824}" srcOrd="0" destOrd="0" presId="urn:microsoft.com/office/officeart/2005/8/layout/vList2#64"/>
    <dgm:cxn modelId="{50A916CD-5EF4-40CA-86D4-57BDB12EDA26}" type="presOf" srcId="{348A2AEF-5BE0-46D5-A25F-6C68FAB7E3C0}" destId="{1408FE2D-7441-4106-80B1-2481A3E71A0F}" srcOrd="0" destOrd="0" presId="urn:microsoft.com/office/officeart/2005/8/layout/vList2#64"/>
    <dgm:cxn modelId="{C7606D81-F858-442A-A64A-B273D2173A89}" type="presParOf" srcId="{018A539A-8C7F-4923-813F-FE022E577824}" destId="{793206AA-4943-429B-9EAE-33EDAD7CAC9C}" srcOrd="0" destOrd="0" presId="urn:microsoft.com/office/officeart/2005/8/layout/vList2#64"/>
    <dgm:cxn modelId="{875C5842-30E3-4A44-84CA-61BF637780EE}" type="presParOf" srcId="{018A539A-8C7F-4923-813F-FE022E577824}" destId="{37FD7FA8-26DE-433D-84C7-081926D2B75E}" srcOrd="1" destOrd="0" presId="urn:microsoft.com/office/officeart/2005/8/layout/vList2#64"/>
    <dgm:cxn modelId="{B2E4E26B-916A-4273-8934-5A84D102F045}" type="presParOf" srcId="{018A539A-8C7F-4923-813F-FE022E577824}" destId="{1408FE2D-7441-4106-80B1-2481A3E71A0F}" srcOrd="2" destOrd="0" presId="urn:microsoft.com/office/officeart/2005/8/layout/vList2#6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F3DD95-8462-44D9-BEF9-9450853A8733}" type="doc">
      <dgm:prSet loTypeId="urn:microsoft.com/office/officeart/2005/8/layout/process1" loCatId="process" qsTypeId="urn:microsoft.com/office/officeart/2005/8/quickstyle/simple1#63" qsCatId="simple" csTypeId="urn:microsoft.com/office/officeart/2005/8/colors/accent1_4#1" csCatId="accent1" phldr="1"/>
      <dgm:spPr/>
    </dgm:pt>
    <dgm:pt modelId="{224782E1-0E27-499F-A189-7B3E59B1C8B2}">
      <dgm:prSet phldrT="[Text]" custT="1"/>
      <dgm:spPr/>
      <dgm:t>
        <a:bodyPr/>
        <a:lstStyle/>
        <a:p>
          <a:r>
            <a:rPr lang="en-US" sz="2400" dirty="0"/>
            <a:t>Viral/ Bacterial Invasion</a:t>
          </a:r>
        </a:p>
      </dgm:t>
    </dgm:pt>
    <dgm:pt modelId="{BB9451F7-E6C3-494D-9CE1-581C591B6A89}" type="parTrans" cxnId="{706BABA8-E382-4D80-BBEE-A8AB2D62B995}">
      <dgm:prSet/>
      <dgm:spPr/>
      <dgm:t>
        <a:bodyPr/>
        <a:lstStyle/>
        <a:p>
          <a:endParaRPr lang="en-US" sz="2400"/>
        </a:p>
      </dgm:t>
    </dgm:pt>
    <dgm:pt modelId="{E11388E4-DBB4-4494-B76D-B758CEC215E9}" type="sibTrans" cxnId="{706BABA8-E382-4D80-BBEE-A8AB2D62B995}">
      <dgm:prSet custT="1"/>
      <dgm:spPr/>
      <dgm:t>
        <a:bodyPr/>
        <a:lstStyle/>
        <a:p>
          <a:endParaRPr lang="en-US" sz="2400"/>
        </a:p>
      </dgm:t>
    </dgm:pt>
    <dgm:pt modelId="{3303A932-2AC0-4B14-8F0A-C2DF0C779734}">
      <dgm:prSet phldrT="[Text]" custT="1"/>
      <dgm:spPr/>
      <dgm:t>
        <a:bodyPr/>
        <a:lstStyle/>
        <a:p>
          <a:r>
            <a:rPr lang="en-US" sz="2400" dirty="0"/>
            <a:t>Mucosal changes with fluid exudate  and 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↑ gland activity</a:t>
          </a:r>
          <a:endParaRPr lang="en-US" sz="2400" dirty="0"/>
        </a:p>
      </dgm:t>
    </dgm:pt>
    <dgm:pt modelId="{FA556107-9EE4-4A7E-ABDF-67EB792B5081}" type="parTrans" cxnId="{771557D8-E6A7-42C4-94C2-D398E836D75B}">
      <dgm:prSet/>
      <dgm:spPr/>
      <dgm:t>
        <a:bodyPr/>
        <a:lstStyle/>
        <a:p>
          <a:endParaRPr lang="en-US" sz="2400"/>
        </a:p>
      </dgm:t>
    </dgm:pt>
    <dgm:pt modelId="{E5BBC7E6-B29F-41A5-9940-56CD614DB578}" type="sibTrans" cxnId="{771557D8-E6A7-42C4-94C2-D398E836D75B}">
      <dgm:prSet custT="1"/>
      <dgm:spPr/>
      <dgm:t>
        <a:bodyPr/>
        <a:lstStyle/>
        <a:p>
          <a:endParaRPr lang="en-US" sz="2400"/>
        </a:p>
      </dgm:t>
    </dgm:pt>
    <dgm:pt modelId="{878A4C02-1F4C-4495-8423-5B720AB65590}">
      <dgm:prSet phldrT="[Text]" custT="1"/>
      <dgm:spPr/>
      <dgm:t>
        <a:bodyPr/>
        <a:lstStyle/>
        <a:p>
          <a:r>
            <a:rPr lang="en-US" sz="2400" dirty="0"/>
            <a:t>Failure of drainage</a:t>
          </a:r>
        </a:p>
      </dgm:t>
    </dgm:pt>
    <dgm:pt modelId="{5D761CC5-A73C-4375-96BF-3AE7C8AF8377}" type="parTrans" cxnId="{922AADBE-DF8B-4DF8-961C-6B62C386ECCC}">
      <dgm:prSet/>
      <dgm:spPr/>
      <dgm:t>
        <a:bodyPr/>
        <a:lstStyle/>
        <a:p>
          <a:endParaRPr lang="en-US" sz="2400"/>
        </a:p>
      </dgm:t>
    </dgm:pt>
    <dgm:pt modelId="{FCF9A83D-1C31-4448-BD7D-E5F6225AD503}" type="sibTrans" cxnId="{922AADBE-DF8B-4DF8-961C-6B62C386ECCC}">
      <dgm:prSet custT="1"/>
      <dgm:spPr/>
      <dgm:t>
        <a:bodyPr/>
        <a:lstStyle/>
        <a:p>
          <a:endParaRPr lang="en-US" sz="2400"/>
        </a:p>
      </dgm:t>
    </dgm:pt>
    <dgm:pt modelId="{20772A42-688F-4BC2-8999-ACD1BBA15BD6}">
      <dgm:prSet custT="1"/>
      <dgm:spPr/>
      <dgm:t>
        <a:bodyPr/>
        <a:lstStyle/>
        <a:p>
          <a:r>
            <a:rPr lang="en-US" sz="2400" dirty="0"/>
            <a:t>Empyema of sinus and destruction of wall</a:t>
          </a:r>
        </a:p>
      </dgm:t>
    </dgm:pt>
    <dgm:pt modelId="{1E849117-5D6A-4AF0-A424-4AF3840761F7}" type="parTrans" cxnId="{371C4D24-99CB-4F18-8430-2B27C3EAC390}">
      <dgm:prSet/>
      <dgm:spPr/>
      <dgm:t>
        <a:bodyPr/>
        <a:lstStyle/>
        <a:p>
          <a:endParaRPr lang="en-US" sz="2400"/>
        </a:p>
      </dgm:t>
    </dgm:pt>
    <dgm:pt modelId="{931AB322-908A-4FAC-8819-00C5513A22B1}" type="sibTrans" cxnId="{371C4D24-99CB-4F18-8430-2B27C3EAC390}">
      <dgm:prSet/>
      <dgm:spPr/>
      <dgm:t>
        <a:bodyPr/>
        <a:lstStyle/>
        <a:p>
          <a:endParaRPr lang="en-US" sz="2400"/>
        </a:p>
      </dgm:t>
    </dgm:pt>
    <dgm:pt modelId="{D179F941-BDEC-4D85-A339-16ED465AB5AD}" type="pres">
      <dgm:prSet presAssocID="{AFF3DD95-8462-44D9-BEF9-9450853A8733}" presName="Name0" presStyleCnt="0">
        <dgm:presLayoutVars>
          <dgm:dir/>
          <dgm:resizeHandles val="exact"/>
        </dgm:presLayoutVars>
      </dgm:prSet>
      <dgm:spPr/>
    </dgm:pt>
    <dgm:pt modelId="{690E9DD6-6DA6-4CEA-8DCA-6D15E7FCFC64}" type="pres">
      <dgm:prSet presAssocID="{224782E1-0E27-499F-A189-7B3E59B1C8B2}" presName="node" presStyleLbl="node1" presStyleIdx="0" presStyleCnt="4">
        <dgm:presLayoutVars>
          <dgm:bulletEnabled val="1"/>
        </dgm:presLayoutVars>
      </dgm:prSet>
      <dgm:spPr/>
    </dgm:pt>
    <dgm:pt modelId="{AE046C91-A289-4ACB-9AB4-904F4440D4ED}" type="pres">
      <dgm:prSet presAssocID="{E11388E4-DBB4-4494-B76D-B758CEC215E9}" presName="sibTrans" presStyleLbl="sibTrans2D1" presStyleIdx="0" presStyleCnt="3"/>
      <dgm:spPr/>
    </dgm:pt>
    <dgm:pt modelId="{83BA5872-E067-4F58-8903-57024675B8EB}" type="pres">
      <dgm:prSet presAssocID="{E11388E4-DBB4-4494-B76D-B758CEC215E9}" presName="connectorText" presStyleLbl="sibTrans2D1" presStyleIdx="0" presStyleCnt="3"/>
      <dgm:spPr/>
    </dgm:pt>
    <dgm:pt modelId="{E2E419C3-A731-4867-BF32-594DA8DB1FE5}" type="pres">
      <dgm:prSet presAssocID="{3303A932-2AC0-4B14-8F0A-C2DF0C779734}" presName="node" presStyleLbl="node1" presStyleIdx="1" presStyleCnt="4">
        <dgm:presLayoutVars>
          <dgm:bulletEnabled val="1"/>
        </dgm:presLayoutVars>
      </dgm:prSet>
      <dgm:spPr/>
    </dgm:pt>
    <dgm:pt modelId="{B674D8D9-D6CC-456E-93F8-DA488360151D}" type="pres">
      <dgm:prSet presAssocID="{E5BBC7E6-B29F-41A5-9940-56CD614DB578}" presName="sibTrans" presStyleLbl="sibTrans2D1" presStyleIdx="1" presStyleCnt="3"/>
      <dgm:spPr/>
    </dgm:pt>
    <dgm:pt modelId="{40A55D62-EF9C-4691-9CB4-EE6FF8A03E85}" type="pres">
      <dgm:prSet presAssocID="{E5BBC7E6-B29F-41A5-9940-56CD614DB578}" presName="connectorText" presStyleLbl="sibTrans2D1" presStyleIdx="1" presStyleCnt="3"/>
      <dgm:spPr/>
    </dgm:pt>
    <dgm:pt modelId="{E515C05E-0F93-4061-8102-987E502634E2}" type="pres">
      <dgm:prSet presAssocID="{878A4C02-1F4C-4495-8423-5B720AB65590}" presName="node" presStyleLbl="node1" presStyleIdx="2" presStyleCnt="4">
        <dgm:presLayoutVars>
          <dgm:bulletEnabled val="1"/>
        </dgm:presLayoutVars>
      </dgm:prSet>
      <dgm:spPr/>
    </dgm:pt>
    <dgm:pt modelId="{B2DFF83B-1D51-464A-BE55-005CE70B1AB7}" type="pres">
      <dgm:prSet presAssocID="{FCF9A83D-1C31-4448-BD7D-E5F6225AD503}" presName="sibTrans" presStyleLbl="sibTrans2D1" presStyleIdx="2" presStyleCnt="3"/>
      <dgm:spPr/>
    </dgm:pt>
    <dgm:pt modelId="{B2B5C927-B1FF-49EC-9B7C-D2D6E8E4D845}" type="pres">
      <dgm:prSet presAssocID="{FCF9A83D-1C31-4448-BD7D-E5F6225AD503}" presName="connectorText" presStyleLbl="sibTrans2D1" presStyleIdx="2" presStyleCnt="3"/>
      <dgm:spPr/>
    </dgm:pt>
    <dgm:pt modelId="{ACB42F35-9AEE-411A-86FF-1262BBD779B2}" type="pres">
      <dgm:prSet presAssocID="{20772A42-688F-4BC2-8999-ACD1BBA15BD6}" presName="node" presStyleLbl="node1" presStyleIdx="3" presStyleCnt="4">
        <dgm:presLayoutVars>
          <dgm:bulletEnabled val="1"/>
        </dgm:presLayoutVars>
      </dgm:prSet>
      <dgm:spPr/>
    </dgm:pt>
  </dgm:ptLst>
  <dgm:cxnLst>
    <dgm:cxn modelId="{371C4D24-99CB-4F18-8430-2B27C3EAC390}" srcId="{AFF3DD95-8462-44D9-BEF9-9450853A8733}" destId="{20772A42-688F-4BC2-8999-ACD1BBA15BD6}" srcOrd="3" destOrd="0" parTransId="{1E849117-5D6A-4AF0-A424-4AF3840761F7}" sibTransId="{931AB322-908A-4FAC-8819-00C5513A22B1}"/>
    <dgm:cxn modelId="{8846942A-C431-4CF7-AED5-2A940B8DB00F}" type="presOf" srcId="{E11388E4-DBB4-4494-B76D-B758CEC215E9}" destId="{83BA5872-E067-4F58-8903-57024675B8EB}" srcOrd="1" destOrd="0" presId="urn:microsoft.com/office/officeart/2005/8/layout/process1"/>
    <dgm:cxn modelId="{93024330-6042-40C6-81C3-BE9722168DBB}" type="presOf" srcId="{AFF3DD95-8462-44D9-BEF9-9450853A8733}" destId="{D179F941-BDEC-4D85-A339-16ED465AB5AD}" srcOrd="0" destOrd="0" presId="urn:microsoft.com/office/officeart/2005/8/layout/process1"/>
    <dgm:cxn modelId="{489DA14B-7660-4078-8451-CBFF95BE1BF2}" type="presOf" srcId="{E11388E4-DBB4-4494-B76D-B758CEC215E9}" destId="{AE046C91-A289-4ACB-9AB4-904F4440D4ED}" srcOrd="0" destOrd="0" presId="urn:microsoft.com/office/officeart/2005/8/layout/process1"/>
    <dgm:cxn modelId="{0D5BFD51-1B4A-4DB8-9BAB-26C4C24D5EAA}" type="presOf" srcId="{E5BBC7E6-B29F-41A5-9940-56CD614DB578}" destId="{B674D8D9-D6CC-456E-93F8-DA488360151D}" srcOrd="0" destOrd="0" presId="urn:microsoft.com/office/officeart/2005/8/layout/process1"/>
    <dgm:cxn modelId="{772BEA55-0ED2-4B86-A0D5-2F743289B9D3}" type="presOf" srcId="{FCF9A83D-1C31-4448-BD7D-E5F6225AD503}" destId="{B2B5C927-B1FF-49EC-9B7C-D2D6E8E4D845}" srcOrd="1" destOrd="0" presId="urn:microsoft.com/office/officeart/2005/8/layout/process1"/>
    <dgm:cxn modelId="{FCE79794-86AA-482D-B99A-5EDB195D6365}" type="presOf" srcId="{3303A932-2AC0-4B14-8F0A-C2DF0C779734}" destId="{E2E419C3-A731-4867-BF32-594DA8DB1FE5}" srcOrd="0" destOrd="0" presId="urn:microsoft.com/office/officeart/2005/8/layout/process1"/>
    <dgm:cxn modelId="{DE81D199-DE0B-405D-A58F-C0FCCDCDC614}" type="presOf" srcId="{224782E1-0E27-499F-A189-7B3E59B1C8B2}" destId="{690E9DD6-6DA6-4CEA-8DCA-6D15E7FCFC64}" srcOrd="0" destOrd="0" presId="urn:microsoft.com/office/officeart/2005/8/layout/process1"/>
    <dgm:cxn modelId="{9AFCB79D-3067-4CBF-B0F0-C02AD6DDC559}" type="presOf" srcId="{20772A42-688F-4BC2-8999-ACD1BBA15BD6}" destId="{ACB42F35-9AEE-411A-86FF-1262BBD779B2}" srcOrd="0" destOrd="0" presId="urn:microsoft.com/office/officeart/2005/8/layout/process1"/>
    <dgm:cxn modelId="{706BABA8-E382-4D80-BBEE-A8AB2D62B995}" srcId="{AFF3DD95-8462-44D9-BEF9-9450853A8733}" destId="{224782E1-0E27-499F-A189-7B3E59B1C8B2}" srcOrd="0" destOrd="0" parTransId="{BB9451F7-E6C3-494D-9CE1-581C591B6A89}" sibTransId="{E11388E4-DBB4-4494-B76D-B758CEC215E9}"/>
    <dgm:cxn modelId="{922AADBE-DF8B-4DF8-961C-6B62C386ECCC}" srcId="{AFF3DD95-8462-44D9-BEF9-9450853A8733}" destId="{878A4C02-1F4C-4495-8423-5B720AB65590}" srcOrd="2" destOrd="0" parTransId="{5D761CC5-A73C-4375-96BF-3AE7C8AF8377}" sibTransId="{FCF9A83D-1C31-4448-BD7D-E5F6225AD503}"/>
    <dgm:cxn modelId="{771557D8-E6A7-42C4-94C2-D398E836D75B}" srcId="{AFF3DD95-8462-44D9-BEF9-9450853A8733}" destId="{3303A932-2AC0-4B14-8F0A-C2DF0C779734}" srcOrd="1" destOrd="0" parTransId="{FA556107-9EE4-4A7E-ABDF-67EB792B5081}" sibTransId="{E5BBC7E6-B29F-41A5-9940-56CD614DB578}"/>
    <dgm:cxn modelId="{C45D14ED-A491-4D53-B223-D19DF9CDCB9B}" type="presOf" srcId="{878A4C02-1F4C-4495-8423-5B720AB65590}" destId="{E515C05E-0F93-4061-8102-987E502634E2}" srcOrd="0" destOrd="0" presId="urn:microsoft.com/office/officeart/2005/8/layout/process1"/>
    <dgm:cxn modelId="{39BBF7F2-0E8C-4B0F-B4B3-259DD9B0D242}" type="presOf" srcId="{FCF9A83D-1C31-4448-BD7D-E5F6225AD503}" destId="{B2DFF83B-1D51-464A-BE55-005CE70B1AB7}" srcOrd="0" destOrd="0" presId="urn:microsoft.com/office/officeart/2005/8/layout/process1"/>
    <dgm:cxn modelId="{293269F8-285D-49B9-B00A-920486F805DF}" type="presOf" srcId="{E5BBC7E6-B29F-41A5-9940-56CD614DB578}" destId="{40A55D62-EF9C-4691-9CB4-EE6FF8A03E85}" srcOrd="1" destOrd="0" presId="urn:microsoft.com/office/officeart/2005/8/layout/process1"/>
    <dgm:cxn modelId="{B7069A15-48C0-467A-A0E1-644947AEFEA5}" type="presParOf" srcId="{D179F941-BDEC-4D85-A339-16ED465AB5AD}" destId="{690E9DD6-6DA6-4CEA-8DCA-6D15E7FCFC64}" srcOrd="0" destOrd="0" presId="urn:microsoft.com/office/officeart/2005/8/layout/process1"/>
    <dgm:cxn modelId="{E764C02E-293A-400D-A93B-08EE39C830D2}" type="presParOf" srcId="{D179F941-BDEC-4D85-A339-16ED465AB5AD}" destId="{AE046C91-A289-4ACB-9AB4-904F4440D4ED}" srcOrd="1" destOrd="0" presId="urn:microsoft.com/office/officeart/2005/8/layout/process1"/>
    <dgm:cxn modelId="{D4E067D9-AFFF-4F8D-9667-59E114C2FA3D}" type="presParOf" srcId="{AE046C91-A289-4ACB-9AB4-904F4440D4ED}" destId="{83BA5872-E067-4F58-8903-57024675B8EB}" srcOrd="0" destOrd="0" presId="urn:microsoft.com/office/officeart/2005/8/layout/process1"/>
    <dgm:cxn modelId="{D5DE3574-2F21-447D-AB02-72EF9FFE50BC}" type="presParOf" srcId="{D179F941-BDEC-4D85-A339-16ED465AB5AD}" destId="{E2E419C3-A731-4867-BF32-594DA8DB1FE5}" srcOrd="2" destOrd="0" presId="urn:microsoft.com/office/officeart/2005/8/layout/process1"/>
    <dgm:cxn modelId="{B5F2FD6C-6BE5-4A7B-B028-0964B5B400B8}" type="presParOf" srcId="{D179F941-BDEC-4D85-A339-16ED465AB5AD}" destId="{B674D8D9-D6CC-456E-93F8-DA488360151D}" srcOrd="3" destOrd="0" presId="urn:microsoft.com/office/officeart/2005/8/layout/process1"/>
    <dgm:cxn modelId="{FFA5DDB2-BE06-452D-8720-AEA79B4A555B}" type="presParOf" srcId="{B674D8D9-D6CC-456E-93F8-DA488360151D}" destId="{40A55D62-EF9C-4691-9CB4-EE6FF8A03E85}" srcOrd="0" destOrd="0" presId="urn:microsoft.com/office/officeart/2005/8/layout/process1"/>
    <dgm:cxn modelId="{13C2D339-8780-40BE-A139-03D3329768D7}" type="presParOf" srcId="{D179F941-BDEC-4D85-A339-16ED465AB5AD}" destId="{E515C05E-0F93-4061-8102-987E502634E2}" srcOrd="4" destOrd="0" presId="urn:microsoft.com/office/officeart/2005/8/layout/process1"/>
    <dgm:cxn modelId="{4A962920-8782-4DA9-9E72-DB86ADD5B974}" type="presParOf" srcId="{D179F941-BDEC-4D85-A339-16ED465AB5AD}" destId="{B2DFF83B-1D51-464A-BE55-005CE70B1AB7}" srcOrd="5" destOrd="0" presId="urn:microsoft.com/office/officeart/2005/8/layout/process1"/>
    <dgm:cxn modelId="{17EA3933-2C35-4026-9368-52668E1FA58A}" type="presParOf" srcId="{B2DFF83B-1D51-464A-BE55-005CE70B1AB7}" destId="{B2B5C927-B1FF-49EC-9B7C-D2D6E8E4D845}" srcOrd="0" destOrd="0" presId="urn:microsoft.com/office/officeart/2005/8/layout/process1"/>
    <dgm:cxn modelId="{A0710E68-345C-43CF-8BCB-C1E947A97A64}" type="presParOf" srcId="{D179F941-BDEC-4D85-A339-16ED465AB5AD}" destId="{ACB42F35-9AEE-411A-86FF-1262BBD779B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86568-BD4F-436C-8665-551A425CC493}" type="doc">
      <dgm:prSet loTypeId="urn:microsoft.com/office/officeart/2005/8/layout/hList1" loCatId="list" qsTypeId="urn:microsoft.com/office/officeart/2005/8/quickstyle/simple1#64" qsCatId="simple" csTypeId="urn:microsoft.com/office/officeart/2005/8/colors/accent2_2#1" csCatId="accent2" phldr="1"/>
      <dgm:spPr/>
      <dgm:t>
        <a:bodyPr/>
        <a:lstStyle/>
        <a:p>
          <a:endParaRPr lang="en-US"/>
        </a:p>
      </dgm:t>
    </dgm:pt>
    <dgm:pt modelId="{24D1221E-9CA5-4C6B-AE75-B0C357CF62C7}">
      <dgm:prSet phldrT="[Text]" custT="1"/>
      <dgm:spPr/>
      <dgm:t>
        <a:bodyPr/>
        <a:lstStyle/>
        <a:p>
          <a:r>
            <a:rPr lang="en-US" sz="2400" dirty="0"/>
            <a:t>Symptoms</a:t>
          </a:r>
        </a:p>
      </dgm:t>
    </dgm:pt>
    <dgm:pt modelId="{A176456D-909E-4164-95E1-B78AED25C7E9}" type="parTrans" cxnId="{675214C8-C3AF-4951-B0C7-781CAC89F1BD}">
      <dgm:prSet/>
      <dgm:spPr/>
      <dgm:t>
        <a:bodyPr/>
        <a:lstStyle/>
        <a:p>
          <a:endParaRPr lang="en-US" sz="2400"/>
        </a:p>
      </dgm:t>
    </dgm:pt>
    <dgm:pt modelId="{6338D2FE-6086-40E7-9EBD-3C86757282B9}" type="sibTrans" cxnId="{675214C8-C3AF-4951-B0C7-781CAC89F1BD}">
      <dgm:prSet/>
      <dgm:spPr/>
      <dgm:t>
        <a:bodyPr/>
        <a:lstStyle/>
        <a:p>
          <a:endParaRPr lang="en-US" sz="2400"/>
        </a:p>
      </dgm:t>
    </dgm:pt>
    <dgm:pt modelId="{69AE0BA6-96D5-47CD-9653-5ACD96F450AE}">
      <dgm:prSet phldrT="[Text]" custT="1"/>
      <dgm:spPr/>
      <dgm:t>
        <a:bodyPr/>
        <a:lstStyle/>
        <a:p>
          <a:r>
            <a:rPr lang="en-US" sz="2400" dirty="0"/>
            <a:t>Constitutional Symptoms</a:t>
          </a:r>
        </a:p>
      </dgm:t>
    </dgm:pt>
    <dgm:pt modelId="{95BA28A4-641C-4278-87AE-BA7AE07F667F}" type="parTrans" cxnId="{313EBC4B-20CC-4793-A76F-97640B507C57}">
      <dgm:prSet/>
      <dgm:spPr/>
      <dgm:t>
        <a:bodyPr/>
        <a:lstStyle/>
        <a:p>
          <a:endParaRPr lang="en-US" sz="2400"/>
        </a:p>
      </dgm:t>
    </dgm:pt>
    <dgm:pt modelId="{438497B2-097B-4BE1-AA80-D736F4994A86}" type="sibTrans" cxnId="{313EBC4B-20CC-4793-A76F-97640B507C57}">
      <dgm:prSet/>
      <dgm:spPr/>
      <dgm:t>
        <a:bodyPr/>
        <a:lstStyle/>
        <a:p>
          <a:endParaRPr lang="en-US" sz="2400"/>
        </a:p>
      </dgm:t>
    </dgm:pt>
    <dgm:pt modelId="{854313DE-F4AD-4739-B7CE-2F0D17C44DEE}">
      <dgm:prSet phldrT="[Text]" custT="1"/>
      <dgm:spPr/>
      <dgm:t>
        <a:bodyPr/>
        <a:lstStyle/>
        <a:p>
          <a:r>
            <a:rPr lang="en-US" sz="2400" dirty="0"/>
            <a:t>Signs</a:t>
          </a:r>
        </a:p>
      </dgm:t>
    </dgm:pt>
    <dgm:pt modelId="{2CB1E7A3-6751-4DBB-8E72-BC7882188D16}" type="parTrans" cxnId="{144ECEF1-879F-4686-BBAA-031B38B8570E}">
      <dgm:prSet/>
      <dgm:spPr/>
      <dgm:t>
        <a:bodyPr/>
        <a:lstStyle/>
        <a:p>
          <a:endParaRPr lang="en-US" sz="2400"/>
        </a:p>
      </dgm:t>
    </dgm:pt>
    <dgm:pt modelId="{AEDACCFE-6163-410E-86B1-8806A95E73A3}" type="sibTrans" cxnId="{144ECEF1-879F-4686-BBAA-031B38B8570E}">
      <dgm:prSet/>
      <dgm:spPr/>
      <dgm:t>
        <a:bodyPr/>
        <a:lstStyle/>
        <a:p>
          <a:endParaRPr lang="en-US" sz="2400"/>
        </a:p>
      </dgm:t>
    </dgm:pt>
    <dgm:pt modelId="{746ABA13-C5DE-48B8-ADD3-2DB9AB0FD5BF}">
      <dgm:prSet phldrT="[Text]" custT="1"/>
      <dgm:spPr/>
      <dgm:t>
        <a:bodyPr/>
        <a:lstStyle/>
        <a:p>
          <a:r>
            <a:rPr lang="en-US" sz="2400" dirty="0"/>
            <a:t>Tenderness over anterior wall of antrum</a:t>
          </a:r>
        </a:p>
      </dgm:t>
    </dgm:pt>
    <dgm:pt modelId="{D5586221-4BFF-47C9-A8CE-97C3204B39C3}" type="parTrans" cxnId="{D7C27296-EE80-4620-B389-12EA50040A86}">
      <dgm:prSet/>
      <dgm:spPr/>
      <dgm:t>
        <a:bodyPr/>
        <a:lstStyle/>
        <a:p>
          <a:endParaRPr lang="en-US" sz="2400"/>
        </a:p>
      </dgm:t>
    </dgm:pt>
    <dgm:pt modelId="{D615241C-8D7A-4D72-AE8A-286BF5532257}" type="sibTrans" cxnId="{D7C27296-EE80-4620-B389-12EA50040A86}">
      <dgm:prSet/>
      <dgm:spPr/>
      <dgm:t>
        <a:bodyPr/>
        <a:lstStyle/>
        <a:p>
          <a:endParaRPr lang="en-US" sz="2400"/>
        </a:p>
      </dgm:t>
    </dgm:pt>
    <dgm:pt modelId="{E3D7C6CF-A7DA-4ACB-98E5-393634805121}">
      <dgm:prSet phldrT="[Text]" custT="1"/>
      <dgm:spPr/>
      <dgm:t>
        <a:bodyPr/>
        <a:lstStyle/>
        <a:p>
          <a:r>
            <a:rPr lang="en-US" sz="2400" dirty="0"/>
            <a:t>Headache</a:t>
          </a:r>
        </a:p>
      </dgm:t>
    </dgm:pt>
    <dgm:pt modelId="{7CB87794-D420-4D61-9ED0-CF5B0154C29F}" type="parTrans" cxnId="{64BDA6DA-6C21-49A6-870E-EEA0AEEC287B}">
      <dgm:prSet/>
      <dgm:spPr/>
      <dgm:t>
        <a:bodyPr/>
        <a:lstStyle/>
        <a:p>
          <a:endParaRPr lang="en-US" sz="2400"/>
        </a:p>
      </dgm:t>
    </dgm:pt>
    <dgm:pt modelId="{1F6D47C1-4562-483E-AA23-C8118344FEA5}" type="sibTrans" cxnId="{64BDA6DA-6C21-49A6-870E-EEA0AEEC287B}">
      <dgm:prSet/>
      <dgm:spPr/>
      <dgm:t>
        <a:bodyPr/>
        <a:lstStyle/>
        <a:p>
          <a:endParaRPr lang="en-US" sz="2400"/>
        </a:p>
      </dgm:t>
    </dgm:pt>
    <dgm:pt modelId="{F389D894-75EF-4F2E-89C2-173B6B3E5714}">
      <dgm:prSet phldrT="[Text]" custT="1"/>
      <dgm:spPr/>
      <dgm:t>
        <a:bodyPr/>
        <a:lstStyle/>
        <a:p>
          <a:r>
            <a:rPr lang="en-US" sz="2400" dirty="0"/>
            <a:t>Pain over upper jaw</a:t>
          </a:r>
        </a:p>
      </dgm:t>
    </dgm:pt>
    <dgm:pt modelId="{090B0FE4-61D5-4BBD-B99D-1414FC9E8150}" type="parTrans" cxnId="{6301F320-2095-4D9D-972B-D2D64A8E67F8}">
      <dgm:prSet/>
      <dgm:spPr/>
      <dgm:t>
        <a:bodyPr/>
        <a:lstStyle/>
        <a:p>
          <a:endParaRPr lang="en-US" sz="2400"/>
        </a:p>
      </dgm:t>
    </dgm:pt>
    <dgm:pt modelId="{4912F0F6-B426-49A3-AA79-6454630766BE}" type="sibTrans" cxnId="{6301F320-2095-4D9D-972B-D2D64A8E67F8}">
      <dgm:prSet/>
      <dgm:spPr/>
      <dgm:t>
        <a:bodyPr/>
        <a:lstStyle/>
        <a:p>
          <a:endParaRPr lang="en-US" sz="2400"/>
        </a:p>
      </dgm:t>
    </dgm:pt>
    <dgm:pt modelId="{D90C3C73-FC59-4CF9-BF3E-A5870FE1F1A9}">
      <dgm:prSet phldrT="[Text]" custT="1"/>
      <dgm:spPr/>
      <dgm:t>
        <a:bodyPr/>
        <a:lstStyle/>
        <a:p>
          <a:r>
            <a:rPr lang="en-US" sz="2400" dirty="0"/>
            <a:t>Redness of Cheek</a:t>
          </a:r>
        </a:p>
      </dgm:t>
    </dgm:pt>
    <dgm:pt modelId="{39197B0F-A45A-429E-A7FF-AB69F71F3BD3}" type="parTrans" cxnId="{6EDEF8D1-2B55-4E17-AAF3-3A00F14B2BAA}">
      <dgm:prSet/>
      <dgm:spPr/>
      <dgm:t>
        <a:bodyPr/>
        <a:lstStyle/>
        <a:p>
          <a:endParaRPr lang="en-US" sz="2400"/>
        </a:p>
      </dgm:t>
    </dgm:pt>
    <dgm:pt modelId="{711EB116-D41D-4658-A7AF-21DF9FFAA2ED}" type="sibTrans" cxnId="{6EDEF8D1-2B55-4E17-AAF3-3A00F14B2BAA}">
      <dgm:prSet/>
      <dgm:spPr/>
      <dgm:t>
        <a:bodyPr/>
        <a:lstStyle/>
        <a:p>
          <a:endParaRPr lang="en-US" sz="2400"/>
        </a:p>
      </dgm:t>
    </dgm:pt>
    <dgm:pt modelId="{B1E94744-188E-4C03-BF95-C28CEB21A68E}">
      <dgm:prSet phldrT="[Text]" custT="1"/>
      <dgm:spPr/>
      <dgm:t>
        <a:bodyPr/>
        <a:lstStyle/>
        <a:p>
          <a:r>
            <a:rPr lang="en-US" sz="2400" dirty="0"/>
            <a:t>PND</a:t>
          </a:r>
        </a:p>
      </dgm:t>
    </dgm:pt>
    <dgm:pt modelId="{CA39B7DD-1B5A-4E32-BDD4-8B623B013281}" type="parTrans" cxnId="{3CAE0771-365E-4C77-81C1-557E5211BA94}">
      <dgm:prSet/>
      <dgm:spPr/>
      <dgm:t>
        <a:bodyPr/>
        <a:lstStyle/>
        <a:p>
          <a:endParaRPr lang="en-US" sz="2400"/>
        </a:p>
      </dgm:t>
    </dgm:pt>
    <dgm:pt modelId="{AECA4702-CCBA-404E-8E4F-6F0C67AEEE19}" type="sibTrans" cxnId="{3CAE0771-365E-4C77-81C1-557E5211BA94}">
      <dgm:prSet/>
      <dgm:spPr/>
      <dgm:t>
        <a:bodyPr/>
        <a:lstStyle/>
        <a:p>
          <a:endParaRPr lang="en-US" sz="2400"/>
        </a:p>
      </dgm:t>
    </dgm:pt>
    <dgm:pt modelId="{85411FD2-1860-4D63-BE21-9345A4039F7B}">
      <dgm:prSet phldrT="[Text]" custT="1"/>
      <dgm:spPr/>
      <dgm:t>
        <a:bodyPr/>
        <a:lstStyle/>
        <a:p>
          <a:r>
            <a:rPr lang="en-US" sz="2400" dirty="0"/>
            <a:t>Pus on middle meatus</a:t>
          </a:r>
        </a:p>
      </dgm:t>
    </dgm:pt>
    <dgm:pt modelId="{68AD1D07-CB38-4FB7-A9EC-0E9FC5390896}" type="parTrans" cxnId="{CC106385-7330-48E1-968F-33A44587225E}">
      <dgm:prSet/>
      <dgm:spPr/>
      <dgm:t>
        <a:bodyPr/>
        <a:lstStyle/>
        <a:p>
          <a:endParaRPr lang="en-US" sz="2400"/>
        </a:p>
      </dgm:t>
    </dgm:pt>
    <dgm:pt modelId="{4852F54E-3B6F-45B4-930F-9F43FC47B775}" type="sibTrans" cxnId="{CC106385-7330-48E1-968F-33A44587225E}">
      <dgm:prSet/>
      <dgm:spPr/>
      <dgm:t>
        <a:bodyPr/>
        <a:lstStyle/>
        <a:p>
          <a:endParaRPr lang="en-US" sz="2400"/>
        </a:p>
      </dgm:t>
    </dgm:pt>
    <dgm:pt modelId="{F38428C3-CEE5-4638-BE4F-722B86C57E78}">
      <dgm:prSet phldrT="[Text]" custT="1"/>
      <dgm:spPr/>
      <dgm:t>
        <a:bodyPr/>
        <a:lstStyle/>
        <a:p>
          <a:r>
            <a:rPr lang="en-US" sz="2400" dirty="0"/>
            <a:t>Posterior </a:t>
          </a:r>
          <a:r>
            <a:rPr lang="en-US" sz="2400" dirty="0" err="1"/>
            <a:t>rhinoscopy</a:t>
          </a:r>
          <a:r>
            <a:rPr lang="en-US" sz="2400" dirty="0"/>
            <a:t>: PND</a:t>
          </a:r>
        </a:p>
      </dgm:t>
    </dgm:pt>
    <dgm:pt modelId="{7B53B73A-400D-420D-858E-27EF2418CFAF}" type="parTrans" cxnId="{56B12064-982D-4C39-B33F-20C82A300D03}">
      <dgm:prSet/>
      <dgm:spPr/>
      <dgm:t>
        <a:bodyPr/>
        <a:lstStyle/>
        <a:p>
          <a:endParaRPr lang="en-US" sz="2400"/>
        </a:p>
      </dgm:t>
    </dgm:pt>
    <dgm:pt modelId="{FE608CB5-1633-44BF-B10E-6F6452DA1BFF}" type="sibTrans" cxnId="{56B12064-982D-4C39-B33F-20C82A300D03}">
      <dgm:prSet/>
      <dgm:spPr/>
      <dgm:t>
        <a:bodyPr/>
        <a:lstStyle/>
        <a:p>
          <a:endParaRPr lang="en-US" sz="2400"/>
        </a:p>
      </dgm:t>
    </dgm:pt>
    <dgm:pt modelId="{5464CA8A-FCEE-48B2-8315-BB887B45C7E3}">
      <dgm:prSet custT="1"/>
      <dgm:spPr/>
      <dgm:t>
        <a:bodyPr/>
        <a:lstStyle/>
        <a:p>
          <a:r>
            <a:rPr lang="en-US" sz="2400" dirty="0"/>
            <a:t>Investigations</a:t>
          </a:r>
        </a:p>
      </dgm:t>
    </dgm:pt>
    <dgm:pt modelId="{65AD8A4E-80D6-4FA7-8829-D22860929B86}" type="parTrans" cxnId="{1F412584-AEDC-4FC9-AF06-D2C6F5E945F2}">
      <dgm:prSet/>
      <dgm:spPr/>
      <dgm:t>
        <a:bodyPr/>
        <a:lstStyle/>
        <a:p>
          <a:endParaRPr lang="en-US" sz="2400"/>
        </a:p>
      </dgm:t>
    </dgm:pt>
    <dgm:pt modelId="{D8AD87AC-45AB-40B3-9373-6F9C92AC3F39}" type="sibTrans" cxnId="{1F412584-AEDC-4FC9-AF06-D2C6F5E945F2}">
      <dgm:prSet/>
      <dgm:spPr/>
      <dgm:t>
        <a:bodyPr/>
        <a:lstStyle/>
        <a:p>
          <a:endParaRPr lang="en-US" sz="2400"/>
        </a:p>
      </dgm:t>
    </dgm:pt>
    <dgm:pt modelId="{86D52FD4-2F5D-46D8-8554-302943DCD504}">
      <dgm:prSet custT="1"/>
      <dgm:spPr/>
      <dgm:t>
        <a:bodyPr/>
        <a:lstStyle/>
        <a:p>
          <a:r>
            <a:rPr lang="en-US" sz="2400" dirty="0"/>
            <a:t>CT nose and PNS</a:t>
          </a:r>
        </a:p>
      </dgm:t>
    </dgm:pt>
    <dgm:pt modelId="{ECB7A3A9-EB68-4DFD-B733-D4D901678BA3}" type="parTrans" cxnId="{5CC50D80-02C7-438D-97F0-CE6654FF78D4}">
      <dgm:prSet/>
      <dgm:spPr/>
      <dgm:t>
        <a:bodyPr/>
        <a:lstStyle/>
        <a:p>
          <a:endParaRPr lang="en-US" sz="2400"/>
        </a:p>
      </dgm:t>
    </dgm:pt>
    <dgm:pt modelId="{72916BF6-2308-4A95-BA6D-8CC2C2F9899C}" type="sibTrans" cxnId="{5CC50D80-02C7-438D-97F0-CE6654FF78D4}">
      <dgm:prSet/>
      <dgm:spPr/>
      <dgm:t>
        <a:bodyPr/>
        <a:lstStyle/>
        <a:p>
          <a:endParaRPr lang="en-US" sz="2400"/>
        </a:p>
      </dgm:t>
    </dgm:pt>
    <dgm:pt modelId="{AFA1E10D-DF62-4779-91C8-493CE7BB3CDE}" type="pres">
      <dgm:prSet presAssocID="{3D286568-BD4F-436C-8665-551A425CC493}" presName="Name0" presStyleCnt="0">
        <dgm:presLayoutVars>
          <dgm:dir/>
          <dgm:animLvl val="lvl"/>
          <dgm:resizeHandles val="exact"/>
        </dgm:presLayoutVars>
      </dgm:prSet>
      <dgm:spPr/>
    </dgm:pt>
    <dgm:pt modelId="{8C1DE2D2-4153-40B1-8999-A8CF87F10FF3}" type="pres">
      <dgm:prSet presAssocID="{24D1221E-9CA5-4C6B-AE75-B0C357CF62C7}" presName="composite" presStyleCnt="0"/>
      <dgm:spPr/>
    </dgm:pt>
    <dgm:pt modelId="{6C62CF8B-5D74-41EC-BBAB-C8AE11712538}" type="pres">
      <dgm:prSet presAssocID="{24D1221E-9CA5-4C6B-AE75-B0C357CF62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E14A2C4-C0A7-4F13-95AF-6814F1B9F5EF}" type="pres">
      <dgm:prSet presAssocID="{24D1221E-9CA5-4C6B-AE75-B0C357CF62C7}" presName="desTx" presStyleLbl="alignAccFollowNode1" presStyleIdx="0" presStyleCnt="3">
        <dgm:presLayoutVars>
          <dgm:bulletEnabled val="1"/>
        </dgm:presLayoutVars>
      </dgm:prSet>
      <dgm:spPr/>
    </dgm:pt>
    <dgm:pt modelId="{E1987463-00FB-4D43-922F-C8E5FC89562C}" type="pres">
      <dgm:prSet presAssocID="{6338D2FE-6086-40E7-9EBD-3C86757282B9}" presName="space" presStyleCnt="0"/>
      <dgm:spPr/>
    </dgm:pt>
    <dgm:pt modelId="{2A9F41C1-FCDA-4B25-B4A4-40D7B383EBF7}" type="pres">
      <dgm:prSet presAssocID="{854313DE-F4AD-4739-B7CE-2F0D17C44DEE}" presName="composite" presStyleCnt="0"/>
      <dgm:spPr/>
    </dgm:pt>
    <dgm:pt modelId="{D487A2D5-DA97-4233-AC46-E0438205268A}" type="pres">
      <dgm:prSet presAssocID="{854313DE-F4AD-4739-B7CE-2F0D17C44D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4053311-AB44-411D-A01E-E97BE54651FB}" type="pres">
      <dgm:prSet presAssocID="{854313DE-F4AD-4739-B7CE-2F0D17C44DEE}" presName="desTx" presStyleLbl="alignAccFollowNode1" presStyleIdx="1" presStyleCnt="3">
        <dgm:presLayoutVars>
          <dgm:bulletEnabled val="1"/>
        </dgm:presLayoutVars>
      </dgm:prSet>
      <dgm:spPr/>
    </dgm:pt>
    <dgm:pt modelId="{BD08E4FB-2204-4F6B-A263-3BDA2302C0C7}" type="pres">
      <dgm:prSet presAssocID="{AEDACCFE-6163-410E-86B1-8806A95E73A3}" presName="space" presStyleCnt="0"/>
      <dgm:spPr/>
    </dgm:pt>
    <dgm:pt modelId="{62B4991F-DD9C-4E9D-917C-62A2944E2B57}" type="pres">
      <dgm:prSet presAssocID="{5464CA8A-FCEE-48B2-8315-BB887B45C7E3}" presName="composite" presStyleCnt="0"/>
      <dgm:spPr/>
    </dgm:pt>
    <dgm:pt modelId="{A0388ABD-04ED-4AEC-B7D3-8F96078C4139}" type="pres">
      <dgm:prSet presAssocID="{5464CA8A-FCEE-48B2-8315-BB887B45C7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0E6144C-552C-4538-A1DC-46733037E2D8}" type="pres">
      <dgm:prSet presAssocID="{5464CA8A-FCEE-48B2-8315-BB887B45C7E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F766B0D-73DF-4198-8225-C2D7B28A7A72}" type="presOf" srcId="{85411FD2-1860-4D63-BE21-9345A4039F7B}" destId="{34053311-AB44-411D-A01E-E97BE54651FB}" srcOrd="0" destOrd="1" presId="urn:microsoft.com/office/officeart/2005/8/layout/hList1"/>
    <dgm:cxn modelId="{D2E78D15-7A07-46DC-A1EE-F7C2CA9051AC}" type="presOf" srcId="{F38428C3-CEE5-4638-BE4F-722B86C57E78}" destId="{34053311-AB44-411D-A01E-E97BE54651FB}" srcOrd="0" destOrd="2" presId="urn:microsoft.com/office/officeart/2005/8/layout/hList1"/>
    <dgm:cxn modelId="{6301F320-2095-4D9D-972B-D2D64A8E67F8}" srcId="{24D1221E-9CA5-4C6B-AE75-B0C357CF62C7}" destId="{F389D894-75EF-4F2E-89C2-173B6B3E5714}" srcOrd="2" destOrd="0" parTransId="{090B0FE4-61D5-4BBD-B99D-1414FC9E8150}" sibTransId="{4912F0F6-B426-49A3-AA79-6454630766BE}"/>
    <dgm:cxn modelId="{6FBAED2C-4E40-4743-A8EC-347430BFB86E}" type="presOf" srcId="{86D52FD4-2F5D-46D8-8554-302943DCD504}" destId="{60E6144C-552C-4538-A1DC-46733037E2D8}" srcOrd="0" destOrd="0" presId="urn:microsoft.com/office/officeart/2005/8/layout/hList1"/>
    <dgm:cxn modelId="{6E4BA43B-4D26-4B5C-B123-140B6E0537C0}" type="presOf" srcId="{3D286568-BD4F-436C-8665-551A425CC493}" destId="{AFA1E10D-DF62-4779-91C8-493CE7BB3CDE}" srcOrd="0" destOrd="0" presId="urn:microsoft.com/office/officeart/2005/8/layout/hList1"/>
    <dgm:cxn modelId="{313EBC4B-20CC-4793-A76F-97640B507C57}" srcId="{24D1221E-9CA5-4C6B-AE75-B0C357CF62C7}" destId="{69AE0BA6-96D5-47CD-9653-5ACD96F450AE}" srcOrd="0" destOrd="0" parTransId="{95BA28A4-641C-4278-87AE-BA7AE07F667F}" sibTransId="{438497B2-097B-4BE1-AA80-D736F4994A86}"/>
    <dgm:cxn modelId="{74ED044D-D01B-446A-8A0C-87B345A8BDDB}" type="presOf" srcId="{B1E94744-188E-4C03-BF95-C28CEB21A68E}" destId="{5E14A2C4-C0A7-4F13-95AF-6814F1B9F5EF}" srcOrd="0" destOrd="4" presId="urn:microsoft.com/office/officeart/2005/8/layout/hList1"/>
    <dgm:cxn modelId="{4D71F35A-E889-4D71-ACFC-0701020478CE}" type="presOf" srcId="{E3D7C6CF-A7DA-4ACB-98E5-393634805121}" destId="{5E14A2C4-C0A7-4F13-95AF-6814F1B9F5EF}" srcOrd="0" destOrd="1" presId="urn:microsoft.com/office/officeart/2005/8/layout/hList1"/>
    <dgm:cxn modelId="{6E966660-38D4-4639-9724-77ABD5E78198}" type="presOf" srcId="{24D1221E-9CA5-4C6B-AE75-B0C357CF62C7}" destId="{6C62CF8B-5D74-41EC-BBAB-C8AE11712538}" srcOrd="0" destOrd="0" presId="urn:microsoft.com/office/officeart/2005/8/layout/hList1"/>
    <dgm:cxn modelId="{56B12064-982D-4C39-B33F-20C82A300D03}" srcId="{854313DE-F4AD-4739-B7CE-2F0D17C44DEE}" destId="{F38428C3-CEE5-4638-BE4F-722B86C57E78}" srcOrd="2" destOrd="0" parTransId="{7B53B73A-400D-420D-858E-27EF2418CFAF}" sibTransId="{FE608CB5-1633-44BF-B10E-6F6452DA1BFF}"/>
    <dgm:cxn modelId="{0A223369-4C33-498E-A1A3-4E45D32C1586}" type="presOf" srcId="{69AE0BA6-96D5-47CD-9653-5ACD96F450AE}" destId="{5E14A2C4-C0A7-4F13-95AF-6814F1B9F5EF}" srcOrd="0" destOrd="0" presId="urn:microsoft.com/office/officeart/2005/8/layout/hList1"/>
    <dgm:cxn modelId="{D5CDDE69-8F69-4C6B-8559-938F672A4521}" type="presOf" srcId="{F389D894-75EF-4F2E-89C2-173B6B3E5714}" destId="{5E14A2C4-C0A7-4F13-95AF-6814F1B9F5EF}" srcOrd="0" destOrd="2" presId="urn:microsoft.com/office/officeart/2005/8/layout/hList1"/>
    <dgm:cxn modelId="{3CAE0771-365E-4C77-81C1-557E5211BA94}" srcId="{24D1221E-9CA5-4C6B-AE75-B0C357CF62C7}" destId="{B1E94744-188E-4C03-BF95-C28CEB21A68E}" srcOrd="4" destOrd="0" parTransId="{CA39B7DD-1B5A-4E32-BDD4-8B623B013281}" sibTransId="{AECA4702-CCBA-404E-8E4F-6F0C67AEEE19}"/>
    <dgm:cxn modelId="{5CC50D80-02C7-438D-97F0-CE6654FF78D4}" srcId="{5464CA8A-FCEE-48B2-8315-BB887B45C7E3}" destId="{86D52FD4-2F5D-46D8-8554-302943DCD504}" srcOrd="0" destOrd="0" parTransId="{ECB7A3A9-EB68-4DFD-B733-D4D901678BA3}" sibTransId="{72916BF6-2308-4A95-BA6D-8CC2C2F9899C}"/>
    <dgm:cxn modelId="{1F412584-AEDC-4FC9-AF06-D2C6F5E945F2}" srcId="{3D286568-BD4F-436C-8665-551A425CC493}" destId="{5464CA8A-FCEE-48B2-8315-BB887B45C7E3}" srcOrd="2" destOrd="0" parTransId="{65AD8A4E-80D6-4FA7-8829-D22860929B86}" sibTransId="{D8AD87AC-45AB-40B3-9373-6F9C92AC3F39}"/>
    <dgm:cxn modelId="{CC106385-7330-48E1-968F-33A44587225E}" srcId="{854313DE-F4AD-4739-B7CE-2F0D17C44DEE}" destId="{85411FD2-1860-4D63-BE21-9345A4039F7B}" srcOrd="1" destOrd="0" parTransId="{68AD1D07-CB38-4FB7-A9EC-0E9FC5390896}" sibTransId="{4852F54E-3B6F-45B4-930F-9F43FC47B775}"/>
    <dgm:cxn modelId="{25136196-6D0A-47C8-A014-ECE5520E4173}" type="presOf" srcId="{5464CA8A-FCEE-48B2-8315-BB887B45C7E3}" destId="{A0388ABD-04ED-4AEC-B7D3-8F96078C4139}" srcOrd="0" destOrd="0" presId="urn:microsoft.com/office/officeart/2005/8/layout/hList1"/>
    <dgm:cxn modelId="{D7C27296-EE80-4620-B389-12EA50040A86}" srcId="{854313DE-F4AD-4739-B7CE-2F0D17C44DEE}" destId="{746ABA13-C5DE-48B8-ADD3-2DB9AB0FD5BF}" srcOrd="0" destOrd="0" parTransId="{D5586221-4BFF-47C9-A8CE-97C3204B39C3}" sibTransId="{D615241C-8D7A-4D72-AE8A-286BF5532257}"/>
    <dgm:cxn modelId="{26D66197-1052-48E6-8AFA-41D84587B096}" type="presOf" srcId="{854313DE-F4AD-4739-B7CE-2F0D17C44DEE}" destId="{D487A2D5-DA97-4233-AC46-E0438205268A}" srcOrd="0" destOrd="0" presId="urn:microsoft.com/office/officeart/2005/8/layout/hList1"/>
    <dgm:cxn modelId="{675214C8-C3AF-4951-B0C7-781CAC89F1BD}" srcId="{3D286568-BD4F-436C-8665-551A425CC493}" destId="{24D1221E-9CA5-4C6B-AE75-B0C357CF62C7}" srcOrd="0" destOrd="0" parTransId="{A176456D-909E-4164-95E1-B78AED25C7E9}" sibTransId="{6338D2FE-6086-40E7-9EBD-3C86757282B9}"/>
    <dgm:cxn modelId="{6EDEF8D1-2B55-4E17-AAF3-3A00F14B2BAA}" srcId="{24D1221E-9CA5-4C6B-AE75-B0C357CF62C7}" destId="{D90C3C73-FC59-4CF9-BF3E-A5870FE1F1A9}" srcOrd="3" destOrd="0" parTransId="{39197B0F-A45A-429E-A7FF-AB69F71F3BD3}" sibTransId="{711EB116-D41D-4658-A7AF-21DF9FFAA2ED}"/>
    <dgm:cxn modelId="{64BDA6DA-6C21-49A6-870E-EEA0AEEC287B}" srcId="{24D1221E-9CA5-4C6B-AE75-B0C357CF62C7}" destId="{E3D7C6CF-A7DA-4ACB-98E5-393634805121}" srcOrd="1" destOrd="0" parTransId="{7CB87794-D420-4D61-9ED0-CF5B0154C29F}" sibTransId="{1F6D47C1-4562-483E-AA23-C8118344FEA5}"/>
    <dgm:cxn modelId="{BAF6BBDE-04EB-45B1-B3AD-B4FC22A68389}" type="presOf" srcId="{D90C3C73-FC59-4CF9-BF3E-A5870FE1F1A9}" destId="{5E14A2C4-C0A7-4F13-95AF-6814F1B9F5EF}" srcOrd="0" destOrd="3" presId="urn:microsoft.com/office/officeart/2005/8/layout/hList1"/>
    <dgm:cxn modelId="{81DB5CE5-4AA0-45C1-9A46-6A815740CF5F}" type="presOf" srcId="{746ABA13-C5DE-48B8-ADD3-2DB9AB0FD5BF}" destId="{34053311-AB44-411D-A01E-E97BE54651FB}" srcOrd="0" destOrd="0" presId="urn:microsoft.com/office/officeart/2005/8/layout/hList1"/>
    <dgm:cxn modelId="{144ECEF1-879F-4686-BBAA-031B38B8570E}" srcId="{3D286568-BD4F-436C-8665-551A425CC493}" destId="{854313DE-F4AD-4739-B7CE-2F0D17C44DEE}" srcOrd="1" destOrd="0" parTransId="{2CB1E7A3-6751-4DBB-8E72-BC7882188D16}" sibTransId="{AEDACCFE-6163-410E-86B1-8806A95E73A3}"/>
    <dgm:cxn modelId="{DA9D3ECF-8142-40A9-87A1-0B28EB96AA66}" type="presParOf" srcId="{AFA1E10D-DF62-4779-91C8-493CE7BB3CDE}" destId="{8C1DE2D2-4153-40B1-8999-A8CF87F10FF3}" srcOrd="0" destOrd="0" presId="urn:microsoft.com/office/officeart/2005/8/layout/hList1"/>
    <dgm:cxn modelId="{C6CAC9BF-9459-4A9A-B488-E6A7157F854F}" type="presParOf" srcId="{8C1DE2D2-4153-40B1-8999-A8CF87F10FF3}" destId="{6C62CF8B-5D74-41EC-BBAB-C8AE11712538}" srcOrd="0" destOrd="0" presId="urn:microsoft.com/office/officeart/2005/8/layout/hList1"/>
    <dgm:cxn modelId="{30D0519F-F9C9-4D54-896E-655960039BE1}" type="presParOf" srcId="{8C1DE2D2-4153-40B1-8999-A8CF87F10FF3}" destId="{5E14A2C4-C0A7-4F13-95AF-6814F1B9F5EF}" srcOrd="1" destOrd="0" presId="urn:microsoft.com/office/officeart/2005/8/layout/hList1"/>
    <dgm:cxn modelId="{B152B560-2AF4-4987-BB7F-CADB0878114B}" type="presParOf" srcId="{AFA1E10D-DF62-4779-91C8-493CE7BB3CDE}" destId="{E1987463-00FB-4D43-922F-C8E5FC89562C}" srcOrd="1" destOrd="0" presId="urn:microsoft.com/office/officeart/2005/8/layout/hList1"/>
    <dgm:cxn modelId="{D5BD3BFD-279E-4E6A-8DED-1B81B6A0EADD}" type="presParOf" srcId="{AFA1E10D-DF62-4779-91C8-493CE7BB3CDE}" destId="{2A9F41C1-FCDA-4B25-B4A4-40D7B383EBF7}" srcOrd="2" destOrd="0" presId="urn:microsoft.com/office/officeart/2005/8/layout/hList1"/>
    <dgm:cxn modelId="{87FA1C0A-7D24-4293-9966-76E42CAF2327}" type="presParOf" srcId="{2A9F41C1-FCDA-4B25-B4A4-40D7B383EBF7}" destId="{D487A2D5-DA97-4233-AC46-E0438205268A}" srcOrd="0" destOrd="0" presId="urn:microsoft.com/office/officeart/2005/8/layout/hList1"/>
    <dgm:cxn modelId="{41034B10-07D9-4D15-9505-F208769BCB9D}" type="presParOf" srcId="{2A9F41C1-FCDA-4B25-B4A4-40D7B383EBF7}" destId="{34053311-AB44-411D-A01E-E97BE54651FB}" srcOrd="1" destOrd="0" presId="urn:microsoft.com/office/officeart/2005/8/layout/hList1"/>
    <dgm:cxn modelId="{C05EE1CD-6AE4-42B1-A5C4-50E5F3FDCDC2}" type="presParOf" srcId="{AFA1E10D-DF62-4779-91C8-493CE7BB3CDE}" destId="{BD08E4FB-2204-4F6B-A263-3BDA2302C0C7}" srcOrd="3" destOrd="0" presId="urn:microsoft.com/office/officeart/2005/8/layout/hList1"/>
    <dgm:cxn modelId="{7C20AFDD-9949-44D9-AAD6-CD3191AE0BCA}" type="presParOf" srcId="{AFA1E10D-DF62-4779-91C8-493CE7BB3CDE}" destId="{62B4991F-DD9C-4E9D-917C-62A2944E2B57}" srcOrd="4" destOrd="0" presId="urn:microsoft.com/office/officeart/2005/8/layout/hList1"/>
    <dgm:cxn modelId="{C402B07E-8125-42DD-AD48-31B7753DC8F1}" type="presParOf" srcId="{62B4991F-DD9C-4E9D-917C-62A2944E2B57}" destId="{A0388ABD-04ED-4AEC-B7D3-8F96078C4139}" srcOrd="0" destOrd="0" presId="urn:microsoft.com/office/officeart/2005/8/layout/hList1"/>
    <dgm:cxn modelId="{CB244610-300F-4A99-BD31-29946D21FEFB}" type="presParOf" srcId="{62B4991F-DD9C-4E9D-917C-62A2944E2B57}" destId="{60E6144C-552C-4538-A1DC-46733037E2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884854-EC97-43E2-87E6-3D5E157F1FD5}" type="doc">
      <dgm:prSet loTypeId="urn:microsoft.com/office/officeart/2005/8/layout/pList1#1" loCatId="list" qsTypeId="urn:microsoft.com/office/officeart/2005/8/quickstyle/simple1#65" qsCatId="simple" csTypeId="urn:microsoft.com/office/officeart/2005/8/colors/accent1_2#50" csCatId="accent1" phldr="1"/>
      <dgm:spPr/>
      <dgm:t>
        <a:bodyPr/>
        <a:lstStyle/>
        <a:p>
          <a:endParaRPr lang="en-US"/>
        </a:p>
      </dgm:t>
    </dgm:pt>
    <dgm:pt modelId="{57B9DC8B-7AFC-4DC7-9D9A-93C826DBB076}">
      <dgm:prSet phldrT="[Text]"/>
      <dgm:spPr/>
      <dgm:t>
        <a:bodyPr/>
        <a:lstStyle/>
        <a:p>
          <a:r>
            <a:rPr lang="en-US" dirty="0"/>
            <a:t>Antibiotics</a:t>
          </a:r>
        </a:p>
      </dgm:t>
    </dgm:pt>
    <dgm:pt modelId="{71D4416E-2837-4DE0-A36A-881CA292CA4B}" type="parTrans" cxnId="{9CE806E1-CE17-42C9-A769-0A83BB1CEB45}">
      <dgm:prSet/>
      <dgm:spPr/>
      <dgm:t>
        <a:bodyPr/>
        <a:lstStyle/>
        <a:p>
          <a:endParaRPr lang="en-US"/>
        </a:p>
      </dgm:t>
    </dgm:pt>
    <dgm:pt modelId="{63C9892A-D24F-42AF-BFAD-3CA038BFA2DE}" type="sibTrans" cxnId="{9CE806E1-CE17-42C9-A769-0A83BB1CEB45}">
      <dgm:prSet/>
      <dgm:spPr/>
      <dgm:t>
        <a:bodyPr/>
        <a:lstStyle/>
        <a:p>
          <a:endParaRPr lang="en-US"/>
        </a:p>
      </dgm:t>
    </dgm:pt>
    <dgm:pt modelId="{5D327CCF-2A71-4799-93B3-0D2B15E7BBD3}">
      <dgm:prSet phldrT="[Text]"/>
      <dgm:spPr/>
      <dgm:t>
        <a:bodyPr/>
        <a:lstStyle/>
        <a:p>
          <a:r>
            <a:rPr lang="en-US" dirty="0"/>
            <a:t>Nasal Decongestants</a:t>
          </a:r>
        </a:p>
      </dgm:t>
    </dgm:pt>
    <dgm:pt modelId="{A3C9921D-C13A-4F88-A1BB-0C41BB818480}" type="parTrans" cxnId="{CE9171A1-8864-4002-80FB-D6143E42F406}">
      <dgm:prSet/>
      <dgm:spPr/>
      <dgm:t>
        <a:bodyPr/>
        <a:lstStyle/>
        <a:p>
          <a:endParaRPr lang="en-US"/>
        </a:p>
      </dgm:t>
    </dgm:pt>
    <dgm:pt modelId="{2715DFD2-B3B6-4CE8-98AB-FB1811FEB4F6}" type="sibTrans" cxnId="{CE9171A1-8864-4002-80FB-D6143E42F406}">
      <dgm:prSet/>
      <dgm:spPr/>
      <dgm:t>
        <a:bodyPr/>
        <a:lstStyle/>
        <a:p>
          <a:endParaRPr lang="en-US"/>
        </a:p>
      </dgm:t>
    </dgm:pt>
    <dgm:pt modelId="{9DE7F86D-26F1-4D29-9DC3-8D492A19D7E1}">
      <dgm:prSet phldrT="[Text]"/>
      <dgm:spPr/>
      <dgm:t>
        <a:bodyPr/>
        <a:lstStyle/>
        <a:p>
          <a:r>
            <a:rPr lang="en-US" dirty="0"/>
            <a:t>Steam Inhalation</a:t>
          </a:r>
        </a:p>
      </dgm:t>
    </dgm:pt>
    <dgm:pt modelId="{0AC9252E-E66F-40FA-BA48-D985D64CF573}" type="parTrans" cxnId="{D36B35EC-DFF7-4832-9EEA-2F8D0F973C3B}">
      <dgm:prSet/>
      <dgm:spPr/>
      <dgm:t>
        <a:bodyPr/>
        <a:lstStyle/>
        <a:p>
          <a:endParaRPr lang="en-US"/>
        </a:p>
      </dgm:t>
    </dgm:pt>
    <dgm:pt modelId="{9FD32ECE-5E58-44FF-8752-EAE94292F954}" type="sibTrans" cxnId="{D36B35EC-DFF7-4832-9EEA-2F8D0F973C3B}">
      <dgm:prSet/>
      <dgm:spPr/>
      <dgm:t>
        <a:bodyPr/>
        <a:lstStyle/>
        <a:p>
          <a:endParaRPr lang="en-US"/>
        </a:p>
      </dgm:t>
    </dgm:pt>
    <dgm:pt modelId="{5FC3E988-2172-4DED-B2F3-AF2DB197D66D}">
      <dgm:prSet phldrT="[Text]"/>
      <dgm:spPr/>
      <dgm:t>
        <a:bodyPr/>
        <a:lstStyle/>
        <a:p>
          <a:r>
            <a:rPr lang="en-US" dirty="0"/>
            <a:t>Analgesics</a:t>
          </a:r>
        </a:p>
      </dgm:t>
    </dgm:pt>
    <dgm:pt modelId="{209FE6DF-2BE6-42CF-8EF7-051FD6BCAA28}" type="parTrans" cxnId="{416FED0A-36B0-4C66-BE8E-6A8DB7A88445}">
      <dgm:prSet/>
      <dgm:spPr/>
      <dgm:t>
        <a:bodyPr/>
        <a:lstStyle/>
        <a:p>
          <a:endParaRPr lang="en-US"/>
        </a:p>
      </dgm:t>
    </dgm:pt>
    <dgm:pt modelId="{CDEF8F95-778F-4CF1-A00B-BDE7B1749BD3}" type="sibTrans" cxnId="{416FED0A-36B0-4C66-BE8E-6A8DB7A88445}">
      <dgm:prSet/>
      <dgm:spPr/>
      <dgm:t>
        <a:bodyPr/>
        <a:lstStyle/>
        <a:p>
          <a:endParaRPr lang="en-US"/>
        </a:p>
      </dgm:t>
    </dgm:pt>
    <dgm:pt modelId="{E05B947A-73D0-4848-8A21-9A4C3AD85541}">
      <dgm:prSet phldrT="[Text]"/>
      <dgm:spPr/>
      <dgm:t>
        <a:bodyPr/>
        <a:lstStyle/>
        <a:p>
          <a:r>
            <a:rPr lang="en-US" dirty="0"/>
            <a:t>Hot Fomentation</a:t>
          </a:r>
        </a:p>
      </dgm:t>
    </dgm:pt>
    <dgm:pt modelId="{0E2B8CFE-4A88-4A5A-BB6E-41836384FE98}" type="parTrans" cxnId="{7B67D419-D188-4A5E-BDCD-70402601F71A}">
      <dgm:prSet/>
      <dgm:spPr/>
      <dgm:t>
        <a:bodyPr/>
        <a:lstStyle/>
        <a:p>
          <a:endParaRPr lang="en-US"/>
        </a:p>
      </dgm:t>
    </dgm:pt>
    <dgm:pt modelId="{F7082AC9-880D-4BB3-B24C-FC3E8F72B157}" type="sibTrans" cxnId="{7B67D419-D188-4A5E-BDCD-70402601F71A}">
      <dgm:prSet/>
      <dgm:spPr/>
      <dgm:t>
        <a:bodyPr/>
        <a:lstStyle/>
        <a:p>
          <a:endParaRPr lang="en-US"/>
        </a:p>
      </dgm:t>
    </dgm:pt>
    <dgm:pt modelId="{206F913C-E3CA-41E0-9A8B-6C29CD326692}">
      <dgm:prSet/>
      <dgm:spPr/>
      <dgm:t>
        <a:bodyPr/>
        <a:lstStyle/>
        <a:p>
          <a:r>
            <a:rPr lang="en-US" dirty="0" err="1"/>
            <a:t>Antral</a:t>
          </a:r>
          <a:r>
            <a:rPr lang="en-US" dirty="0"/>
            <a:t> Lavage</a:t>
          </a:r>
        </a:p>
      </dgm:t>
    </dgm:pt>
    <dgm:pt modelId="{5EB67024-4950-44B7-879D-1DC69F4992AB}" type="parTrans" cxnId="{CE77D49A-42E6-4247-B93F-CCFDC3781697}">
      <dgm:prSet/>
      <dgm:spPr/>
      <dgm:t>
        <a:bodyPr/>
        <a:lstStyle/>
        <a:p>
          <a:endParaRPr lang="en-US"/>
        </a:p>
      </dgm:t>
    </dgm:pt>
    <dgm:pt modelId="{8C47C2BC-B197-4B06-9294-181770B21E1B}" type="sibTrans" cxnId="{CE77D49A-42E6-4247-B93F-CCFDC3781697}">
      <dgm:prSet/>
      <dgm:spPr/>
      <dgm:t>
        <a:bodyPr/>
        <a:lstStyle/>
        <a:p>
          <a:endParaRPr lang="en-US"/>
        </a:p>
      </dgm:t>
    </dgm:pt>
    <dgm:pt modelId="{EEBC5E15-FF25-408C-8FD4-512E9B9090C9}" type="pres">
      <dgm:prSet presAssocID="{FC884854-EC97-43E2-87E6-3D5E157F1FD5}" presName="Name0" presStyleCnt="0">
        <dgm:presLayoutVars>
          <dgm:dir/>
          <dgm:resizeHandles val="exact"/>
        </dgm:presLayoutVars>
      </dgm:prSet>
      <dgm:spPr/>
    </dgm:pt>
    <dgm:pt modelId="{91B3E94C-D667-42C6-8D58-6DE4D677FC8B}" type="pres">
      <dgm:prSet presAssocID="{57B9DC8B-7AFC-4DC7-9D9A-93C826DBB076}" presName="compNode" presStyleCnt="0"/>
      <dgm:spPr/>
    </dgm:pt>
    <dgm:pt modelId="{DBFBA454-A01B-458D-9E26-DC3C964A3ED2}" type="pres">
      <dgm:prSet presAssocID="{57B9DC8B-7AFC-4DC7-9D9A-93C826DBB076}" presName="pictRect" presStyleLbl="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BEEE5E2-8635-417D-AFE5-B612C1E6BB26}" type="pres">
      <dgm:prSet presAssocID="{57B9DC8B-7AFC-4DC7-9D9A-93C826DBB076}" presName="textRect" presStyleLbl="revTx" presStyleIdx="0" presStyleCnt="6">
        <dgm:presLayoutVars>
          <dgm:bulletEnabled val="1"/>
        </dgm:presLayoutVars>
      </dgm:prSet>
      <dgm:spPr/>
    </dgm:pt>
    <dgm:pt modelId="{5132F446-59DC-4E62-A8F3-C82E0182ED1E}" type="pres">
      <dgm:prSet presAssocID="{63C9892A-D24F-42AF-BFAD-3CA038BFA2DE}" presName="sibTrans" presStyleLbl="sibTrans2D1" presStyleIdx="0" presStyleCnt="0"/>
      <dgm:spPr/>
    </dgm:pt>
    <dgm:pt modelId="{C36D54A7-CD80-4C50-B55F-B33C692E03C7}" type="pres">
      <dgm:prSet presAssocID="{5D327CCF-2A71-4799-93B3-0D2B15E7BBD3}" presName="compNode" presStyleCnt="0"/>
      <dgm:spPr/>
    </dgm:pt>
    <dgm:pt modelId="{DE819AEE-3FC1-41B1-BA0D-C8D106CBCAAD}" type="pres">
      <dgm:prSet presAssocID="{5D327CCF-2A71-4799-93B3-0D2B15E7BBD3}" presName="pictRect" presStyleLbl="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F93F450-D878-42B4-B22A-ADEAECD108D0}" type="pres">
      <dgm:prSet presAssocID="{5D327CCF-2A71-4799-93B3-0D2B15E7BBD3}" presName="textRect" presStyleLbl="revTx" presStyleIdx="1" presStyleCnt="6">
        <dgm:presLayoutVars>
          <dgm:bulletEnabled val="1"/>
        </dgm:presLayoutVars>
      </dgm:prSet>
      <dgm:spPr/>
    </dgm:pt>
    <dgm:pt modelId="{07050613-0B70-4CDA-A28A-321171760B44}" type="pres">
      <dgm:prSet presAssocID="{2715DFD2-B3B6-4CE8-98AB-FB1811FEB4F6}" presName="sibTrans" presStyleLbl="sibTrans2D1" presStyleIdx="0" presStyleCnt="0"/>
      <dgm:spPr/>
    </dgm:pt>
    <dgm:pt modelId="{36FC1A7F-0627-4233-B6CC-75D2787B8321}" type="pres">
      <dgm:prSet presAssocID="{9DE7F86D-26F1-4D29-9DC3-8D492A19D7E1}" presName="compNode" presStyleCnt="0"/>
      <dgm:spPr/>
    </dgm:pt>
    <dgm:pt modelId="{8A42516D-042B-44CE-8B69-DB0317CBB50F}" type="pres">
      <dgm:prSet presAssocID="{9DE7F86D-26F1-4D29-9DC3-8D492A19D7E1}" presName="pictRect" presStyleLbl="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56E1E50-D0AA-4520-8F5C-959B55D53069}" type="pres">
      <dgm:prSet presAssocID="{9DE7F86D-26F1-4D29-9DC3-8D492A19D7E1}" presName="textRect" presStyleLbl="revTx" presStyleIdx="2" presStyleCnt="6">
        <dgm:presLayoutVars>
          <dgm:bulletEnabled val="1"/>
        </dgm:presLayoutVars>
      </dgm:prSet>
      <dgm:spPr/>
    </dgm:pt>
    <dgm:pt modelId="{5028F236-6B58-45BC-9816-156D3263E91F}" type="pres">
      <dgm:prSet presAssocID="{9FD32ECE-5E58-44FF-8752-EAE94292F954}" presName="sibTrans" presStyleLbl="sibTrans2D1" presStyleIdx="0" presStyleCnt="0"/>
      <dgm:spPr/>
    </dgm:pt>
    <dgm:pt modelId="{B6082B7D-2ECD-47D5-ACD6-4242138E1BE8}" type="pres">
      <dgm:prSet presAssocID="{5FC3E988-2172-4DED-B2F3-AF2DB197D66D}" presName="compNode" presStyleCnt="0"/>
      <dgm:spPr/>
    </dgm:pt>
    <dgm:pt modelId="{AABE699A-635A-4E67-8B1C-4977612215DB}" type="pres">
      <dgm:prSet presAssocID="{5FC3E988-2172-4DED-B2F3-AF2DB197D66D}" presName="pictRect" presStyleLbl="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9310561-5F79-43F8-A74A-5E7700948295}" type="pres">
      <dgm:prSet presAssocID="{5FC3E988-2172-4DED-B2F3-AF2DB197D66D}" presName="textRect" presStyleLbl="revTx" presStyleIdx="3" presStyleCnt="6">
        <dgm:presLayoutVars>
          <dgm:bulletEnabled val="1"/>
        </dgm:presLayoutVars>
      </dgm:prSet>
      <dgm:spPr/>
    </dgm:pt>
    <dgm:pt modelId="{A4F9ABCF-BAE3-4A7B-9CFE-1967C68D1734}" type="pres">
      <dgm:prSet presAssocID="{CDEF8F95-778F-4CF1-A00B-BDE7B1749BD3}" presName="sibTrans" presStyleLbl="sibTrans2D1" presStyleIdx="0" presStyleCnt="0"/>
      <dgm:spPr/>
    </dgm:pt>
    <dgm:pt modelId="{3F8725BB-7538-450D-86FD-58537A9D4FA1}" type="pres">
      <dgm:prSet presAssocID="{E05B947A-73D0-4848-8A21-9A4C3AD85541}" presName="compNode" presStyleCnt="0"/>
      <dgm:spPr/>
    </dgm:pt>
    <dgm:pt modelId="{001FA6D6-C510-4D6D-901B-54AF3FB9403F}" type="pres">
      <dgm:prSet presAssocID="{E05B947A-73D0-4848-8A21-9A4C3AD85541}" presName="pictRect" presStyleLbl="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8C51C82-75EA-4688-9655-58C2BC1F78C6}" type="pres">
      <dgm:prSet presAssocID="{E05B947A-73D0-4848-8A21-9A4C3AD85541}" presName="textRect" presStyleLbl="revTx" presStyleIdx="4" presStyleCnt="6">
        <dgm:presLayoutVars>
          <dgm:bulletEnabled val="1"/>
        </dgm:presLayoutVars>
      </dgm:prSet>
      <dgm:spPr/>
    </dgm:pt>
    <dgm:pt modelId="{DD14F8B3-570D-447C-A4E9-9B49E4DAEDA1}" type="pres">
      <dgm:prSet presAssocID="{F7082AC9-880D-4BB3-B24C-FC3E8F72B157}" presName="sibTrans" presStyleLbl="sibTrans2D1" presStyleIdx="0" presStyleCnt="0"/>
      <dgm:spPr/>
    </dgm:pt>
    <dgm:pt modelId="{448001EF-2154-4B63-85F3-A813CCF63AFB}" type="pres">
      <dgm:prSet presAssocID="{206F913C-E3CA-41E0-9A8B-6C29CD326692}" presName="compNode" presStyleCnt="0"/>
      <dgm:spPr/>
    </dgm:pt>
    <dgm:pt modelId="{48B0E72E-230A-460A-A2BC-79F58842B5CC}" type="pres">
      <dgm:prSet presAssocID="{206F913C-E3CA-41E0-9A8B-6C29CD326692}" presName="pictRect" presStyleLbl="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4664A8C-8D14-42ED-8974-83AE5E71000C}" type="pres">
      <dgm:prSet presAssocID="{206F913C-E3CA-41E0-9A8B-6C29CD326692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416FED0A-36B0-4C66-BE8E-6A8DB7A88445}" srcId="{FC884854-EC97-43E2-87E6-3D5E157F1FD5}" destId="{5FC3E988-2172-4DED-B2F3-AF2DB197D66D}" srcOrd="3" destOrd="0" parTransId="{209FE6DF-2BE6-42CF-8EF7-051FD6BCAA28}" sibTransId="{CDEF8F95-778F-4CF1-A00B-BDE7B1749BD3}"/>
    <dgm:cxn modelId="{02E4600C-6AFF-4CEC-9664-EFAB45486098}" type="presOf" srcId="{E05B947A-73D0-4848-8A21-9A4C3AD85541}" destId="{68C51C82-75EA-4688-9655-58C2BC1F78C6}" srcOrd="0" destOrd="0" presId="urn:microsoft.com/office/officeart/2005/8/layout/pList1#1"/>
    <dgm:cxn modelId="{F150AE0C-155D-463A-A320-F7A80397CE6E}" type="presOf" srcId="{5FC3E988-2172-4DED-B2F3-AF2DB197D66D}" destId="{09310561-5F79-43F8-A74A-5E7700948295}" srcOrd="0" destOrd="0" presId="urn:microsoft.com/office/officeart/2005/8/layout/pList1#1"/>
    <dgm:cxn modelId="{7B67D419-D188-4A5E-BDCD-70402601F71A}" srcId="{FC884854-EC97-43E2-87E6-3D5E157F1FD5}" destId="{E05B947A-73D0-4848-8A21-9A4C3AD85541}" srcOrd="4" destOrd="0" parTransId="{0E2B8CFE-4A88-4A5A-BB6E-41836384FE98}" sibTransId="{F7082AC9-880D-4BB3-B24C-FC3E8F72B157}"/>
    <dgm:cxn modelId="{885AC128-5D4E-4B6A-A198-6A84E1592D94}" type="presOf" srcId="{FC884854-EC97-43E2-87E6-3D5E157F1FD5}" destId="{EEBC5E15-FF25-408C-8FD4-512E9B9090C9}" srcOrd="0" destOrd="0" presId="urn:microsoft.com/office/officeart/2005/8/layout/pList1#1"/>
    <dgm:cxn modelId="{67EA1B39-9B3B-4F28-9E6C-90C6FBCB0B03}" type="presOf" srcId="{F7082AC9-880D-4BB3-B24C-FC3E8F72B157}" destId="{DD14F8B3-570D-447C-A4E9-9B49E4DAEDA1}" srcOrd="0" destOrd="0" presId="urn:microsoft.com/office/officeart/2005/8/layout/pList1#1"/>
    <dgm:cxn modelId="{CE52BF3C-FEED-4F63-9012-6BAF70A601BE}" type="presOf" srcId="{9DE7F86D-26F1-4D29-9DC3-8D492A19D7E1}" destId="{E56E1E50-D0AA-4520-8F5C-959B55D53069}" srcOrd="0" destOrd="0" presId="urn:microsoft.com/office/officeart/2005/8/layout/pList1#1"/>
    <dgm:cxn modelId="{2F32A444-D5EF-4277-8BD7-F1F760FE1831}" type="presOf" srcId="{63C9892A-D24F-42AF-BFAD-3CA038BFA2DE}" destId="{5132F446-59DC-4E62-A8F3-C82E0182ED1E}" srcOrd="0" destOrd="0" presId="urn:microsoft.com/office/officeart/2005/8/layout/pList1#1"/>
    <dgm:cxn modelId="{B974B387-70FF-4415-9107-20D92D50C005}" type="presOf" srcId="{206F913C-E3CA-41E0-9A8B-6C29CD326692}" destId="{84664A8C-8D14-42ED-8974-83AE5E71000C}" srcOrd="0" destOrd="0" presId="urn:microsoft.com/office/officeart/2005/8/layout/pList1#1"/>
    <dgm:cxn modelId="{CE77D49A-42E6-4247-B93F-CCFDC3781697}" srcId="{FC884854-EC97-43E2-87E6-3D5E157F1FD5}" destId="{206F913C-E3CA-41E0-9A8B-6C29CD326692}" srcOrd="5" destOrd="0" parTransId="{5EB67024-4950-44B7-879D-1DC69F4992AB}" sibTransId="{8C47C2BC-B197-4B06-9294-181770B21E1B}"/>
    <dgm:cxn modelId="{2F7B7A9E-79EC-4077-B1B9-01956D3DEB14}" type="presOf" srcId="{2715DFD2-B3B6-4CE8-98AB-FB1811FEB4F6}" destId="{07050613-0B70-4CDA-A28A-321171760B44}" srcOrd="0" destOrd="0" presId="urn:microsoft.com/office/officeart/2005/8/layout/pList1#1"/>
    <dgm:cxn modelId="{45FD099F-F04D-4FC0-B836-33A81DF99F61}" type="presOf" srcId="{57B9DC8B-7AFC-4DC7-9D9A-93C826DBB076}" destId="{BBEEE5E2-8635-417D-AFE5-B612C1E6BB26}" srcOrd="0" destOrd="0" presId="urn:microsoft.com/office/officeart/2005/8/layout/pList1#1"/>
    <dgm:cxn modelId="{CE9171A1-8864-4002-80FB-D6143E42F406}" srcId="{FC884854-EC97-43E2-87E6-3D5E157F1FD5}" destId="{5D327CCF-2A71-4799-93B3-0D2B15E7BBD3}" srcOrd="1" destOrd="0" parTransId="{A3C9921D-C13A-4F88-A1BB-0C41BB818480}" sibTransId="{2715DFD2-B3B6-4CE8-98AB-FB1811FEB4F6}"/>
    <dgm:cxn modelId="{3043ADB1-F91A-42F7-A952-89A1D3C45531}" type="presOf" srcId="{CDEF8F95-778F-4CF1-A00B-BDE7B1749BD3}" destId="{A4F9ABCF-BAE3-4A7B-9CFE-1967C68D1734}" srcOrd="0" destOrd="0" presId="urn:microsoft.com/office/officeart/2005/8/layout/pList1#1"/>
    <dgm:cxn modelId="{A82AF3C1-C048-4CF8-889D-779719BD36B6}" type="presOf" srcId="{9FD32ECE-5E58-44FF-8752-EAE94292F954}" destId="{5028F236-6B58-45BC-9816-156D3263E91F}" srcOrd="0" destOrd="0" presId="urn:microsoft.com/office/officeart/2005/8/layout/pList1#1"/>
    <dgm:cxn modelId="{A7F7DDCF-E5BD-48F9-B92A-0B8051E2BAA8}" type="presOf" srcId="{5D327CCF-2A71-4799-93B3-0D2B15E7BBD3}" destId="{7F93F450-D878-42B4-B22A-ADEAECD108D0}" srcOrd="0" destOrd="0" presId="urn:microsoft.com/office/officeart/2005/8/layout/pList1#1"/>
    <dgm:cxn modelId="{9CE806E1-CE17-42C9-A769-0A83BB1CEB45}" srcId="{FC884854-EC97-43E2-87E6-3D5E157F1FD5}" destId="{57B9DC8B-7AFC-4DC7-9D9A-93C826DBB076}" srcOrd="0" destOrd="0" parTransId="{71D4416E-2837-4DE0-A36A-881CA292CA4B}" sibTransId="{63C9892A-D24F-42AF-BFAD-3CA038BFA2DE}"/>
    <dgm:cxn modelId="{D36B35EC-DFF7-4832-9EEA-2F8D0F973C3B}" srcId="{FC884854-EC97-43E2-87E6-3D5E157F1FD5}" destId="{9DE7F86D-26F1-4D29-9DC3-8D492A19D7E1}" srcOrd="2" destOrd="0" parTransId="{0AC9252E-E66F-40FA-BA48-D985D64CF573}" sibTransId="{9FD32ECE-5E58-44FF-8752-EAE94292F954}"/>
    <dgm:cxn modelId="{E9583368-213E-40FE-BB12-F38AA3D228FB}" type="presParOf" srcId="{EEBC5E15-FF25-408C-8FD4-512E9B9090C9}" destId="{91B3E94C-D667-42C6-8D58-6DE4D677FC8B}" srcOrd="0" destOrd="0" presId="urn:microsoft.com/office/officeart/2005/8/layout/pList1#1"/>
    <dgm:cxn modelId="{9402F60D-7A89-466D-81C3-DEE6F307E973}" type="presParOf" srcId="{91B3E94C-D667-42C6-8D58-6DE4D677FC8B}" destId="{DBFBA454-A01B-458D-9E26-DC3C964A3ED2}" srcOrd="0" destOrd="0" presId="urn:microsoft.com/office/officeart/2005/8/layout/pList1#1"/>
    <dgm:cxn modelId="{9EB7F8AC-A60B-4E92-B9AA-29836AFA44A5}" type="presParOf" srcId="{91B3E94C-D667-42C6-8D58-6DE4D677FC8B}" destId="{BBEEE5E2-8635-417D-AFE5-B612C1E6BB26}" srcOrd="1" destOrd="0" presId="urn:microsoft.com/office/officeart/2005/8/layout/pList1#1"/>
    <dgm:cxn modelId="{99DFFC1E-2635-4FF3-81B4-8C40FB5E5B19}" type="presParOf" srcId="{EEBC5E15-FF25-408C-8FD4-512E9B9090C9}" destId="{5132F446-59DC-4E62-A8F3-C82E0182ED1E}" srcOrd="1" destOrd="0" presId="urn:microsoft.com/office/officeart/2005/8/layout/pList1#1"/>
    <dgm:cxn modelId="{36D3EA12-0C4B-4C21-BF37-9F40234A97C2}" type="presParOf" srcId="{EEBC5E15-FF25-408C-8FD4-512E9B9090C9}" destId="{C36D54A7-CD80-4C50-B55F-B33C692E03C7}" srcOrd="2" destOrd="0" presId="urn:microsoft.com/office/officeart/2005/8/layout/pList1#1"/>
    <dgm:cxn modelId="{3A8F9632-079B-40F3-ACAF-A5C7B9C005C2}" type="presParOf" srcId="{C36D54A7-CD80-4C50-B55F-B33C692E03C7}" destId="{DE819AEE-3FC1-41B1-BA0D-C8D106CBCAAD}" srcOrd="0" destOrd="0" presId="urn:microsoft.com/office/officeart/2005/8/layout/pList1#1"/>
    <dgm:cxn modelId="{ADFA21E8-A4C4-4828-AF7B-D70DC2EF4896}" type="presParOf" srcId="{C36D54A7-CD80-4C50-B55F-B33C692E03C7}" destId="{7F93F450-D878-42B4-B22A-ADEAECD108D0}" srcOrd="1" destOrd="0" presId="urn:microsoft.com/office/officeart/2005/8/layout/pList1#1"/>
    <dgm:cxn modelId="{3F2B0AD7-0039-4E72-B355-C7184C93245B}" type="presParOf" srcId="{EEBC5E15-FF25-408C-8FD4-512E9B9090C9}" destId="{07050613-0B70-4CDA-A28A-321171760B44}" srcOrd="3" destOrd="0" presId="urn:microsoft.com/office/officeart/2005/8/layout/pList1#1"/>
    <dgm:cxn modelId="{77C05A8A-F04B-42B1-A2D2-5FB594CCDC2F}" type="presParOf" srcId="{EEBC5E15-FF25-408C-8FD4-512E9B9090C9}" destId="{36FC1A7F-0627-4233-B6CC-75D2787B8321}" srcOrd="4" destOrd="0" presId="urn:microsoft.com/office/officeart/2005/8/layout/pList1#1"/>
    <dgm:cxn modelId="{B0154A7D-A5C3-4050-82D9-CF5E0C4BA9A0}" type="presParOf" srcId="{36FC1A7F-0627-4233-B6CC-75D2787B8321}" destId="{8A42516D-042B-44CE-8B69-DB0317CBB50F}" srcOrd="0" destOrd="0" presId="urn:microsoft.com/office/officeart/2005/8/layout/pList1#1"/>
    <dgm:cxn modelId="{C9A9343A-0BCF-49C4-8A1E-4A8B7DFFCC53}" type="presParOf" srcId="{36FC1A7F-0627-4233-B6CC-75D2787B8321}" destId="{E56E1E50-D0AA-4520-8F5C-959B55D53069}" srcOrd="1" destOrd="0" presId="urn:microsoft.com/office/officeart/2005/8/layout/pList1#1"/>
    <dgm:cxn modelId="{B9DCE516-8DCA-4C43-AA3E-32F7222178CA}" type="presParOf" srcId="{EEBC5E15-FF25-408C-8FD4-512E9B9090C9}" destId="{5028F236-6B58-45BC-9816-156D3263E91F}" srcOrd="5" destOrd="0" presId="urn:microsoft.com/office/officeart/2005/8/layout/pList1#1"/>
    <dgm:cxn modelId="{014E8E2C-98D0-4194-9296-EF30E8F53239}" type="presParOf" srcId="{EEBC5E15-FF25-408C-8FD4-512E9B9090C9}" destId="{B6082B7D-2ECD-47D5-ACD6-4242138E1BE8}" srcOrd="6" destOrd="0" presId="urn:microsoft.com/office/officeart/2005/8/layout/pList1#1"/>
    <dgm:cxn modelId="{A0E55661-75B6-4E92-BA37-0CF07322CF24}" type="presParOf" srcId="{B6082B7D-2ECD-47D5-ACD6-4242138E1BE8}" destId="{AABE699A-635A-4E67-8B1C-4977612215DB}" srcOrd="0" destOrd="0" presId="urn:microsoft.com/office/officeart/2005/8/layout/pList1#1"/>
    <dgm:cxn modelId="{C9F0C464-C72D-4C8B-B652-FBAB7DABCAB5}" type="presParOf" srcId="{B6082B7D-2ECD-47D5-ACD6-4242138E1BE8}" destId="{09310561-5F79-43F8-A74A-5E7700948295}" srcOrd="1" destOrd="0" presId="urn:microsoft.com/office/officeart/2005/8/layout/pList1#1"/>
    <dgm:cxn modelId="{1CCEE6FB-CFD4-438A-998F-A07A6DF2F2C9}" type="presParOf" srcId="{EEBC5E15-FF25-408C-8FD4-512E9B9090C9}" destId="{A4F9ABCF-BAE3-4A7B-9CFE-1967C68D1734}" srcOrd="7" destOrd="0" presId="urn:microsoft.com/office/officeart/2005/8/layout/pList1#1"/>
    <dgm:cxn modelId="{61417327-D561-46A7-B38D-1860D7096F2D}" type="presParOf" srcId="{EEBC5E15-FF25-408C-8FD4-512E9B9090C9}" destId="{3F8725BB-7538-450D-86FD-58537A9D4FA1}" srcOrd="8" destOrd="0" presId="urn:microsoft.com/office/officeart/2005/8/layout/pList1#1"/>
    <dgm:cxn modelId="{C90C9023-BBCF-484D-9762-25DC4A0DFE81}" type="presParOf" srcId="{3F8725BB-7538-450D-86FD-58537A9D4FA1}" destId="{001FA6D6-C510-4D6D-901B-54AF3FB9403F}" srcOrd="0" destOrd="0" presId="urn:microsoft.com/office/officeart/2005/8/layout/pList1#1"/>
    <dgm:cxn modelId="{52E967AA-A8AD-45BC-88FD-D1BE4CF1A505}" type="presParOf" srcId="{3F8725BB-7538-450D-86FD-58537A9D4FA1}" destId="{68C51C82-75EA-4688-9655-58C2BC1F78C6}" srcOrd="1" destOrd="0" presId="urn:microsoft.com/office/officeart/2005/8/layout/pList1#1"/>
    <dgm:cxn modelId="{B344FB9B-48FD-4A33-BB65-F9E40BFE5234}" type="presParOf" srcId="{EEBC5E15-FF25-408C-8FD4-512E9B9090C9}" destId="{DD14F8B3-570D-447C-A4E9-9B49E4DAEDA1}" srcOrd="9" destOrd="0" presId="urn:microsoft.com/office/officeart/2005/8/layout/pList1#1"/>
    <dgm:cxn modelId="{FE2F9F4F-E0A6-436D-8643-9BC34934443F}" type="presParOf" srcId="{EEBC5E15-FF25-408C-8FD4-512E9B9090C9}" destId="{448001EF-2154-4B63-85F3-A813CCF63AFB}" srcOrd="10" destOrd="0" presId="urn:microsoft.com/office/officeart/2005/8/layout/pList1#1"/>
    <dgm:cxn modelId="{2DB69D1D-FE51-4D25-BCD6-44F6F8FDF055}" type="presParOf" srcId="{448001EF-2154-4B63-85F3-A813CCF63AFB}" destId="{48B0E72E-230A-460A-A2BC-79F58842B5CC}" srcOrd="0" destOrd="0" presId="urn:microsoft.com/office/officeart/2005/8/layout/pList1#1"/>
    <dgm:cxn modelId="{450CD2C6-7A72-48CA-AD64-5ABCE6B1AE4C}" type="presParOf" srcId="{448001EF-2154-4B63-85F3-A813CCF63AFB}" destId="{84664A8C-8D14-42ED-8974-83AE5E71000C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32BA08-3B09-4B60-AAC0-CCCE151C7413}" type="doc">
      <dgm:prSet loTypeId="urn:microsoft.com/office/officeart/2005/8/layout/hList1" loCatId="list" qsTypeId="urn:microsoft.com/office/officeart/2005/8/quickstyle/simple1#66" qsCatId="simple" csTypeId="urn:microsoft.com/office/officeart/2005/8/colors/accent3_2#1" csCatId="accent3" phldr="1"/>
      <dgm:spPr/>
      <dgm:t>
        <a:bodyPr/>
        <a:lstStyle/>
        <a:p>
          <a:endParaRPr lang="en-US"/>
        </a:p>
      </dgm:t>
    </dgm:pt>
    <dgm:pt modelId="{91D850F5-D71F-4C39-8630-E47705DB5EE1}">
      <dgm:prSet phldrT="[Text]"/>
      <dgm:spPr/>
      <dgm:t>
        <a:bodyPr/>
        <a:lstStyle/>
        <a:p>
          <a:r>
            <a:rPr lang="en-US" dirty="0"/>
            <a:t>Symptoms</a:t>
          </a:r>
        </a:p>
      </dgm:t>
    </dgm:pt>
    <dgm:pt modelId="{B88DD93D-7474-4349-9DF6-BA2011A0D9CC}" type="parTrans" cxnId="{BF71E540-DE80-4AA6-8D08-A4B89CF355F3}">
      <dgm:prSet/>
      <dgm:spPr/>
      <dgm:t>
        <a:bodyPr/>
        <a:lstStyle/>
        <a:p>
          <a:endParaRPr lang="en-US"/>
        </a:p>
      </dgm:t>
    </dgm:pt>
    <dgm:pt modelId="{DA58DF72-B68F-4DB7-AB3D-BA2B0AE13C48}" type="sibTrans" cxnId="{BF71E540-DE80-4AA6-8D08-A4B89CF355F3}">
      <dgm:prSet/>
      <dgm:spPr/>
      <dgm:t>
        <a:bodyPr/>
        <a:lstStyle/>
        <a:p>
          <a:endParaRPr lang="en-US"/>
        </a:p>
      </dgm:t>
    </dgm:pt>
    <dgm:pt modelId="{3B94C1D9-7809-45F8-B165-FF2AD1273F69}">
      <dgm:prSet phldrT="[Text]"/>
      <dgm:spPr/>
      <dgm:t>
        <a:bodyPr/>
        <a:lstStyle/>
        <a:p>
          <a:r>
            <a:rPr lang="en-US" dirty="0"/>
            <a:t>Frontal Headache</a:t>
          </a:r>
        </a:p>
      </dgm:t>
    </dgm:pt>
    <dgm:pt modelId="{6EBC7889-6DDA-48D6-83AF-CA65EBACC521}" type="parTrans" cxnId="{CAE2E946-CACE-4F06-9FBB-A56E78FCF8BE}">
      <dgm:prSet/>
      <dgm:spPr/>
      <dgm:t>
        <a:bodyPr/>
        <a:lstStyle/>
        <a:p>
          <a:endParaRPr lang="en-US"/>
        </a:p>
      </dgm:t>
    </dgm:pt>
    <dgm:pt modelId="{9EC42936-1F14-4E96-8770-7C4583E39295}" type="sibTrans" cxnId="{CAE2E946-CACE-4F06-9FBB-A56E78FCF8BE}">
      <dgm:prSet/>
      <dgm:spPr/>
      <dgm:t>
        <a:bodyPr/>
        <a:lstStyle/>
        <a:p>
          <a:endParaRPr lang="en-US"/>
        </a:p>
      </dgm:t>
    </dgm:pt>
    <dgm:pt modelId="{95D48923-926E-4BEB-9267-7A5B17E7FFD8}">
      <dgm:prSet phldrT="[Text]"/>
      <dgm:spPr/>
      <dgm:t>
        <a:bodyPr/>
        <a:lstStyle/>
        <a:p>
          <a:r>
            <a:rPr lang="en-US" dirty="0"/>
            <a:t>Signs</a:t>
          </a:r>
        </a:p>
      </dgm:t>
    </dgm:pt>
    <dgm:pt modelId="{08C5DFDD-3BFA-410E-A887-490476618C24}" type="parTrans" cxnId="{B8FFE9D6-823E-4FE6-92E8-F57329E6C9C9}">
      <dgm:prSet/>
      <dgm:spPr/>
      <dgm:t>
        <a:bodyPr/>
        <a:lstStyle/>
        <a:p>
          <a:endParaRPr lang="en-US"/>
        </a:p>
      </dgm:t>
    </dgm:pt>
    <dgm:pt modelId="{2869691C-2043-47A7-8D0C-A1A7FF49D05F}" type="sibTrans" cxnId="{B8FFE9D6-823E-4FE6-92E8-F57329E6C9C9}">
      <dgm:prSet/>
      <dgm:spPr/>
      <dgm:t>
        <a:bodyPr/>
        <a:lstStyle/>
        <a:p>
          <a:endParaRPr lang="en-US"/>
        </a:p>
      </dgm:t>
    </dgm:pt>
    <dgm:pt modelId="{6EC8D5D8-40F6-4023-ADED-68F2131F89D7}">
      <dgm:prSet phldrT="[Text]"/>
      <dgm:spPr/>
      <dgm:t>
        <a:bodyPr/>
        <a:lstStyle/>
        <a:p>
          <a:r>
            <a:rPr lang="en-US" dirty="0"/>
            <a:t>Tenderness over anterior sinus wall</a:t>
          </a:r>
        </a:p>
      </dgm:t>
    </dgm:pt>
    <dgm:pt modelId="{05707CF1-32BB-4839-BBB3-BF8D37A574F2}" type="parTrans" cxnId="{4A15814D-A627-40D6-B93D-7B1C8F888BCD}">
      <dgm:prSet/>
      <dgm:spPr/>
      <dgm:t>
        <a:bodyPr/>
        <a:lstStyle/>
        <a:p>
          <a:endParaRPr lang="en-US"/>
        </a:p>
      </dgm:t>
    </dgm:pt>
    <dgm:pt modelId="{202B4497-AC84-4202-834E-65D7615B948F}" type="sibTrans" cxnId="{4A15814D-A627-40D6-B93D-7B1C8F888BCD}">
      <dgm:prSet/>
      <dgm:spPr/>
      <dgm:t>
        <a:bodyPr/>
        <a:lstStyle/>
        <a:p>
          <a:endParaRPr lang="en-US"/>
        </a:p>
      </dgm:t>
    </dgm:pt>
    <dgm:pt modelId="{E16E59E5-CF95-431F-8346-5D5A16687518}">
      <dgm:prSet phldrT="[Text]"/>
      <dgm:spPr/>
      <dgm:t>
        <a:bodyPr/>
        <a:lstStyle/>
        <a:p>
          <a:r>
            <a:rPr lang="en-US" dirty="0"/>
            <a:t>Investigation</a:t>
          </a:r>
        </a:p>
      </dgm:t>
    </dgm:pt>
    <dgm:pt modelId="{3B7ACC69-D0C3-4382-B793-313D1A8BD571}" type="parTrans" cxnId="{73C59FDE-2226-417E-8170-8DD24AF5D5BC}">
      <dgm:prSet/>
      <dgm:spPr/>
      <dgm:t>
        <a:bodyPr/>
        <a:lstStyle/>
        <a:p>
          <a:endParaRPr lang="en-US"/>
        </a:p>
      </dgm:t>
    </dgm:pt>
    <dgm:pt modelId="{C9A4E101-CC15-4AAF-AA0F-89168EE8ABFA}" type="sibTrans" cxnId="{73C59FDE-2226-417E-8170-8DD24AF5D5BC}">
      <dgm:prSet/>
      <dgm:spPr/>
      <dgm:t>
        <a:bodyPr/>
        <a:lstStyle/>
        <a:p>
          <a:endParaRPr lang="en-US"/>
        </a:p>
      </dgm:t>
    </dgm:pt>
    <dgm:pt modelId="{5A464B5F-71D9-4D4D-8C77-62D9FAA47691}">
      <dgm:prSet phldrT="[Text]"/>
      <dgm:spPr/>
      <dgm:t>
        <a:bodyPr/>
        <a:lstStyle/>
        <a:p>
          <a:r>
            <a:rPr lang="en-US" dirty="0"/>
            <a:t>CT Nose and PNS</a:t>
          </a:r>
        </a:p>
      </dgm:t>
    </dgm:pt>
    <dgm:pt modelId="{12B240BA-BEEF-4FD7-813E-3B2A4174D539}" type="parTrans" cxnId="{460DEECE-469A-4C6E-B0C2-AB4C2490A2FF}">
      <dgm:prSet/>
      <dgm:spPr/>
      <dgm:t>
        <a:bodyPr/>
        <a:lstStyle/>
        <a:p>
          <a:endParaRPr lang="en-US"/>
        </a:p>
      </dgm:t>
    </dgm:pt>
    <dgm:pt modelId="{D844127D-7EFA-4A9B-A052-129F39E5C26A}" type="sibTrans" cxnId="{460DEECE-469A-4C6E-B0C2-AB4C2490A2FF}">
      <dgm:prSet/>
      <dgm:spPr/>
      <dgm:t>
        <a:bodyPr/>
        <a:lstStyle/>
        <a:p>
          <a:endParaRPr lang="en-US"/>
        </a:p>
      </dgm:t>
    </dgm:pt>
    <dgm:pt modelId="{15A98D03-8D97-4880-8774-A7F0D80620C1}">
      <dgm:prSet phldrT="[Text]"/>
      <dgm:spPr/>
      <dgm:t>
        <a:bodyPr/>
        <a:lstStyle/>
        <a:p>
          <a:r>
            <a:rPr lang="en-US" dirty="0"/>
            <a:t>Swollen upper lid &amp; photophobia</a:t>
          </a:r>
        </a:p>
      </dgm:t>
    </dgm:pt>
    <dgm:pt modelId="{808096EA-915E-41F7-95BE-3BA6A783361E}" type="parTrans" cxnId="{FA191DD6-77BE-4504-B765-44A1F6E74EA6}">
      <dgm:prSet/>
      <dgm:spPr/>
      <dgm:t>
        <a:bodyPr/>
        <a:lstStyle/>
        <a:p>
          <a:endParaRPr lang="en-US"/>
        </a:p>
      </dgm:t>
    </dgm:pt>
    <dgm:pt modelId="{46F32514-0237-4625-9C60-AE3F0845464E}" type="sibTrans" cxnId="{FA191DD6-77BE-4504-B765-44A1F6E74EA6}">
      <dgm:prSet/>
      <dgm:spPr/>
      <dgm:t>
        <a:bodyPr/>
        <a:lstStyle/>
        <a:p>
          <a:endParaRPr lang="en-US"/>
        </a:p>
      </dgm:t>
    </dgm:pt>
    <dgm:pt modelId="{4DA07F44-D886-44E2-9496-19A49210743A}">
      <dgm:prSet phldrT="[Text]"/>
      <dgm:spPr/>
      <dgm:t>
        <a:bodyPr/>
        <a:lstStyle/>
        <a:p>
          <a:r>
            <a:rPr lang="en-US" dirty="0"/>
            <a:t>Nasal Discharge</a:t>
          </a:r>
        </a:p>
      </dgm:t>
    </dgm:pt>
    <dgm:pt modelId="{E2075D73-67F0-4678-B24F-8F63243D2862}" type="parTrans" cxnId="{C67E9B09-A392-4043-94DC-B5FDFFA21613}">
      <dgm:prSet/>
      <dgm:spPr/>
      <dgm:t>
        <a:bodyPr/>
        <a:lstStyle/>
        <a:p>
          <a:endParaRPr lang="en-US"/>
        </a:p>
      </dgm:t>
    </dgm:pt>
    <dgm:pt modelId="{C63A4905-785F-4DD9-B3E9-DEC75DE38F7B}" type="sibTrans" cxnId="{C67E9B09-A392-4043-94DC-B5FDFFA21613}">
      <dgm:prSet/>
      <dgm:spPr/>
      <dgm:t>
        <a:bodyPr/>
        <a:lstStyle/>
        <a:p>
          <a:endParaRPr lang="en-US"/>
        </a:p>
      </dgm:t>
    </dgm:pt>
    <dgm:pt modelId="{BDB37A1B-4E36-485C-A076-A8E36DB056FE}">
      <dgm:prSet phldrT="[Text]"/>
      <dgm:spPr/>
      <dgm:t>
        <a:bodyPr/>
        <a:lstStyle/>
        <a:p>
          <a:r>
            <a:rPr lang="en-US" dirty="0" err="1"/>
            <a:t>Mucopus</a:t>
          </a:r>
          <a:r>
            <a:rPr lang="en-US" dirty="0"/>
            <a:t> at middle meatus</a:t>
          </a:r>
        </a:p>
      </dgm:t>
    </dgm:pt>
    <dgm:pt modelId="{5E5564FD-A1D0-451D-A686-39B309E44578}" type="parTrans" cxnId="{1C3D100D-6495-4781-BDA9-B101D5D012C7}">
      <dgm:prSet/>
      <dgm:spPr/>
      <dgm:t>
        <a:bodyPr/>
        <a:lstStyle/>
        <a:p>
          <a:endParaRPr lang="en-US"/>
        </a:p>
      </dgm:t>
    </dgm:pt>
    <dgm:pt modelId="{30C401D4-3093-4AA1-BB74-07599ECD33A0}" type="sibTrans" cxnId="{1C3D100D-6495-4781-BDA9-B101D5D012C7}">
      <dgm:prSet/>
      <dgm:spPr/>
      <dgm:t>
        <a:bodyPr/>
        <a:lstStyle/>
        <a:p>
          <a:endParaRPr lang="en-US"/>
        </a:p>
      </dgm:t>
    </dgm:pt>
    <dgm:pt modelId="{0DF5500C-C8AD-44E6-8975-CCCC31398D4A}">
      <dgm:prSet phldrT="[Text]"/>
      <dgm:spPr/>
      <dgm:t>
        <a:bodyPr/>
        <a:lstStyle/>
        <a:p>
          <a:r>
            <a:rPr lang="en-US" dirty="0" err="1"/>
            <a:t>Inflammed</a:t>
          </a:r>
          <a:r>
            <a:rPr lang="en-US" dirty="0"/>
            <a:t> middle meatus</a:t>
          </a:r>
        </a:p>
      </dgm:t>
    </dgm:pt>
    <dgm:pt modelId="{D7E79F1F-97EC-4DDA-9213-03DBC9B1913C}" type="parTrans" cxnId="{BD442DD5-023C-48D5-B1A3-E487E30FF29A}">
      <dgm:prSet/>
      <dgm:spPr/>
      <dgm:t>
        <a:bodyPr/>
        <a:lstStyle/>
        <a:p>
          <a:endParaRPr lang="en-US"/>
        </a:p>
      </dgm:t>
    </dgm:pt>
    <dgm:pt modelId="{C95AB2B1-0902-4F7A-AE2F-3B0A5F5AD6BF}" type="sibTrans" cxnId="{BD442DD5-023C-48D5-B1A3-E487E30FF29A}">
      <dgm:prSet/>
      <dgm:spPr/>
      <dgm:t>
        <a:bodyPr/>
        <a:lstStyle/>
        <a:p>
          <a:endParaRPr lang="en-US"/>
        </a:p>
      </dgm:t>
    </dgm:pt>
    <dgm:pt modelId="{6849EA0E-25B0-485A-9E6C-FC9243C5D63F}" type="pres">
      <dgm:prSet presAssocID="{BF32BA08-3B09-4B60-AAC0-CCCE151C7413}" presName="Name0" presStyleCnt="0">
        <dgm:presLayoutVars>
          <dgm:dir/>
          <dgm:animLvl val="lvl"/>
          <dgm:resizeHandles val="exact"/>
        </dgm:presLayoutVars>
      </dgm:prSet>
      <dgm:spPr/>
    </dgm:pt>
    <dgm:pt modelId="{D37DB916-6F5B-4899-A75A-03D5C569858C}" type="pres">
      <dgm:prSet presAssocID="{91D850F5-D71F-4C39-8630-E47705DB5EE1}" presName="composite" presStyleCnt="0"/>
      <dgm:spPr/>
    </dgm:pt>
    <dgm:pt modelId="{2AD42699-55F6-4441-AF8C-FE0C733DBDBB}" type="pres">
      <dgm:prSet presAssocID="{91D850F5-D71F-4C39-8630-E47705DB5E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4C9A776-9E6A-4C57-AA80-8AA89EAB2803}" type="pres">
      <dgm:prSet presAssocID="{91D850F5-D71F-4C39-8630-E47705DB5EE1}" presName="desTx" presStyleLbl="alignAccFollowNode1" presStyleIdx="0" presStyleCnt="3">
        <dgm:presLayoutVars>
          <dgm:bulletEnabled val="1"/>
        </dgm:presLayoutVars>
      </dgm:prSet>
      <dgm:spPr/>
    </dgm:pt>
    <dgm:pt modelId="{2A74FC96-F4E9-4EEC-A070-E799D7374C45}" type="pres">
      <dgm:prSet presAssocID="{DA58DF72-B68F-4DB7-AB3D-BA2B0AE13C48}" presName="space" presStyleCnt="0"/>
      <dgm:spPr/>
    </dgm:pt>
    <dgm:pt modelId="{E48D397D-D7C5-410C-BF98-E858205A040A}" type="pres">
      <dgm:prSet presAssocID="{95D48923-926E-4BEB-9267-7A5B17E7FFD8}" presName="composite" presStyleCnt="0"/>
      <dgm:spPr/>
    </dgm:pt>
    <dgm:pt modelId="{C8BC08BB-964D-45F9-940D-54FEC7DE5629}" type="pres">
      <dgm:prSet presAssocID="{95D48923-926E-4BEB-9267-7A5B17E7FFD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711C86-7665-4C76-95DD-F7E1DD565C94}" type="pres">
      <dgm:prSet presAssocID="{95D48923-926E-4BEB-9267-7A5B17E7FFD8}" presName="desTx" presStyleLbl="alignAccFollowNode1" presStyleIdx="1" presStyleCnt="3">
        <dgm:presLayoutVars>
          <dgm:bulletEnabled val="1"/>
        </dgm:presLayoutVars>
      </dgm:prSet>
      <dgm:spPr/>
    </dgm:pt>
    <dgm:pt modelId="{B551308D-0FCE-483C-BCFB-D298871ACD67}" type="pres">
      <dgm:prSet presAssocID="{2869691C-2043-47A7-8D0C-A1A7FF49D05F}" presName="space" presStyleCnt="0"/>
      <dgm:spPr/>
    </dgm:pt>
    <dgm:pt modelId="{7BFD8B16-FFA7-4ADA-9C8E-BD240C472DDD}" type="pres">
      <dgm:prSet presAssocID="{E16E59E5-CF95-431F-8346-5D5A16687518}" presName="composite" presStyleCnt="0"/>
      <dgm:spPr/>
    </dgm:pt>
    <dgm:pt modelId="{17E429E7-07C8-4E95-AC9E-34EFEAF3088B}" type="pres">
      <dgm:prSet presAssocID="{E16E59E5-CF95-431F-8346-5D5A1668751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C7FD933-FA61-450F-88B2-0F71DC8170D5}" type="pres">
      <dgm:prSet presAssocID="{E16E59E5-CF95-431F-8346-5D5A1668751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8FE9E07-89D4-4E0D-BA7C-4C6F366D78F6}" type="presOf" srcId="{91D850F5-D71F-4C39-8630-E47705DB5EE1}" destId="{2AD42699-55F6-4441-AF8C-FE0C733DBDBB}" srcOrd="0" destOrd="0" presId="urn:microsoft.com/office/officeart/2005/8/layout/hList1"/>
    <dgm:cxn modelId="{C67E9B09-A392-4043-94DC-B5FDFFA21613}" srcId="{91D850F5-D71F-4C39-8630-E47705DB5EE1}" destId="{4DA07F44-D886-44E2-9496-19A49210743A}" srcOrd="2" destOrd="0" parTransId="{E2075D73-67F0-4678-B24F-8F63243D2862}" sibTransId="{C63A4905-785F-4DD9-B3E9-DEC75DE38F7B}"/>
    <dgm:cxn modelId="{1C3D100D-6495-4781-BDA9-B101D5D012C7}" srcId="{95D48923-926E-4BEB-9267-7A5B17E7FFD8}" destId="{BDB37A1B-4E36-485C-A076-A8E36DB056FE}" srcOrd="1" destOrd="0" parTransId="{5E5564FD-A1D0-451D-A686-39B309E44578}" sibTransId="{30C401D4-3093-4AA1-BB74-07599ECD33A0}"/>
    <dgm:cxn modelId="{C4BD3424-8717-4846-9904-7F4236ECF117}" type="presOf" srcId="{0DF5500C-C8AD-44E6-8975-CCCC31398D4A}" destId="{BC711C86-7665-4C76-95DD-F7E1DD565C94}" srcOrd="0" destOrd="2" presId="urn:microsoft.com/office/officeart/2005/8/layout/hList1"/>
    <dgm:cxn modelId="{213F1D27-C4C6-4D39-B3F6-F7597F4E0767}" type="presOf" srcId="{3B94C1D9-7809-45F8-B165-FF2AD1273F69}" destId="{A4C9A776-9E6A-4C57-AA80-8AA89EAB2803}" srcOrd="0" destOrd="0" presId="urn:microsoft.com/office/officeart/2005/8/layout/hList1"/>
    <dgm:cxn modelId="{BF71E540-DE80-4AA6-8D08-A4B89CF355F3}" srcId="{BF32BA08-3B09-4B60-AAC0-CCCE151C7413}" destId="{91D850F5-D71F-4C39-8630-E47705DB5EE1}" srcOrd="0" destOrd="0" parTransId="{B88DD93D-7474-4349-9DF6-BA2011A0D9CC}" sibTransId="{DA58DF72-B68F-4DB7-AB3D-BA2B0AE13C48}"/>
    <dgm:cxn modelId="{CAE2E946-CACE-4F06-9FBB-A56E78FCF8BE}" srcId="{91D850F5-D71F-4C39-8630-E47705DB5EE1}" destId="{3B94C1D9-7809-45F8-B165-FF2AD1273F69}" srcOrd="0" destOrd="0" parTransId="{6EBC7889-6DDA-48D6-83AF-CA65EBACC521}" sibTransId="{9EC42936-1F14-4E96-8770-7C4583E39295}"/>
    <dgm:cxn modelId="{4A15814D-A627-40D6-B93D-7B1C8F888BCD}" srcId="{95D48923-926E-4BEB-9267-7A5B17E7FFD8}" destId="{6EC8D5D8-40F6-4023-ADED-68F2131F89D7}" srcOrd="0" destOrd="0" parTransId="{05707CF1-32BB-4839-BBB3-BF8D37A574F2}" sibTransId="{202B4497-AC84-4202-834E-65D7615B948F}"/>
    <dgm:cxn modelId="{43C3D95F-9985-4779-A30F-F880D3FB485E}" type="presOf" srcId="{4DA07F44-D886-44E2-9496-19A49210743A}" destId="{A4C9A776-9E6A-4C57-AA80-8AA89EAB2803}" srcOrd="0" destOrd="2" presId="urn:microsoft.com/office/officeart/2005/8/layout/hList1"/>
    <dgm:cxn modelId="{81063165-1B84-4525-9041-03CD34C50658}" type="presOf" srcId="{E16E59E5-CF95-431F-8346-5D5A16687518}" destId="{17E429E7-07C8-4E95-AC9E-34EFEAF3088B}" srcOrd="0" destOrd="0" presId="urn:microsoft.com/office/officeart/2005/8/layout/hList1"/>
    <dgm:cxn modelId="{F9993073-9E3E-4B42-9FED-E4C32D1D3725}" type="presOf" srcId="{5A464B5F-71D9-4D4D-8C77-62D9FAA47691}" destId="{5C7FD933-FA61-450F-88B2-0F71DC8170D5}" srcOrd="0" destOrd="0" presId="urn:microsoft.com/office/officeart/2005/8/layout/hList1"/>
    <dgm:cxn modelId="{F42B2183-3162-4A34-BC56-517B7251FB68}" type="presOf" srcId="{15A98D03-8D97-4880-8774-A7F0D80620C1}" destId="{A4C9A776-9E6A-4C57-AA80-8AA89EAB2803}" srcOrd="0" destOrd="1" presId="urn:microsoft.com/office/officeart/2005/8/layout/hList1"/>
    <dgm:cxn modelId="{CAEB97A4-8B6A-4E6A-A8D7-39877C35DF34}" type="presOf" srcId="{6EC8D5D8-40F6-4023-ADED-68F2131F89D7}" destId="{BC711C86-7665-4C76-95DD-F7E1DD565C94}" srcOrd="0" destOrd="0" presId="urn:microsoft.com/office/officeart/2005/8/layout/hList1"/>
    <dgm:cxn modelId="{460DEECE-469A-4C6E-B0C2-AB4C2490A2FF}" srcId="{E16E59E5-CF95-431F-8346-5D5A16687518}" destId="{5A464B5F-71D9-4D4D-8C77-62D9FAA47691}" srcOrd="0" destOrd="0" parTransId="{12B240BA-BEEF-4FD7-813E-3B2A4174D539}" sibTransId="{D844127D-7EFA-4A9B-A052-129F39E5C26A}"/>
    <dgm:cxn modelId="{BD442DD5-023C-48D5-B1A3-E487E30FF29A}" srcId="{95D48923-926E-4BEB-9267-7A5B17E7FFD8}" destId="{0DF5500C-C8AD-44E6-8975-CCCC31398D4A}" srcOrd="2" destOrd="0" parTransId="{D7E79F1F-97EC-4DDA-9213-03DBC9B1913C}" sibTransId="{C95AB2B1-0902-4F7A-AE2F-3B0A5F5AD6BF}"/>
    <dgm:cxn modelId="{FA191DD6-77BE-4504-B765-44A1F6E74EA6}" srcId="{91D850F5-D71F-4C39-8630-E47705DB5EE1}" destId="{15A98D03-8D97-4880-8774-A7F0D80620C1}" srcOrd="1" destOrd="0" parTransId="{808096EA-915E-41F7-95BE-3BA6A783361E}" sibTransId="{46F32514-0237-4625-9C60-AE3F0845464E}"/>
    <dgm:cxn modelId="{B8FFE9D6-823E-4FE6-92E8-F57329E6C9C9}" srcId="{BF32BA08-3B09-4B60-AAC0-CCCE151C7413}" destId="{95D48923-926E-4BEB-9267-7A5B17E7FFD8}" srcOrd="1" destOrd="0" parTransId="{08C5DFDD-3BFA-410E-A887-490476618C24}" sibTransId="{2869691C-2043-47A7-8D0C-A1A7FF49D05F}"/>
    <dgm:cxn modelId="{73C59FDE-2226-417E-8170-8DD24AF5D5BC}" srcId="{BF32BA08-3B09-4B60-AAC0-CCCE151C7413}" destId="{E16E59E5-CF95-431F-8346-5D5A16687518}" srcOrd="2" destOrd="0" parTransId="{3B7ACC69-D0C3-4382-B793-313D1A8BD571}" sibTransId="{C9A4E101-CC15-4AAF-AA0F-89168EE8ABFA}"/>
    <dgm:cxn modelId="{87F749E7-3518-4E70-86E4-2037E356E2F1}" type="presOf" srcId="{95D48923-926E-4BEB-9267-7A5B17E7FFD8}" destId="{C8BC08BB-964D-45F9-940D-54FEC7DE5629}" srcOrd="0" destOrd="0" presId="urn:microsoft.com/office/officeart/2005/8/layout/hList1"/>
    <dgm:cxn modelId="{32803BE9-3B14-405E-A1A8-1EFC5956721B}" type="presOf" srcId="{BF32BA08-3B09-4B60-AAC0-CCCE151C7413}" destId="{6849EA0E-25B0-485A-9E6C-FC9243C5D63F}" srcOrd="0" destOrd="0" presId="urn:microsoft.com/office/officeart/2005/8/layout/hList1"/>
    <dgm:cxn modelId="{E62136FF-44EE-498E-8735-28AE1A307AB9}" type="presOf" srcId="{BDB37A1B-4E36-485C-A076-A8E36DB056FE}" destId="{BC711C86-7665-4C76-95DD-F7E1DD565C94}" srcOrd="0" destOrd="1" presId="urn:microsoft.com/office/officeart/2005/8/layout/hList1"/>
    <dgm:cxn modelId="{C346F064-74F4-4F07-A065-64C943C38FEA}" type="presParOf" srcId="{6849EA0E-25B0-485A-9E6C-FC9243C5D63F}" destId="{D37DB916-6F5B-4899-A75A-03D5C569858C}" srcOrd="0" destOrd="0" presId="urn:microsoft.com/office/officeart/2005/8/layout/hList1"/>
    <dgm:cxn modelId="{B6D651A5-8ACD-41AE-A7E3-C720955710FC}" type="presParOf" srcId="{D37DB916-6F5B-4899-A75A-03D5C569858C}" destId="{2AD42699-55F6-4441-AF8C-FE0C733DBDBB}" srcOrd="0" destOrd="0" presId="urn:microsoft.com/office/officeart/2005/8/layout/hList1"/>
    <dgm:cxn modelId="{C03A2184-53F7-4EBE-B411-42DE93B480DF}" type="presParOf" srcId="{D37DB916-6F5B-4899-A75A-03D5C569858C}" destId="{A4C9A776-9E6A-4C57-AA80-8AA89EAB2803}" srcOrd="1" destOrd="0" presId="urn:microsoft.com/office/officeart/2005/8/layout/hList1"/>
    <dgm:cxn modelId="{ADB97DA3-AF5C-4D48-AEDC-D37D40C4E8CF}" type="presParOf" srcId="{6849EA0E-25B0-485A-9E6C-FC9243C5D63F}" destId="{2A74FC96-F4E9-4EEC-A070-E799D7374C45}" srcOrd="1" destOrd="0" presId="urn:microsoft.com/office/officeart/2005/8/layout/hList1"/>
    <dgm:cxn modelId="{79123664-1136-4E51-8006-B2FAC08AFF20}" type="presParOf" srcId="{6849EA0E-25B0-485A-9E6C-FC9243C5D63F}" destId="{E48D397D-D7C5-410C-BF98-E858205A040A}" srcOrd="2" destOrd="0" presId="urn:microsoft.com/office/officeart/2005/8/layout/hList1"/>
    <dgm:cxn modelId="{00776679-FB48-44F2-82D8-DF2E1A1C372F}" type="presParOf" srcId="{E48D397D-D7C5-410C-BF98-E858205A040A}" destId="{C8BC08BB-964D-45F9-940D-54FEC7DE5629}" srcOrd="0" destOrd="0" presId="urn:microsoft.com/office/officeart/2005/8/layout/hList1"/>
    <dgm:cxn modelId="{0FF350E6-4E18-49D6-9AAB-F32B497AFB12}" type="presParOf" srcId="{E48D397D-D7C5-410C-BF98-E858205A040A}" destId="{BC711C86-7665-4C76-95DD-F7E1DD565C94}" srcOrd="1" destOrd="0" presId="urn:microsoft.com/office/officeart/2005/8/layout/hList1"/>
    <dgm:cxn modelId="{8FF469C8-0B9B-4D3D-B577-3B14B32AFD67}" type="presParOf" srcId="{6849EA0E-25B0-485A-9E6C-FC9243C5D63F}" destId="{B551308D-0FCE-483C-BCFB-D298871ACD67}" srcOrd="3" destOrd="0" presId="urn:microsoft.com/office/officeart/2005/8/layout/hList1"/>
    <dgm:cxn modelId="{3A550FD2-89F1-4735-B470-F1A9972E024B}" type="presParOf" srcId="{6849EA0E-25B0-485A-9E6C-FC9243C5D63F}" destId="{7BFD8B16-FFA7-4ADA-9C8E-BD240C472DDD}" srcOrd="4" destOrd="0" presId="urn:microsoft.com/office/officeart/2005/8/layout/hList1"/>
    <dgm:cxn modelId="{C28EC4E1-4FC9-4BA3-AD1D-C1E5E3E3729D}" type="presParOf" srcId="{7BFD8B16-FFA7-4ADA-9C8E-BD240C472DDD}" destId="{17E429E7-07C8-4E95-AC9E-34EFEAF3088B}" srcOrd="0" destOrd="0" presId="urn:microsoft.com/office/officeart/2005/8/layout/hList1"/>
    <dgm:cxn modelId="{094E48D1-9F37-4920-BA81-CE4E81CA4F3A}" type="presParOf" srcId="{7BFD8B16-FFA7-4ADA-9C8E-BD240C472DDD}" destId="{5C7FD933-FA61-450F-88B2-0F71DC8170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EB51D2-ED60-4342-A519-D7342C7F9DF1}" type="doc">
      <dgm:prSet loTypeId="urn:microsoft.com/office/officeart/2005/8/layout/hList1" loCatId="list" qsTypeId="urn:microsoft.com/office/officeart/2005/8/quickstyle/simple1#67" qsCatId="simple" csTypeId="urn:microsoft.com/office/officeart/2005/8/colors/accent1_2#51" csCatId="accent1" phldr="1"/>
      <dgm:spPr/>
      <dgm:t>
        <a:bodyPr/>
        <a:lstStyle/>
        <a:p>
          <a:endParaRPr lang="en-US"/>
        </a:p>
      </dgm:t>
    </dgm:pt>
    <dgm:pt modelId="{7C4B6637-1236-476D-BC1B-92B90E5DEEB3}">
      <dgm:prSet phldrT="[Text]" custT="1"/>
      <dgm:spPr/>
      <dgm:t>
        <a:bodyPr/>
        <a:lstStyle/>
        <a:p>
          <a:r>
            <a:rPr lang="en-US" sz="2400" dirty="0"/>
            <a:t>Symptoms</a:t>
          </a:r>
        </a:p>
      </dgm:t>
    </dgm:pt>
    <dgm:pt modelId="{57C699CA-7234-4471-B7E7-05555D05ED55}" type="parTrans" cxnId="{A4D62BC0-D82D-47A3-9929-F206B66E5ED6}">
      <dgm:prSet/>
      <dgm:spPr/>
      <dgm:t>
        <a:bodyPr/>
        <a:lstStyle/>
        <a:p>
          <a:endParaRPr lang="en-US" sz="2400"/>
        </a:p>
      </dgm:t>
    </dgm:pt>
    <dgm:pt modelId="{EC936A0F-C955-48A3-9184-0E912CF2A033}" type="sibTrans" cxnId="{A4D62BC0-D82D-47A3-9929-F206B66E5ED6}">
      <dgm:prSet/>
      <dgm:spPr/>
      <dgm:t>
        <a:bodyPr/>
        <a:lstStyle/>
        <a:p>
          <a:endParaRPr lang="en-US" sz="2400"/>
        </a:p>
      </dgm:t>
    </dgm:pt>
    <dgm:pt modelId="{05BEA4C9-D04E-423D-A8AC-DCE22023AEF7}">
      <dgm:prSet phldrT="[Text]" custT="1"/>
      <dgm:spPr/>
      <dgm:t>
        <a:bodyPr/>
        <a:lstStyle/>
        <a:p>
          <a:r>
            <a:rPr lang="en-US" sz="2400" dirty="0"/>
            <a:t>Pain at bridge of nose/deep to eye</a:t>
          </a:r>
        </a:p>
      </dgm:t>
    </dgm:pt>
    <dgm:pt modelId="{ED45AA0E-E07C-4257-B796-4FCCF19684D1}" type="parTrans" cxnId="{C476DAC8-BAB3-4BAD-8AAB-D5249A43096E}">
      <dgm:prSet/>
      <dgm:spPr/>
      <dgm:t>
        <a:bodyPr/>
        <a:lstStyle/>
        <a:p>
          <a:endParaRPr lang="en-US" sz="2400"/>
        </a:p>
      </dgm:t>
    </dgm:pt>
    <dgm:pt modelId="{5CF3784D-57F1-4E11-98D4-62717A5FA737}" type="sibTrans" cxnId="{C476DAC8-BAB3-4BAD-8AAB-D5249A43096E}">
      <dgm:prSet/>
      <dgm:spPr/>
      <dgm:t>
        <a:bodyPr/>
        <a:lstStyle/>
        <a:p>
          <a:endParaRPr lang="en-US" sz="2400"/>
        </a:p>
      </dgm:t>
    </dgm:pt>
    <dgm:pt modelId="{F5091404-5489-498F-B677-39A6B837AF53}">
      <dgm:prSet phldrT="[Text]" custT="1"/>
      <dgm:spPr/>
      <dgm:t>
        <a:bodyPr/>
        <a:lstStyle/>
        <a:p>
          <a:r>
            <a:rPr lang="en-US" sz="2400" dirty="0"/>
            <a:t>Signs</a:t>
          </a:r>
        </a:p>
      </dgm:t>
    </dgm:pt>
    <dgm:pt modelId="{710DC355-4927-4F7E-89F0-29F58842EDC5}" type="parTrans" cxnId="{A77FBBCB-474A-4878-8C3D-69864997BCDB}">
      <dgm:prSet/>
      <dgm:spPr/>
      <dgm:t>
        <a:bodyPr/>
        <a:lstStyle/>
        <a:p>
          <a:endParaRPr lang="en-US" sz="2400"/>
        </a:p>
      </dgm:t>
    </dgm:pt>
    <dgm:pt modelId="{1170032B-2AA9-4F04-BC5D-E8D48637B402}" type="sibTrans" cxnId="{A77FBBCB-474A-4878-8C3D-69864997BCDB}">
      <dgm:prSet/>
      <dgm:spPr/>
      <dgm:t>
        <a:bodyPr/>
        <a:lstStyle/>
        <a:p>
          <a:endParaRPr lang="en-US" sz="2400"/>
        </a:p>
      </dgm:t>
    </dgm:pt>
    <dgm:pt modelId="{70584D56-9E30-46D5-81FF-1778A269400F}">
      <dgm:prSet phldrT="[Text]" custT="1"/>
      <dgm:spPr/>
      <dgm:t>
        <a:bodyPr/>
        <a:lstStyle/>
        <a:p>
          <a:r>
            <a:rPr lang="en-US" sz="2400" dirty="0"/>
            <a:t>Pus at superior/middle meatus</a:t>
          </a:r>
        </a:p>
      </dgm:t>
    </dgm:pt>
    <dgm:pt modelId="{41AC21A0-EA84-4F12-AB8D-CCF508C17F71}" type="parTrans" cxnId="{6989B091-C422-479B-8977-8F77CB110BC5}">
      <dgm:prSet/>
      <dgm:spPr/>
      <dgm:t>
        <a:bodyPr/>
        <a:lstStyle/>
        <a:p>
          <a:endParaRPr lang="en-US" sz="2400"/>
        </a:p>
      </dgm:t>
    </dgm:pt>
    <dgm:pt modelId="{A9BB8BF7-DE5A-4AA2-AF5C-203DB2571F8A}" type="sibTrans" cxnId="{6989B091-C422-479B-8977-8F77CB110BC5}">
      <dgm:prSet/>
      <dgm:spPr/>
      <dgm:t>
        <a:bodyPr/>
        <a:lstStyle/>
        <a:p>
          <a:endParaRPr lang="en-US" sz="2400"/>
        </a:p>
      </dgm:t>
    </dgm:pt>
    <dgm:pt modelId="{4C511DDD-DCB2-4BD9-808E-5DDB765B4858}">
      <dgm:prSet phldrT="[Text]" custT="1"/>
      <dgm:spPr/>
      <dgm:t>
        <a:bodyPr/>
        <a:lstStyle/>
        <a:p>
          <a:r>
            <a:rPr lang="en-US" sz="2400" dirty="0"/>
            <a:t>Management</a:t>
          </a:r>
        </a:p>
      </dgm:t>
    </dgm:pt>
    <dgm:pt modelId="{AB6697E4-A292-4AE6-B19F-765F8E27DE93}" type="parTrans" cxnId="{D673CAF3-6840-4845-828A-3F483DDC4EAD}">
      <dgm:prSet/>
      <dgm:spPr/>
      <dgm:t>
        <a:bodyPr/>
        <a:lstStyle/>
        <a:p>
          <a:endParaRPr lang="en-US" sz="2400"/>
        </a:p>
      </dgm:t>
    </dgm:pt>
    <dgm:pt modelId="{CE5CBB76-ED8D-460E-A5B2-A3E158DB2D2C}" type="sibTrans" cxnId="{D673CAF3-6840-4845-828A-3F483DDC4EAD}">
      <dgm:prSet/>
      <dgm:spPr/>
      <dgm:t>
        <a:bodyPr/>
        <a:lstStyle/>
        <a:p>
          <a:endParaRPr lang="en-US" sz="2400"/>
        </a:p>
      </dgm:t>
    </dgm:pt>
    <dgm:pt modelId="{53827FA9-3425-40A4-9D31-A9C71C2128A5}">
      <dgm:prSet phldrT="[Text]" custT="1"/>
      <dgm:spPr/>
      <dgm:t>
        <a:bodyPr/>
        <a:lstStyle/>
        <a:p>
          <a:r>
            <a:rPr lang="en-US" sz="2400" dirty="0"/>
            <a:t>Medical : Same</a:t>
          </a:r>
        </a:p>
      </dgm:t>
    </dgm:pt>
    <dgm:pt modelId="{459D883F-88F9-4CBF-ADAB-EDEC2C519017}" type="parTrans" cxnId="{C47AE158-3C35-4B79-8021-43200B8558EC}">
      <dgm:prSet/>
      <dgm:spPr/>
      <dgm:t>
        <a:bodyPr/>
        <a:lstStyle/>
        <a:p>
          <a:endParaRPr lang="en-US" sz="2400"/>
        </a:p>
      </dgm:t>
    </dgm:pt>
    <dgm:pt modelId="{EAA78F8F-B424-4FFA-8B89-CE298940FD00}" type="sibTrans" cxnId="{C47AE158-3C35-4B79-8021-43200B8558EC}">
      <dgm:prSet/>
      <dgm:spPr/>
      <dgm:t>
        <a:bodyPr/>
        <a:lstStyle/>
        <a:p>
          <a:endParaRPr lang="en-US" sz="2400"/>
        </a:p>
      </dgm:t>
    </dgm:pt>
    <dgm:pt modelId="{3C957A13-84C2-423D-8340-4BF00341C228}">
      <dgm:prSet phldrT="[Text]" custT="1"/>
      <dgm:spPr/>
      <dgm:t>
        <a:bodyPr/>
        <a:lstStyle/>
        <a:p>
          <a:r>
            <a:rPr lang="en-US" sz="2400" dirty="0"/>
            <a:t>Edema of lids</a:t>
          </a:r>
        </a:p>
      </dgm:t>
    </dgm:pt>
    <dgm:pt modelId="{759A83B5-7EE0-4287-AF60-4F8B49516B0C}" type="parTrans" cxnId="{DE631218-0E08-4A00-BCB7-C85D567EF0D4}">
      <dgm:prSet/>
      <dgm:spPr/>
      <dgm:t>
        <a:bodyPr/>
        <a:lstStyle/>
        <a:p>
          <a:endParaRPr lang="en-US" sz="2400"/>
        </a:p>
      </dgm:t>
    </dgm:pt>
    <dgm:pt modelId="{EFD5CA8C-00D4-40DE-A201-221FD3814395}" type="sibTrans" cxnId="{DE631218-0E08-4A00-BCB7-C85D567EF0D4}">
      <dgm:prSet/>
      <dgm:spPr/>
      <dgm:t>
        <a:bodyPr/>
        <a:lstStyle/>
        <a:p>
          <a:endParaRPr lang="en-US" sz="2400"/>
        </a:p>
      </dgm:t>
    </dgm:pt>
    <dgm:pt modelId="{AE68C882-2A3A-4269-AB71-C88E05822981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sz="2400" dirty="0"/>
            <a:t>Lacrimation</a:t>
          </a:r>
        </a:p>
      </dgm:t>
    </dgm:pt>
    <dgm:pt modelId="{806A0C16-FB13-4D47-B9EE-44531ADD93E6}" type="parTrans" cxnId="{FCEF944B-6EF6-470C-89CC-6A6AB406DD9F}">
      <dgm:prSet/>
      <dgm:spPr/>
      <dgm:t>
        <a:bodyPr/>
        <a:lstStyle/>
        <a:p>
          <a:endParaRPr lang="en-US" sz="2400"/>
        </a:p>
      </dgm:t>
    </dgm:pt>
    <dgm:pt modelId="{832302F2-D0C9-4761-BFBE-59E258F7EB36}" type="sibTrans" cxnId="{FCEF944B-6EF6-470C-89CC-6A6AB406DD9F}">
      <dgm:prSet/>
      <dgm:spPr/>
      <dgm:t>
        <a:bodyPr/>
        <a:lstStyle/>
        <a:p>
          <a:endParaRPr lang="en-US" sz="2400"/>
        </a:p>
      </dgm:t>
    </dgm:pt>
    <dgm:pt modelId="{842D3710-3B66-43D8-B99C-9C3C2F52584E}">
      <dgm:prSet phldrT="[Text]" custT="1"/>
      <dgm:spPr/>
      <dgm:t>
        <a:bodyPr/>
        <a:lstStyle/>
        <a:p>
          <a:r>
            <a:rPr lang="en-US" sz="2400" dirty="0"/>
            <a:t>Nasal Discharge</a:t>
          </a:r>
        </a:p>
      </dgm:t>
    </dgm:pt>
    <dgm:pt modelId="{CA9895A9-3F14-485E-B5C3-419FF1ED823F}" type="parTrans" cxnId="{863F85D3-AD4B-4A8C-ADF9-92123AA5AE43}">
      <dgm:prSet/>
      <dgm:spPr/>
      <dgm:t>
        <a:bodyPr/>
        <a:lstStyle/>
        <a:p>
          <a:endParaRPr lang="en-US" sz="2400"/>
        </a:p>
      </dgm:t>
    </dgm:pt>
    <dgm:pt modelId="{1E5CF60B-C7AE-40D4-8857-9800FFF7DD01}" type="sibTrans" cxnId="{863F85D3-AD4B-4A8C-ADF9-92123AA5AE43}">
      <dgm:prSet/>
      <dgm:spPr/>
      <dgm:t>
        <a:bodyPr/>
        <a:lstStyle/>
        <a:p>
          <a:endParaRPr lang="en-US" sz="2400"/>
        </a:p>
      </dgm:t>
    </dgm:pt>
    <dgm:pt modelId="{0EA2735C-3C5B-418D-A43C-589AFF1D3DFE}">
      <dgm:prSet phldrT="[Text]" custT="1"/>
      <dgm:spPr/>
      <dgm:t>
        <a:bodyPr/>
        <a:lstStyle/>
        <a:p>
          <a:r>
            <a:rPr lang="en-US" sz="2400" dirty="0"/>
            <a:t>Swollen middle turbinate</a:t>
          </a:r>
        </a:p>
      </dgm:t>
    </dgm:pt>
    <dgm:pt modelId="{E44B6650-8226-406A-A32C-BAE0ACFFB0CE}" type="parTrans" cxnId="{C6EE4D7B-71D2-4E99-B7F8-DF0ADC6C74B9}">
      <dgm:prSet/>
      <dgm:spPr/>
      <dgm:t>
        <a:bodyPr/>
        <a:lstStyle/>
        <a:p>
          <a:endParaRPr lang="en-US" sz="2400"/>
        </a:p>
      </dgm:t>
    </dgm:pt>
    <dgm:pt modelId="{05082D0D-7458-40D9-9728-E9B92F350DA2}" type="sibTrans" cxnId="{C6EE4D7B-71D2-4E99-B7F8-DF0ADC6C74B9}">
      <dgm:prSet/>
      <dgm:spPr/>
      <dgm:t>
        <a:bodyPr/>
        <a:lstStyle/>
        <a:p>
          <a:endParaRPr lang="en-US" sz="2400"/>
        </a:p>
      </dgm:t>
    </dgm:pt>
    <dgm:pt modelId="{0E931C02-9EB9-4C4F-94FB-29392E803911}">
      <dgm:prSet phldrT="[Text]" custT="1"/>
      <dgm:spPr/>
      <dgm:t>
        <a:bodyPr/>
        <a:lstStyle/>
        <a:p>
          <a:r>
            <a:rPr lang="en-US" sz="2400" dirty="0"/>
            <a:t>Surgical : If visual deterioration drainage of </a:t>
          </a:r>
          <a:r>
            <a:rPr lang="en-US" sz="2400" dirty="0" err="1"/>
            <a:t>ethmoid</a:t>
          </a:r>
          <a:r>
            <a:rPr lang="en-US" sz="2400" dirty="0"/>
            <a:t> sinus</a:t>
          </a:r>
        </a:p>
      </dgm:t>
    </dgm:pt>
    <dgm:pt modelId="{6EB2005D-1F0E-49A6-AF3C-9722864DDF78}" type="parTrans" cxnId="{1B25077D-5E7E-42FB-8C91-476C321B392F}">
      <dgm:prSet/>
      <dgm:spPr/>
      <dgm:t>
        <a:bodyPr/>
        <a:lstStyle/>
        <a:p>
          <a:endParaRPr lang="en-US" sz="2400"/>
        </a:p>
      </dgm:t>
    </dgm:pt>
    <dgm:pt modelId="{95135A87-1BE7-4FA9-8349-B4722CE023E0}" type="sibTrans" cxnId="{1B25077D-5E7E-42FB-8C91-476C321B392F}">
      <dgm:prSet/>
      <dgm:spPr/>
      <dgm:t>
        <a:bodyPr/>
        <a:lstStyle/>
        <a:p>
          <a:endParaRPr lang="en-US" sz="2400"/>
        </a:p>
      </dgm:t>
    </dgm:pt>
    <dgm:pt modelId="{FCE98FB9-C9A6-423F-95A1-692585F38000}" type="pres">
      <dgm:prSet presAssocID="{73EB51D2-ED60-4342-A519-D7342C7F9DF1}" presName="Name0" presStyleCnt="0">
        <dgm:presLayoutVars>
          <dgm:dir/>
          <dgm:animLvl val="lvl"/>
          <dgm:resizeHandles val="exact"/>
        </dgm:presLayoutVars>
      </dgm:prSet>
      <dgm:spPr/>
    </dgm:pt>
    <dgm:pt modelId="{77F15661-4290-4FF0-B8A3-94B6F55D4938}" type="pres">
      <dgm:prSet presAssocID="{7C4B6637-1236-476D-BC1B-92B90E5DEEB3}" presName="composite" presStyleCnt="0"/>
      <dgm:spPr/>
    </dgm:pt>
    <dgm:pt modelId="{0129A5D5-D214-417A-A795-7C938D813FBD}" type="pres">
      <dgm:prSet presAssocID="{7C4B6637-1236-476D-BC1B-92B90E5DEEB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DE20FAA-78C6-4259-8D5A-A11A1675A26F}" type="pres">
      <dgm:prSet presAssocID="{7C4B6637-1236-476D-BC1B-92B90E5DEEB3}" presName="desTx" presStyleLbl="alignAccFollowNode1" presStyleIdx="0" presStyleCnt="3">
        <dgm:presLayoutVars>
          <dgm:bulletEnabled val="1"/>
        </dgm:presLayoutVars>
      </dgm:prSet>
      <dgm:spPr/>
    </dgm:pt>
    <dgm:pt modelId="{5EC5B81D-055B-444E-9217-632E2D65A049}" type="pres">
      <dgm:prSet presAssocID="{EC936A0F-C955-48A3-9184-0E912CF2A033}" presName="space" presStyleCnt="0"/>
      <dgm:spPr/>
    </dgm:pt>
    <dgm:pt modelId="{89EA9B8B-C939-4547-9A3C-DEC48D9C6AB6}" type="pres">
      <dgm:prSet presAssocID="{F5091404-5489-498F-B677-39A6B837AF53}" presName="composite" presStyleCnt="0"/>
      <dgm:spPr/>
    </dgm:pt>
    <dgm:pt modelId="{02ADBCDA-AB34-4230-865D-B3C895A2BD9A}" type="pres">
      <dgm:prSet presAssocID="{F5091404-5489-498F-B677-39A6B837AF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82C788E-4C11-477A-A6E4-4C200C54F340}" type="pres">
      <dgm:prSet presAssocID="{F5091404-5489-498F-B677-39A6B837AF53}" presName="desTx" presStyleLbl="alignAccFollowNode1" presStyleIdx="1" presStyleCnt="3">
        <dgm:presLayoutVars>
          <dgm:bulletEnabled val="1"/>
        </dgm:presLayoutVars>
      </dgm:prSet>
      <dgm:spPr/>
    </dgm:pt>
    <dgm:pt modelId="{6527020F-B01F-463B-A3D4-69457E1CEADF}" type="pres">
      <dgm:prSet presAssocID="{1170032B-2AA9-4F04-BC5D-E8D48637B402}" presName="space" presStyleCnt="0"/>
      <dgm:spPr/>
    </dgm:pt>
    <dgm:pt modelId="{67077CAA-2C25-4A15-A816-6D93A88503F6}" type="pres">
      <dgm:prSet presAssocID="{4C511DDD-DCB2-4BD9-808E-5DDB765B4858}" presName="composite" presStyleCnt="0"/>
      <dgm:spPr/>
    </dgm:pt>
    <dgm:pt modelId="{52399AA0-9E85-48D0-B8C3-820D6907C73D}" type="pres">
      <dgm:prSet presAssocID="{4C511DDD-DCB2-4BD9-808E-5DDB765B485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536A511-FC1C-4AD6-97EC-68CABE3996AC}" type="pres">
      <dgm:prSet presAssocID="{4C511DDD-DCB2-4BD9-808E-5DDB765B485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4D1CF03-E345-4FEC-8584-CC86CA8141BA}" type="presOf" srcId="{70584D56-9E30-46D5-81FF-1778A269400F}" destId="{682C788E-4C11-477A-A6E4-4C200C54F340}" srcOrd="0" destOrd="0" presId="urn:microsoft.com/office/officeart/2005/8/layout/hList1"/>
    <dgm:cxn modelId="{DE631218-0E08-4A00-BCB7-C85D567EF0D4}" srcId="{7C4B6637-1236-476D-BC1B-92B90E5DEEB3}" destId="{3C957A13-84C2-423D-8340-4BF00341C228}" srcOrd="1" destOrd="0" parTransId="{759A83B5-7EE0-4287-AF60-4F8B49516B0C}" sibTransId="{EFD5CA8C-00D4-40DE-A201-221FD3814395}"/>
    <dgm:cxn modelId="{FCEF944B-6EF6-470C-89CC-6A6AB406DD9F}" srcId="{7C4B6637-1236-476D-BC1B-92B90E5DEEB3}" destId="{AE68C882-2A3A-4269-AB71-C88E05822981}" srcOrd="2" destOrd="0" parTransId="{806A0C16-FB13-4D47-B9EE-44531ADD93E6}" sibTransId="{832302F2-D0C9-4761-BFBE-59E258F7EB36}"/>
    <dgm:cxn modelId="{6B658C55-304D-4704-9654-3EE3F91B87EA}" type="presOf" srcId="{842D3710-3B66-43D8-B99C-9C3C2F52584E}" destId="{3DE20FAA-78C6-4259-8D5A-A11A1675A26F}" srcOrd="0" destOrd="3" presId="urn:microsoft.com/office/officeart/2005/8/layout/hList1"/>
    <dgm:cxn modelId="{05218E58-5808-4BAF-9AAE-43CEF079D4D4}" type="presOf" srcId="{AE68C882-2A3A-4269-AB71-C88E05822981}" destId="{3DE20FAA-78C6-4259-8D5A-A11A1675A26F}" srcOrd="0" destOrd="2" presId="urn:microsoft.com/office/officeart/2005/8/layout/hList1"/>
    <dgm:cxn modelId="{C47AE158-3C35-4B79-8021-43200B8558EC}" srcId="{4C511DDD-DCB2-4BD9-808E-5DDB765B4858}" destId="{53827FA9-3425-40A4-9D31-A9C71C2128A5}" srcOrd="0" destOrd="0" parTransId="{459D883F-88F9-4CBF-ADAB-EDEC2C519017}" sibTransId="{EAA78F8F-B424-4FFA-8B89-CE298940FD00}"/>
    <dgm:cxn modelId="{E1F2217B-587E-4A0A-B056-5D94144F9518}" type="presOf" srcId="{4C511DDD-DCB2-4BD9-808E-5DDB765B4858}" destId="{52399AA0-9E85-48D0-B8C3-820D6907C73D}" srcOrd="0" destOrd="0" presId="urn:microsoft.com/office/officeart/2005/8/layout/hList1"/>
    <dgm:cxn modelId="{C6EE4D7B-71D2-4E99-B7F8-DF0ADC6C74B9}" srcId="{F5091404-5489-498F-B677-39A6B837AF53}" destId="{0EA2735C-3C5B-418D-A43C-589AFF1D3DFE}" srcOrd="1" destOrd="0" parTransId="{E44B6650-8226-406A-A32C-BAE0ACFFB0CE}" sibTransId="{05082D0D-7458-40D9-9728-E9B92F350DA2}"/>
    <dgm:cxn modelId="{1B25077D-5E7E-42FB-8C91-476C321B392F}" srcId="{4C511DDD-DCB2-4BD9-808E-5DDB765B4858}" destId="{0E931C02-9EB9-4C4F-94FB-29392E803911}" srcOrd="1" destOrd="0" parTransId="{6EB2005D-1F0E-49A6-AF3C-9722864DDF78}" sibTransId="{95135A87-1BE7-4FA9-8349-B4722CE023E0}"/>
    <dgm:cxn modelId="{6989B091-C422-479B-8977-8F77CB110BC5}" srcId="{F5091404-5489-498F-B677-39A6B837AF53}" destId="{70584D56-9E30-46D5-81FF-1778A269400F}" srcOrd="0" destOrd="0" parTransId="{41AC21A0-EA84-4F12-AB8D-CCF508C17F71}" sibTransId="{A9BB8BF7-DE5A-4AA2-AF5C-203DB2571F8A}"/>
    <dgm:cxn modelId="{89C338A3-C784-4F4D-91E2-FFD941484A75}" type="presOf" srcId="{7C4B6637-1236-476D-BC1B-92B90E5DEEB3}" destId="{0129A5D5-D214-417A-A795-7C938D813FBD}" srcOrd="0" destOrd="0" presId="urn:microsoft.com/office/officeart/2005/8/layout/hList1"/>
    <dgm:cxn modelId="{D79253A8-9C07-4E48-90AC-231DEC6B84A4}" type="presOf" srcId="{0EA2735C-3C5B-418D-A43C-589AFF1D3DFE}" destId="{682C788E-4C11-477A-A6E4-4C200C54F340}" srcOrd="0" destOrd="1" presId="urn:microsoft.com/office/officeart/2005/8/layout/hList1"/>
    <dgm:cxn modelId="{A4D62BC0-D82D-47A3-9929-F206B66E5ED6}" srcId="{73EB51D2-ED60-4342-A519-D7342C7F9DF1}" destId="{7C4B6637-1236-476D-BC1B-92B90E5DEEB3}" srcOrd="0" destOrd="0" parTransId="{57C699CA-7234-4471-B7E7-05555D05ED55}" sibTransId="{EC936A0F-C955-48A3-9184-0E912CF2A033}"/>
    <dgm:cxn modelId="{05D67EC1-D8C9-4DA9-93F8-88997D5E8085}" type="presOf" srcId="{3C957A13-84C2-423D-8340-4BF00341C228}" destId="{3DE20FAA-78C6-4259-8D5A-A11A1675A26F}" srcOrd="0" destOrd="1" presId="urn:microsoft.com/office/officeart/2005/8/layout/hList1"/>
    <dgm:cxn modelId="{C0434EC3-BD1D-42C9-9223-CFDC53B5F905}" type="presOf" srcId="{05BEA4C9-D04E-423D-A8AC-DCE22023AEF7}" destId="{3DE20FAA-78C6-4259-8D5A-A11A1675A26F}" srcOrd="0" destOrd="0" presId="urn:microsoft.com/office/officeart/2005/8/layout/hList1"/>
    <dgm:cxn modelId="{51B7B2C5-614F-449A-ADA7-DD4471C1C901}" type="presOf" srcId="{53827FA9-3425-40A4-9D31-A9C71C2128A5}" destId="{D536A511-FC1C-4AD6-97EC-68CABE3996AC}" srcOrd="0" destOrd="0" presId="urn:microsoft.com/office/officeart/2005/8/layout/hList1"/>
    <dgm:cxn modelId="{C476DAC8-BAB3-4BAD-8AAB-D5249A43096E}" srcId="{7C4B6637-1236-476D-BC1B-92B90E5DEEB3}" destId="{05BEA4C9-D04E-423D-A8AC-DCE22023AEF7}" srcOrd="0" destOrd="0" parTransId="{ED45AA0E-E07C-4257-B796-4FCCF19684D1}" sibTransId="{5CF3784D-57F1-4E11-98D4-62717A5FA737}"/>
    <dgm:cxn modelId="{A77FBBCB-474A-4878-8C3D-69864997BCDB}" srcId="{73EB51D2-ED60-4342-A519-D7342C7F9DF1}" destId="{F5091404-5489-498F-B677-39A6B837AF53}" srcOrd="1" destOrd="0" parTransId="{710DC355-4927-4F7E-89F0-29F58842EDC5}" sibTransId="{1170032B-2AA9-4F04-BC5D-E8D48637B402}"/>
    <dgm:cxn modelId="{863F85D3-AD4B-4A8C-ADF9-92123AA5AE43}" srcId="{7C4B6637-1236-476D-BC1B-92B90E5DEEB3}" destId="{842D3710-3B66-43D8-B99C-9C3C2F52584E}" srcOrd="3" destOrd="0" parTransId="{CA9895A9-3F14-485E-B5C3-419FF1ED823F}" sibTransId="{1E5CF60B-C7AE-40D4-8857-9800FFF7DD01}"/>
    <dgm:cxn modelId="{73075BE5-65AA-4EA0-AA6B-C34DF0E3F988}" type="presOf" srcId="{73EB51D2-ED60-4342-A519-D7342C7F9DF1}" destId="{FCE98FB9-C9A6-423F-95A1-692585F38000}" srcOrd="0" destOrd="0" presId="urn:microsoft.com/office/officeart/2005/8/layout/hList1"/>
    <dgm:cxn modelId="{D673CAF3-6840-4845-828A-3F483DDC4EAD}" srcId="{73EB51D2-ED60-4342-A519-D7342C7F9DF1}" destId="{4C511DDD-DCB2-4BD9-808E-5DDB765B4858}" srcOrd="2" destOrd="0" parTransId="{AB6697E4-A292-4AE6-B19F-765F8E27DE93}" sibTransId="{CE5CBB76-ED8D-460E-A5B2-A3E158DB2D2C}"/>
    <dgm:cxn modelId="{A60865FA-21DB-4E94-99CA-07565419F461}" type="presOf" srcId="{F5091404-5489-498F-B677-39A6B837AF53}" destId="{02ADBCDA-AB34-4230-865D-B3C895A2BD9A}" srcOrd="0" destOrd="0" presId="urn:microsoft.com/office/officeart/2005/8/layout/hList1"/>
    <dgm:cxn modelId="{C927D6FD-DD8D-4D26-AA74-A8F694DD0B57}" type="presOf" srcId="{0E931C02-9EB9-4C4F-94FB-29392E803911}" destId="{D536A511-FC1C-4AD6-97EC-68CABE3996AC}" srcOrd="0" destOrd="1" presId="urn:microsoft.com/office/officeart/2005/8/layout/hList1"/>
    <dgm:cxn modelId="{04DE0B13-4390-4B03-B6F2-27F90AF16C80}" type="presParOf" srcId="{FCE98FB9-C9A6-423F-95A1-692585F38000}" destId="{77F15661-4290-4FF0-B8A3-94B6F55D4938}" srcOrd="0" destOrd="0" presId="urn:microsoft.com/office/officeart/2005/8/layout/hList1"/>
    <dgm:cxn modelId="{B06C6A97-7C26-42AB-9E1F-6C87A13E485F}" type="presParOf" srcId="{77F15661-4290-4FF0-B8A3-94B6F55D4938}" destId="{0129A5D5-D214-417A-A795-7C938D813FBD}" srcOrd="0" destOrd="0" presId="urn:microsoft.com/office/officeart/2005/8/layout/hList1"/>
    <dgm:cxn modelId="{AF6AB531-55B9-4278-B8EC-D196E11249C6}" type="presParOf" srcId="{77F15661-4290-4FF0-B8A3-94B6F55D4938}" destId="{3DE20FAA-78C6-4259-8D5A-A11A1675A26F}" srcOrd="1" destOrd="0" presId="urn:microsoft.com/office/officeart/2005/8/layout/hList1"/>
    <dgm:cxn modelId="{A7FC3B3C-0E91-4298-B10E-20C4E00B1752}" type="presParOf" srcId="{FCE98FB9-C9A6-423F-95A1-692585F38000}" destId="{5EC5B81D-055B-444E-9217-632E2D65A049}" srcOrd="1" destOrd="0" presId="urn:microsoft.com/office/officeart/2005/8/layout/hList1"/>
    <dgm:cxn modelId="{DADD9F3A-9F01-40DB-A341-F25C2CC83000}" type="presParOf" srcId="{FCE98FB9-C9A6-423F-95A1-692585F38000}" destId="{89EA9B8B-C939-4547-9A3C-DEC48D9C6AB6}" srcOrd="2" destOrd="0" presId="urn:microsoft.com/office/officeart/2005/8/layout/hList1"/>
    <dgm:cxn modelId="{5C46E228-28AE-4FE0-B8BB-AFE70D97B117}" type="presParOf" srcId="{89EA9B8B-C939-4547-9A3C-DEC48D9C6AB6}" destId="{02ADBCDA-AB34-4230-865D-B3C895A2BD9A}" srcOrd="0" destOrd="0" presId="urn:microsoft.com/office/officeart/2005/8/layout/hList1"/>
    <dgm:cxn modelId="{D72F41FE-6430-4BCD-A969-27C5FBC49424}" type="presParOf" srcId="{89EA9B8B-C939-4547-9A3C-DEC48D9C6AB6}" destId="{682C788E-4C11-477A-A6E4-4C200C54F340}" srcOrd="1" destOrd="0" presId="urn:microsoft.com/office/officeart/2005/8/layout/hList1"/>
    <dgm:cxn modelId="{CA0F4C00-2933-451E-A5A4-BDC695154FEE}" type="presParOf" srcId="{FCE98FB9-C9A6-423F-95A1-692585F38000}" destId="{6527020F-B01F-463B-A3D4-69457E1CEADF}" srcOrd="3" destOrd="0" presId="urn:microsoft.com/office/officeart/2005/8/layout/hList1"/>
    <dgm:cxn modelId="{06A25E7B-B552-43CC-9B06-220207620604}" type="presParOf" srcId="{FCE98FB9-C9A6-423F-95A1-692585F38000}" destId="{67077CAA-2C25-4A15-A816-6D93A88503F6}" srcOrd="4" destOrd="0" presId="urn:microsoft.com/office/officeart/2005/8/layout/hList1"/>
    <dgm:cxn modelId="{F71B9331-104E-47A2-B46B-CC92052273D5}" type="presParOf" srcId="{67077CAA-2C25-4A15-A816-6D93A88503F6}" destId="{52399AA0-9E85-48D0-B8C3-820D6907C73D}" srcOrd="0" destOrd="0" presId="urn:microsoft.com/office/officeart/2005/8/layout/hList1"/>
    <dgm:cxn modelId="{4C7DF502-AF58-4E5A-B0FB-146D32AFA5BF}" type="presParOf" srcId="{67077CAA-2C25-4A15-A816-6D93A88503F6}" destId="{D536A511-FC1C-4AD6-97EC-68CABE3996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D49ABF-92F0-412E-AAB7-2EB755D70533}" type="doc">
      <dgm:prSet loTypeId="urn:microsoft.com/office/officeart/2005/8/layout/cycle6#1" loCatId="cycle" qsTypeId="urn:microsoft.com/office/officeart/2005/8/quickstyle/simple1#68" qsCatId="simple" csTypeId="urn:microsoft.com/office/officeart/2005/8/colors/accent6_2#1" csCatId="accent6"/>
      <dgm:spPr/>
      <dgm:t>
        <a:bodyPr/>
        <a:lstStyle/>
        <a:p>
          <a:endParaRPr lang="en-US"/>
        </a:p>
      </dgm:t>
    </dgm:pt>
    <dgm:pt modelId="{60D7BC7D-75BC-4397-8FAC-1C5F4D592467}">
      <dgm:prSet custT="1"/>
      <dgm:spPr/>
      <dgm:t>
        <a:bodyPr/>
        <a:lstStyle/>
        <a:p>
          <a:pPr rtl="0"/>
          <a:r>
            <a:rPr lang="en-US" sz="2400"/>
            <a:t>CT Nose and PNS</a:t>
          </a:r>
        </a:p>
      </dgm:t>
    </dgm:pt>
    <dgm:pt modelId="{C9E1CDE8-EA91-4E72-A744-336C1CE88C54}" type="parTrans" cxnId="{73514B04-6A32-4D0E-B9BF-87727C2FC455}">
      <dgm:prSet/>
      <dgm:spPr/>
      <dgm:t>
        <a:bodyPr/>
        <a:lstStyle/>
        <a:p>
          <a:endParaRPr lang="en-US" sz="2400"/>
        </a:p>
      </dgm:t>
    </dgm:pt>
    <dgm:pt modelId="{737601D8-655D-4B49-B487-48A0BD3F7BC0}" type="sibTrans" cxnId="{73514B04-6A32-4D0E-B9BF-87727C2FC455}">
      <dgm:prSet/>
      <dgm:spPr/>
      <dgm:t>
        <a:bodyPr/>
        <a:lstStyle/>
        <a:p>
          <a:endParaRPr lang="en-US" sz="2400"/>
        </a:p>
      </dgm:t>
    </dgm:pt>
    <dgm:pt modelId="{3C2F924F-5DAE-4BD9-A39B-44CFE758A4CF}">
      <dgm:prSet custT="1"/>
      <dgm:spPr/>
      <dgm:t>
        <a:bodyPr/>
        <a:lstStyle/>
        <a:p>
          <a:pPr rtl="0"/>
          <a:r>
            <a:rPr lang="en-US" sz="2400"/>
            <a:t>C/S of sinus discharge</a:t>
          </a:r>
        </a:p>
      </dgm:t>
    </dgm:pt>
    <dgm:pt modelId="{8EDA326D-4EC0-4F80-A5CE-072011A7A0FC}" type="parTrans" cxnId="{44562776-7FBD-40EF-90D4-EB8C209ECE10}">
      <dgm:prSet/>
      <dgm:spPr/>
      <dgm:t>
        <a:bodyPr/>
        <a:lstStyle/>
        <a:p>
          <a:endParaRPr lang="en-US" sz="2400"/>
        </a:p>
      </dgm:t>
    </dgm:pt>
    <dgm:pt modelId="{EC6020FF-47AF-4605-9BF6-125F26A84D69}" type="sibTrans" cxnId="{44562776-7FBD-40EF-90D4-EB8C209ECE10}">
      <dgm:prSet/>
      <dgm:spPr/>
      <dgm:t>
        <a:bodyPr/>
        <a:lstStyle/>
        <a:p>
          <a:endParaRPr lang="en-US" sz="2400"/>
        </a:p>
      </dgm:t>
    </dgm:pt>
    <dgm:pt modelId="{9AD8A30E-D601-44D7-9809-35B43CB2A6F8}">
      <dgm:prSet custT="1"/>
      <dgm:spPr/>
      <dgm:t>
        <a:bodyPr/>
        <a:lstStyle/>
        <a:p>
          <a:pPr rtl="0"/>
          <a:r>
            <a:rPr lang="en-US" sz="2400" dirty="0"/>
            <a:t>Workup for nasal allergy</a:t>
          </a:r>
        </a:p>
      </dgm:t>
    </dgm:pt>
    <dgm:pt modelId="{77FA5E87-5808-45BC-AFA3-8DAAF72E79B5}" type="parTrans" cxnId="{BDDAB3DC-710B-432A-A02A-457CC01067A3}">
      <dgm:prSet/>
      <dgm:spPr/>
      <dgm:t>
        <a:bodyPr/>
        <a:lstStyle/>
        <a:p>
          <a:endParaRPr lang="en-US" sz="2400"/>
        </a:p>
      </dgm:t>
    </dgm:pt>
    <dgm:pt modelId="{986FDE24-63E0-424A-B132-5BF1D81E9985}" type="sibTrans" cxnId="{BDDAB3DC-710B-432A-A02A-457CC01067A3}">
      <dgm:prSet/>
      <dgm:spPr/>
      <dgm:t>
        <a:bodyPr/>
        <a:lstStyle/>
        <a:p>
          <a:endParaRPr lang="en-US" sz="2400"/>
        </a:p>
      </dgm:t>
    </dgm:pt>
    <dgm:pt modelId="{BECD8663-E8AD-4BE7-AC01-A06B8A730DE4}" type="pres">
      <dgm:prSet presAssocID="{74D49ABF-92F0-412E-AAB7-2EB755D70533}" presName="cycle" presStyleCnt="0">
        <dgm:presLayoutVars>
          <dgm:dir/>
          <dgm:resizeHandles val="exact"/>
        </dgm:presLayoutVars>
      </dgm:prSet>
      <dgm:spPr/>
    </dgm:pt>
    <dgm:pt modelId="{56CC2042-0913-4799-A1C8-90B2CC8A6401}" type="pres">
      <dgm:prSet presAssocID="{60D7BC7D-75BC-4397-8FAC-1C5F4D592467}" presName="node" presStyleLbl="node1" presStyleIdx="0" presStyleCnt="3">
        <dgm:presLayoutVars>
          <dgm:bulletEnabled val="1"/>
        </dgm:presLayoutVars>
      </dgm:prSet>
      <dgm:spPr/>
    </dgm:pt>
    <dgm:pt modelId="{64B5F0BE-F4D5-43B7-B44F-0EBD2CB50C0B}" type="pres">
      <dgm:prSet presAssocID="{60D7BC7D-75BC-4397-8FAC-1C5F4D592467}" presName="spNode" presStyleCnt="0"/>
      <dgm:spPr/>
    </dgm:pt>
    <dgm:pt modelId="{ED9FCAED-F55B-4310-9883-B7B1EA37369D}" type="pres">
      <dgm:prSet presAssocID="{737601D8-655D-4B49-B487-48A0BD3F7BC0}" presName="sibTrans" presStyleLbl="sibTrans1D1" presStyleIdx="0" presStyleCnt="3"/>
      <dgm:spPr/>
    </dgm:pt>
    <dgm:pt modelId="{C49305C0-97AD-4E0D-829C-56845D3713F8}" type="pres">
      <dgm:prSet presAssocID="{3C2F924F-5DAE-4BD9-A39B-44CFE758A4CF}" presName="node" presStyleLbl="node1" presStyleIdx="1" presStyleCnt="3">
        <dgm:presLayoutVars>
          <dgm:bulletEnabled val="1"/>
        </dgm:presLayoutVars>
      </dgm:prSet>
      <dgm:spPr/>
    </dgm:pt>
    <dgm:pt modelId="{868E150B-3313-43FD-ABE2-964FA22C8003}" type="pres">
      <dgm:prSet presAssocID="{3C2F924F-5DAE-4BD9-A39B-44CFE758A4CF}" presName="spNode" presStyleCnt="0"/>
      <dgm:spPr/>
    </dgm:pt>
    <dgm:pt modelId="{0DADBDD1-AD9A-4E51-A5FE-DF3A5E74B09C}" type="pres">
      <dgm:prSet presAssocID="{EC6020FF-47AF-4605-9BF6-125F26A84D69}" presName="sibTrans" presStyleLbl="sibTrans1D1" presStyleIdx="1" presStyleCnt="3"/>
      <dgm:spPr/>
    </dgm:pt>
    <dgm:pt modelId="{F56A33DF-3334-413A-B7F2-25479B84CDDA}" type="pres">
      <dgm:prSet presAssocID="{9AD8A30E-D601-44D7-9809-35B43CB2A6F8}" presName="node" presStyleLbl="node1" presStyleIdx="2" presStyleCnt="3">
        <dgm:presLayoutVars>
          <dgm:bulletEnabled val="1"/>
        </dgm:presLayoutVars>
      </dgm:prSet>
      <dgm:spPr/>
    </dgm:pt>
    <dgm:pt modelId="{39155678-21DA-4BFC-899F-CA822E75C508}" type="pres">
      <dgm:prSet presAssocID="{9AD8A30E-D601-44D7-9809-35B43CB2A6F8}" presName="spNode" presStyleCnt="0"/>
      <dgm:spPr/>
    </dgm:pt>
    <dgm:pt modelId="{D1DCF7BA-ED24-44A9-8E1D-4640DABDDFF9}" type="pres">
      <dgm:prSet presAssocID="{986FDE24-63E0-424A-B132-5BF1D81E9985}" presName="sibTrans" presStyleLbl="sibTrans1D1" presStyleIdx="2" presStyleCnt="3"/>
      <dgm:spPr/>
    </dgm:pt>
  </dgm:ptLst>
  <dgm:cxnLst>
    <dgm:cxn modelId="{73514B04-6A32-4D0E-B9BF-87727C2FC455}" srcId="{74D49ABF-92F0-412E-AAB7-2EB755D70533}" destId="{60D7BC7D-75BC-4397-8FAC-1C5F4D592467}" srcOrd="0" destOrd="0" parTransId="{C9E1CDE8-EA91-4E72-A744-336C1CE88C54}" sibTransId="{737601D8-655D-4B49-B487-48A0BD3F7BC0}"/>
    <dgm:cxn modelId="{F9383D34-A70A-453F-A090-D12167E8CE5A}" type="presOf" srcId="{EC6020FF-47AF-4605-9BF6-125F26A84D69}" destId="{0DADBDD1-AD9A-4E51-A5FE-DF3A5E74B09C}" srcOrd="0" destOrd="0" presId="urn:microsoft.com/office/officeart/2005/8/layout/cycle6#1"/>
    <dgm:cxn modelId="{C1245E44-7425-4A26-B1ED-768307741321}" type="presOf" srcId="{60D7BC7D-75BC-4397-8FAC-1C5F4D592467}" destId="{56CC2042-0913-4799-A1C8-90B2CC8A6401}" srcOrd="0" destOrd="0" presId="urn:microsoft.com/office/officeart/2005/8/layout/cycle6#1"/>
    <dgm:cxn modelId="{44562776-7FBD-40EF-90D4-EB8C209ECE10}" srcId="{74D49ABF-92F0-412E-AAB7-2EB755D70533}" destId="{3C2F924F-5DAE-4BD9-A39B-44CFE758A4CF}" srcOrd="1" destOrd="0" parTransId="{8EDA326D-4EC0-4F80-A5CE-072011A7A0FC}" sibTransId="{EC6020FF-47AF-4605-9BF6-125F26A84D69}"/>
    <dgm:cxn modelId="{E02163AB-2706-4BE1-9242-2120D4E749B0}" type="presOf" srcId="{737601D8-655D-4B49-B487-48A0BD3F7BC0}" destId="{ED9FCAED-F55B-4310-9883-B7B1EA37369D}" srcOrd="0" destOrd="0" presId="urn:microsoft.com/office/officeart/2005/8/layout/cycle6#1"/>
    <dgm:cxn modelId="{86798EB7-23DB-406A-B5BF-4C112D36BD85}" type="presOf" srcId="{74D49ABF-92F0-412E-AAB7-2EB755D70533}" destId="{BECD8663-E8AD-4BE7-AC01-A06B8A730DE4}" srcOrd="0" destOrd="0" presId="urn:microsoft.com/office/officeart/2005/8/layout/cycle6#1"/>
    <dgm:cxn modelId="{5E06F4D2-D87F-40F3-8D8D-CC0BC20B5D72}" type="presOf" srcId="{9AD8A30E-D601-44D7-9809-35B43CB2A6F8}" destId="{F56A33DF-3334-413A-B7F2-25479B84CDDA}" srcOrd="0" destOrd="0" presId="urn:microsoft.com/office/officeart/2005/8/layout/cycle6#1"/>
    <dgm:cxn modelId="{BDDAB3DC-710B-432A-A02A-457CC01067A3}" srcId="{74D49ABF-92F0-412E-AAB7-2EB755D70533}" destId="{9AD8A30E-D601-44D7-9809-35B43CB2A6F8}" srcOrd="2" destOrd="0" parTransId="{77FA5E87-5808-45BC-AFA3-8DAAF72E79B5}" sibTransId="{986FDE24-63E0-424A-B132-5BF1D81E9985}"/>
    <dgm:cxn modelId="{D64272F1-82FD-4D5D-95E1-D737B347F989}" type="presOf" srcId="{986FDE24-63E0-424A-B132-5BF1D81E9985}" destId="{D1DCF7BA-ED24-44A9-8E1D-4640DABDDFF9}" srcOrd="0" destOrd="0" presId="urn:microsoft.com/office/officeart/2005/8/layout/cycle6#1"/>
    <dgm:cxn modelId="{55AD62F4-FE55-4250-A333-D55EC5FA82BA}" type="presOf" srcId="{3C2F924F-5DAE-4BD9-A39B-44CFE758A4CF}" destId="{C49305C0-97AD-4E0D-829C-56845D3713F8}" srcOrd="0" destOrd="0" presId="urn:microsoft.com/office/officeart/2005/8/layout/cycle6#1"/>
    <dgm:cxn modelId="{054E09EE-553F-49BB-95DA-09440FCD930F}" type="presParOf" srcId="{BECD8663-E8AD-4BE7-AC01-A06B8A730DE4}" destId="{56CC2042-0913-4799-A1C8-90B2CC8A6401}" srcOrd="0" destOrd="0" presId="urn:microsoft.com/office/officeart/2005/8/layout/cycle6#1"/>
    <dgm:cxn modelId="{D62EC46C-AE23-4791-9A6A-D81379039FB8}" type="presParOf" srcId="{BECD8663-E8AD-4BE7-AC01-A06B8A730DE4}" destId="{64B5F0BE-F4D5-43B7-B44F-0EBD2CB50C0B}" srcOrd="1" destOrd="0" presId="urn:microsoft.com/office/officeart/2005/8/layout/cycle6#1"/>
    <dgm:cxn modelId="{54ABBBEA-C0E2-445B-91C8-8F952315E14C}" type="presParOf" srcId="{BECD8663-E8AD-4BE7-AC01-A06B8A730DE4}" destId="{ED9FCAED-F55B-4310-9883-B7B1EA37369D}" srcOrd="2" destOrd="0" presId="urn:microsoft.com/office/officeart/2005/8/layout/cycle6#1"/>
    <dgm:cxn modelId="{B09EBCEA-CD79-430F-AD42-8A5E83B1E9BB}" type="presParOf" srcId="{BECD8663-E8AD-4BE7-AC01-A06B8A730DE4}" destId="{C49305C0-97AD-4E0D-829C-56845D3713F8}" srcOrd="3" destOrd="0" presId="urn:microsoft.com/office/officeart/2005/8/layout/cycle6#1"/>
    <dgm:cxn modelId="{3257CF58-B575-404F-909E-1E89149F8027}" type="presParOf" srcId="{BECD8663-E8AD-4BE7-AC01-A06B8A730DE4}" destId="{868E150B-3313-43FD-ABE2-964FA22C8003}" srcOrd="4" destOrd="0" presId="urn:microsoft.com/office/officeart/2005/8/layout/cycle6#1"/>
    <dgm:cxn modelId="{41C08A9E-01CA-4B5A-83F0-5DF785543D94}" type="presParOf" srcId="{BECD8663-E8AD-4BE7-AC01-A06B8A730DE4}" destId="{0DADBDD1-AD9A-4E51-A5FE-DF3A5E74B09C}" srcOrd="5" destOrd="0" presId="urn:microsoft.com/office/officeart/2005/8/layout/cycle6#1"/>
    <dgm:cxn modelId="{0259FA6C-1DAD-4245-8D20-CAF584525337}" type="presParOf" srcId="{BECD8663-E8AD-4BE7-AC01-A06B8A730DE4}" destId="{F56A33DF-3334-413A-B7F2-25479B84CDDA}" srcOrd="6" destOrd="0" presId="urn:microsoft.com/office/officeart/2005/8/layout/cycle6#1"/>
    <dgm:cxn modelId="{5E90A18D-DF0D-4FD4-A002-1D867FA559C6}" type="presParOf" srcId="{BECD8663-E8AD-4BE7-AC01-A06B8A730DE4}" destId="{39155678-21DA-4BFC-899F-CA822E75C508}" srcOrd="7" destOrd="0" presId="urn:microsoft.com/office/officeart/2005/8/layout/cycle6#1"/>
    <dgm:cxn modelId="{E4BA1D72-BCA7-4BED-86BC-8C799C99B3FD}" type="presParOf" srcId="{BECD8663-E8AD-4BE7-AC01-A06B8A730DE4}" destId="{D1DCF7BA-ED24-44A9-8E1D-4640DABDDFF9}" srcOrd="8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5815DC-CF09-49B7-A7F7-6CCFBBB3B828}" type="doc">
      <dgm:prSet loTypeId="urn:microsoft.com/office/officeart/2005/8/layout/cycle6#2" loCatId="relationship" qsTypeId="urn:microsoft.com/office/officeart/2005/8/quickstyle/simple1#69" qsCatId="simple" csTypeId="urn:microsoft.com/office/officeart/2005/8/colors/accent1_2#52" csCatId="accent1" phldr="1"/>
      <dgm:spPr/>
      <dgm:t>
        <a:bodyPr/>
        <a:lstStyle/>
        <a:p>
          <a:endParaRPr lang="en-US"/>
        </a:p>
      </dgm:t>
    </dgm:pt>
    <dgm:pt modelId="{163E4371-9D54-4BFC-88F1-D94C5891E594}">
      <dgm:prSet phldrT="[Text]" custT="1"/>
      <dgm:spPr/>
      <dgm:t>
        <a:bodyPr/>
        <a:lstStyle/>
        <a:p>
          <a:r>
            <a:rPr lang="en-US" sz="2400" dirty="0"/>
            <a:t>Antibiotics</a:t>
          </a:r>
        </a:p>
      </dgm:t>
    </dgm:pt>
    <dgm:pt modelId="{2C4FB4F6-5D5A-4AC6-815C-A5D35E6D1EAA}" type="parTrans" cxnId="{2C712C03-E639-4AF3-A09B-245BE9509753}">
      <dgm:prSet/>
      <dgm:spPr/>
      <dgm:t>
        <a:bodyPr/>
        <a:lstStyle/>
        <a:p>
          <a:endParaRPr lang="en-US" sz="2400"/>
        </a:p>
      </dgm:t>
    </dgm:pt>
    <dgm:pt modelId="{59E96592-37C9-4D26-B725-657B80B6E199}" type="sibTrans" cxnId="{2C712C03-E639-4AF3-A09B-245BE9509753}">
      <dgm:prSet/>
      <dgm:spPr/>
      <dgm:t>
        <a:bodyPr/>
        <a:lstStyle/>
        <a:p>
          <a:endParaRPr lang="en-US" sz="2400"/>
        </a:p>
      </dgm:t>
    </dgm:pt>
    <dgm:pt modelId="{55E5C052-9CC6-424E-AB87-ABA54C0F4CDD}">
      <dgm:prSet phldrT="[Text]" custT="1"/>
      <dgm:spPr/>
      <dgm:t>
        <a:bodyPr/>
        <a:lstStyle/>
        <a:p>
          <a:r>
            <a:rPr lang="en-US" sz="2400" dirty="0"/>
            <a:t>Decongestants</a:t>
          </a:r>
        </a:p>
      </dgm:t>
    </dgm:pt>
    <dgm:pt modelId="{BD913431-DAEF-4FF5-B891-773342744E2A}" type="parTrans" cxnId="{7E51693C-794D-44C3-B4BC-C1D39D4D561E}">
      <dgm:prSet/>
      <dgm:spPr/>
      <dgm:t>
        <a:bodyPr/>
        <a:lstStyle/>
        <a:p>
          <a:endParaRPr lang="en-US" sz="2400"/>
        </a:p>
      </dgm:t>
    </dgm:pt>
    <dgm:pt modelId="{5D260CBA-136E-46D5-8E65-8A431E04E298}" type="sibTrans" cxnId="{7E51693C-794D-44C3-B4BC-C1D39D4D561E}">
      <dgm:prSet/>
      <dgm:spPr/>
      <dgm:t>
        <a:bodyPr/>
        <a:lstStyle/>
        <a:p>
          <a:endParaRPr lang="en-US" sz="2400"/>
        </a:p>
      </dgm:t>
    </dgm:pt>
    <dgm:pt modelId="{DBC41CA7-0F2C-40CC-BA34-387D4C4DC86F}">
      <dgm:prSet phldrT="[Text]" custT="1"/>
      <dgm:spPr/>
      <dgm:t>
        <a:bodyPr/>
        <a:lstStyle/>
        <a:p>
          <a:r>
            <a:rPr lang="en-US" sz="2400" dirty="0"/>
            <a:t>Antihistamines</a:t>
          </a:r>
        </a:p>
      </dgm:t>
    </dgm:pt>
    <dgm:pt modelId="{3B3977C3-A2D8-45FF-819A-52010CD22E95}" type="parTrans" cxnId="{034C64B1-66C1-498A-90B0-1D30C46D0066}">
      <dgm:prSet/>
      <dgm:spPr/>
      <dgm:t>
        <a:bodyPr/>
        <a:lstStyle/>
        <a:p>
          <a:endParaRPr lang="en-US" sz="2400"/>
        </a:p>
      </dgm:t>
    </dgm:pt>
    <dgm:pt modelId="{AC92906D-EF60-4D2A-B725-6F62F24C6202}" type="sibTrans" cxnId="{034C64B1-66C1-498A-90B0-1D30C46D0066}">
      <dgm:prSet/>
      <dgm:spPr/>
      <dgm:t>
        <a:bodyPr/>
        <a:lstStyle/>
        <a:p>
          <a:endParaRPr lang="en-US" sz="2400"/>
        </a:p>
      </dgm:t>
    </dgm:pt>
    <dgm:pt modelId="{8907E7F6-1F6E-4E91-8B64-DC158B0CD824}">
      <dgm:prSet phldrT="[Text]" custT="1"/>
      <dgm:spPr/>
      <dgm:t>
        <a:bodyPr/>
        <a:lstStyle/>
        <a:p>
          <a:r>
            <a:rPr lang="en-US" sz="2400" dirty="0"/>
            <a:t>Sinus Irrigation</a:t>
          </a:r>
        </a:p>
      </dgm:t>
    </dgm:pt>
    <dgm:pt modelId="{2B285E09-BC3A-4FFC-9E60-ACA498293B59}" type="parTrans" cxnId="{49D221FB-51A0-4B3E-9596-45D1866AD47F}">
      <dgm:prSet/>
      <dgm:spPr/>
      <dgm:t>
        <a:bodyPr/>
        <a:lstStyle/>
        <a:p>
          <a:endParaRPr lang="en-US" sz="2400"/>
        </a:p>
      </dgm:t>
    </dgm:pt>
    <dgm:pt modelId="{9652C65F-1F9F-44F3-BE33-39BE1D6C168D}" type="sibTrans" cxnId="{49D221FB-51A0-4B3E-9596-45D1866AD47F}">
      <dgm:prSet/>
      <dgm:spPr/>
      <dgm:t>
        <a:bodyPr/>
        <a:lstStyle/>
        <a:p>
          <a:endParaRPr lang="en-US" sz="2400"/>
        </a:p>
      </dgm:t>
    </dgm:pt>
    <dgm:pt modelId="{9648B135-EE39-47C1-8BFD-0B79749CC848}">
      <dgm:prSet phldrT="[Text]" custT="1"/>
      <dgm:spPr/>
      <dgm:t>
        <a:bodyPr/>
        <a:lstStyle/>
        <a:p>
          <a:r>
            <a:rPr lang="en-US" sz="2400" dirty="0"/>
            <a:t>Endoscopic Sinus Surgery</a:t>
          </a:r>
        </a:p>
      </dgm:t>
    </dgm:pt>
    <dgm:pt modelId="{32EF708A-B0D0-45AF-BC0F-26D4CDA3C665}" type="parTrans" cxnId="{687C91B8-08D6-4B6B-B1C6-C50C3C5FBECB}">
      <dgm:prSet/>
      <dgm:spPr/>
      <dgm:t>
        <a:bodyPr/>
        <a:lstStyle/>
        <a:p>
          <a:endParaRPr lang="en-US" sz="2400"/>
        </a:p>
      </dgm:t>
    </dgm:pt>
    <dgm:pt modelId="{8520D1D3-139B-4F32-9DCA-3EE9EFBE010E}" type="sibTrans" cxnId="{687C91B8-08D6-4B6B-B1C6-C50C3C5FBECB}">
      <dgm:prSet/>
      <dgm:spPr/>
      <dgm:t>
        <a:bodyPr/>
        <a:lstStyle/>
        <a:p>
          <a:endParaRPr lang="en-US" sz="2400"/>
        </a:p>
      </dgm:t>
    </dgm:pt>
    <dgm:pt modelId="{E147CBCA-D717-407C-8F5F-83CF37CBF90F}" type="pres">
      <dgm:prSet presAssocID="{775815DC-CF09-49B7-A7F7-6CCFBBB3B828}" presName="cycle" presStyleCnt="0">
        <dgm:presLayoutVars>
          <dgm:dir/>
          <dgm:resizeHandles val="exact"/>
        </dgm:presLayoutVars>
      </dgm:prSet>
      <dgm:spPr/>
    </dgm:pt>
    <dgm:pt modelId="{E854A53E-67D4-424B-9E29-8AFFD1C3A99A}" type="pres">
      <dgm:prSet presAssocID="{163E4371-9D54-4BFC-88F1-D94C5891E594}" presName="node" presStyleLbl="node1" presStyleIdx="0" presStyleCnt="5">
        <dgm:presLayoutVars>
          <dgm:bulletEnabled val="1"/>
        </dgm:presLayoutVars>
      </dgm:prSet>
      <dgm:spPr/>
    </dgm:pt>
    <dgm:pt modelId="{1E88BDAE-29BA-463F-96D7-68EC16E11FA5}" type="pres">
      <dgm:prSet presAssocID="{163E4371-9D54-4BFC-88F1-D94C5891E594}" presName="spNode" presStyleCnt="0"/>
      <dgm:spPr/>
    </dgm:pt>
    <dgm:pt modelId="{61183B8E-C89F-4878-8039-6672A54C449C}" type="pres">
      <dgm:prSet presAssocID="{59E96592-37C9-4D26-B725-657B80B6E199}" presName="sibTrans" presStyleLbl="sibTrans1D1" presStyleIdx="0" presStyleCnt="5"/>
      <dgm:spPr/>
    </dgm:pt>
    <dgm:pt modelId="{846E2DC7-5991-44C8-85F1-E550619F0EAB}" type="pres">
      <dgm:prSet presAssocID="{55E5C052-9CC6-424E-AB87-ABA54C0F4CDD}" presName="node" presStyleLbl="node1" presStyleIdx="1" presStyleCnt="5" custScaleX="140633">
        <dgm:presLayoutVars>
          <dgm:bulletEnabled val="1"/>
        </dgm:presLayoutVars>
      </dgm:prSet>
      <dgm:spPr/>
    </dgm:pt>
    <dgm:pt modelId="{B205DEFE-D097-4387-B19C-D73178F856C7}" type="pres">
      <dgm:prSet presAssocID="{55E5C052-9CC6-424E-AB87-ABA54C0F4CDD}" presName="spNode" presStyleCnt="0"/>
      <dgm:spPr/>
    </dgm:pt>
    <dgm:pt modelId="{CFCDABCC-A2E3-49A7-B0A0-5EA4D6A7652D}" type="pres">
      <dgm:prSet presAssocID="{5D260CBA-136E-46D5-8E65-8A431E04E298}" presName="sibTrans" presStyleLbl="sibTrans1D1" presStyleIdx="1" presStyleCnt="5"/>
      <dgm:spPr/>
    </dgm:pt>
    <dgm:pt modelId="{3ABC9357-ADA2-4742-AFB4-DF9E193113E0}" type="pres">
      <dgm:prSet presAssocID="{DBC41CA7-0F2C-40CC-BA34-387D4C4DC86F}" presName="node" presStyleLbl="node1" presStyleIdx="2" presStyleCnt="5" custScaleX="132799">
        <dgm:presLayoutVars>
          <dgm:bulletEnabled val="1"/>
        </dgm:presLayoutVars>
      </dgm:prSet>
      <dgm:spPr/>
    </dgm:pt>
    <dgm:pt modelId="{91D1711F-2153-4894-8755-59F8A3ACC9AF}" type="pres">
      <dgm:prSet presAssocID="{DBC41CA7-0F2C-40CC-BA34-387D4C4DC86F}" presName="spNode" presStyleCnt="0"/>
      <dgm:spPr/>
    </dgm:pt>
    <dgm:pt modelId="{DA41205B-72AF-4A51-AACE-C93A151C46DB}" type="pres">
      <dgm:prSet presAssocID="{AC92906D-EF60-4D2A-B725-6F62F24C6202}" presName="sibTrans" presStyleLbl="sibTrans1D1" presStyleIdx="2" presStyleCnt="5"/>
      <dgm:spPr/>
    </dgm:pt>
    <dgm:pt modelId="{14F17489-A6BB-405A-8A55-1BF4EA2C6A4D}" type="pres">
      <dgm:prSet presAssocID="{8907E7F6-1F6E-4E91-8B64-DC158B0CD824}" presName="node" presStyleLbl="node1" presStyleIdx="3" presStyleCnt="5">
        <dgm:presLayoutVars>
          <dgm:bulletEnabled val="1"/>
        </dgm:presLayoutVars>
      </dgm:prSet>
      <dgm:spPr/>
    </dgm:pt>
    <dgm:pt modelId="{B34EE2EC-4574-4B73-B951-84DD9541062C}" type="pres">
      <dgm:prSet presAssocID="{8907E7F6-1F6E-4E91-8B64-DC158B0CD824}" presName="spNode" presStyleCnt="0"/>
      <dgm:spPr/>
    </dgm:pt>
    <dgm:pt modelId="{EE3575DC-7603-4602-92FF-EE2236FDB64C}" type="pres">
      <dgm:prSet presAssocID="{9652C65F-1F9F-44F3-BE33-39BE1D6C168D}" presName="sibTrans" presStyleLbl="sibTrans1D1" presStyleIdx="3" presStyleCnt="5"/>
      <dgm:spPr/>
    </dgm:pt>
    <dgm:pt modelId="{BF66B4E6-A03A-4A6E-AB73-D4E56FE57C47}" type="pres">
      <dgm:prSet presAssocID="{9648B135-EE39-47C1-8BFD-0B79749CC848}" presName="node" presStyleLbl="node1" presStyleIdx="4" presStyleCnt="5" custScaleX="125144">
        <dgm:presLayoutVars>
          <dgm:bulletEnabled val="1"/>
        </dgm:presLayoutVars>
      </dgm:prSet>
      <dgm:spPr/>
    </dgm:pt>
    <dgm:pt modelId="{4D0280A9-1352-4590-82B2-8657C01265C9}" type="pres">
      <dgm:prSet presAssocID="{9648B135-EE39-47C1-8BFD-0B79749CC848}" presName="spNode" presStyleCnt="0"/>
      <dgm:spPr/>
    </dgm:pt>
    <dgm:pt modelId="{B896409B-3C6A-4361-B83D-80ADC9FEC573}" type="pres">
      <dgm:prSet presAssocID="{8520D1D3-139B-4F32-9DCA-3EE9EFBE010E}" presName="sibTrans" presStyleLbl="sibTrans1D1" presStyleIdx="4" presStyleCnt="5"/>
      <dgm:spPr/>
    </dgm:pt>
  </dgm:ptLst>
  <dgm:cxnLst>
    <dgm:cxn modelId="{862B5301-EB7E-423D-8A45-0A870098C0DC}" type="presOf" srcId="{5D260CBA-136E-46D5-8E65-8A431E04E298}" destId="{CFCDABCC-A2E3-49A7-B0A0-5EA4D6A7652D}" srcOrd="0" destOrd="0" presId="urn:microsoft.com/office/officeart/2005/8/layout/cycle6#2"/>
    <dgm:cxn modelId="{2C712C03-E639-4AF3-A09B-245BE9509753}" srcId="{775815DC-CF09-49B7-A7F7-6CCFBBB3B828}" destId="{163E4371-9D54-4BFC-88F1-D94C5891E594}" srcOrd="0" destOrd="0" parTransId="{2C4FB4F6-5D5A-4AC6-815C-A5D35E6D1EAA}" sibTransId="{59E96592-37C9-4D26-B725-657B80B6E199}"/>
    <dgm:cxn modelId="{447DB916-8A68-4208-A3A6-730274EEED93}" type="presOf" srcId="{59E96592-37C9-4D26-B725-657B80B6E199}" destId="{61183B8E-C89F-4878-8039-6672A54C449C}" srcOrd="0" destOrd="0" presId="urn:microsoft.com/office/officeart/2005/8/layout/cycle6#2"/>
    <dgm:cxn modelId="{2945882F-D478-44E5-A726-86D654D98BA1}" type="presOf" srcId="{775815DC-CF09-49B7-A7F7-6CCFBBB3B828}" destId="{E147CBCA-D717-407C-8F5F-83CF37CBF90F}" srcOrd="0" destOrd="0" presId="urn:microsoft.com/office/officeart/2005/8/layout/cycle6#2"/>
    <dgm:cxn modelId="{2E625A38-C33C-4EC3-B112-BD8D11B6154F}" type="presOf" srcId="{9652C65F-1F9F-44F3-BE33-39BE1D6C168D}" destId="{EE3575DC-7603-4602-92FF-EE2236FDB64C}" srcOrd="0" destOrd="0" presId="urn:microsoft.com/office/officeart/2005/8/layout/cycle6#2"/>
    <dgm:cxn modelId="{7141683B-5BEF-4F75-B92F-C8AA1CB4F9BE}" type="presOf" srcId="{8907E7F6-1F6E-4E91-8B64-DC158B0CD824}" destId="{14F17489-A6BB-405A-8A55-1BF4EA2C6A4D}" srcOrd="0" destOrd="0" presId="urn:microsoft.com/office/officeart/2005/8/layout/cycle6#2"/>
    <dgm:cxn modelId="{7E51693C-794D-44C3-B4BC-C1D39D4D561E}" srcId="{775815DC-CF09-49B7-A7F7-6CCFBBB3B828}" destId="{55E5C052-9CC6-424E-AB87-ABA54C0F4CDD}" srcOrd="1" destOrd="0" parTransId="{BD913431-DAEF-4FF5-B891-773342744E2A}" sibTransId="{5D260CBA-136E-46D5-8E65-8A431E04E298}"/>
    <dgm:cxn modelId="{89831D46-EF13-4F57-9507-390964E3178A}" type="presOf" srcId="{55E5C052-9CC6-424E-AB87-ABA54C0F4CDD}" destId="{846E2DC7-5991-44C8-85F1-E550619F0EAB}" srcOrd="0" destOrd="0" presId="urn:microsoft.com/office/officeart/2005/8/layout/cycle6#2"/>
    <dgm:cxn modelId="{DF563F49-94C4-43D1-854E-1A31381A4E4A}" type="presOf" srcId="{DBC41CA7-0F2C-40CC-BA34-387D4C4DC86F}" destId="{3ABC9357-ADA2-4742-AFB4-DF9E193113E0}" srcOrd="0" destOrd="0" presId="urn:microsoft.com/office/officeart/2005/8/layout/cycle6#2"/>
    <dgm:cxn modelId="{D3559960-5B24-49BB-965F-E9A816C3D036}" type="presOf" srcId="{163E4371-9D54-4BFC-88F1-D94C5891E594}" destId="{E854A53E-67D4-424B-9E29-8AFFD1C3A99A}" srcOrd="0" destOrd="0" presId="urn:microsoft.com/office/officeart/2005/8/layout/cycle6#2"/>
    <dgm:cxn modelId="{EC32047D-2C51-42E3-9B44-7CC06490F8D7}" type="presOf" srcId="{8520D1D3-139B-4F32-9DCA-3EE9EFBE010E}" destId="{B896409B-3C6A-4361-B83D-80ADC9FEC573}" srcOrd="0" destOrd="0" presId="urn:microsoft.com/office/officeart/2005/8/layout/cycle6#2"/>
    <dgm:cxn modelId="{034C64B1-66C1-498A-90B0-1D30C46D0066}" srcId="{775815DC-CF09-49B7-A7F7-6CCFBBB3B828}" destId="{DBC41CA7-0F2C-40CC-BA34-387D4C4DC86F}" srcOrd="2" destOrd="0" parTransId="{3B3977C3-A2D8-45FF-819A-52010CD22E95}" sibTransId="{AC92906D-EF60-4D2A-B725-6F62F24C6202}"/>
    <dgm:cxn modelId="{687C91B8-08D6-4B6B-B1C6-C50C3C5FBECB}" srcId="{775815DC-CF09-49B7-A7F7-6CCFBBB3B828}" destId="{9648B135-EE39-47C1-8BFD-0B79749CC848}" srcOrd="4" destOrd="0" parTransId="{32EF708A-B0D0-45AF-BC0F-26D4CDA3C665}" sibTransId="{8520D1D3-139B-4F32-9DCA-3EE9EFBE010E}"/>
    <dgm:cxn modelId="{FA9219CF-CA01-4027-B6BA-CFC6C7E3835F}" type="presOf" srcId="{AC92906D-EF60-4D2A-B725-6F62F24C6202}" destId="{DA41205B-72AF-4A51-AACE-C93A151C46DB}" srcOrd="0" destOrd="0" presId="urn:microsoft.com/office/officeart/2005/8/layout/cycle6#2"/>
    <dgm:cxn modelId="{E21BFBD6-AA47-48A2-8018-6C8231E8B45C}" type="presOf" srcId="{9648B135-EE39-47C1-8BFD-0B79749CC848}" destId="{BF66B4E6-A03A-4A6E-AB73-D4E56FE57C47}" srcOrd="0" destOrd="0" presId="urn:microsoft.com/office/officeart/2005/8/layout/cycle6#2"/>
    <dgm:cxn modelId="{49D221FB-51A0-4B3E-9596-45D1866AD47F}" srcId="{775815DC-CF09-49B7-A7F7-6CCFBBB3B828}" destId="{8907E7F6-1F6E-4E91-8B64-DC158B0CD824}" srcOrd="3" destOrd="0" parTransId="{2B285E09-BC3A-4FFC-9E60-ACA498293B59}" sibTransId="{9652C65F-1F9F-44F3-BE33-39BE1D6C168D}"/>
    <dgm:cxn modelId="{C4208488-4816-435C-9168-712EA48FE4A6}" type="presParOf" srcId="{E147CBCA-D717-407C-8F5F-83CF37CBF90F}" destId="{E854A53E-67D4-424B-9E29-8AFFD1C3A99A}" srcOrd="0" destOrd="0" presId="urn:microsoft.com/office/officeart/2005/8/layout/cycle6#2"/>
    <dgm:cxn modelId="{F4883075-471D-43ED-A881-08B8B02D35A0}" type="presParOf" srcId="{E147CBCA-D717-407C-8F5F-83CF37CBF90F}" destId="{1E88BDAE-29BA-463F-96D7-68EC16E11FA5}" srcOrd="1" destOrd="0" presId="urn:microsoft.com/office/officeart/2005/8/layout/cycle6#2"/>
    <dgm:cxn modelId="{64002211-1FAB-493D-A703-0E6CEC66BF43}" type="presParOf" srcId="{E147CBCA-D717-407C-8F5F-83CF37CBF90F}" destId="{61183B8E-C89F-4878-8039-6672A54C449C}" srcOrd="2" destOrd="0" presId="urn:microsoft.com/office/officeart/2005/8/layout/cycle6#2"/>
    <dgm:cxn modelId="{F0F61C03-71E5-416B-97F3-1D5AC511DC43}" type="presParOf" srcId="{E147CBCA-D717-407C-8F5F-83CF37CBF90F}" destId="{846E2DC7-5991-44C8-85F1-E550619F0EAB}" srcOrd="3" destOrd="0" presId="urn:microsoft.com/office/officeart/2005/8/layout/cycle6#2"/>
    <dgm:cxn modelId="{0ADBAE2F-BD40-4696-A95D-C1F6F8A4A279}" type="presParOf" srcId="{E147CBCA-D717-407C-8F5F-83CF37CBF90F}" destId="{B205DEFE-D097-4387-B19C-D73178F856C7}" srcOrd="4" destOrd="0" presId="urn:microsoft.com/office/officeart/2005/8/layout/cycle6#2"/>
    <dgm:cxn modelId="{D71CCDF4-E951-4B3F-B13C-CDD5F0ADD260}" type="presParOf" srcId="{E147CBCA-D717-407C-8F5F-83CF37CBF90F}" destId="{CFCDABCC-A2E3-49A7-B0A0-5EA4D6A7652D}" srcOrd="5" destOrd="0" presId="urn:microsoft.com/office/officeart/2005/8/layout/cycle6#2"/>
    <dgm:cxn modelId="{6C48664B-A7CD-4944-9739-FD6CC251E3D7}" type="presParOf" srcId="{E147CBCA-D717-407C-8F5F-83CF37CBF90F}" destId="{3ABC9357-ADA2-4742-AFB4-DF9E193113E0}" srcOrd="6" destOrd="0" presId="urn:microsoft.com/office/officeart/2005/8/layout/cycle6#2"/>
    <dgm:cxn modelId="{AF220122-E98A-435E-B52B-78549C26AF20}" type="presParOf" srcId="{E147CBCA-D717-407C-8F5F-83CF37CBF90F}" destId="{91D1711F-2153-4894-8755-59F8A3ACC9AF}" srcOrd="7" destOrd="0" presId="urn:microsoft.com/office/officeart/2005/8/layout/cycle6#2"/>
    <dgm:cxn modelId="{DFF57F9B-DD46-4C31-BBD3-EED55128DA4F}" type="presParOf" srcId="{E147CBCA-D717-407C-8F5F-83CF37CBF90F}" destId="{DA41205B-72AF-4A51-AACE-C93A151C46DB}" srcOrd="8" destOrd="0" presId="urn:microsoft.com/office/officeart/2005/8/layout/cycle6#2"/>
    <dgm:cxn modelId="{EB3F51B2-83C2-4853-A320-92D19B2B6D55}" type="presParOf" srcId="{E147CBCA-D717-407C-8F5F-83CF37CBF90F}" destId="{14F17489-A6BB-405A-8A55-1BF4EA2C6A4D}" srcOrd="9" destOrd="0" presId="urn:microsoft.com/office/officeart/2005/8/layout/cycle6#2"/>
    <dgm:cxn modelId="{D9A874CE-4958-4600-92A4-BC328912A348}" type="presParOf" srcId="{E147CBCA-D717-407C-8F5F-83CF37CBF90F}" destId="{B34EE2EC-4574-4B73-B951-84DD9541062C}" srcOrd="10" destOrd="0" presId="urn:microsoft.com/office/officeart/2005/8/layout/cycle6#2"/>
    <dgm:cxn modelId="{D056CC27-14AF-4434-B07A-49ADC5A79104}" type="presParOf" srcId="{E147CBCA-D717-407C-8F5F-83CF37CBF90F}" destId="{EE3575DC-7603-4602-92FF-EE2236FDB64C}" srcOrd="11" destOrd="0" presId="urn:microsoft.com/office/officeart/2005/8/layout/cycle6#2"/>
    <dgm:cxn modelId="{78837CA4-9B29-4A59-9254-F5A394160487}" type="presParOf" srcId="{E147CBCA-D717-407C-8F5F-83CF37CBF90F}" destId="{BF66B4E6-A03A-4A6E-AB73-D4E56FE57C47}" srcOrd="12" destOrd="0" presId="urn:microsoft.com/office/officeart/2005/8/layout/cycle6#2"/>
    <dgm:cxn modelId="{4EE0E819-5A2C-49DB-A6D9-80BABD6DA351}" type="presParOf" srcId="{E147CBCA-D717-407C-8F5F-83CF37CBF90F}" destId="{4D0280A9-1352-4590-82B2-8657C01265C9}" srcOrd="13" destOrd="0" presId="urn:microsoft.com/office/officeart/2005/8/layout/cycle6#2"/>
    <dgm:cxn modelId="{56E156F1-7300-4B16-B099-479505086790}" type="presParOf" srcId="{E147CBCA-D717-407C-8F5F-83CF37CBF90F}" destId="{B896409B-3C6A-4361-B83D-80ADC9FEC573}" srcOrd="14" destOrd="0" presId="urn:microsoft.com/office/officeart/2005/8/layout/cycle6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E8A1-7E4B-E248-B51D-B256336FFA67}">
      <dsp:nvSpPr>
        <dsp:cNvPr id="0" name=""/>
        <dsp:cNvSpPr/>
      </dsp:nvSpPr>
      <dsp:spPr>
        <a:xfrm>
          <a:off x="0" y="20382"/>
          <a:ext cx="10452846" cy="1670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At the end of this lecture students shall be able to:</a:t>
          </a:r>
          <a:endParaRPr lang="en-GB" sz="4200" kern="1200"/>
        </a:p>
      </dsp:txBody>
      <dsp:txXfrm>
        <a:off x="81560" y="101942"/>
        <a:ext cx="10289726" cy="1507639"/>
      </dsp:txXfrm>
    </dsp:sp>
    <dsp:sp modelId="{5EDCB1E7-830C-1341-8D5A-75A455A51099}">
      <dsp:nvSpPr>
        <dsp:cNvPr id="0" name=""/>
        <dsp:cNvSpPr/>
      </dsp:nvSpPr>
      <dsp:spPr>
        <a:xfrm>
          <a:off x="0" y="1691142"/>
          <a:ext cx="10452846" cy="273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878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Describe Anatomy of Paranasal sinus</a:t>
          </a:r>
          <a:endParaRPr lang="en-GB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Explain etiology, pathophysiology of Acute Sinusitis</a:t>
          </a:r>
          <a:endParaRPr lang="en-GB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Manage the cases of acute and chronic rhinosinusitis</a:t>
          </a:r>
          <a:endParaRPr lang="en-GB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Identify the clinical presentation of Complications of Sinusitis</a:t>
          </a:r>
          <a:endParaRPr lang="en-GB" sz="3300" kern="1200"/>
        </a:p>
      </dsp:txBody>
      <dsp:txXfrm>
        <a:off x="0" y="1691142"/>
        <a:ext cx="10452846" cy="27386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037CD-C24E-42BA-B2D8-5B73C10C42DD}">
      <dsp:nvSpPr>
        <dsp:cNvPr id="0" name=""/>
        <dsp:cNvSpPr/>
      </dsp:nvSpPr>
      <dsp:spPr bwMode="white">
        <a:xfrm>
          <a:off x="820191" y="-1278"/>
          <a:ext cx="3824751" cy="263636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A1E74002-8ECD-4258-905B-8EFC98C44666}">
      <dsp:nvSpPr>
        <dsp:cNvPr id="0" name=""/>
        <dsp:cNvSpPr/>
      </dsp:nvSpPr>
      <dsp:spPr bwMode="white">
        <a:xfrm>
          <a:off x="820191" y="2635083"/>
          <a:ext cx="3824751" cy="1419579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Antral</a:t>
          </a:r>
          <a:r>
            <a:rPr lang="en-US" sz="2600" kern="1200" dirty="0">
              <a:solidFill>
                <a:schemeClr val="tx1"/>
              </a:solidFill>
            </a:rPr>
            <a:t> Puncture &amp; Irrigation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Intranasal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antrostomy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820191" y="2635083"/>
        <a:ext cx="3824751" cy="1419579"/>
      </dsp:txXfrm>
    </dsp:sp>
    <dsp:sp modelId="{D83E1862-F521-4BAC-8884-6C2484DC6A50}">
      <dsp:nvSpPr>
        <dsp:cNvPr id="0" name=""/>
        <dsp:cNvSpPr/>
      </dsp:nvSpPr>
      <dsp:spPr bwMode="white">
        <a:xfrm>
          <a:off x="5027577" y="-1278"/>
          <a:ext cx="3824751" cy="263636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075314A5-2493-4DB6-B8B9-1CF87294BD64}">
      <dsp:nvSpPr>
        <dsp:cNvPr id="0" name=""/>
        <dsp:cNvSpPr/>
      </dsp:nvSpPr>
      <dsp:spPr bwMode="white">
        <a:xfrm>
          <a:off x="5027577" y="2635083"/>
          <a:ext cx="3824751" cy="1419579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Caldwel</a:t>
          </a:r>
          <a:r>
            <a:rPr lang="en-US" sz="2400" kern="1200" dirty="0">
              <a:solidFill>
                <a:schemeClr val="tx1"/>
              </a:solidFill>
            </a:rPr>
            <a:t> Luc Procedure</a:t>
          </a:r>
        </a:p>
      </dsp:txBody>
      <dsp:txXfrm>
        <a:off x="5027577" y="2635083"/>
        <a:ext cx="3824751" cy="14195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83225-21E3-45C1-ABE8-816767D953FE}">
      <dsp:nvSpPr>
        <dsp:cNvPr id="0" name=""/>
        <dsp:cNvSpPr/>
      </dsp:nvSpPr>
      <dsp:spPr bwMode="white">
        <a:xfrm>
          <a:off x="17" y="990164"/>
          <a:ext cx="3242354" cy="223492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FE0B8080-228F-4474-9E1A-E9D380E43BFC}">
      <dsp:nvSpPr>
        <dsp:cNvPr id="0" name=""/>
        <dsp:cNvSpPr/>
      </dsp:nvSpPr>
      <dsp:spPr bwMode="white">
        <a:xfrm>
          <a:off x="17" y="3225084"/>
          <a:ext cx="3242354" cy="1203419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Trephination of frontal sinus</a:t>
          </a:r>
        </a:p>
      </dsp:txBody>
      <dsp:txXfrm>
        <a:off x="17" y="3225084"/>
        <a:ext cx="3242354" cy="1203419"/>
      </dsp:txXfrm>
    </dsp:sp>
    <dsp:sp modelId="{7B0B11DA-1E2D-49EA-89C2-35F9B878E49B}">
      <dsp:nvSpPr>
        <dsp:cNvPr id="0" name=""/>
        <dsp:cNvSpPr/>
      </dsp:nvSpPr>
      <dsp:spPr bwMode="white">
        <a:xfrm>
          <a:off x="3566743" y="990164"/>
          <a:ext cx="3242354" cy="223492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D68A6B9-65FB-4876-A0F1-2C5B629AE398}">
      <dsp:nvSpPr>
        <dsp:cNvPr id="0" name=""/>
        <dsp:cNvSpPr/>
      </dsp:nvSpPr>
      <dsp:spPr bwMode="white">
        <a:xfrm>
          <a:off x="3566743" y="3225084"/>
          <a:ext cx="3242354" cy="1203419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External </a:t>
          </a:r>
          <a:r>
            <a:rPr lang="en-US" sz="3600" kern="1200" dirty="0" err="1">
              <a:solidFill>
                <a:schemeClr val="tx1"/>
              </a:solidFill>
            </a:rPr>
            <a:t>Frontoethmoidectomy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566743" y="3225084"/>
        <a:ext cx="3242354" cy="1203419"/>
      </dsp:txXfrm>
    </dsp:sp>
    <dsp:sp modelId="{80D8B14E-17AF-45E1-96BA-454E0713AAB0}">
      <dsp:nvSpPr>
        <dsp:cNvPr id="0" name=""/>
        <dsp:cNvSpPr/>
      </dsp:nvSpPr>
      <dsp:spPr bwMode="white">
        <a:xfrm>
          <a:off x="7133469" y="990164"/>
          <a:ext cx="3242354" cy="223492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BB93088F-A05E-4099-BD4F-B99E250F7C34}">
      <dsp:nvSpPr>
        <dsp:cNvPr id="0" name=""/>
        <dsp:cNvSpPr/>
      </dsp:nvSpPr>
      <dsp:spPr bwMode="white">
        <a:xfrm>
          <a:off x="7133469" y="3225084"/>
          <a:ext cx="3242354" cy="1203419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Osteoplastic flap operation</a:t>
          </a:r>
        </a:p>
      </dsp:txBody>
      <dsp:txXfrm>
        <a:off x="7133469" y="3225084"/>
        <a:ext cx="3242354" cy="12034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51CEA-959B-4112-AE91-9BA2B4839A9B}">
      <dsp:nvSpPr>
        <dsp:cNvPr id="0" name=""/>
        <dsp:cNvSpPr/>
      </dsp:nvSpPr>
      <dsp:spPr bwMode="white">
        <a:xfrm>
          <a:off x="900333" y="0"/>
          <a:ext cx="3734426" cy="257410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A242E38-6891-47A4-837F-6CFC03C6B866}">
      <dsp:nvSpPr>
        <dsp:cNvPr id="0" name=""/>
        <dsp:cNvSpPr/>
      </dsp:nvSpPr>
      <dsp:spPr bwMode="white">
        <a:xfrm>
          <a:off x="969681" y="2572949"/>
          <a:ext cx="3734426" cy="1386054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Intranasal </a:t>
          </a:r>
          <a:r>
            <a:rPr lang="en-US" sz="3600" kern="1200" dirty="0" err="1">
              <a:solidFill>
                <a:schemeClr val="tx1"/>
              </a:solidFill>
            </a:rPr>
            <a:t>Ethmoidectomy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969681" y="2572949"/>
        <a:ext cx="3734426" cy="1386054"/>
      </dsp:txXfrm>
    </dsp:sp>
    <dsp:sp modelId="{6EA495D5-7695-4D63-BCDB-D6128443AABA}">
      <dsp:nvSpPr>
        <dsp:cNvPr id="0" name=""/>
        <dsp:cNvSpPr/>
      </dsp:nvSpPr>
      <dsp:spPr bwMode="white">
        <a:xfrm>
          <a:off x="5077706" y="-1151"/>
          <a:ext cx="3734426" cy="257410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8C073F2B-0F88-414B-849B-4F42C6E4BBF1}">
      <dsp:nvSpPr>
        <dsp:cNvPr id="0" name=""/>
        <dsp:cNvSpPr/>
      </dsp:nvSpPr>
      <dsp:spPr bwMode="white">
        <a:xfrm>
          <a:off x="5077706" y="2572949"/>
          <a:ext cx="3734426" cy="1386054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External </a:t>
          </a:r>
          <a:r>
            <a:rPr lang="en-US" sz="3600" kern="1200" dirty="0" err="1">
              <a:solidFill>
                <a:schemeClr val="tx1"/>
              </a:solidFill>
            </a:rPr>
            <a:t>Ethmoidectomy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077706" y="2572949"/>
        <a:ext cx="3734426" cy="13860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0722B-2E6E-41D6-9AA8-D46E5F5C6C24}">
      <dsp:nvSpPr>
        <dsp:cNvPr id="0" name=""/>
        <dsp:cNvSpPr/>
      </dsp:nvSpPr>
      <dsp:spPr bwMode="white">
        <a:xfrm>
          <a:off x="0" y="0"/>
          <a:ext cx="11684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A63C1ECE-049B-4729-B285-872107E28723}">
      <dsp:nvSpPr>
        <dsp:cNvPr id="0" name=""/>
        <dsp:cNvSpPr/>
      </dsp:nvSpPr>
      <dsp:spPr bwMode="white">
        <a:xfrm>
          <a:off x="0" y="0"/>
          <a:ext cx="2336931" cy="2717073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Fungal Ball</a:t>
          </a:r>
        </a:p>
      </dsp:txBody>
      <dsp:txXfrm>
        <a:off x="0" y="0"/>
        <a:ext cx="2336931" cy="2717073"/>
      </dsp:txXfrm>
    </dsp:sp>
    <dsp:sp modelId="{A6AA7E3F-4FE1-46DA-A04A-FEFEFBDB6250}">
      <dsp:nvSpPr>
        <dsp:cNvPr id="0" name=""/>
        <dsp:cNvSpPr/>
      </dsp:nvSpPr>
      <dsp:spPr bwMode="white">
        <a:xfrm>
          <a:off x="2512201" y="42454"/>
          <a:ext cx="9172454" cy="84908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 Bony Erosion</a:t>
          </a:r>
        </a:p>
      </dsp:txBody>
      <dsp:txXfrm>
        <a:off x="2512201" y="42454"/>
        <a:ext cx="9172454" cy="849085"/>
      </dsp:txXfrm>
    </dsp:sp>
    <dsp:sp modelId="{A4907337-4EE1-439A-9A18-0E43EACB4DBF}">
      <dsp:nvSpPr>
        <dsp:cNvPr id="0" name=""/>
        <dsp:cNvSpPr/>
      </dsp:nvSpPr>
      <dsp:spPr bwMode="white">
        <a:xfrm>
          <a:off x="2336931" y="891539"/>
          <a:ext cx="93477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2C2895EE-1B8E-4B72-B475-672C5C1277B6}">
      <dsp:nvSpPr>
        <dsp:cNvPr id="0" name=""/>
        <dsp:cNvSpPr/>
      </dsp:nvSpPr>
      <dsp:spPr bwMode="white">
        <a:xfrm>
          <a:off x="2512201" y="933994"/>
          <a:ext cx="9172454" cy="84908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Mostly in Maxillary sinus</a:t>
          </a:r>
        </a:p>
      </dsp:txBody>
      <dsp:txXfrm>
        <a:off x="2512201" y="933994"/>
        <a:ext cx="9172454" cy="849085"/>
      </dsp:txXfrm>
    </dsp:sp>
    <dsp:sp modelId="{65C9DC3C-9835-432C-8E22-39555D6CCEF4}">
      <dsp:nvSpPr>
        <dsp:cNvPr id="0" name=""/>
        <dsp:cNvSpPr/>
      </dsp:nvSpPr>
      <dsp:spPr bwMode="white">
        <a:xfrm>
          <a:off x="2336931" y="1783079"/>
          <a:ext cx="93477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5F618822-0A18-465F-A35A-F1DA7FCE0CF1}">
      <dsp:nvSpPr>
        <dsp:cNvPr id="0" name=""/>
        <dsp:cNvSpPr/>
      </dsp:nvSpPr>
      <dsp:spPr bwMode="white">
        <a:xfrm>
          <a:off x="2512201" y="1825533"/>
          <a:ext cx="9172454" cy="84908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  Surgical Removal</a:t>
          </a:r>
        </a:p>
      </dsp:txBody>
      <dsp:txXfrm>
        <a:off x="2512201" y="1825533"/>
        <a:ext cx="9172454" cy="849085"/>
      </dsp:txXfrm>
    </dsp:sp>
    <dsp:sp modelId="{1DE63A0F-DEC5-40DF-8157-01774EB28750}">
      <dsp:nvSpPr>
        <dsp:cNvPr id="0" name=""/>
        <dsp:cNvSpPr/>
      </dsp:nvSpPr>
      <dsp:spPr bwMode="white">
        <a:xfrm>
          <a:off x="2336931" y="2674618"/>
          <a:ext cx="93477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4592DB66-4273-475F-8E32-E4A1725E8D71}">
      <dsp:nvSpPr>
        <dsp:cNvPr id="0" name=""/>
        <dsp:cNvSpPr/>
      </dsp:nvSpPr>
      <dsp:spPr bwMode="white">
        <a:xfrm>
          <a:off x="0" y="2717073"/>
          <a:ext cx="11684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23F6DBF7-32A2-46F1-8730-25CCDB2BCDAC}">
      <dsp:nvSpPr>
        <dsp:cNvPr id="0" name=""/>
        <dsp:cNvSpPr/>
      </dsp:nvSpPr>
      <dsp:spPr bwMode="white">
        <a:xfrm>
          <a:off x="0" y="2717073"/>
          <a:ext cx="2336931" cy="2717073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Allergic Fungal Sinusitis</a:t>
          </a:r>
        </a:p>
      </dsp:txBody>
      <dsp:txXfrm>
        <a:off x="0" y="2717073"/>
        <a:ext cx="2336931" cy="2717073"/>
      </dsp:txXfrm>
    </dsp:sp>
    <dsp:sp modelId="{CE14D67C-C909-49D6-8C34-D50A7085CD9B}">
      <dsp:nvSpPr>
        <dsp:cNvPr id="0" name=""/>
        <dsp:cNvSpPr/>
      </dsp:nvSpPr>
      <dsp:spPr bwMode="white">
        <a:xfrm>
          <a:off x="2512201" y="2759527"/>
          <a:ext cx="9172454" cy="84908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Allergic </a:t>
          </a:r>
          <a:r>
            <a:rPr lang="en-US" sz="2400" kern="1200" dirty="0" err="1">
              <a:solidFill>
                <a:schemeClr val="tx1"/>
              </a:solidFill>
            </a:rPr>
            <a:t>mucin</a:t>
          </a:r>
          <a:r>
            <a:rPr lang="en-US" sz="2400" kern="1200" dirty="0">
              <a:solidFill>
                <a:schemeClr val="tx1"/>
              </a:solidFill>
            </a:rPr>
            <a:t>(</a:t>
          </a:r>
          <a:r>
            <a:rPr lang="en-US" sz="2400" kern="1200" dirty="0" err="1">
              <a:solidFill>
                <a:schemeClr val="tx1"/>
              </a:solidFill>
            </a:rPr>
            <a:t>eosinophils</a:t>
          </a:r>
          <a:r>
            <a:rPr lang="en-US" sz="2400" kern="1200" dirty="0">
              <a:solidFill>
                <a:schemeClr val="tx1"/>
              </a:solidFill>
            </a:rPr>
            <a:t>, Charcot </a:t>
          </a:r>
          <a:r>
            <a:rPr lang="en-US" sz="2400" kern="1200" dirty="0" err="1">
              <a:solidFill>
                <a:schemeClr val="tx1"/>
              </a:solidFill>
            </a:rPr>
            <a:t>leyden</a:t>
          </a:r>
          <a:r>
            <a:rPr lang="en-US" sz="2400" kern="1200" dirty="0">
              <a:solidFill>
                <a:schemeClr val="tx1"/>
              </a:solidFill>
            </a:rPr>
            <a:t> crystals &amp; Fungal Hyphae)</a:t>
          </a:r>
        </a:p>
      </dsp:txBody>
      <dsp:txXfrm>
        <a:off x="2512201" y="2759527"/>
        <a:ext cx="9172454" cy="849085"/>
      </dsp:txXfrm>
    </dsp:sp>
    <dsp:sp modelId="{70014CAE-75CF-4E70-830C-57C9DC26EC06}">
      <dsp:nvSpPr>
        <dsp:cNvPr id="0" name=""/>
        <dsp:cNvSpPr/>
      </dsp:nvSpPr>
      <dsp:spPr bwMode="white">
        <a:xfrm>
          <a:off x="2336931" y="3608612"/>
          <a:ext cx="93477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1E95FDF3-A29A-4701-8D31-38B406C377DC}">
      <dsp:nvSpPr>
        <dsp:cNvPr id="0" name=""/>
        <dsp:cNvSpPr/>
      </dsp:nvSpPr>
      <dsp:spPr bwMode="white">
        <a:xfrm>
          <a:off x="2512201" y="3651066"/>
          <a:ext cx="9172454" cy="84908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CT </a:t>
          </a:r>
          <a:r>
            <a:rPr lang="en-US" sz="2400" kern="1200" dirty="0" err="1">
              <a:solidFill>
                <a:schemeClr val="tx1"/>
              </a:solidFill>
            </a:rPr>
            <a:t>Hyperdensitis</a:t>
          </a:r>
          <a:r>
            <a:rPr lang="en-US" sz="2400" kern="1200" dirty="0">
              <a:solidFill>
                <a:schemeClr val="tx1"/>
              </a:solidFill>
            </a:rPr>
            <a:t> ±Bone erosion</a:t>
          </a:r>
        </a:p>
      </dsp:txBody>
      <dsp:txXfrm>
        <a:off x="2512201" y="3651066"/>
        <a:ext cx="9172454" cy="849085"/>
      </dsp:txXfrm>
    </dsp:sp>
    <dsp:sp modelId="{5467CB85-1284-4003-BE34-4991544ED9AB}">
      <dsp:nvSpPr>
        <dsp:cNvPr id="0" name=""/>
        <dsp:cNvSpPr/>
      </dsp:nvSpPr>
      <dsp:spPr bwMode="white">
        <a:xfrm>
          <a:off x="2336931" y="4500151"/>
          <a:ext cx="93477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F9CA6FA2-F82F-407B-A265-F2CB79867A72}">
      <dsp:nvSpPr>
        <dsp:cNvPr id="0" name=""/>
        <dsp:cNvSpPr/>
      </dsp:nvSpPr>
      <dsp:spPr bwMode="white">
        <a:xfrm>
          <a:off x="2512201" y="4542606"/>
          <a:ext cx="9172454" cy="84908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ESS with pre and postop steroids</a:t>
          </a:r>
        </a:p>
      </dsp:txBody>
      <dsp:txXfrm>
        <a:off x="2512201" y="4542606"/>
        <a:ext cx="9172454" cy="849085"/>
      </dsp:txXfrm>
    </dsp:sp>
    <dsp:sp modelId="{74CA7184-6BF9-4C6B-A73F-BDC556EC16D4}">
      <dsp:nvSpPr>
        <dsp:cNvPr id="0" name=""/>
        <dsp:cNvSpPr/>
      </dsp:nvSpPr>
      <dsp:spPr bwMode="white">
        <a:xfrm>
          <a:off x="2336931" y="5391691"/>
          <a:ext cx="93477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8C8F6-C610-4977-9B06-03D8516AB544}">
      <dsp:nvSpPr>
        <dsp:cNvPr id="0" name=""/>
        <dsp:cNvSpPr/>
      </dsp:nvSpPr>
      <dsp:spPr bwMode="white">
        <a:xfrm>
          <a:off x="0" y="0"/>
          <a:ext cx="1173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EBAE0CEA-1F96-4313-880C-5B3ADF63CF10}">
      <dsp:nvSpPr>
        <dsp:cNvPr id="0" name=""/>
        <dsp:cNvSpPr/>
      </dsp:nvSpPr>
      <dsp:spPr bwMode="white">
        <a:xfrm>
          <a:off x="0" y="0"/>
          <a:ext cx="2346960" cy="5835926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Chronic Invasive Sinusitis</a:t>
          </a:r>
        </a:p>
      </dsp:txBody>
      <dsp:txXfrm>
        <a:off x="0" y="0"/>
        <a:ext cx="2346960" cy="5835926"/>
      </dsp:txXfrm>
    </dsp:sp>
    <dsp:sp modelId="{37788A2E-C023-4DD7-A657-B2F48D082310}">
      <dsp:nvSpPr>
        <dsp:cNvPr id="0" name=""/>
        <dsp:cNvSpPr/>
      </dsp:nvSpPr>
      <dsp:spPr bwMode="white">
        <a:xfrm>
          <a:off x="2522982" y="135719"/>
          <a:ext cx="9211818" cy="2714384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Invasion of sinus mucosa and bone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CT scan Sinus </a:t>
          </a:r>
          <a:r>
            <a:rPr lang="en-US" sz="2400" kern="1200" dirty="0" err="1">
              <a:solidFill>
                <a:schemeClr val="tx1"/>
              </a:solidFill>
            </a:rPr>
            <a:t>opacification</a:t>
          </a:r>
          <a:r>
            <a:rPr lang="en-US" sz="2400" kern="1200" dirty="0">
              <a:solidFill>
                <a:schemeClr val="tx1"/>
              </a:solidFill>
            </a:rPr>
            <a:t>+ bone erosion ± intracranial or </a:t>
          </a:r>
          <a:r>
            <a:rPr lang="en-US" sz="2400" kern="1200" dirty="0" err="1">
              <a:solidFill>
                <a:schemeClr val="tx1"/>
              </a:solidFill>
            </a:rPr>
            <a:t>intraorbital</a:t>
          </a:r>
          <a:r>
            <a:rPr lang="en-US" sz="2400" kern="1200" dirty="0">
              <a:solidFill>
                <a:schemeClr val="tx1"/>
              </a:solidFill>
            </a:rPr>
            <a:t> invasion</a:t>
          </a:r>
        </a:p>
      </dsp:txBody>
      <dsp:txXfrm>
        <a:off x="2522982" y="135719"/>
        <a:ext cx="9211818" cy="2714384"/>
      </dsp:txXfrm>
    </dsp:sp>
    <dsp:sp modelId="{C8E63A52-83DD-4752-BC2B-4414E0BE395D}">
      <dsp:nvSpPr>
        <dsp:cNvPr id="0" name=""/>
        <dsp:cNvSpPr/>
      </dsp:nvSpPr>
      <dsp:spPr bwMode="white">
        <a:xfrm>
          <a:off x="2346960" y="2850103"/>
          <a:ext cx="9387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594082AD-97F4-41EC-B591-396F6F9A8BD9}">
      <dsp:nvSpPr>
        <dsp:cNvPr id="0" name=""/>
        <dsp:cNvSpPr/>
      </dsp:nvSpPr>
      <dsp:spPr bwMode="white">
        <a:xfrm>
          <a:off x="2522982" y="3089512"/>
          <a:ext cx="9211818" cy="2714384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Histopathology : Invasion of </a:t>
          </a:r>
          <a:r>
            <a:rPr lang="en-US" sz="2400" kern="1200" dirty="0" err="1">
              <a:solidFill>
                <a:schemeClr val="tx1"/>
              </a:solidFill>
            </a:rPr>
            <a:t>submucosa</a:t>
          </a:r>
          <a:endParaRPr lang="en-US" sz="2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Surgical removal of involved soft tissue/ bone with antifungals </a:t>
          </a:r>
        </a:p>
      </dsp:txBody>
      <dsp:txXfrm>
        <a:off x="2522982" y="3089512"/>
        <a:ext cx="9211818" cy="2714384"/>
      </dsp:txXfrm>
    </dsp:sp>
    <dsp:sp modelId="{F942CBBE-14C8-4F81-9C6D-600538E35B2C}">
      <dsp:nvSpPr>
        <dsp:cNvPr id="0" name=""/>
        <dsp:cNvSpPr/>
      </dsp:nvSpPr>
      <dsp:spPr bwMode="white">
        <a:xfrm>
          <a:off x="2346960" y="5700207"/>
          <a:ext cx="9387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6BC08-9EBC-41EA-B92B-636AC01914BE}">
      <dsp:nvSpPr>
        <dsp:cNvPr id="0" name=""/>
        <dsp:cNvSpPr/>
      </dsp:nvSpPr>
      <dsp:spPr bwMode="white"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A8281FFE-957B-4227-B986-40730C900548}">
      <dsp:nvSpPr>
        <dsp:cNvPr id="0" name=""/>
        <dsp:cNvSpPr/>
      </dsp:nvSpPr>
      <dsp:spPr bwMode="white"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Fulminant Fungal Sinusitis </a:t>
          </a:r>
        </a:p>
      </dsp:txBody>
      <dsp:txXfrm>
        <a:off x="0" y="0"/>
        <a:ext cx="2103120" cy="4351338"/>
      </dsp:txXfrm>
    </dsp:sp>
    <dsp:sp modelId="{9A89818E-FC45-4BD5-9479-97AD1ACC36DF}">
      <dsp:nvSpPr>
        <dsp:cNvPr id="0" name=""/>
        <dsp:cNvSpPr/>
      </dsp:nvSpPr>
      <dsp:spPr bwMode="white">
        <a:xfrm>
          <a:off x="2260854" y="101194"/>
          <a:ext cx="8254746" cy="202387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Mucor</a:t>
          </a:r>
          <a:r>
            <a:rPr lang="en-US" sz="2400" kern="1200" dirty="0">
              <a:solidFill>
                <a:schemeClr val="tx1"/>
              </a:solidFill>
            </a:rPr>
            <a:t>: </a:t>
          </a:r>
          <a:r>
            <a:rPr lang="en-US" sz="2400" kern="1200" dirty="0" err="1">
              <a:solidFill>
                <a:schemeClr val="tx1"/>
              </a:solidFill>
            </a:rPr>
            <a:t>Rhinocerebral</a:t>
          </a:r>
          <a:r>
            <a:rPr lang="en-US" sz="2400" kern="1200" dirty="0">
              <a:solidFill>
                <a:schemeClr val="tx1"/>
              </a:solidFill>
            </a:rPr>
            <a:t> Disease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Invasion of blood vessels &gt; Ischemic necrosis&gt; black eschar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Surgical debridement and </a:t>
          </a:r>
          <a:r>
            <a:rPr lang="en-US" sz="2400" kern="1200" dirty="0" err="1">
              <a:solidFill>
                <a:schemeClr val="tx1"/>
              </a:solidFill>
            </a:rPr>
            <a:t>amphothericin</a:t>
          </a:r>
          <a:r>
            <a:rPr lang="en-US" sz="2400" kern="1200" dirty="0">
              <a:solidFill>
                <a:schemeClr val="tx1"/>
              </a:solidFill>
            </a:rPr>
            <a:t> B</a:t>
          </a:r>
        </a:p>
      </dsp:txBody>
      <dsp:txXfrm>
        <a:off x="2260854" y="101194"/>
        <a:ext cx="8254746" cy="2023878"/>
      </dsp:txXfrm>
    </dsp:sp>
    <dsp:sp modelId="{94AD42D4-CBB1-46D6-BEBA-6EAA555771F5}">
      <dsp:nvSpPr>
        <dsp:cNvPr id="0" name=""/>
        <dsp:cNvSpPr/>
      </dsp:nvSpPr>
      <dsp:spPr bwMode="white">
        <a:xfrm>
          <a:off x="2103120" y="212507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0522BD91-3EFB-4D65-B6F2-5844B314885A}">
      <dsp:nvSpPr>
        <dsp:cNvPr id="0" name=""/>
        <dsp:cNvSpPr/>
      </dsp:nvSpPr>
      <dsp:spPr bwMode="white">
        <a:xfrm>
          <a:off x="2260854" y="2226266"/>
          <a:ext cx="8254746" cy="202387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1439" tIns="91439" rIns="91439" bIns="9143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Aspergillus</a:t>
          </a:r>
          <a:r>
            <a:rPr lang="en-US" sz="2400" kern="1200" dirty="0">
              <a:solidFill>
                <a:schemeClr val="tx1"/>
              </a:solidFill>
            </a:rPr>
            <a:t> cause tissue invasion and sinusitis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Antifungal Therapy and surgical Management</a:t>
          </a:r>
        </a:p>
      </dsp:txBody>
      <dsp:txXfrm>
        <a:off x="2260854" y="2226266"/>
        <a:ext cx="8254746" cy="2023878"/>
      </dsp:txXfrm>
    </dsp:sp>
    <dsp:sp modelId="{E3B58E7D-ED1C-4204-80D5-D6CA153CA2E2}">
      <dsp:nvSpPr>
        <dsp:cNvPr id="0" name=""/>
        <dsp:cNvSpPr/>
      </dsp:nvSpPr>
      <dsp:spPr bwMode="white">
        <a:xfrm>
          <a:off x="2103120" y="425014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40D3-64B2-41A4-ACA9-1F12FFBC2E14}">
      <dsp:nvSpPr>
        <dsp:cNvPr id="0" name=""/>
        <dsp:cNvSpPr/>
      </dsp:nvSpPr>
      <dsp:spPr bwMode="white">
        <a:xfrm>
          <a:off x="0" y="0"/>
          <a:ext cx="3590400" cy="1150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Frontal</a:t>
          </a:r>
        </a:p>
      </dsp:txBody>
      <dsp:txXfrm>
        <a:off x="0" y="0"/>
        <a:ext cx="3590400" cy="1150076"/>
      </dsp:txXfrm>
    </dsp:sp>
    <dsp:sp modelId="{1572BF31-55F7-49F8-9952-0E3320D34499}">
      <dsp:nvSpPr>
        <dsp:cNvPr id="0" name=""/>
        <dsp:cNvSpPr/>
      </dsp:nvSpPr>
      <dsp:spPr bwMode="white">
        <a:xfrm>
          <a:off x="0" y="1150076"/>
          <a:ext cx="3590400" cy="2286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dk1"/>
              </a:solidFill>
            </a:rPr>
            <a:t>Symptoms: headache, diplopia and </a:t>
          </a:r>
          <a:r>
            <a:rPr lang="en-US" sz="2000" kern="1200" dirty="0" err="1">
              <a:solidFill>
                <a:schemeClr val="dk1"/>
              </a:solidFill>
            </a:rPr>
            <a:t>proptosis</a:t>
          </a:r>
          <a:endParaRPr lang="en-US" sz="2000" kern="1200" dirty="0">
            <a:solidFill>
              <a:schemeClr val="dk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dk1"/>
              </a:solidFill>
            </a:rPr>
            <a:t>Cystic swelling in </a:t>
          </a:r>
          <a:r>
            <a:rPr lang="en-US" sz="2000" kern="1200" dirty="0" err="1">
              <a:solidFill>
                <a:schemeClr val="dk1"/>
              </a:solidFill>
            </a:rPr>
            <a:t>superiomedial</a:t>
          </a:r>
          <a:r>
            <a:rPr lang="en-US" sz="2000" kern="1200" dirty="0">
              <a:solidFill>
                <a:schemeClr val="dk1"/>
              </a:solidFill>
            </a:rPr>
            <a:t> quadrant of orbit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dk1"/>
              </a:solidFill>
            </a:rPr>
            <a:t>Frontoethmoidectomy</a:t>
          </a:r>
          <a:r>
            <a:rPr lang="en-US" sz="2000" kern="1200" dirty="0">
              <a:solidFill>
                <a:schemeClr val="dk1"/>
              </a:solidFill>
            </a:rPr>
            <a:t> with free drainage of frontal sinus</a:t>
          </a:r>
        </a:p>
      </dsp:txBody>
      <dsp:txXfrm>
        <a:off x="0" y="1150076"/>
        <a:ext cx="3590400" cy="2286123"/>
      </dsp:txXfrm>
    </dsp:sp>
    <dsp:sp modelId="{3599A01B-59B9-46A1-AD02-202DE014BC78}">
      <dsp:nvSpPr>
        <dsp:cNvPr id="0" name=""/>
        <dsp:cNvSpPr/>
      </dsp:nvSpPr>
      <dsp:spPr bwMode="white">
        <a:xfrm>
          <a:off x="4093057" y="0"/>
          <a:ext cx="3590400" cy="1150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Ethmoidal</a:t>
          </a:r>
          <a:endParaRPr lang="en-US" sz="2000" kern="1200" dirty="0"/>
        </a:p>
      </dsp:txBody>
      <dsp:txXfrm>
        <a:off x="4093057" y="0"/>
        <a:ext cx="3590400" cy="1150076"/>
      </dsp:txXfrm>
    </dsp:sp>
    <dsp:sp modelId="{77BC2F2F-E313-45CE-BA06-84274596AC6B}">
      <dsp:nvSpPr>
        <dsp:cNvPr id="0" name=""/>
        <dsp:cNvSpPr/>
      </dsp:nvSpPr>
      <dsp:spPr bwMode="white">
        <a:xfrm>
          <a:off x="4093057" y="1150076"/>
          <a:ext cx="3590400" cy="2286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dk1"/>
              </a:solidFill>
            </a:rPr>
            <a:t>Expansion of the medial wall of the orbit, displacing the eyeball forward and laterally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dk1"/>
              </a:solidFill>
            </a:rPr>
            <a:t>Drained by an intranasal operation</a:t>
          </a:r>
        </a:p>
      </dsp:txBody>
      <dsp:txXfrm>
        <a:off x="4093057" y="1150076"/>
        <a:ext cx="3590400" cy="22861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36B00-456C-4BBF-921A-C2CA1717D772}">
      <dsp:nvSpPr>
        <dsp:cNvPr id="0" name=""/>
        <dsp:cNvSpPr/>
      </dsp:nvSpPr>
      <dsp:spPr bwMode="white">
        <a:xfrm>
          <a:off x="0" y="6901"/>
          <a:ext cx="3746116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Maxillary</a:t>
          </a:r>
        </a:p>
      </dsp:txBody>
      <dsp:txXfrm>
        <a:off x="0" y="6901"/>
        <a:ext cx="3746116" cy="662400"/>
      </dsp:txXfrm>
    </dsp:sp>
    <dsp:sp modelId="{73AC5B39-4C47-4195-A71F-355127265D26}">
      <dsp:nvSpPr>
        <dsp:cNvPr id="0" name=""/>
        <dsp:cNvSpPr/>
      </dsp:nvSpPr>
      <dsp:spPr bwMode="white">
        <a:xfrm>
          <a:off x="0" y="669301"/>
          <a:ext cx="3746116" cy="24771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dk1"/>
              </a:solidFill>
            </a:rPr>
            <a:t>Complication of chronic sinus inflammation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dk1"/>
              </a:solidFill>
            </a:rPr>
            <a:t>Sinus fills with mucus and its bony walls get expanded</a:t>
          </a:r>
        </a:p>
      </dsp:txBody>
      <dsp:txXfrm>
        <a:off x="0" y="669301"/>
        <a:ext cx="3746116" cy="2477135"/>
      </dsp:txXfrm>
    </dsp:sp>
    <dsp:sp modelId="{35A5DC3E-8870-4DC2-88A1-F0761C8154B7}">
      <dsp:nvSpPr>
        <dsp:cNvPr id="0" name=""/>
        <dsp:cNvSpPr/>
      </dsp:nvSpPr>
      <dsp:spPr bwMode="white">
        <a:xfrm>
          <a:off x="4270572" y="6901"/>
          <a:ext cx="3746116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Sphenoidal</a:t>
          </a:r>
        </a:p>
      </dsp:txBody>
      <dsp:txXfrm>
        <a:off x="4270572" y="6901"/>
        <a:ext cx="3746116" cy="662400"/>
      </dsp:txXfrm>
    </dsp:sp>
    <dsp:sp modelId="{91E4BCDE-BD81-4A2F-ABD0-29F1E71AFCA6}">
      <dsp:nvSpPr>
        <dsp:cNvPr id="0" name=""/>
        <dsp:cNvSpPr/>
      </dsp:nvSpPr>
      <dsp:spPr bwMode="white">
        <a:xfrm>
          <a:off x="4270572" y="669301"/>
          <a:ext cx="3746116" cy="24771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dk1"/>
              </a:solidFill>
            </a:rPr>
            <a:t>Superior orbital fissure syndrome or orbital apex syndrome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dk1"/>
              </a:solidFill>
            </a:rPr>
            <a:t>Treatment is external ethmoidectomy with sphenoidotomy</a:t>
          </a:r>
        </a:p>
      </dsp:txBody>
      <dsp:txXfrm>
        <a:off x="4270572" y="669301"/>
        <a:ext cx="3746116" cy="24771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3F907-5616-49BC-801B-235E8567BEA6}">
      <dsp:nvSpPr>
        <dsp:cNvPr id="0" name=""/>
        <dsp:cNvSpPr/>
      </dsp:nvSpPr>
      <dsp:spPr bwMode="white">
        <a:xfrm>
          <a:off x="0" y="1223900"/>
          <a:ext cx="105156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dk1"/>
              </a:solidFill>
            </a:rPr>
            <a:t>Inflammatory </a:t>
          </a:r>
          <a:r>
            <a:rPr lang="en-US" sz="2400" b="1" kern="1200" dirty="0" err="1">
              <a:solidFill>
                <a:schemeClr val="dk1"/>
              </a:solidFill>
            </a:rPr>
            <a:t>oedema</a:t>
          </a:r>
          <a:r>
            <a:rPr lang="en-US" sz="2400" b="1" kern="1200" dirty="0">
              <a:solidFill>
                <a:schemeClr val="dk1"/>
              </a:solidFill>
            </a:rPr>
            <a:t> of lids: </a:t>
          </a:r>
          <a:r>
            <a:rPr lang="en-US" sz="2400" kern="1200" dirty="0">
              <a:solidFill>
                <a:schemeClr val="dk1"/>
              </a:solidFill>
            </a:rPr>
            <a:t>It involves only </a:t>
          </a:r>
          <a:r>
            <a:rPr lang="en-US" sz="2400" kern="1200" dirty="0" err="1">
              <a:solidFill>
                <a:schemeClr val="dk1"/>
              </a:solidFill>
            </a:rPr>
            <a:t>preseptal</a:t>
          </a:r>
          <a:r>
            <a:rPr lang="en-US" sz="2400" kern="1200" dirty="0">
              <a:solidFill>
                <a:schemeClr val="dk1"/>
              </a:solidFill>
            </a:rPr>
            <a:t> space. Presents with lid swelling</a:t>
          </a:r>
        </a:p>
      </dsp:txBody>
      <dsp:txXfrm>
        <a:off x="0" y="1223900"/>
        <a:ext cx="10515600" cy="1216800"/>
      </dsp:txXfrm>
    </dsp:sp>
    <dsp:sp modelId="{F67B626F-5800-429C-AD0C-0DE63B851371}">
      <dsp:nvSpPr>
        <dsp:cNvPr id="0" name=""/>
        <dsp:cNvSpPr/>
      </dsp:nvSpPr>
      <dsp:spPr bwMode="white">
        <a:xfrm>
          <a:off x="0" y="2627900"/>
          <a:ext cx="105156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dk1"/>
              </a:solidFill>
            </a:rPr>
            <a:t>Subperiosteal</a:t>
          </a:r>
          <a:r>
            <a:rPr lang="en-US" sz="2400" b="1" kern="1200" dirty="0">
              <a:solidFill>
                <a:schemeClr val="dk1"/>
              </a:solidFill>
            </a:rPr>
            <a:t> abscess</a:t>
          </a:r>
          <a:r>
            <a:rPr lang="en-US" sz="2400" kern="1200" dirty="0">
              <a:solidFill>
                <a:schemeClr val="dk1"/>
              </a:solidFill>
            </a:rPr>
            <a:t>. Pus collects outside the bone under the </a:t>
          </a:r>
          <a:r>
            <a:rPr lang="en-US" sz="2400" kern="1200" dirty="0" err="1">
              <a:solidFill>
                <a:schemeClr val="dk1"/>
              </a:solidFill>
            </a:rPr>
            <a:t>periosteum</a:t>
          </a:r>
          <a:r>
            <a:rPr lang="en-US" sz="2400" kern="1200" dirty="0">
              <a:solidFill>
                <a:schemeClr val="dk1"/>
              </a:solidFill>
            </a:rPr>
            <a:t>. </a:t>
          </a:r>
        </a:p>
      </dsp:txBody>
      <dsp:txXfrm>
        <a:off x="0" y="2627900"/>
        <a:ext cx="10515600" cy="12168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04380-2A99-4657-8F08-6BC6A6E9F467}">
      <dsp:nvSpPr>
        <dsp:cNvPr id="0" name=""/>
        <dsp:cNvSpPr/>
      </dsp:nvSpPr>
      <dsp:spPr bwMode="white">
        <a:xfrm>
          <a:off x="0" y="2265353"/>
          <a:ext cx="105156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dk1"/>
              </a:solidFill>
            </a:rPr>
            <a:t>Orbital abscess. </a:t>
          </a:r>
          <a:r>
            <a:rPr lang="en-US" sz="2400" kern="1200" dirty="0">
              <a:solidFill>
                <a:schemeClr val="dk1"/>
              </a:solidFill>
            </a:rPr>
            <a:t>Clinical picture &gt; orbital cellulitis. Diagnosis CT scan or USG orbit. Treatment is </a:t>
          </a:r>
          <a:r>
            <a:rPr lang="en-US" sz="2400" kern="1200" dirty="0" err="1">
              <a:solidFill>
                <a:schemeClr val="dk1"/>
              </a:solidFill>
            </a:rPr>
            <a:t>i.v.</a:t>
          </a:r>
          <a:r>
            <a:rPr lang="en-US" sz="2400" kern="1200" dirty="0">
              <a:solidFill>
                <a:schemeClr val="dk1"/>
              </a:solidFill>
            </a:rPr>
            <a:t> antibiotics and drainage of the abscess and that of the sinus</a:t>
          </a:r>
        </a:p>
      </dsp:txBody>
      <dsp:txXfrm>
        <a:off x="0" y="2265353"/>
        <a:ext cx="10515600" cy="121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58E17-0810-494F-A083-A01DA9FAC94C}">
      <dsp:nvSpPr>
        <dsp:cNvPr id="0" name=""/>
        <dsp:cNvSpPr/>
      </dsp:nvSpPr>
      <dsp:spPr bwMode="white">
        <a:xfrm>
          <a:off x="5520167" y="3393435"/>
          <a:ext cx="2343156" cy="2343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Etiology</a:t>
          </a:r>
        </a:p>
      </dsp:txBody>
      <dsp:txXfrm>
        <a:off x="5863314" y="3736582"/>
        <a:ext cx="1656862" cy="1656862"/>
      </dsp:txXfrm>
    </dsp:sp>
    <dsp:sp modelId="{3F10A72B-1997-4DF9-8CE4-CB18A6A87806}">
      <dsp:nvSpPr>
        <dsp:cNvPr id="0" name=""/>
        <dsp:cNvSpPr/>
      </dsp:nvSpPr>
      <dsp:spPr>
        <a:xfrm rot="10800000">
          <a:off x="2783041" y="4231113"/>
          <a:ext cx="2586583" cy="6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D5E2D-DEDC-4989-BDEC-148C68DFCE8F}">
      <dsp:nvSpPr>
        <dsp:cNvPr id="0" name=""/>
        <dsp:cNvSpPr/>
      </dsp:nvSpPr>
      <dsp:spPr bwMode="white">
        <a:xfrm>
          <a:off x="1962936" y="3908929"/>
          <a:ext cx="1640209" cy="1312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Drainage obstruction</a:t>
          </a:r>
        </a:p>
      </dsp:txBody>
      <dsp:txXfrm>
        <a:off x="2001368" y="3947361"/>
        <a:ext cx="1563345" cy="1235303"/>
      </dsp:txXfrm>
    </dsp:sp>
    <dsp:sp modelId="{C78F4DD1-DE71-4433-B134-E4C3AA578552}">
      <dsp:nvSpPr>
        <dsp:cNvPr id="0" name=""/>
        <dsp:cNvSpPr/>
      </dsp:nvSpPr>
      <dsp:spPr>
        <a:xfrm rot="12600000">
          <a:off x="3133440" y="2923407"/>
          <a:ext cx="2586583" cy="6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3B7E4-5463-44B6-BE70-434DFE41E88A}">
      <dsp:nvSpPr>
        <dsp:cNvPr id="0" name=""/>
        <dsp:cNvSpPr/>
      </dsp:nvSpPr>
      <dsp:spPr bwMode="white">
        <a:xfrm>
          <a:off x="2486603" y="1954577"/>
          <a:ext cx="1640209" cy="1312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Stasis of Secretions</a:t>
          </a:r>
        </a:p>
      </dsp:txBody>
      <dsp:txXfrm>
        <a:off x="2525035" y="1993009"/>
        <a:ext cx="1563345" cy="1235303"/>
      </dsp:txXfrm>
    </dsp:sp>
    <dsp:sp modelId="{559A37D6-71C3-4206-96D5-E68963647536}">
      <dsp:nvSpPr>
        <dsp:cNvPr id="0" name=""/>
        <dsp:cNvSpPr/>
      </dsp:nvSpPr>
      <dsp:spPr>
        <a:xfrm rot="14400000">
          <a:off x="4090747" y="1966100"/>
          <a:ext cx="2586583" cy="6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84F4B-9604-441A-9FC5-3E0059E952E7}">
      <dsp:nvSpPr>
        <dsp:cNvPr id="0" name=""/>
        <dsp:cNvSpPr/>
      </dsp:nvSpPr>
      <dsp:spPr bwMode="white">
        <a:xfrm>
          <a:off x="3917288" y="523892"/>
          <a:ext cx="1640209" cy="1312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Environmental</a:t>
          </a:r>
          <a:r>
            <a:rPr lang="en-US" sz="2400" kern="1200" dirty="0"/>
            <a:t> Factors</a:t>
          </a:r>
        </a:p>
      </dsp:txBody>
      <dsp:txXfrm>
        <a:off x="3955720" y="562324"/>
        <a:ext cx="1563345" cy="1235303"/>
      </dsp:txXfrm>
    </dsp:sp>
    <dsp:sp modelId="{8A19C8AC-F0FE-42A3-B1FE-5CDADA3AF0D7}">
      <dsp:nvSpPr>
        <dsp:cNvPr id="0" name=""/>
        <dsp:cNvSpPr/>
      </dsp:nvSpPr>
      <dsp:spPr>
        <a:xfrm rot="16200000">
          <a:off x="5398453" y="1615701"/>
          <a:ext cx="2586583" cy="6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C3DE2-4DAC-46F2-84C1-8B3C2281FC96}">
      <dsp:nvSpPr>
        <dsp:cNvPr id="0" name=""/>
        <dsp:cNvSpPr/>
      </dsp:nvSpPr>
      <dsp:spPr bwMode="white">
        <a:xfrm>
          <a:off x="5871640" y="225"/>
          <a:ext cx="1640209" cy="1312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Poor Health</a:t>
          </a:r>
        </a:p>
      </dsp:txBody>
      <dsp:txXfrm>
        <a:off x="5910072" y="38657"/>
        <a:ext cx="1563345" cy="1235303"/>
      </dsp:txXfrm>
    </dsp:sp>
    <dsp:sp modelId="{A4592087-B2DD-4C78-BDC4-5223B85303C9}">
      <dsp:nvSpPr>
        <dsp:cNvPr id="0" name=""/>
        <dsp:cNvSpPr/>
      </dsp:nvSpPr>
      <dsp:spPr>
        <a:xfrm rot="18000000">
          <a:off x="6706159" y="1966100"/>
          <a:ext cx="2586583" cy="6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DC427-C6A7-48C3-ACCC-76192E7FCBED}">
      <dsp:nvSpPr>
        <dsp:cNvPr id="0" name=""/>
        <dsp:cNvSpPr/>
      </dsp:nvSpPr>
      <dsp:spPr bwMode="white">
        <a:xfrm>
          <a:off x="7825992" y="523892"/>
          <a:ext cx="1640209" cy="1312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Nasal / Dental Infections</a:t>
          </a:r>
        </a:p>
      </dsp:txBody>
      <dsp:txXfrm>
        <a:off x="7864424" y="562324"/>
        <a:ext cx="1563345" cy="1235303"/>
      </dsp:txXfrm>
    </dsp:sp>
    <dsp:sp modelId="{4FB3C4F9-ED30-457E-9E4E-4FFD4985C78E}">
      <dsp:nvSpPr>
        <dsp:cNvPr id="0" name=""/>
        <dsp:cNvSpPr/>
      </dsp:nvSpPr>
      <dsp:spPr>
        <a:xfrm rot="19800000">
          <a:off x="7663466" y="2923407"/>
          <a:ext cx="2586583" cy="6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8CFB0-14F1-4231-89D2-51E404B5149E}">
      <dsp:nvSpPr>
        <dsp:cNvPr id="0" name=""/>
        <dsp:cNvSpPr/>
      </dsp:nvSpPr>
      <dsp:spPr bwMode="white">
        <a:xfrm>
          <a:off x="9256677" y="1954577"/>
          <a:ext cx="1640209" cy="1312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Swimming</a:t>
          </a:r>
        </a:p>
      </dsp:txBody>
      <dsp:txXfrm>
        <a:off x="9295109" y="1993009"/>
        <a:ext cx="1563345" cy="1235303"/>
      </dsp:txXfrm>
    </dsp:sp>
    <dsp:sp modelId="{1907C7E0-AEA7-437B-8FE1-7B8B645180F1}">
      <dsp:nvSpPr>
        <dsp:cNvPr id="0" name=""/>
        <dsp:cNvSpPr/>
      </dsp:nvSpPr>
      <dsp:spPr>
        <a:xfrm>
          <a:off x="8013865" y="4231113"/>
          <a:ext cx="2586583" cy="6677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4C254-89F0-4CDE-A2A4-967D44977390}">
      <dsp:nvSpPr>
        <dsp:cNvPr id="0" name=""/>
        <dsp:cNvSpPr/>
      </dsp:nvSpPr>
      <dsp:spPr bwMode="white">
        <a:xfrm>
          <a:off x="9780344" y="3908929"/>
          <a:ext cx="1640209" cy="1312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Trauma</a:t>
          </a:r>
        </a:p>
      </dsp:txBody>
      <dsp:txXfrm>
        <a:off x="9818776" y="3947361"/>
        <a:ext cx="1563345" cy="12353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206AA-4943-429B-9EAE-33EDAD7CAC9C}">
      <dsp:nvSpPr>
        <dsp:cNvPr id="0" name=""/>
        <dsp:cNvSpPr/>
      </dsp:nvSpPr>
      <dsp:spPr bwMode="white">
        <a:xfrm>
          <a:off x="0" y="660304"/>
          <a:ext cx="10515600" cy="1421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dk1"/>
              </a:solidFill>
            </a:rPr>
            <a:t>Superior orbital fissure syndrome</a:t>
          </a:r>
          <a:r>
            <a:rPr lang="en-US" sz="2400" kern="1200" dirty="0">
              <a:solidFill>
                <a:schemeClr val="dk1"/>
              </a:solidFill>
            </a:rPr>
            <a:t>. If superior orbital fissure structures affected by sphenoid sinusitis. Symptoms consist of deep orbital pain, frontal headache and progressive paralysis of CN VI, III and IV</a:t>
          </a:r>
        </a:p>
      </dsp:txBody>
      <dsp:txXfrm>
        <a:off x="0" y="660304"/>
        <a:ext cx="10515600" cy="1421765"/>
      </dsp:txXfrm>
    </dsp:sp>
    <dsp:sp modelId="{1408FE2D-7441-4106-80B1-2481A3E71A0F}">
      <dsp:nvSpPr>
        <dsp:cNvPr id="0" name=""/>
        <dsp:cNvSpPr/>
      </dsp:nvSpPr>
      <dsp:spPr bwMode="white">
        <a:xfrm>
          <a:off x="0" y="2269269"/>
          <a:ext cx="10515600" cy="1421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dk1"/>
              </a:solidFill>
            </a:rPr>
            <a:t>Orbital apex syndrome</a:t>
          </a:r>
          <a:r>
            <a:rPr lang="en-US" sz="2400" kern="1200" dirty="0">
              <a:solidFill>
                <a:schemeClr val="dk1"/>
              </a:solidFill>
            </a:rPr>
            <a:t>. Superior orbital fissure syndrome+ Optic nerve and V2 of trigeminal nerve involvement</a:t>
          </a:r>
        </a:p>
      </dsp:txBody>
      <dsp:txXfrm>
        <a:off x="0" y="2269269"/>
        <a:ext cx="10515600" cy="1421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E9DD6-6DA6-4CEA-8DCA-6D15E7FCFC64}">
      <dsp:nvSpPr>
        <dsp:cNvPr id="0" name=""/>
        <dsp:cNvSpPr/>
      </dsp:nvSpPr>
      <dsp:spPr bwMode="white">
        <a:xfrm>
          <a:off x="4621" y="1183298"/>
          <a:ext cx="2020453" cy="198474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Viral/ Bacterial Invasion</a:t>
          </a:r>
        </a:p>
      </dsp:txBody>
      <dsp:txXfrm>
        <a:off x="62752" y="1241429"/>
        <a:ext cx="1904191" cy="1868478"/>
      </dsp:txXfrm>
    </dsp:sp>
    <dsp:sp modelId="{AE046C91-A289-4ACB-9AB4-904F4440D4ED}">
      <dsp:nvSpPr>
        <dsp:cNvPr id="0" name=""/>
        <dsp:cNvSpPr/>
      </dsp:nvSpPr>
      <dsp:spPr bwMode="white"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227119" y="2025346"/>
        <a:ext cx="299835" cy="300644"/>
      </dsp:txXfrm>
    </dsp:sp>
    <dsp:sp modelId="{E2E419C3-A731-4867-BF32-594DA8DB1FE5}">
      <dsp:nvSpPr>
        <dsp:cNvPr id="0" name=""/>
        <dsp:cNvSpPr/>
      </dsp:nvSpPr>
      <dsp:spPr bwMode="white">
        <a:xfrm>
          <a:off x="2833255" y="1183298"/>
          <a:ext cx="2020453" cy="198474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Mucosal changes with fluid exudate  and 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↑ gland activity</a:t>
          </a:r>
          <a:endParaRPr lang="en-US" sz="2400" kern="1200" dirty="0"/>
        </a:p>
      </dsp:txBody>
      <dsp:txXfrm>
        <a:off x="2891386" y="1241429"/>
        <a:ext cx="1904191" cy="1868478"/>
      </dsp:txXfrm>
    </dsp:sp>
    <dsp:sp modelId="{B674D8D9-D6CC-456E-93F8-DA488360151D}">
      <dsp:nvSpPr>
        <dsp:cNvPr id="0" name=""/>
        <dsp:cNvSpPr/>
      </dsp:nvSpPr>
      <dsp:spPr bwMode="white"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3944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055754" y="2025346"/>
        <a:ext cx="299835" cy="300644"/>
      </dsp:txXfrm>
    </dsp:sp>
    <dsp:sp modelId="{E515C05E-0F93-4061-8102-987E502634E2}">
      <dsp:nvSpPr>
        <dsp:cNvPr id="0" name=""/>
        <dsp:cNvSpPr/>
      </dsp:nvSpPr>
      <dsp:spPr bwMode="white">
        <a:xfrm>
          <a:off x="5661890" y="1183298"/>
          <a:ext cx="2020453" cy="198474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Failure of drainage</a:t>
          </a:r>
        </a:p>
      </dsp:txBody>
      <dsp:txXfrm>
        <a:off x="5720021" y="1241429"/>
        <a:ext cx="1904191" cy="1868478"/>
      </dsp:txXfrm>
    </dsp:sp>
    <dsp:sp modelId="{B2DFF83B-1D51-464A-BE55-005CE70B1AB7}">
      <dsp:nvSpPr>
        <dsp:cNvPr id="0" name=""/>
        <dsp:cNvSpPr/>
      </dsp:nvSpPr>
      <dsp:spPr bwMode="white"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3944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884389" y="2025346"/>
        <a:ext cx="299835" cy="300644"/>
      </dsp:txXfrm>
    </dsp:sp>
    <dsp:sp modelId="{ACB42F35-9AEE-411A-86FF-1262BBD779B2}">
      <dsp:nvSpPr>
        <dsp:cNvPr id="0" name=""/>
        <dsp:cNvSpPr/>
      </dsp:nvSpPr>
      <dsp:spPr bwMode="white">
        <a:xfrm>
          <a:off x="8490525" y="1183298"/>
          <a:ext cx="2020453" cy="198474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Empyema of sinus and destruction of wall</a:t>
          </a:r>
        </a:p>
      </dsp:txBody>
      <dsp:txXfrm>
        <a:off x="8548656" y="1241429"/>
        <a:ext cx="1904191" cy="1868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2CF8B-5D74-41EC-BBAB-C8AE11712538}">
      <dsp:nvSpPr>
        <dsp:cNvPr id="0" name=""/>
        <dsp:cNvSpPr/>
      </dsp:nvSpPr>
      <dsp:spPr bwMode="white">
        <a:xfrm>
          <a:off x="3045" y="29119"/>
          <a:ext cx="2969027" cy="1187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Symptoms</a:t>
          </a:r>
        </a:p>
      </dsp:txBody>
      <dsp:txXfrm>
        <a:off x="3045" y="29119"/>
        <a:ext cx="2969027" cy="1187611"/>
      </dsp:txXfrm>
    </dsp:sp>
    <dsp:sp modelId="{5E14A2C4-C0A7-4F13-95AF-6814F1B9F5EF}">
      <dsp:nvSpPr>
        <dsp:cNvPr id="0" name=""/>
        <dsp:cNvSpPr/>
      </dsp:nvSpPr>
      <dsp:spPr bwMode="white">
        <a:xfrm>
          <a:off x="3045" y="1216730"/>
          <a:ext cx="2969027" cy="29440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Constitutional Symptoms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Headache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Pain over upper jaw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Redness of Cheek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PND</a:t>
          </a:r>
        </a:p>
      </dsp:txBody>
      <dsp:txXfrm>
        <a:off x="3045" y="1216730"/>
        <a:ext cx="2969027" cy="2944012"/>
      </dsp:txXfrm>
    </dsp:sp>
    <dsp:sp modelId="{D487A2D5-DA97-4233-AC46-E0438205268A}">
      <dsp:nvSpPr>
        <dsp:cNvPr id="0" name=""/>
        <dsp:cNvSpPr/>
      </dsp:nvSpPr>
      <dsp:spPr bwMode="white">
        <a:xfrm>
          <a:off x="3387736" y="29119"/>
          <a:ext cx="2969027" cy="1187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Signs</a:t>
          </a:r>
        </a:p>
      </dsp:txBody>
      <dsp:txXfrm>
        <a:off x="3387736" y="29119"/>
        <a:ext cx="2969027" cy="1187611"/>
      </dsp:txXfrm>
    </dsp:sp>
    <dsp:sp modelId="{34053311-AB44-411D-A01E-E97BE54651FB}">
      <dsp:nvSpPr>
        <dsp:cNvPr id="0" name=""/>
        <dsp:cNvSpPr/>
      </dsp:nvSpPr>
      <dsp:spPr bwMode="white">
        <a:xfrm>
          <a:off x="3387736" y="1216730"/>
          <a:ext cx="2969027" cy="29440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Tenderness over anterior wall of antrum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Pus on middle meatus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Posterior </a:t>
          </a:r>
          <a:r>
            <a:rPr lang="en-US" sz="2400" kern="1200" dirty="0" err="1"/>
            <a:t>rhinoscopy</a:t>
          </a:r>
          <a:r>
            <a:rPr lang="en-US" sz="2400" kern="1200" dirty="0"/>
            <a:t>: PND</a:t>
          </a:r>
        </a:p>
      </dsp:txBody>
      <dsp:txXfrm>
        <a:off x="3387736" y="1216730"/>
        <a:ext cx="2969027" cy="2944012"/>
      </dsp:txXfrm>
    </dsp:sp>
    <dsp:sp modelId="{A0388ABD-04ED-4AEC-B7D3-8F96078C4139}">
      <dsp:nvSpPr>
        <dsp:cNvPr id="0" name=""/>
        <dsp:cNvSpPr/>
      </dsp:nvSpPr>
      <dsp:spPr bwMode="white">
        <a:xfrm>
          <a:off x="6772428" y="29119"/>
          <a:ext cx="2969027" cy="1187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Investigations</a:t>
          </a:r>
        </a:p>
      </dsp:txBody>
      <dsp:txXfrm>
        <a:off x="6772428" y="29119"/>
        <a:ext cx="2969027" cy="1187611"/>
      </dsp:txXfrm>
    </dsp:sp>
    <dsp:sp modelId="{60E6144C-552C-4538-A1DC-46733037E2D8}">
      <dsp:nvSpPr>
        <dsp:cNvPr id="0" name=""/>
        <dsp:cNvSpPr/>
      </dsp:nvSpPr>
      <dsp:spPr bwMode="white">
        <a:xfrm>
          <a:off x="6772428" y="1216730"/>
          <a:ext cx="2969027" cy="29440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CT nose and PNS</a:t>
          </a:r>
        </a:p>
      </dsp:txBody>
      <dsp:txXfrm>
        <a:off x="6772428" y="1216730"/>
        <a:ext cx="2969027" cy="2944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BA454-A01B-458D-9E26-DC3C964A3ED2}">
      <dsp:nvSpPr>
        <dsp:cNvPr id="0" name=""/>
        <dsp:cNvSpPr/>
      </dsp:nvSpPr>
      <dsp:spPr>
        <a:xfrm>
          <a:off x="1047942" y="2271"/>
          <a:ext cx="1958015" cy="134907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EE5E2-8635-417D-AFE5-B612C1E6BB26}">
      <dsp:nvSpPr>
        <dsp:cNvPr id="0" name=""/>
        <dsp:cNvSpPr/>
      </dsp:nvSpPr>
      <dsp:spPr bwMode="white">
        <a:xfrm>
          <a:off x="1047942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Antibiotics</a:t>
          </a:r>
        </a:p>
      </dsp:txBody>
      <dsp:txXfrm>
        <a:off x="1047942" y="1351344"/>
        <a:ext cx="1958015" cy="726423"/>
      </dsp:txXfrm>
    </dsp:sp>
    <dsp:sp modelId="{DE819AEE-3FC1-41B1-BA0D-C8D106CBCAAD}">
      <dsp:nvSpPr>
        <dsp:cNvPr id="0" name=""/>
        <dsp:cNvSpPr/>
      </dsp:nvSpPr>
      <dsp:spPr>
        <a:xfrm>
          <a:off x="3201842" y="2271"/>
          <a:ext cx="1958015" cy="134907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3F450-D878-42B4-B22A-ADEAECD108D0}">
      <dsp:nvSpPr>
        <dsp:cNvPr id="0" name=""/>
        <dsp:cNvSpPr/>
      </dsp:nvSpPr>
      <dsp:spPr bwMode="white">
        <a:xfrm>
          <a:off x="3201842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Nasal Decongestants</a:t>
          </a:r>
        </a:p>
      </dsp:txBody>
      <dsp:txXfrm>
        <a:off x="3201842" y="1351344"/>
        <a:ext cx="1958015" cy="726423"/>
      </dsp:txXfrm>
    </dsp:sp>
    <dsp:sp modelId="{8A42516D-042B-44CE-8B69-DB0317CBB50F}">
      <dsp:nvSpPr>
        <dsp:cNvPr id="0" name=""/>
        <dsp:cNvSpPr/>
      </dsp:nvSpPr>
      <dsp:spPr>
        <a:xfrm>
          <a:off x="5355741" y="2271"/>
          <a:ext cx="1958015" cy="134907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E1E50-D0AA-4520-8F5C-959B55D53069}">
      <dsp:nvSpPr>
        <dsp:cNvPr id="0" name=""/>
        <dsp:cNvSpPr/>
      </dsp:nvSpPr>
      <dsp:spPr bwMode="white">
        <a:xfrm>
          <a:off x="5355741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Steam Inhalation</a:t>
          </a:r>
        </a:p>
      </dsp:txBody>
      <dsp:txXfrm>
        <a:off x="5355741" y="1351344"/>
        <a:ext cx="1958015" cy="726423"/>
      </dsp:txXfrm>
    </dsp:sp>
    <dsp:sp modelId="{AABE699A-635A-4E67-8B1C-4977612215DB}">
      <dsp:nvSpPr>
        <dsp:cNvPr id="0" name=""/>
        <dsp:cNvSpPr/>
      </dsp:nvSpPr>
      <dsp:spPr>
        <a:xfrm>
          <a:off x="7509641" y="2271"/>
          <a:ext cx="1958015" cy="134907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10561-5F79-43F8-A74A-5E7700948295}">
      <dsp:nvSpPr>
        <dsp:cNvPr id="0" name=""/>
        <dsp:cNvSpPr/>
      </dsp:nvSpPr>
      <dsp:spPr bwMode="white">
        <a:xfrm>
          <a:off x="7509641" y="1351344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Analgesics</a:t>
          </a:r>
        </a:p>
      </dsp:txBody>
      <dsp:txXfrm>
        <a:off x="7509641" y="1351344"/>
        <a:ext cx="1958015" cy="726423"/>
      </dsp:txXfrm>
    </dsp:sp>
    <dsp:sp modelId="{001FA6D6-C510-4D6D-901B-54AF3FB9403F}">
      <dsp:nvSpPr>
        <dsp:cNvPr id="0" name=""/>
        <dsp:cNvSpPr/>
      </dsp:nvSpPr>
      <dsp:spPr>
        <a:xfrm>
          <a:off x="3201842" y="2273569"/>
          <a:ext cx="1958015" cy="1349072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51C82-75EA-4688-9655-58C2BC1F78C6}">
      <dsp:nvSpPr>
        <dsp:cNvPr id="0" name=""/>
        <dsp:cNvSpPr/>
      </dsp:nvSpPr>
      <dsp:spPr bwMode="white">
        <a:xfrm>
          <a:off x="3201842" y="3622642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Hot Fomentation</a:t>
          </a:r>
        </a:p>
      </dsp:txBody>
      <dsp:txXfrm>
        <a:off x="3201842" y="3622642"/>
        <a:ext cx="1958015" cy="726423"/>
      </dsp:txXfrm>
    </dsp:sp>
    <dsp:sp modelId="{48B0E72E-230A-460A-A2BC-79F58842B5CC}">
      <dsp:nvSpPr>
        <dsp:cNvPr id="0" name=""/>
        <dsp:cNvSpPr/>
      </dsp:nvSpPr>
      <dsp:spPr>
        <a:xfrm>
          <a:off x="5355741" y="2273569"/>
          <a:ext cx="1958015" cy="1349072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64A8C-8D14-42ED-8974-83AE5E71000C}">
      <dsp:nvSpPr>
        <dsp:cNvPr id="0" name=""/>
        <dsp:cNvSpPr/>
      </dsp:nvSpPr>
      <dsp:spPr bwMode="white">
        <a:xfrm>
          <a:off x="5355741" y="3622642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Antral</a:t>
          </a:r>
          <a:r>
            <a:rPr lang="en-US" sz="2000" kern="1200" dirty="0"/>
            <a:t> Lavage</a:t>
          </a:r>
        </a:p>
      </dsp:txBody>
      <dsp:txXfrm>
        <a:off x="5355741" y="3622642"/>
        <a:ext cx="1958015" cy="726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42699-55F6-4441-AF8C-FE0C733DBDBB}">
      <dsp:nvSpPr>
        <dsp:cNvPr id="0" name=""/>
        <dsp:cNvSpPr/>
      </dsp:nvSpPr>
      <dsp:spPr bwMode="white">
        <a:xfrm>
          <a:off x="3286" y="56512"/>
          <a:ext cx="3203971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Symptoms</a:t>
          </a:r>
        </a:p>
      </dsp:txBody>
      <dsp:txXfrm>
        <a:off x="3286" y="56512"/>
        <a:ext cx="3203971" cy="835200"/>
      </dsp:txXfrm>
    </dsp:sp>
    <dsp:sp modelId="{A4C9A776-9E6A-4C57-AA80-8AA89EAB2803}">
      <dsp:nvSpPr>
        <dsp:cNvPr id="0" name=""/>
        <dsp:cNvSpPr/>
      </dsp:nvSpPr>
      <dsp:spPr bwMode="white">
        <a:xfrm>
          <a:off x="3286" y="891712"/>
          <a:ext cx="3203971" cy="340311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Frontal Headache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Swollen upper lid &amp; photophobia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Nasal Discharge</a:t>
          </a:r>
        </a:p>
      </dsp:txBody>
      <dsp:txXfrm>
        <a:off x="3286" y="891712"/>
        <a:ext cx="3203971" cy="3403113"/>
      </dsp:txXfrm>
    </dsp:sp>
    <dsp:sp modelId="{C8BC08BB-964D-45F9-940D-54FEC7DE5629}">
      <dsp:nvSpPr>
        <dsp:cNvPr id="0" name=""/>
        <dsp:cNvSpPr/>
      </dsp:nvSpPr>
      <dsp:spPr bwMode="white">
        <a:xfrm>
          <a:off x="3655814" y="56512"/>
          <a:ext cx="3203971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Signs</a:t>
          </a:r>
        </a:p>
      </dsp:txBody>
      <dsp:txXfrm>
        <a:off x="3655814" y="56512"/>
        <a:ext cx="3203971" cy="835200"/>
      </dsp:txXfrm>
    </dsp:sp>
    <dsp:sp modelId="{BC711C86-7665-4C76-95DD-F7E1DD565C94}">
      <dsp:nvSpPr>
        <dsp:cNvPr id="0" name=""/>
        <dsp:cNvSpPr/>
      </dsp:nvSpPr>
      <dsp:spPr bwMode="white">
        <a:xfrm>
          <a:off x="3655814" y="891712"/>
          <a:ext cx="3203971" cy="340311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Tenderness over anterior sinus wall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Mucopus</a:t>
          </a:r>
          <a:r>
            <a:rPr lang="en-US" sz="2900" kern="1200" dirty="0"/>
            <a:t> at middle meatus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Inflammed</a:t>
          </a:r>
          <a:r>
            <a:rPr lang="en-US" sz="2900" kern="1200" dirty="0"/>
            <a:t> middle meatus</a:t>
          </a:r>
        </a:p>
      </dsp:txBody>
      <dsp:txXfrm>
        <a:off x="3655814" y="891712"/>
        <a:ext cx="3203971" cy="3403113"/>
      </dsp:txXfrm>
    </dsp:sp>
    <dsp:sp modelId="{17E429E7-07C8-4E95-AC9E-34EFEAF3088B}">
      <dsp:nvSpPr>
        <dsp:cNvPr id="0" name=""/>
        <dsp:cNvSpPr/>
      </dsp:nvSpPr>
      <dsp:spPr bwMode="white">
        <a:xfrm>
          <a:off x="7308342" y="56512"/>
          <a:ext cx="3203971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Investigation</a:t>
          </a:r>
        </a:p>
      </dsp:txBody>
      <dsp:txXfrm>
        <a:off x="7308342" y="56512"/>
        <a:ext cx="3203971" cy="835200"/>
      </dsp:txXfrm>
    </dsp:sp>
    <dsp:sp modelId="{5C7FD933-FA61-450F-88B2-0F71DC8170D5}">
      <dsp:nvSpPr>
        <dsp:cNvPr id="0" name=""/>
        <dsp:cNvSpPr/>
      </dsp:nvSpPr>
      <dsp:spPr bwMode="white">
        <a:xfrm>
          <a:off x="7308342" y="891712"/>
          <a:ext cx="3203971" cy="340311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CT Nose and PNS</a:t>
          </a:r>
        </a:p>
      </dsp:txBody>
      <dsp:txXfrm>
        <a:off x="7308342" y="891712"/>
        <a:ext cx="3203971" cy="34031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9A5D5-D214-417A-A795-7C938D813FBD}">
      <dsp:nvSpPr>
        <dsp:cNvPr id="0" name=""/>
        <dsp:cNvSpPr/>
      </dsp:nvSpPr>
      <dsp:spPr bwMode="white">
        <a:xfrm>
          <a:off x="3286" y="107474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Symptoms</a:t>
          </a:r>
        </a:p>
      </dsp:txBody>
      <dsp:txXfrm>
        <a:off x="3286" y="107474"/>
        <a:ext cx="3203971" cy="1281588"/>
      </dsp:txXfrm>
    </dsp:sp>
    <dsp:sp modelId="{3DE20FAA-78C6-4259-8D5A-A11A1675A26F}">
      <dsp:nvSpPr>
        <dsp:cNvPr id="0" name=""/>
        <dsp:cNvSpPr/>
      </dsp:nvSpPr>
      <dsp:spPr bwMode="white">
        <a:xfrm>
          <a:off x="3286" y="1389063"/>
          <a:ext cx="320397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Pain at bridge of nose/deep to eye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Edema of lids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sz="2400" kern="1200" dirty="0"/>
            <a:t>Lacrimation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Nasal Discharge</a:t>
          </a:r>
        </a:p>
      </dsp:txBody>
      <dsp:txXfrm>
        <a:off x="3286" y="1389063"/>
        <a:ext cx="3203971" cy="2854800"/>
      </dsp:txXfrm>
    </dsp:sp>
    <dsp:sp modelId="{02ADBCDA-AB34-4230-865D-B3C895A2BD9A}">
      <dsp:nvSpPr>
        <dsp:cNvPr id="0" name=""/>
        <dsp:cNvSpPr/>
      </dsp:nvSpPr>
      <dsp:spPr bwMode="white">
        <a:xfrm>
          <a:off x="3655814" y="107474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Signs</a:t>
          </a:r>
        </a:p>
      </dsp:txBody>
      <dsp:txXfrm>
        <a:off x="3655814" y="107474"/>
        <a:ext cx="3203971" cy="1281588"/>
      </dsp:txXfrm>
    </dsp:sp>
    <dsp:sp modelId="{682C788E-4C11-477A-A6E4-4C200C54F340}">
      <dsp:nvSpPr>
        <dsp:cNvPr id="0" name=""/>
        <dsp:cNvSpPr/>
      </dsp:nvSpPr>
      <dsp:spPr bwMode="white">
        <a:xfrm>
          <a:off x="3655814" y="1389063"/>
          <a:ext cx="320397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Pus at superior/middle meatus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Swollen middle turbinate</a:t>
          </a:r>
        </a:p>
      </dsp:txBody>
      <dsp:txXfrm>
        <a:off x="3655814" y="1389063"/>
        <a:ext cx="3203971" cy="2854800"/>
      </dsp:txXfrm>
    </dsp:sp>
    <dsp:sp modelId="{52399AA0-9E85-48D0-B8C3-820D6907C73D}">
      <dsp:nvSpPr>
        <dsp:cNvPr id="0" name=""/>
        <dsp:cNvSpPr/>
      </dsp:nvSpPr>
      <dsp:spPr bwMode="white">
        <a:xfrm>
          <a:off x="7308341" y="107474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Management</a:t>
          </a:r>
        </a:p>
      </dsp:txBody>
      <dsp:txXfrm>
        <a:off x="7308341" y="107474"/>
        <a:ext cx="3203971" cy="1281588"/>
      </dsp:txXfrm>
    </dsp:sp>
    <dsp:sp modelId="{D536A511-FC1C-4AD6-97EC-68CABE3996AC}">
      <dsp:nvSpPr>
        <dsp:cNvPr id="0" name=""/>
        <dsp:cNvSpPr/>
      </dsp:nvSpPr>
      <dsp:spPr bwMode="white">
        <a:xfrm>
          <a:off x="7308341" y="1389063"/>
          <a:ext cx="320397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Medical : Same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Surgical : If visual deterioration drainage of </a:t>
          </a:r>
          <a:r>
            <a:rPr lang="en-US" sz="2400" kern="1200" dirty="0" err="1"/>
            <a:t>ethmoid</a:t>
          </a:r>
          <a:r>
            <a:rPr lang="en-US" sz="2400" kern="1200" dirty="0"/>
            <a:t> sinus</a:t>
          </a:r>
        </a:p>
      </dsp:txBody>
      <dsp:txXfrm>
        <a:off x="7308341" y="1389063"/>
        <a:ext cx="3203971" cy="285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C2042-0913-4799-A1C8-90B2CC8A6401}">
      <dsp:nvSpPr>
        <dsp:cNvPr id="0" name=""/>
        <dsp:cNvSpPr/>
      </dsp:nvSpPr>
      <dsp:spPr bwMode="white">
        <a:xfrm>
          <a:off x="4258333" y="0"/>
          <a:ext cx="1998935" cy="12993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CT Nose and PNS</a:t>
          </a:r>
        </a:p>
      </dsp:txBody>
      <dsp:txXfrm>
        <a:off x="4258333" y="0"/>
        <a:ext cx="1998935" cy="1299307"/>
      </dsp:txXfrm>
    </dsp:sp>
    <dsp:sp modelId="{ED9FCAED-F55B-4310-9883-B7B1EA37369D}">
      <dsp:nvSpPr>
        <dsp:cNvPr id="0" name=""/>
        <dsp:cNvSpPr/>
      </dsp:nvSpPr>
      <dsp:spPr bwMode="white">
        <a:xfrm>
          <a:off x="3526894" y="649654"/>
          <a:ext cx="3461812" cy="3461812"/>
        </a:xfrm>
        <a:prstGeom prst="arc">
          <a:avLst>
            <a:gd name="adj1" fmla="val 18353310"/>
            <a:gd name="adj2" fmla="val 392581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rgbClr r="0" g="0" b="0"/>
        </a:effectRef>
        <a:fontRef idx="minor"/>
      </dsp:style>
    </dsp:sp>
    <dsp:sp modelId="{C49305C0-97AD-4E0D-829C-56845D3713F8}">
      <dsp:nvSpPr>
        <dsp:cNvPr id="0" name=""/>
        <dsp:cNvSpPr/>
      </dsp:nvSpPr>
      <dsp:spPr bwMode="white">
        <a:xfrm>
          <a:off x="5757341" y="2596359"/>
          <a:ext cx="1998935" cy="12993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C/S of sinus discharge</a:t>
          </a:r>
        </a:p>
      </dsp:txBody>
      <dsp:txXfrm>
        <a:off x="5757341" y="2596359"/>
        <a:ext cx="1998935" cy="1299307"/>
      </dsp:txXfrm>
    </dsp:sp>
    <dsp:sp modelId="{0DADBDD1-AD9A-4E51-A5FE-DF3A5E74B09C}">
      <dsp:nvSpPr>
        <dsp:cNvPr id="0" name=""/>
        <dsp:cNvSpPr/>
      </dsp:nvSpPr>
      <dsp:spPr bwMode="white">
        <a:xfrm>
          <a:off x="3526894" y="649654"/>
          <a:ext cx="3461812" cy="3461812"/>
        </a:xfrm>
        <a:prstGeom prst="arc">
          <a:avLst>
            <a:gd name="adj1" fmla="val 3699713"/>
            <a:gd name="adj2" fmla="val 7100286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rgbClr r="0" g="0" b="0"/>
        </a:effectRef>
        <a:fontRef idx="minor"/>
      </dsp:style>
    </dsp:sp>
    <dsp:sp modelId="{F56A33DF-3334-413A-B7F2-25479B84CDDA}">
      <dsp:nvSpPr>
        <dsp:cNvPr id="0" name=""/>
        <dsp:cNvSpPr/>
      </dsp:nvSpPr>
      <dsp:spPr bwMode="white">
        <a:xfrm>
          <a:off x="2759324" y="2596359"/>
          <a:ext cx="1998935" cy="12993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Workup for nasal allergy</a:t>
          </a:r>
        </a:p>
      </dsp:txBody>
      <dsp:txXfrm>
        <a:off x="2759324" y="2596359"/>
        <a:ext cx="1998935" cy="1299307"/>
      </dsp:txXfrm>
    </dsp:sp>
    <dsp:sp modelId="{D1DCF7BA-ED24-44A9-8E1D-4640DABDDFF9}">
      <dsp:nvSpPr>
        <dsp:cNvPr id="0" name=""/>
        <dsp:cNvSpPr/>
      </dsp:nvSpPr>
      <dsp:spPr bwMode="white">
        <a:xfrm>
          <a:off x="3526894" y="649654"/>
          <a:ext cx="3461812" cy="3461812"/>
        </a:xfrm>
        <a:prstGeom prst="arc">
          <a:avLst>
            <a:gd name="adj1" fmla="val 10407418"/>
            <a:gd name="adj2" fmla="val 14046689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4A53E-67D4-424B-9E29-8AFFD1C3A99A}">
      <dsp:nvSpPr>
        <dsp:cNvPr id="0" name=""/>
        <dsp:cNvSpPr/>
      </dsp:nvSpPr>
      <dsp:spPr bwMode="white">
        <a:xfrm>
          <a:off x="4736642" y="0"/>
          <a:ext cx="1631134" cy="1060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Antibiotics</a:t>
          </a:r>
        </a:p>
      </dsp:txBody>
      <dsp:txXfrm>
        <a:off x="4736642" y="0"/>
        <a:ext cx="1631134" cy="1060237"/>
      </dsp:txXfrm>
    </dsp:sp>
    <dsp:sp modelId="{61183B8E-C89F-4878-8039-6672A54C449C}">
      <dsp:nvSpPr>
        <dsp:cNvPr id="0" name=""/>
        <dsp:cNvSpPr/>
      </dsp:nvSpPr>
      <dsp:spPr bwMode="white">
        <a:xfrm>
          <a:off x="3435793" y="530119"/>
          <a:ext cx="4232832" cy="4232832"/>
        </a:xfrm>
        <a:prstGeom prst="arc">
          <a:avLst>
            <a:gd name="adj1" fmla="val 17579926"/>
            <a:gd name="adj2" fmla="val 19538753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846E2DC7-5991-44C8-85F1-E550619F0EAB}">
      <dsp:nvSpPr>
        <dsp:cNvPr id="0" name=""/>
        <dsp:cNvSpPr/>
      </dsp:nvSpPr>
      <dsp:spPr bwMode="white">
        <a:xfrm>
          <a:off x="6749473" y="1462408"/>
          <a:ext cx="1631134" cy="1060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Decongestants</a:t>
          </a:r>
        </a:p>
      </dsp:txBody>
      <dsp:txXfrm>
        <a:off x="6749473" y="1462408"/>
        <a:ext cx="1631134" cy="1060237"/>
      </dsp:txXfrm>
    </dsp:sp>
    <dsp:sp modelId="{CFCDABCC-A2E3-49A7-B0A0-5EA4D6A7652D}">
      <dsp:nvSpPr>
        <dsp:cNvPr id="0" name=""/>
        <dsp:cNvSpPr/>
      </dsp:nvSpPr>
      <dsp:spPr bwMode="white">
        <a:xfrm>
          <a:off x="3435793" y="530119"/>
          <a:ext cx="4232832" cy="4232832"/>
        </a:xfrm>
        <a:prstGeom prst="arc">
          <a:avLst>
            <a:gd name="adj1" fmla="val 21421033"/>
            <a:gd name="adj2" fmla="val 2014897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3ABC9357-ADA2-4742-AFB4-DF9E193113E0}">
      <dsp:nvSpPr>
        <dsp:cNvPr id="0" name=""/>
        <dsp:cNvSpPr/>
      </dsp:nvSpPr>
      <dsp:spPr bwMode="white">
        <a:xfrm>
          <a:off x="5980640" y="3828633"/>
          <a:ext cx="1631134" cy="1060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Antihistamines</a:t>
          </a:r>
        </a:p>
      </dsp:txBody>
      <dsp:txXfrm>
        <a:off x="5980640" y="3828633"/>
        <a:ext cx="1631134" cy="1060237"/>
      </dsp:txXfrm>
    </dsp:sp>
    <dsp:sp modelId="{DA41205B-72AF-4A51-AACE-C93A151C46DB}">
      <dsp:nvSpPr>
        <dsp:cNvPr id="0" name=""/>
        <dsp:cNvSpPr/>
      </dsp:nvSpPr>
      <dsp:spPr bwMode="white">
        <a:xfrm>
          <a:off x="3435793" y="530119"/>
          <a:ext cx="4232832" cy="4232832"/>
        </a:xfrm>
        <a:prstGeom prst="arc">
          <a:avLst>
            <a:gd name="adj1" fmla="val 4713260"/>
            <a:gd name="adj2" fmla="val 6086739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14F17489-A6BB-405A-8A55-1BF4EA2C6A4D}">
      <dsp:nvSpPr>
        <dsp:cNvPr id="0" name=""/>
        <dsp:cNvSpPr/>
      </dsp:nvSpPr>
      <dsp:spPr bwMode="white">
        <a:xfrm>
          <a:off x="3492644" y="3828633"/>
          <a:ext cx="1631134" cy="1060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Sinus Irrigation</a:t>
          </a:r>
        </a:p>
      </dsp:txBody>
      <dsp:txXfrm>
        <a:off x="3492644" y="3828633"/>
        <a:ext cx="1631134" cy="1060237"/>
      </dsp:txXfrm>
    </dsp:sp>
    <dsp:sp modelId="{EE3575DC-7603-4602-92FF-EE2236FDB64C}">
      <dsp:nvSpPr>
        <dsp:cNvPr id="0" name=""/>
        <dsp:cNvSpPr/>
      </dsp:nvSpPr>
      <dsp:spPr bwMode="white">
        <a:xfrm>
          <a:off x="3435793" y="530119"/>
          <a:ext cx="4232832" cy="4232832"/>
        </a:xfrm>
        <a:prstGeom prst="arc">
          <a:avLst>
            <a:gd name="adj1" fmla="val 8785102"/>
            <a:gd name="adj2" fmla="val 10978966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BF66B4E6-A03A-4A6E-AB73-D4E56FE57C47}">
      <dsp:nvSpPr>
        <dsp:cNvPr id="0" name=""/>
        <dsp:cNvSpPr/>
      </dsp:nvSpPr>
      <dsp:spPr bwMode="white">
        <a:xfrm>
          <a:off x="2723811" y="1462408"/>
          <a:ext cx="1631134" cy="1060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Endoscopic Sinus Surgery</a:t>
          </a:r>
        </a:p>
      </dsp:txBody>
      <dsp:txXfrm>
        <a:off x="2723811" y="1462408"/>
        <a:ext cx="1631134" cy="1060237"/>
      </dsp:txXfrm>
    </dsp:sp>
    <dsp:sp modelId="{B896409B-3C6A-4361-B83D-80ADC9FEC573}">
      <dsp:nvSpPr>
        <dsp:cNvPr id="0" name=""/>
        <dsp:cNvSpPr/>
      </dsp:nvSpPr>
      <dsp:spPr bwMode="white">
        <a:xfrm>
          <a:off x="3435793" y="530119"/>
          <a:ext cx="4232832" cy="4232832"/>
        </a:xfrm>
        <a:prstGeom prst="arc">
          <a:avLst>
            <a:gd name="adj1" fmla="val 12861246"/>
            <a:gd name="adj2" fmla="val 14820073"/>
          </a:avLst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#6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#6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#6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#2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7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7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7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7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7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7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7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7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7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7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8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6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E5B3-09D8-40EF-A03B-37C24CB369AF}" type="datetimeFigureOut">
              <a:rPr lang="en-US" smtClean="0"/>
              <a:t>2/6/25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F467-C6E9-430F-B732-73CF650F27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69606-5D23-A448-B862-9394B8C28D3C}" type="slidenum">
              <a:rPr lang="en-US" altLang="en-US" smtClean="0"/>
              <a:t>3</a:t>
            </a:fld>
            <a:endParaRPr lang="th-TH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F467-C6E9-430F-B732-73CF650F274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  <a:cs typeface="Calibri" panose="020F0502020204030204" pitchFamily="34" charset="0"/>
              </a:defRPr>
            </a:lvl1pPr>
            <a:lvl2pPr>
              <a:defRPr sz="2400">
                <a:latin typeface="+mn-lt"/>
                <a:cs typeface="Calibri" panose="020F0502020204030204" pitchFamily="34" charset="0"/>
              </a:defRPr>
            </a:lvl2pPr>
            <a:lvl3pPr>
              <a:defRPr sz="2400">
                <a:latin typeface="+mn-lt"/>
                <a:cs typeface="Calibri" panose="020F0502020204030204" pitchFamily="34" charset="0"/>
              </a:defRPr>
            </a:lvl3pPr>
            <a:lvl4pPr>
              <a:defRPr sz="2400">
                <a:latin typeface="+mn-lt"/>
                <a:cs typeface="Calibri" panose="020F0502020204030204" pitchFamily="34" charset="0"/>
              </a:defRPr>
            </a:lvl4pPr>
            <a:lvl5pPr>
              <a:defRPr sz="2400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669E-E1B3-4908-93D3-74DCC29E27A6}" type="datetimeFigureOut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DADC-8772-4796-AFB6-0EF02245CA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135" y="2037715"/>
            <a:ext cx="690372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&amp; CHRONIC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RHINOSINUSITIS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72025"/>
            <a:ext cx="5736590" cy="1655445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OTORHINOLARYNGOLOGY</a:t>
            </a:r>
          </a:p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RAWALPINDI MEDICAL UNIVERSITY</a:t>
            </a:r>
          </a:p>
        </p:txBody>
      </p:sp>
      <p:pic>
        <p:nvPicPr>
          <p:cNvPr id="102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4513580"/>
            <a:ext cx="2341245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982637"/>
          <a:ext cx="13383491" cy="573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dirty="0"/>
              <a:t>HORIZONTAL INTEGRATION WITH PATHOLOGY</a:t>
            </a:r>
            <a:endParaRPr lang="en-US" sz="4400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1022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4711" y="1062892"/>
            <a:ext cx="5472752" cy="427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907" y="-12193"/>
            <a:ext cx="890093" cy="83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Maxillary Sinusitis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6" y="1825625"/>
            <a:ext cx="10780594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71500" indent="-571500">
              <a:buFont typeface="+mj-lt"/>
              <a:buAutoNum type="romanLcPeriod"/>
            </a:pPr>
            <a:endParaRPr lang="en-US" dirty="0"/>
          </a:p>
        </p:txBody>
      </p:sp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933734" y="1690688"/>
          <a:ext cx="9744501" cy="41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2CF8B-5D74-41EC-BBAB-C8AE1171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C62CF8B-5D74-41EC-BBAB-C8AE1171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14A2C4-C0A7-4F13-95AF-6814F1B9F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E14A2C4-C0A7-4F13-95AF-6814F1B9F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7A2D5-DA97-4233-AC46-E04382052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487A2D5-DA97-4233-AC46-E04382052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053311-AB44-411D-A01E-E97BE5465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4053311-AB44-411D-A01E-E97BE5465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388ABD-04ED-4AEC-B7D3-8F96078C4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0388ABD-04ED-4AEC-B7D3-8F96078C4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E6144C-552C-4538-A1DC-46733037E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0E6144C-552C-4538-A1DC-46733037E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Frontal Sinusitis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4808" y="149807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D42699-55F6-4441-AF8C-FE0C733DB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AD42699-55F6-4441-AF8C-FE0C733DB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C9A776-9E6A-4C57-AA80-8AA89EAB2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4C9A776-9E6A-4C57-AA80-8AA89EAB2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C08BB-964D-45F9-940D-54FEC7DE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8BC08BB-964D-45F9-940D-54FEC7DE5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711C86-7665-4C76-95DD-F7E1DD565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C711C86-7665-4C76-95DD-F7E1DD565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E429E7-07C8-4E95-AC9E-34EFEAF30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7E429E7-07C8-4E95-AC9E-34EFEAF30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FD933-FA61-450F-88B2-0F71DC817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C7FD933-FA61-450F-88B2-0F71DC817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Management Same as Maxillary Sinusitis</a:t>
            </a:r>
          </a:p>
          <a:p>
            <a:r>
              <a:rPr lang="en-US" dirty="0"/>
              <a:t>Surgical Management : Trephination of frontal Sinus</a:t>
            </a:r>
          </a:p>
        </p:txBody>
      </p:sp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98" y="2894491"/>
            <a:ext cx="8393372" cy="354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</a:t>
            </a:r>
            <a:r>
              <a:rPr lang="en-US" dirty="0" err="1"/>
              <a:t>Ethmoid</a:t>
            </a:r>
            <a:r>
              <a:rPr lang="en-US" dirty="0"/>
              <a:t> Sinusitis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Sphenoid Sinusitis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Isolated sphenoid sinusitis is rare</a:t>
            </a:r>
          </a:p>
          <a:p>
            <a:r>
              <a:rPr lang="en-US" dirty="0"/>
              <a:t>Presents as occipital / vertex headache with PND</a:t>
            </a:r>
          </a:p>
          <a:p>
            <a:r>
              <a:rPr lang="en-US" dirty="0"/>
              <a:t>Examination shows pus on roof or posterior wall of </a:t>
            </a:r>
            <a:r>
              <a:rPr lang="en-US" dirty="0" err="1"/>
              <a:t>nasopharynx</a:t>
            </a:r>
            <a:endParaRPr lang="en-US" dirty="0"/>
          </a:p>
          <a:p>
            <a:r>
              <a:rPr lang="en-US" dirty="0"/>
              <a:t>Management same as above</a:t>
            </a:r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2092275" y="594361"/>
            <a:ext cx="8716895" cy="128111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3200" b="1" dirty="0"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62400" y="1600201"/>
          <a:ext cx="6324600" cy="4880483"/>
        </p:xfrm>
        <a:graphic>
          <a:graphicData uri="http://schemas.openxmlformats.org/drawingml/2006/table">
            <a:tbl>
              <a:tblPr/>
              <a:tblGrid>
                <a:gridCol w="632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9975">
                <a:tc>
                  <a:txBody>
                    <a:bodyPr/>
                    <a:lstStyle>
                      <a:lvl1pPr marL="2368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</a:t>
                      </a: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Best possible patient care</a:t>
                      </a: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8" name="imag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1025"/>
            <a:ext cx="2133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Sinusitis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02" t="21378" r="12865" b="2016"/>
          <a:stretch>
            <a:fillRect/>
          </a:stretch>
        </p:blipFill>
        <p:spPr>
          <a:xfrm>
            <a:off x="1677311" y="2418009"/>
            <a:ext cx="8108135" cy="4300681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9881" y="1640255"/>
            <a:ext cx="10836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Sinus Infection lasting for months or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890" y="703073"/>
            <a:ext cx="8598089" cy="5875148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0402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382" y="1524000"/>
          <a:ext cx="11104418" cy="49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for Chronic Sinusitis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MAXILLARY SINUSITIS</a:t>
            </a:r>
          </a:p>
          <a:p>
            <a:endParaRPr lang="en-US" dirty="0"/>
          </a:p>
        </p:txBody>
      </p:sp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1460310" y="2402006"/>
          <a:ext cx="9662615" cy="405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FRONTAL SINUSITIS</a:t>
            </a:r>
          </a:p>
          <a:p>
            <a:endParaRPr lang="en-US" dirty="0"/>
          </a:p>
        </p:txBody>
      </p:sp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926593" y="1690688"/>
          <a:ext cx="103738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ETHMOID SINUSITIS</a:t>
            </a:r>
          </a:p>
        </p:txBody>
      </p:sp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1378424" y="2511187"/>
          <a:ext cx="9771797" cy="395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3672" y="855819"/>
          <a:ext cx="11684655" cy="543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3061" y="1564542"/>
            <a:ext cx="2701638" cy="1763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3061" y="4454795"/>
            <a:ext cx="2701638" cy="1731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7091" y="855819"/>
          <a:ext cx="11734800" cy="583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 of LGIS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815741" y="2455862"/>
            <a:ext cx="9242659" cy="377825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dirty="0"/>
              <a:t>Learning objectives</a:t>
            </a:r>
          </a:p>
          <a:p>
            <a:pPr algn="just" eaLnBrk="1" hangingPunct="1"/>
            <a:r>
              <a:rPr lang="en-US" altLang="en-US" dirty="0"/>
              <a:t>Development of nose (core concept = 60%)</a:t>
            </a:r>
          </a:p>
          <a:p>
            <a:pPr algn="just" eaLnBrk="1" hangingPunct="1"/>
            <a:r>
              <a:rPr lang="en-US" altLang="en-US" dirty="0"/>
              <a:t>Anatomy, physiology, biochemistry (spiral integration 8%)</a:t>
            </a:r>
          </a:p>
          <a:p>
            <a:pPr algn="just" eaLnBrk="1" hangingPunct="1"/>
            <a:r>
              <a:rPr lang="en-US" altLang="en-US" dirty="0"/>
              <a:t>Pathology and community medicine (horizontal integration 20%)</a:t>
            </a:r>
          </a:p>
          <a:p>
            <a:pPr algn="just" eaLnBrk="1" hangingPunct="1"/>
            <a:r>
              <a:rPr lang="en-US" altLang="en-US" dirty="0"/>
              <a:t>Related clinical medical surgical (vertical integration – 7%)</a:t>
            </a:r>
          </a:p>
          <a:p>
            <a:pPr algn="just" eaLnBrk="1" hangingPunct="1"/>
            <a:r>
              <a:rPr lang="en-US" altLang="en-US" dirty="0"/>
              <a:t>Research, family medicine, bioethics, artificial intelligence (5%)</a:t>
            </a:r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Sinusitis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1309" y="1790982"/>
            <a:ext cx="6982691" cy="4698214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Mucocele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36208" y="1292430"/>
          <a:ext cx="7683457" cy="343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207" y="4728629"/>
            <a:ext cx="3595551" cy="2028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6023" y="4728629"/>
            <a:ext cx="3583641" cy="1974730"/>
          </a:xfrm>
          <a:prstGeom prst="rect">
            <a:avLst/>
          </a:prstGeom>
        </p:spPr>
      </p:pic>
      <p:pic>
        <p:nvPicPr>
          <p:cNvPr id="11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9872" y="416859"/>
          <a:ext cx="8016688" cy="31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872" y="3570195"/>
            <a:ext cx="3767415" cy="2064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382" y="3577947"/>
            <a:ext cx="3765178" cy="206412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Osteomyelitis of maxilla</a:t>
            </a:r>
          </a:p>
          <a:p>
            <a:r>
              <a:rPr lang="en-US" dirty="0"/>
              <a:t>In infants and children </a:t>
            </a:r>
          </a:p>
          <a:p>
            <a:r>
              <a:rPr lang="en-US" dirty="0"/>
              <a:t>Infection in the dental sac &gt; maxilla</a:t>
            </a:r>
          </a:p>
          <a:p>
            <a:r>
              <a:rPr lang="en-US" b="1" dirty="0"/>
              <a:t>Treatment </a:t>
            </a:r>
            <a:r>
              <a:rPr lang="en-US" dirty="0"/>
              <a:t>: Antibiotics, drainage of abscess &amp; removal of the </a:t>
            </a:r>
            <a:r>
              <a:rPr lang="en-US" dirty="0" err="1"/>
              <a:t>sequestra</a:t>
            </a:r>
            <a:r>
              <a:rPr lang="en-US" dirty="0"/>
              <a:t>.</a:t>
            </a:r>
          </a:p>
          <a:p>
            <a:r>
              <a:rPr lang="en-US" b="1" dirty="0"/>
              <a:t>Complications</a:t>
            </a:r>
            <a:r>
              <a:rPr lang="en-US" dirty="0"/>
              <a:t>: damage to tooth-buds, </a:t>
            </a:r>
            <a:r>
              <a:rPr lang="en-US" dirty="0" err="1"/>
              <a:t>maldevelopment</a:t>
            </a:r>
            <a:r>
              <a:rPr lang="en-US" dirty="0"/>
              <a:t> of maxilla, </a:t>
            </a:r>
            <a:r>
              <a:rPr lang="en-US" dirty="0" err="1"/>
              <a:t>oroantral</a:t>
            </a:r>
            <a:r>
              <a:rPr lang="en-US" dirty="0"/>
              <a:t> fistula, persistently draining sinus or </a:t>
            </a:r>
            <a:r>
              <a:rPr lang="en-US" dirty="0" err="1"/>
              <a:t>epiphora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0150" y="1825625"/>
            <a:ext cx="3304614" cy="4351338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Osteomyelitis of frontal bone</a:t>
            </a:r>
          </a:p>
          <a:p>
            <a:r>
              <a:rPr lang="en-US" dirty="0"/>
              <a:t>In adults </a:t>
            </a:r>
          </a:p>
          <a:p>
            <a:r>
              <a:rPr lang="en-US" dirty="0"/>
              <a:t>After acute frontal sinus infection/ venous spread/ trauma</a:t>
            </a:r>
          </a:p>
          <a:p>
            <a:r>
              <a:rPr lang="en-US" dirty="0" err="1"/>
              <a:t>Pott’s</a:t>
            </a:r>
            <a:r>
              <a:rPr lang="en-US" dirty="0"/>
              <a:t> puffy </a:t>
            </a:r>
            <a:r>
              <a:rPr lang="en-US" dirty="0" err="1"/>
              <a:t>tumour</a:t>
            </a:r>
            <a:r>
              <a:rPr lang="en-US" dirty="0"/>
              <a:t> / extradural abscess.</a:t>
            </a:r>
          </a:p>
          <a:p>
            <a:r>
              <a:rPr lang="en-US" dirty="0"/>
              <a:t>Treatment : antibiotics, drainage of abscess &amp; frontal trephination &amp; removal of necrotic bone.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2358" y="1825625"/>
            <a:ext cx="4401585" cy="3536084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COMPLICATIONS</a:t>
            </a:r>
          </a:p>
        </p:txBody>
      </p:sp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799" y="1870364"/>
            <a:ext cx="11122382" cy="393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108364"/>
          <a:ext cx="10515600" cy="506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8135" y="966643"/>
          <a:ext cx="10515600" cy="511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568" y="1430171"/>
            <a:ext cx="10516511" cy="133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3206AA-4943-429B-9EAE-33EDAD7CA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08FE2D-7441-4106-80B1-2481A3E71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Cavernous Sinus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b="1" dirty="0" err="1"/>
              <a:t>Aetiology</a:t>
            </a:r>
            <a:r>
              <a:rPr lang="en-US" dirty="0"/>
              <a:t>. Infection of </a:t>
            </a:r>
            <a:r>
              <a:rPr lang="en-US" dirty="0" err="1"/>
              <a:t>paranasal</a:t>
            </a:r>
            <a:r>
              <a:rPr lang="en-US" dirty="0"/>
              <a:t> sinuses(</a:t>
            </a:r>
            <a:r>
              <a:rPr lang="en-US" dirty="0" err="1"/>
              <a:t>ethmoid</a:t>
            </a:r>
            <a:r>
              <a:rPr lang="en-US" dirty="0"/>
              <a:t> and sphenoid) and orbital complications </a:t>
            </a:r>
          </a:p>
          <a:p>
            <a:endParaRPr lang="en-US" b="1" dirty="0"/>
          </a:p>
          <a:p>
            <a:r>
              <a:rPr lang="en-US" b="1" dirty="0"/>
              <a:t>Clinical Features </a:t>
            </a:r>
            <a:r>
              <a:rPr lang="en-US" dirty="0"/>
              <a:t>Swollen eyelids with chemosis and proptosis of eyeball. </a:t>
            </a:r>
          </a:p>
          <a:p>
            <a:pPr marL="457200" lvl="1" indent="0">
              <a:buNone/>
            </a:pPr>
            <a:r>
              <a:rPr lang="en-US" dirty="0"/>
              <a:t>CN III, IV and VI are involved.</a:t>
            </a:r>
          </a:p>
          <a:p>
            <a:pPr marL="457200" lvl="1" indent="0">
              <a:buNone/>
            </a:pPr>
            <a:r>
              <a:rPr lang="en-US" dirty="0"/>
              <a:t> Pupil dilated and fixed.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US" dirty="0"/>
              <a:t>vision. </a:t>
            </a:r>
          </a:p>
          <a:p>
            <a:pPr marL="457200" lvl="1" indent="0">
              <a:buNone/>
            </a:pPr>
            <a:r>
              <a:rPr lang="en-US" dirty="0"/>
              <a:t>Sensation of V1 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US" dirty="0"/>
              <a:t>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1300" y="1825625"/>
            <a:ext cx="4762500" cy="3785466"/>
          </a:xfrm>
          <a:prstGeom prst="rect">
            <a:avLst/>
          </a:prstGeom>
        </p:spPr>
      </p:pic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Objectives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CF951C7-35A9-D4C1-B264-90D0A78C5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600915"/>
              </p:ext>
            </p:extLst>
          </p:nvPr>
        </p:nvGraphicFramePr>
        <p:xfrm>
          <a:off x="582707" y="1999129"/>
          <a:ext cx="10452846" cy="445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CT scan to differentiate from orbital cellulitis</a:t>
            </a:r>
          </a:p>
          <a:p>
            <a:r>
              <a:rPr lang="en-US" b="1" dirty="0"/>
              <a:t>Treatment</a:t>
            </a:r>
            <a:r>
              <a:rPr lang="en-US" dirty="0"/>
              <a:t> IV antibiotics and drainage of infected ethmoid or sphenoid sinus.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581" y="812615"/>
            <a:ext cx="6589712" cy="1281112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Biomedical Ethics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56709" y="2454276"/>
            <a:ext cx="9804133" cy="4997450"/>
          </a:xfrm>
        </p:spPr>
        <p:txBody>
          <a:bodyPr/>
          <a:lstStyle/>
          <a:p>
            <a:pPr eaLnBrk="1" hangingPunct="1"/>
            <a:r>
              <a:rPr lang="en-US" altLang="en-US" dirty="0"/>
              <a:t>Before doing any medical and surgical treatment, informed consent must be taken </a:t>
            </a:r>
          </a:p>
          <a:p>
            <a:pPr eaLnBrk="1" hangingPunct="1"/>
            <a:r>
              <a:rPr lang="en-US" altLang="en-US" dirty="0"/>
              <a:t>Prognosis should be explained to patients and attendants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b="1" dirty="0"/>
              <a:t>Family Medicine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37804" y="2241550"/>
            <a:ext cx="10876548" cy="4464050"/>
          </a:xfrm>
        </p:spPr>
        <p:txBody>
          <a:bodyPr/>
          <a:lstStyle/>
          <a:p>
            <a:pPr eaLnBrk="1" hangingPunct="1"/>
            <a:r>
              <a:rPr lang="en-US" altLang="en-US" dirty="0"/>
              <a:t>Any patient with headaches, nasal discharge and postnasal drip should be evaluated for sinusitis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Eye/ face swelling in a patient with sinusitis should be evaluated by ENT Specialist for suspected complications.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</a:p>
        </p:txBody>
      </p:sp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35381" y="454025"/>
            <a:ext cx="6733309" cy="56142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5414"/>
          <a:stretch>
            <a:fillRect/>
          </a:stretch>
        </p:blipFill>
        <p:spPr>
          <a:xfrm>
            <a:off x="1568097" y="252844"/>
            <a:ext cx="8743582" cy="59678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 noChangeArrowheads="1"/>
          </p:cNvSpPr>
          <p:nvPr>
            <p:ph type="title"/>
          </p:nvPr>
        </p:nvSpPr>
        <p:spPr>
          <a:xfrm>
            <a:off x="2765216" y="346364"/>
            <a:ext cx="7543800" cy="1828800"/>
          </a:xfrm>
        </p:spPr>
        <p:txBody>
          <a:bodyPr/>
          <a:lstStyle/>
          <a:p>
            <a:r>
              <a:rPr lang="en-US" altLang="en-US" sz="2800" dirty="0"/>
              <a:t>Prof </a:t>
            </a:r>
            <a:r>
              <a:rPr lang="en-US" altLang="en-US" sz="2800" dirty="0" err="1"/>
              <a:t>Umer</a:t>
            </a:r>
            <a:r>
              <a:rPr lang="en-US" altLang="en-US" sz="2800" dirty="0"/>
              <a:t> Model Of Integrated Lecture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84" y="1696970"/>
            <a:ext cx="8632616" cy="4886792"/>
          </a:xfrm>
          <a:prstGeom prst="rect">
            <a:avLst/>
          </a:prstGeom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529" y="745907"/>
            <a:ext cx="5149750" cy="5211547"/>
          </a:xfrm>
          <a:prstGeom prst="rect">
            <a:avLst/>
          </a:prstGeom>
        </p:spPr>
      </p:pic>
      <p:pic>
        <p:nvPicPr>
          <p:cNvPr id="9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dirty="0"/>
              <a:t>SPIRAL INTEGRATION WITH ANATOMY</a:t>
            </a:r>
            <a:endParaRPr lang="en-US" sz="4400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009" y="1438507"/>
            <a:ext cx="10108736" cy="5054368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000" dirty="0"/>
              <a:t>HORIZONTAL INTEGRATION WITH COMMUNITY MEDICINE</a:t>
            </a:r>
            <a:endParaRPr lang="en-US" sz="4000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</TotalTime>
  <Words>1025</Words>
  <Application>Microsoft Macintosh PowerPoint</Application>
  <PresentationFormat>Widescreen</PresentationFormat>
  <Paragraphs>207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Times New Roman</vt:lpstr>
      <vt:lpstr>Theme2</vt:lpstr>
      <vt:lpstr>ACUTE &amp; CHRONIC RHINOSINUSITIS</vt:lpstr>
      <vt:lpstr>University Motto, Vision, Values &amp; Goals </vt:lpstr>
      <vt:lpstr>Sequence of LGIS</vt:lpstr>
      <vt:lpstr>Learning Objectives</vt:lpstr>
      <vt:lpstr>Prof Umer Model Of Integrated 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Pathology</vt:lpstr>
      <vt:lpstr>PowerPoint Presentation</vt:lpstr>
      <vt:lpstr>Acute Maxillary Sinusitis</vt:lpstr>
      <vt:lpstr>Management</vt:lpstr>
      <vt:lpstr>Acute Frontal Sinusitis</vt:lpstr>
      <vt:lpstr>Management</vt:lpstr>
      <vt:lpstr>Acute Ethmoid Sinusitis</vt:lpstr>
      <vt:lpstr>Acute Sphenoid Sinusitis</vt:lpstr>
      <vt:lpstr>Chronic Sinusitis</vt:lpstr>
      <vt:lpstr>PowerPoint Presentation</vt:lpstr>
      <vt:lpstr>Investigations</vt:lpstr>
      <vt:lpstr>Management</vt:lpstr>
      <vt:lpstr>Surgery for Chronic Sinusitis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 of Sinusitis</vt:lpstr>
      <vt:lpstr>Mucocele</vt:lpstr>
      <vt:lpstr>PowerPoint Presentation</vt:lpstr>
      <vt:lpstr>OSTEOMYELITIS</vt:lpstr>
      <vt:lpstr>PowerPoint Presentation</vt:lpstr>
      <vt:lpstr>ORBITAL COMPLICATIONS</vt:lpstr>
      <vt:lpstr>PowerPoint Presentation</vt:lpstr>
      <vt:lpstr>PowerPoint Presentation</vt:lpstr>
      <vt:lpstr>PowerPoint Presentation</vt:lpstr>
      <vt:lpstr>Cavernous Sinus Thrombosis</vt:lpstr>
      <vt:lpstr>PowerPoint Presentation</vt:lpstr>
      <vt:lpstr>Biomedical Ethics</vt:lpstr>
      <vt:lpstr>Family Medicine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Basil Aatif</cp:lastModifiedBy>
  <cp:revision>48</cp:revision>
  <dcterms:created xsi:type="dcterms:W3CDTF">2022-02-26T18:43:00Z</dcterms:created>
  <dcterms:modified xsi:type="dcterms:W3CDTF">2025-02-06T09:09:33Z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212C6BB3C35A4BA3ACD7424649554190_12</vt:lpwstr>
  </property>
  <property fmtid="{D5CDD505-2E9C-101B-9397-08002B2CF9AE}" pid="3" name="KSOProductBuildVer">
    <vt:lpwstr>1033-12.2.0.19805</vt:lpwstr>
  </property>
</Properties>
</file>