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7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8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720" r:id="rId1"/>
  </p:sldMasterIdLst>
  <p:notesMasterIdLst>
    <p:notesMasterId r:id="rId65"/>
  </p:notesMasterIdLst>
  <p:sldIdLst>
    <p:sldId id="395" r:id="rId2"/>
    <p:sldId id="396" r:id="rId3"/>
    <p:sldId id="397" r:id="rId4"/>
    <p:sldId id="373" r:id="rId5"/>
    <p:sldId id="391" r:id="rId6"/>
    <p:sldId id="392" r:id="rId7"/>
    <p:sldId id="258" r:id="rId8"/>
    <p:sldId id="398" r:id="rId9"/>
    <p:sldId id="282" r:id="rId10"/>
    <p:sldId id="259" r:id="rId11"/>
    <p:sldId id="283" r:id="rId12"/>
    <p:sldId id="286" r:id="rId13"/>
    <p:sldId id="284" r:id="rId14"/>
    <p:sldId id="285" r:id="rId15"/>
    <p:sldId id="287" r:id="rId16"/>
    <p:sldId id="288" r:id="rId17"/>
    <p:sldId id="289" r:id="rId18"/>
    <p:sldId id="290" r:id="rId19"/>
    <p:sldId id="291" r:id="rId20"/>
    <p:sldId id="292" r:id="rId21"/>
    <p:sldId id="295" r:id="rId22"/>
    <p:sldId id="293" r:id="rId23"/>
    <p:sldId id="294" r:id="rId24"/>
    <p:sldId id="328" r:id="rId25"/>
    <p:sldId id="399" r:id="rId26"/>
    <p:sldId id="296" r:id="rId27"/>
    <p:sldId id="297" r:id="rId28"/>
    <p:sldId id="302" r:id="rId29"/>
    <p:sldId id="303" r:id="rId30"/>
    <p:sldId id="304" r:id="rId31"/>
    <p:sldId id="305" r:id="rId32"/>
    <p:sldId id="306" r:id="rId33"/>
    <p:sldId id="308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66" r:id="rId53"/>
    <p:sldId id="369" r:id="rId54"/>
    <p:sldId id="370" r:id="rId55"/>
    <p:sldId id="367" r:id="rId56"/>
    <p:sldId id="371" r:id="rId57"/>
    <p:sldId id="372" r:id="rId58"/>
    <p:sldId id="299" r:id="rId59"/>
    <p:sldId id="374" r:id="rId60"/>
    <p:sldId id="375" r:id="rId61"/>
    <p:sldId id="376" r:id="rId62"/>
    <p:sldId id="300" r:id="rId63"/>
    <p:sldId id="301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000000"/>
          </p15:clr>
        </p15:guide>
        <p15:guide id="2" pos="2880" userDrawn="1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84"/>
    <p:restoredTop sz="94718"/>
  </p:normalViewPr>
  <p:slideViewPr>
    <p:cSldViewPr snapToGrid="0" showGuides="1">
      <p:cViewPr>
        <p:scale>
          <a:sx n="121" d="100"/>
          <a:sy n="121" d="100"/>
        </p:scale>
        <p:origin x="152" y="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B862BA-0666-D44D-9F0E-08E9FC79A314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A8011A50-878B-534A-94A7-ABEA89DE8E4F}">
      <dgm:prSet/>
      <dgm:spPr/>
      <dgm:t>
        <a:bodyPr/>
        <a:lstStyle/>
        <a:p>
          <a:r>
            <a:rPr lang="en-US" dirty="0"/>
            <a:t>LADIES AND GENTLEMEN PLEASE RISE FOR THE NATIONAL ANTHEM</a:t>
          </a:r>
        </a:p>
      </dgm:t>
    </dgm:pt>
    <dgm:pt modelId="{2FF16BE7-535F-AF4B-95D0-C5A09AFBD970}" type="parTrans" cxnId="{043872F8-A552-6C4B-905E-04A8885D587E}">
      <dgm:prSet/>
      <dgm:spPr/>
      <dgm:t>
        <a:bodyPr/>
        <a:lstStyle/>
        <a:p>
          <a:endParaRPr lang="en-US"/>
        </a:p>
      </dgm:t>
    </dgm:pt>
    <dgm:pt modelId="{11281926-8B31-BD4D-BFD7-6256F5D2F8B2}" type="sibTrans" cxnId="{043872F8-A552-6C4B-905E-04A8885D587E}">
      <dgm:prSet/>
      <dgm:spPr/>
      <dgm:t>
        <a:bodyPr/>
        <a:lstStyle/>
        <a:p>
          <a:endParaRPr lang="en-US"/>
        </a:p>
      </dgm:t>
    </dgm:pt>
    <dgm:pt modelId="{B0DD57BD-0A4B-524B-BD3F-CF311F8C4E9B}" type="pres">
      <dgm:prSet presAssocID="{BFB862BA-0666-D44D-9F0E-08E9FC79A314}" presName="linear" presStyleCnt="0">
        <dgm:presLayoutVars>
          <dgm:animLvl val="lvl"/>
          <dgm:resizeHandles val="exact"/>
        </dgm:presLayoutVars>
      </dgm:prSet>
      <dgm:spPr/>
    </dgm:pt>
    <dgm:pt modelId="{C9429B76-9B22-434D-A79A-0BCBE8DED50D}" type="pres">
      <dgm:prSet presAssocID="{A8011A50-878B-534A-94A7-ABEA89DE8E4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CBCBD23-F1F4-B24B-8242-7F17035AC6C3}" type="presOf" srcId="{BFB862BA-0666-D44D-9F0E-08E9FC79A314}" destId="{B0DD57BD-0A4B-524B-BD3F-CF311F8C4E9B}" srcOrd="0" destOrd="0" presId="urn:microsoft.com/office/officeart/2005/8/layout/vList2"/>
    <dgm:cxn modelId="{93783B39-77CF-0F4E-AAD3-FC17D7651639}" type="presOf" srcId="{A8011A50-878B-534A-94A7-ABEA89DE8E4F}" destId="{C9429B76-9B22-434D-A79A-0BCBE8DED50D}" srcOrd="0" destOrd="0" presId="urn:microsoft.com/office/officeart/2005/8/layout/vList2"/>
    <dgm:cxn modelId="{043872F8-A552-6C4B-905E-04A8885D587E}" srcId="{BFB862BA-0666-D44D-9F0E-08E9FC79A314}" destId="{A8011A50-878B-534A-94A7-ABEA89DE8E4F}" srcOrd="0" destOrd="0" parTransId="{2FF16BE7-535F-AF4B-95D0-C5A09AFBD970}" sibTransId="{11281926-8B31-BD4D-BFD7-6256F5D2F8B2}"/>
    <dgm:cxn modelId="{75B38DC3-8C2C-E040-8EA9-3E3C0F3DFF80}" type="presParOf" srcId="{B0DD57BD-0A4B-524B-BD3F-CF311F8C4E9B}" destId="{C9429B76-9B22-434D-A79A-0BCBE8DED50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706B9C3-EDDD-5544-85B6-A85545F574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7754695-3433-CD4B-B145-5BB0123CF84C}">
      <dgm:prSet custT="1"/>
      <dgm:spPr/>
      <dgm:t>
        <a:bodyPr/>
        <a:lstStyle/>
        <a:p>
          <a:r>
            <a:rPr lang="en-US" sz="2400" dirty="0"/>
            <a:t>Mostly the causative organism is GABS.</a:t>
          </a:r>
          <a:endParaRPr lang="en-GB" sz="2400" dirty="0"/>
        </a:p>
      </dgm:t>
    </dgm:pt>
    <dgm:pt modelId="{8D4FE61B-07A6-5849-80F2-692EAB27B787}" type="parTrans" cxnId="{FCBCDE18-B42C-684F-993C-D73FB1871811}">
      <dgm:prSet/>
      <dgm:spPr/>
      <dgm:t>
        <a:bodyPr/>
        <a:lstStyle/>
        <a:p>
          <a:endParaRPr lang="en-GB"/>
        </a:p>
      </dgm:t>
    </dgm:pt>
    <dgm:pt modelId="{6EFDED39-AEB6-214F-8FBA-14FD60E74E73}" type="sibTrans" cxnId="{FCBCDE18-B42C-684F-993C-D73FB1871811}">
      <dgm:prSet/>
      <dgm:spPr/>
      <dgm:t>
        <a:bodyPr/>
        <a:lstStyle/>
        <a:p>
          <a:endParaRPr lang="en-GB"/>
        </a:p>
      </dgm:t>
    </dgm:pt>
    <dgm:pt modelId="{C5963600-1ED1-2348-98E5-07E3147A409D}">
      <dgm:prSet custT="1"/>
      <dgm:spPr/>
      <dgm:t>
        <a:bodyPr/>
        <a:lstStyle/>
        <a:p>
          <a:r>
            <a:rPr lang="en-US" sz="2400" dirty="0"/>
            <a:t>Different types of tonsillitis are:</a:t>
          </a:r>
          <a:endParaRPr lang="en-GB" sz="2400" dirty="0"/>
        </a:p>
      </dgm:t>
    </dgm:pt>
    <dgm:pt modelId="{8B122D72-AF34-454F-BAE4-F30256F8A12E}" type="parTrans" cxnId="{545D08C7-CB05-9949-AD32-F43481092F0C}">
      <dgm:prSet/>
      <dgm:spPr/>
      <dgm:t>
        <a:bodyPr/>
        <a:lstStyle/>
        <a:p>
          <a:endParaRPr lang="en-GB"/>
        </a:p>
      </dgm:t>
    </dgm:pt>
    <dgm:pt modelId="{6C874CB2-F76B-0B4F-8337-186EDB493974}" type="sibTrans" cxnId="{545D08C7-CB05-9949-AD32-F43481092F0C}">
      <dgm:prSet/>
      <dgm:spPr/>
      <dgm:t>
        <a:bodyPr/>
        <a:lstStyle/>
        <a:p>
          <a:endParaRPr lang="en-GB"/>
        </a:p>
      </dgm:t>
    </dgm:pt>
    <dgm:pt modelId="{AF4E2876-82C6-8846-A0FD-D3D76BB417C2}">
      <dgm:prSet custT="1"/>
      <dgm:spPr/>
      <dgm:t>
        <a:bodyPr/>
        <a:lstStyle/>
        <a:p>
          <a:r>
            <a:rPr lang="en-US" sz="2400" dirty="0"/>
            <a:t>Acute catarrhal or superficial tonsillitis: occurs as a part of generalized pharyngitis and is mostly viral in origin.</a:t>
          </a:r>
          <a:endParaRPr lang="en-GB" sz="2400" dirty="0"/>
        </a:p>
      </dgm:t>
    </dgm:pt>
    <dgm:pt modelId="{621B222E-B22E-1B48-90FA-F0C7EEA1A4D3}" type="parTrans" cxnId="{4E0305B9-19A2-B340-AB24-84D2B3BF5646}">
      <dgm:prSet/>
      <dgm:spPr/>
      <dgm:t>
        <a:bodyPr/>
        <a:lstStyle/>
        <a:p>
          <a:endParaRPr lang="en-GB"/>
        </a:p>
      </dgm:t>
    </dgm:pt>
    <dgm:pt modelId="{FBEA921D-D836-8A40-9B1A-23E0CABACE13}" type="sibTrans" cxnId="{4E0305B9-19A2-B340-AB24-84D2B3BF5646}">
      <dgm:prSet/>
      <dgm:spPr/>
      <dgm:t>
        <a:bodyPr/>
        <a:lstStyle/>
        <a:p>
          <a:endParaRPr lang="en-GB"/>
        </a:p>
      </dgm:t>
    </dgm:pt>
    <dgm:pt modelId="{2ACA3BC6-080B-E541-B452-5AAC10AC6A1D}">
      <dgm:prSet custT="1"/>
      <dgm:spPr/>
      <dgm:t>
        <a:bodyPr/>
        <a:lstStyle/>
        <a:p>
          <a:r>
            <a:rPr lang="en-US" sz="2400" dirty="0"/>
            <a:t>Acute follicular tonsillitis: crypts are filled with purulent material.</a:t>
          </a:r>
          <a:endParaRPr lang="en-GB" sz="2400" dirty="0"/>
        </a:p>
      </dgm:t>
    </dgm:pt>
    <dgm:pt modelId="{6551A00E-F4A1-3248-BD87-31AE6E4235E1}" type="parTrans" cxnId="{36442B36-9B4C-C24D-A92D-9734BA86CD47}">
      <dgm:prSet/>
      <dgm:spPr/>
      <dgm:t>
        <a:bodyPr/>
        <a:lstStyle/>
        <a:p>
          <a:endParaRPr lang="en-GB"/>
        </a:p>
      </dgm:t>
    </dgm:pt>
    <dgm:pt modelId="{2B39A715-552D-D24F-905F-34F82315F837}" type="sibTrans" cxnId="{36442B36-9B4C-C24D-A92D-9734BA86CD47}">
      <dgm:prSet/>
      <dgm:spPr/>
      <dgm:t>
        <a:bodyPr/>
        <a:lstStyle/>
        <a:p>
          <a:endParaRPr lang="en-GB"/>
        </a:p>
      </dgm:t>
    </dgm:pt>
    <dgm:pt modelId="{73BCC1C5-4B65-9A4B-B5BF-829785BB1503}">
      <dgm:prSet custT="1"/>
      <dgm:spPr/>
      <dgm:t>
        <a:bodyPr/>
        <a:lstStyle/>
        <a:p>
          <a:r>
            <a:rPr lang="en-US" sz="2400" dirty="0"/>
            <a:t>Acute parenchymatous tonsillitis: tonsil is uniformly enlarged and red.</a:t>
          </a:r>
          <a:endParaRPr lang="en-GB" sz="2400" dirty="0"/>
        </a:p>
      </dgm:t>
    </dgm:pt>
    <dgm:pt modelId="{72C8BD83-7C24-F446-9561-B59522390464}" type="parTrans" cxnId="{C35DA2F5-DB64-5943-B988-58A7A2EC5A88}">
      <dgm:prSet/>
      <dgm:spPr/>
      <dgm:t>
        <a:bodyPr/>
        <a:lstStyle/>
        <a:p>
          <a:endParaRPr lang="en-GB"/>
        </a:p>
      </dgm:t>
    </dgm:pt>
    <dgm:pt modelId="{EBE9915F-3DFE-3443-A6AC-E14B4D443C85}" type="sibTrans" cxnId="{C35DA2F5-DB64-5943-B988-58A7A2EC5A88}">
      <dgm:prSet/>
      <dgm:spPr/>
      <dgm:t>
        <a:bodyPr/>
        <a:lstStyle/>
        <a:p>
          <a:endParaRPr lang="en-GB"/>
        </a:p>
      </dgm:t>
    </dgm:pt>
    <dgm:pt modelId="{8F55375D-EAA8-5E44-80A0-19C879DFA3B0}">
      <dgm:prSet custT="1"/>
      <dgm:spPr/>
      <dgm:t>
        <a:bodyPr/>
        <a:lstStyle/>
        <a:p>
          <a:r>
            <a:rPr lang="en-US" sz="2400" dirty="0"/>
            <a:t>Acute membranous tonsillitis: membrane on the tonsil surface</a:t>
          </a:r>
          <a:endParaRPr lang="en-GB" sz="2400" dirty="0"/>
        </a:p>
      </dgm:t>
    </dgm:pt>
    <dgm:pt modelId="{AA5C7406-1186-484A-A74E-2AA8B281058C}" type="parTrans" cxnId="{9C940324-3C89-D945-B731-6AB8B2F7C88B}">
      <dgm:prSet/>
      <dgm:spPr/>
      <dgm:t>
        <a:bodyPr/>
        <a:lstStyle/>
        <a:p>
          <a:endParaRPr lang="en-GB"/>
        </a:p>
      </dgm:t>
    </dgm:pt>
    <dgm:pt modelId="{B1A468D7-BF08-F948-8EE1-C7F8FC3BF0FB}" type="sibTrans" cxnId="{9C940324-3C89-D945-B731-6AB8B2F7C88B}">
      <dgm:prSet/>
      <dgm:spPr/>
      <dgm:t>
        <a:bodyPr/>
        <a:lstStyle/>
        <a:p>
          <a:endParaRPr lang="en-GB"/>
        </a:p>
      </dgm:t>
    </dgm:pt>
    <dgm:pt modelId="{F2EC8372-ED0F-194A-B8A7-B255C9E0E294}" type="pres">
      <dgm:prSet presAssocID="{7706B9C3-EDDD-5544-85B6-A85545F57490}" presName="linear" presStyleCnt="0">
        <dgm:presLayoutVars>
          <dgm:animLvl val="lvl"/>
          <dgm:resizeHandles val="exact"/>
        </dgm:presLayoutVars>
      </dgm:prSet>
      <dgm:spPr/>
    </dgm:pt>
    <dgm:pt modelId="{38EC74C4-5DB3-6943-B5E0-E94974391474}" type="pres">
      <dgm:prSet presAssocID="{E7754695-3433-CD4B-B145-5BB0123CF84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782A467-E967-EC4B-8828-BBEA10F869F9}" type="pres">
      <dgm:prSet presAssocID="{6EFDED39-AEB6-214F-8FBA-14FD60E74E73}" presName="spacer" presStyleCnt="0"/>
      <dgm:spPr/>
    </dgm:pt>
    <dgm:pt modelId="{7796A5C0-2D17-6449-A7EB-1C3D97B5A5AD}" type="pres">
      <dgm:prSet presAssocID="{C5963600-1ED1-2348-98E5-07E3147A409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5751FCB-18B8-8A42-9663-C1D38CB8438D}" type="pres">
      <dgm:prSet presAssocID="{C5963600-1ED1-2348-98E5-07E3147A409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7E3D701-3F30-BD4A-8633-C860B1811E3A}" type="presOf" srcId="{E7754695-3433-CD4B-B145-5BB0123CF84C}" destId="{38EC74C4-5DB3-6943-B5E0-E94974391474}" srcOrd="0" destOrd="0" presId="urn:microsoft.com/office/officeart/2005/8/layout/vList2"/>
    <dgm:cxn modelId="{83E9C105-D773-834B-B66A-9B70E990E5A5}" type="presOf" srcId="{7706B9C3-EDDD-5544-85B6-A85545F57490}" destId="{F2EC8372-ED0F-194A-B8A7-B255C9E0E294}" srcOrd="0" destOrd="0" presId="urn:microsoft.com/office/officeart/2005/8/layout/vList2"/>
    <dgm:cxn modelId="{FCBCDE18-B42C-684F-993C-D73FB1871811}" srcId="{7706B9C3-EDDD-5544-85B6-A85545F57490}" destId="{E7754695-3433-CD4B-B145-5BB0123CF84C}" srcOrd="0" destOrd="0" parTransId="{8D4FE61B-07A6-5849-80F2-692EAB27B787}" sibTransId="{6EFDED39-AEB6-214F-8FBA-14FD60E74E73}"/>
    <dgm:cxn modelId="{9C940324-3C89-D945-B731-6AB8B2F7C88B}" srcId="{C5963600-1ED1-2348-98E5-07E3147A409D}" destId="{8F55375D-EAA8-5E44-80A0-19C879DFA3B0}" srcOrd="3" destOrd="0" parTransId="{AA5C7406-1186-484A-A74E-2AA8B281058C}" sibTransId="{B1A468D7-BF08-F948-8EE1-C7F8FC3BF0FB}"/>
    <dgm:cxn modelId="{F7D4E227-4156-B145-B4B6-5E7D96486F52}" type="presOf" srcId="{AF4E2876-82C6-8846-A0FD-D3D76BB417C2}" destId="{65751FCB-18B8-8A42-9663-C1D38CB8438D}" srcOrd="0" destOrd="0" presId="urn:microsoft.com/office/officeart/2005/8/layout/vList2"/>
    <dgm:cxn modelId="{36442B36-9B4C-C24D-A92D-9734BA86CD47}" srcId="{C5963600-1ED1-2348-98E5-07E3147A409D}" destId="{2ACA3BC6-080B-E541-B452-5AAC10AC6A1D}" srcOrd="1" destOrd="0" parTransId="{6551A00E-F4A1-3248-BD87-31AE6E4235E1}" sibTransId="{2B39A715-552D-D24F-905F-34F82315F837}"/>
    <dgm:cxn modelId="{ABEB855B-4217-9940-B25E-BFD439C47C8E}" type="presOf" srcId="{C5963600-1ED1-2348-98E5-07E3147A409D}" destId="{7796A5C0-2D17-6449-A7EB-1C3D97B5A5AD}" srcOrd="0" destOrd="0" presId="urn:microsoft.com/office/officeart/2005/8/layout/vList2"/>
    <dgm:cxn modelId="{A00FB8B8-722B-5749-9631-EAE7518A2077}" type="presOf" srcId="{2ACA3BC6-080B-E541-B452-5AAC10AC6A1D}" destId="{65751FCB-18B8-8A42-9663-C1D38CB8438D}" srcOrd="0" destOrd="1" presId="urn:microsoft.com/office/officeart/2005/8/layout/vList2"/>
    <dgm:cxn modelId="{4E0305B9-19A2-B340-AB24-84D2B3BF5646}" srcId="{C5963600-1ED1-2348-98E5-07E3147A409D}" destId="{AF4E2876-82C6-8846-A0FD-D3D76BB417C2}" srcOrd="0" destOrd="0" parTransId="{621B222E-B22E-1B48-90FA-F0C7EEA1A4D3}" sibTransId="{FBEA921D-D836-8A40-9B1A-23E0CABACE13}"/>
    <dgm:cxn modelId="{545D08C7-CB05-9949-AD32-F43481092F0C}" srcId="{7706B9C3-EDDD-5544-85B6-A85545F57490}" destId="{C5963600-1ED1-2348-98E5-07E3147A409D}" srcOrd="1" destOrd="0" parTransId="{8B122D72-AF34-454F-BAE4-F30256F8A12E}" sibTransId="{6C874CB2-F76B-0B4F-8337-186EDB493974}"/>
    <dgm:cxn modelId="{76C6FFE3-6FB1-4E40-AF3B-1517B905D61A}" type="presOf" srcId="{73BCC1C5-4B65-9A4B-B5BF-829785BB1503}" destId="{65751FCB-18B8-8A42-9663-C1D38CB8438D}" srcOrd="0" destOrd="2" presId="urn:microsoft.com/office/officeart/2005/8/layout/vList2"/>
    <dgm:cxn modelId="{740EE1EB-7D6C-3B44-847A-315D627CA95D}" type="presOf" srcId="{8F55375D-EAA8-5E44-80A0-19C879DFA3B0}" destId="{65751FCB-18B8-8A42-9663-C1D38CB8438D}" srcOrd="0" destOrd="3" presId="urn:microsoft.com/office/officeart/2005/8/layout/vList2"/>
    <dgm:cxn modelId="{C35DA2F5-DB64-5943-B988-58A7A2EC5A88}" srcId="{C5963600-1ED1-2348-98E5-07E3147A409D}" destId="{73BCC1C5-4B65-9A4B-B5BF-829785BB1503}" srcOrd="2" destOrd="0" parTransId="{72C8BD83-7C24-F446-9561-B59522390464}" sibTransId="{EBE9915F-3DFE-3443-A6AC-E14B4D443C85}"/>
    <dgm:cxn modelId="{B1513FEB-4E41-CA42-B494-43A498DCD22F}" type="presParOf" srcId="{F2EC8372-ED0F-194A-B8A7-B255C9E0E294}" destId="{38EC74C4-5DB3-6943-B5E0-E94974391474}" srcOrd="0" destOrd="0" presId="urn:microsoft.com/office/officeart/2005/8/layout/vList2"/>
    <dgm:cxn modelId="{F1BE6D06-E285-2B43-9CA5-65552F71A90A}" type="presParOf" srcId="{F2EC8372-ED0F-194A-B8A7-B255C9E0E294}" destId="{9782A467-E967-EC4B-8828-BBEA10F869F9}" srcOrd="1" destOrd="0" presId="urn:microsoft.com/office/officeart/2005/8/layout/vList2"/>
    <dgm:cxn modelId="{5FAAB1A4-D2A9-B846-AE56-1F27950E94BE}" type="presParOf" srcId="{F2EC8372-ED0F-194A-B8A7-B255C9E0E294}" destId="{7796A5C0-2D17-6449-A7EB-1C3D97B5A5AD}" srcOrd="2" destOrd="0" presId="urn:microsoft.com/office/officeart/2005/8/layout/vList2"/>
    <dgm:cxn modelId="{73704AC6-7D09-4D40-9C73-175D5F4F47A2}" type="presParOf" srcId="{F2EC8372-ED0F-194A-B8A7-B255C9E0E294}" destId="{65751FCB-18B8-8A42-9663-C1D38CB8438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2C25653-DBA1-2743-9717-38D8E3D6D8E3}" type="doc">
      <dgm:prSet loTypeId="urn:microsoft.com/office/officeart/2005/8/layout/vList2" loCatId="list" qsTypeId="urn:microsoft.com/office/officeart/2005/8/quickstyle/simple1" qsCatId="simple" csTypeId="urn:microsoft.com/office/officeart/2005/8/colors/accent3_4" csCatId="accent3"/>
      <dgm:spPr/>
      <dgm:t>
        <a:bodyPr/>
        <a:lstStyle/>
        <a:p>
          <a:endParaRPr lang="en-GB"/>
        </a:p>
      </dgm:t>
    </dgm:pt>
    <dgm:pt modelId="{552C926F-B23A-C74F-8C92-BBC32905A98F}">
      <dgm:prSet/>
      <dgm:spPr/>
      <dgm:t>
        <a:bodyPr/>
        <a:lstStyle/>
        <a:p>
          <a:r>
            <a:rPr lang="en-US"/>
            <a:t>Sore throat with painful swallowing</a:t>
          </a:r>
          <a:endParaRPr lang="en-GB"/>
        </a:p>
      </dgm:t>
    </dgm:pt>
    <dgm:pt modelId="{E2088147-5673-4F41-91B7-9AD9059681FC}" type="parTrans" cxnId="{3231895C-856F-A94D-9164-0E3E5A62C1A5}">
      <dgm:prSet/>
      <dgm:spPr/>
      <dgm:t>
        <a:bodyPr/>
        <a:lstStyle/>
        <a:p>
          <a:endParaRPr lang="en-GB"/>
        </a:p>
      </dgm:t>
    </dgm:pt>
    <dgm:pt modelId="{C8D4C99A-231D-9D4D-8FEC-2240BD13A058}" type="sibTrans" cxnId="{3231895C-856F-A94D-9164-0E3E5A62C1A5}">
      <dgm:prSet/>
      <dgm:spPr/>
      <dgm:t>
        <a:bodyPr/>
        <a:lstStyle/>
        <a:p>
          <a:endParaRPr lang="en-GB"/>
        </a:p>
      </dgm:t>
    </dgm:pt>
    <dgm:pt modelId="{04C0C693-6458-5942-B421-FA7DBE6D4559}">
      <dgm:prSet/>
      <dgm:spPr/>
      <dgm:t>
        <a:bodyPr/>
        <a:lstStyle/>
        <a:p>
          <a:r>
            <a:rPr lang="en-US"/>
            <a:t>Fever</a:t>
          </a:r>
          <a:endParaRPr lang="en-GB"/>
        </a:p>
      </dgm:t>
    </dgm:pt>
    <dgm:pt modelId="{DCC71CAB-3CE8-3145-9D8B-15B452F15BE2}" type="parTrans" cxnId="{B51E0058-3B9A-CB4C-BFEF-C2D317089C83}">
      <dgm:prSet/>
      <dgm:spPr/>
      <dgm:t>
        <a:bodyPr/>
        <a:lstStyle/>
        <a:p>
          <a:endParaRPr lang="en-GB"/>
        </a:p>
      </dgm:t>
    </dgm:pt>
    <dgm:pt modelId="{A6923A27-7BD1-0E4A-AB0A-0D1F3DE6E1B1}" type="sibTrans" cxnId="{B51E0058-3B9A-CB4C-BFEF-C2D317089C83}">
      <dgm:prSet/>
      <dgm:spPr/>
      <dgm:t>
        <a:bodyPr/>
        <a:lstStyle/>
        <a:p>
          <a:endParaRPr lang="en-GB"/>
        </a:p>
      </dgm:t>
    </dgm:pt>
    <dgm:pt modelId="{90ABD9C6-9C3B-9C41-9FB8-ADFC5FD6CBFF}">
      <dgm:prSet/>
      <dgm:spPr/>
      <dgm:t>
        <a:bodyPr/>
        <a:lstStyle/>
        <a:p>
          <a:r>
            <a:rPr lang="en-US"/>
            <a:t>Pharyngeal erythema with or without tonsillar exudates</a:t>
          </a:r>
          <a:endParaRPr lang="en-GB"/>
        </a:p>
      </dgm:t>
    </dgm:pt>
    <dgm:pt modelId="{9F7CA014-039E-CA4E-AB24-5A0282595767}" type="parTrans" cxnId="{CB56E467-1CF8-6D44-8875-218AA13AACA2}">
      <dgm:prSet/>
      <dgm:spPr/>
      <dgm:t>
        <a:bodyPr/>
        <a:lstStyle/>
        <a:p>
          <a:endParaRPr lang="en-GB"/>
        </a:p>
      </dgm:t>
    </dgm:pt>
    <dgm:pt modelId="{86565C7B-2E30-EB4B-A635-CFACA022DB6C}" type="sibTrans" cxnId="{CB56E467-1CF8-6D44-8875-218AA13AACA2}">
      <dgm:prSet/>
      <dgm:spPr/>
      <dgm:t>
        <a:bodyPr/>
        <a:lstStyle/>
        <a:p>
          <a:endParaRPr lang="en-GB"/>
        </a:p>
      </dgm:t>
    </dgm:pt>
    <dgm:pt modelId="{EA9F183B-FC9B-FE45-B4AE-5CFBF76AA83E}">
      <dgm:prSet/>
      <dgm:spPr/>
      <dgm:t>
        <a:bodyPr/>
        <a:lstStyle/>
        <a:p>
          <a:r>
            <a:rPr lang="en-US"/>
            <a:t>Painful cervical lymphadenopathy</a:t>
          </a:r>
          <a:endParaRPr lang="en-GB"/>
        </a:p>
      </dgm:t>
    </dgm:pt>
    <dgm:pt modelId="{D1239C01-BAAC-6C42-BC6A-FB1199F63EC2}" type="parTrans" cxnId="{01DB721D-4502-A54F-8585-1A469F0B7653}">
      <dgm:prSet/>
      <dgm:spPr/>
      <dgm:t>
        <a:bodyPr/>
        <a:lstStyle/>
        <a:p>
          <a:endParaRPr lang="en-GB"/>
        </a:p>
      </dgm:t>
    </dgm:pt>
    <dgm:pt modelId="{F2E773E6-033D-5F48-A8D2-616D4230D1F9}" type="sibTrans" cxnId="{01DB721D-4502-A54F-8585-1A469F0B7653}">
      <dgm:prSet/>
      <dgm:spPr/>
      <dgm:t>
        <a:bodyPr/>
        <a:lstStyle/>
        <a:p>
          <a:endParaRPr lang="en-GB"/>
        </a:p>
      </dgm:t>
    </dgm:pt>
    <dgm:pt modelId="{14EE8DDA-29FF-F045-9DD1-7EB251805F0F}">
      <dgm:prSet/>
      <dgm:spPr/>
      <dgm:t>
        <a:bodyPr/>
        <a:lstStyle/>
        <a:p>
          <a:r>
            <a:rPr lang="en-US"/>
            <a:t>Earache </a:t>
          </a:r>
          <a:endParaRPr lang="en-GB"/>
        </a:p>
      </dgm:t>
    </dgm:pt>
    <dgm:pt modelId="{43E79D31-D719-9B4E-8013-02970D3D6A92}" type="parTrans" cxnId="{1185758F-AF37-1B4A-B116-9A8779BEA6E9}">
      <dgm:prSet/>
      <dgm:spPr/>
      <dgm:t>
        <a:bodyPr/>
        <a:lstStyle/>
        <a:p>
          <a:endParaRPr lang="en-GB"/>
        </a:p>
      </dgm:t>
    </dgm:pt>
    <dgm:pt modelId="{20F27CF4-352D-554E-A778-A3966DF4F71B}" type="sibTrans" cxnId="{1185758F-AF37-1B4A-B116-9A8779BEA6E9}">
      <dgm:prSet/>
      <dgm:spPr/>
      <dgm:t>
        <a:bodyPr/>
        <a:lstStyle/>
        <a:p>
          <a:endParaRPr lang="en-GB"/>
        </a:p>
      </dgm:t>
    </dgm:pt>
    <dgm:pt modelId="{F8681101-CFE8-4F42-BD79-E31C702D5FC6}">
      <dgm:prSet/>
      <dgm:spPr/>
      <dgm:t>
        <a:bodyPr/>
        <a:lstStyle/>
        <a:p>
          <a:r>
            <a:rPr lang="en-US"/>
            <a:t>Foetid breath, coated tongue</a:t>
          </a:r>
          <a:endParaRPr lang="en-GB"/>
        </a:p>
      </dgm:t>
    </dgm:pt>
    <dgm:pt modelId="{BED8FB44-5295-884B-8B15-CCB9BF9A5F5B}" type="parTrans" cxnId="{1997A18B-1AB2-244B-B87B-6EC79082B53A}">
      <dgm:prSet/>
      <dgm:spPr/>
      <dgm:t>
        <a:bodyPr/>
        <a:lstStyle/>
        <a:p>
          <a:endParaRPr lang="en-GB"/>
        </a:p>
      </dgm:t>
    </dgm:pt>
    <dgm:pt modelId="{D6FB624A-ACBF-E346-A883-C85EB28817EF}" type="sibTrans" cxnId="{1997A18B-1AB2-244B-B87B-6EC79082B53A}">
      <dgm:prSet/>
      <dgm:spPr/>
      <dgm:t>
        <a:bodyPr/>
        <a:lstStyle/>
        <a:p>
          <a:endParaRPr lang="en-GB"/>
        </a:p>
      </dgm:t>
    </dgm:pt>
    <dgm:pt modelId="{0E16B3DA-7F30-CA4A-A705-97509D0BCAA0}" type="pres">
      <dgm:prSet presAssocID="{12C25653-DBA1-2743-9717-38D8E3D6D8E3}" presName="linear" presStyleCnt="0">
        <dgm:presLayoutVars>
          <dgm:animLvl val="lvl"/>
          <dgm:resizeHandles val="exact"/>
        </dgm:presLayoutVars>
      </dgm:prSet>
      <dgm:spPr/>
    </dgm:pt>
    <dgm:pt modelId="{E24E4810-B7BF-A940-8886-50B8C7B9BA7E}" type="pres">
      <dgm:prSet presAssocID="{552C926F-B23A-C74F-8C92-BBC32905A98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1BD78B6-2F99-8548-BEB4-08E860CCDE5A}" type="pres">
      <dgm:prSet presAssocID="{C8D4C99A-231D-9D4D-8FEC-2240BD13A058}" presName="spacer" presStyleCnt="0"/>
      <dgm:spPr/>
    </dgm:pt>
    <dgm:pt modelId="{BD273E67-CDA9-8743-B6BE-544B464BD5D3}" type="pres">
      <dgm:prSet presAssocID="{04C0C693-6458-5942-B421-FA7DBE6D4559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EDC89C7-29AD-E946-8153-4DCC103A8004}" type="pres">
      <dgm:prSet presAssocID="{A6923A27-7BD1-0E4A-AB0A-0D1F3DE6E1B1}" presName="spacer" presStyleCnt="0"/>
      <dgm:spPr/>
    </dgm:pt>
    <dgm:pt modelId="{2518DF95-475D-6240-872E-3B1A67163BD8}" type="pres">
      <dgm:prSet presAssocID="{90ABD9C6-9C3B-9C41-9FB8-ADFC5FD6CBF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0AC19CC-5A8E-8246-9365-42D50B568B3A}" type="pres">
      <dgm:prSet presAssocID="{86565C7B-2E30-EB4B-A635-CFACA022DB6C}" presName="spacer" presStyleCnt="0"/>
      <dgm:spPr/>
    </dgm:pt>
    <dgm:pt modelId="{617662A1-8CEA-7542-A5CB-63DC2D2A03DD}" type="pres">
      <dgm:prSet presAssocID="{EA9F183B-FC9B-FE45-B4AE-5CFBF76AA83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EB3FDD0-4A8E-484C-9F14-774D9B5EC4BD}" type="pres">
      <dgm:prSet presAssocID="{F2E773E6-033D-5F48-A8D2-616D4230D1F9}" presName="spacer" presStyleCnt="0"/>
      <dgm:spPr/>
    </dgm:pt>
    <dgm:pt modelId="{2D270182-0A5B-7A4D-8582-AEFC1FFA1761}" type="pres">
      <dgm:prSet presAssocID="{14EE8DDA-29FF-F045-9DD1-7EB251805F0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BD375D6-FBAA-C04D-ABA3-B723761DF3D5}" type="pres">
      <dgm:prSet presAssocID="{20F27CF4-352D-554E-A778-A3966DF4F71B}" presName="spacer" presStyleCnt="0"/>
      <dgm:spPr/>
    </dgm:pt>
    <dgm:pt modelId="{B97672EF-248E-944A-8EF2-9602B3077E9E}" type="pres">
      <dgm:prSet presAssocID="{F8681101-CFE8-4F42-BD79-E31C702D5FC6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235D0C04-02AF-774E-9DBF-0B3276A35FCE}" type="presOf" srcId="{14EE8DDA-29FF-F045-9DD1-7EB251805F0F}" destId="{2D270182-0A5B-7A4D-8582-AEFC1FFA1761}" srcOrd="0" destOrd="0" presId="urn:microsoft.com/office/officeart/2005/8/layout/vList2"/>
    <dgm:cxn modelId="{2B2BD80E-F265-9242-9994-7829B0D84510}" type="presOf" srcId="{12C25653-DBA1-2743-9717-38D8E3D6D8E3}" destId="{0E16B3DA-7F30-CA4A-A705-97509D0BCAA0}" srcOrd="0" destOrd="0" presId="urn:microsoft.com/office/officeart/2005/8/layout/vList2"/>
    <dgm:cxn modelId="{01DB721D-4502-A54F-8585-1A469F0B7653}" srcId="{12C25653-DBA1-2743-9717-38D8E3D6D8E3}" destId="{EA9F183B-FC9B-FE45-B4AE-5CFBF76AA83E}" srcOrd="3" destOrd="0" parTransId="{D1239C01-BAAC-6C42-BC6A-FB1199F63EC2}" sibTransId="{F2E773E6-033D-5F48-A8D2-616D4230D1F9}"/>
    <dgm:cxn modelId="{EE725545-8FE8-E144-8531-43AF6F1F2807}" type="presOf" srcId="{552C926F-B23A-C74F-8C92-BBC32905A98F}" destId="{E24E4810-B7BF-A940-8886-50B8C7B9BA7E}" srcOrd="0" destOrd="0" presId="urn:microsoft.com/office/officeart/2005/8/layout/vList2"/>
    <dgm:cxn modelId="{66B2514B-9730-5B42-B9AF-8B595472663B}" type="presOf" srcId="{04C0C693-6458-5942-B421-FA7DBE6D4559}" destId="{BD273E67-CDA9-8743-B6BE-544B464BD5D3}" srcOrd="0" destOrd="0" presId="urn:microsoft.com/office/officeart/2005/8/layout/vList2"/>
    <dgm:cxn modelId="{B51E0058-3B9A-CB4C-BFEF-C2D317089C83}" srcId="{12C25653-DBA1-2743-9717-38D8E3D6D8E3}" destId="{04C0C693-6458-5942-B421-FA7DBE6D4559}" srcOrd="1" destOrd="0" parTransId="{DCC71CAB-3CE8-3145-9D8B-15B452F15BE2}" sibTransId="{A6923A27-7BD1-0E4A-AB0A-0D1F3DE6E1B1}"/>
    <dgm:cxn modelId="{3231895C-856F-A94D-9164-0E3E5A62C1A5}" srcId="{12C25653-DBA1-2743-9717-38D8E3D6D8E3}" destId="{552C926F-B23A-C74F-8C92-BBC32905A98F}" srcOrd="0" destOrd="0" parTransId="{E2088147-5673-4F41-91B7-9AD9059681FC}" sibTransId="{C8D4C99A-231D-9D4D-8FEC-2240BD13A058}"/>
    <dgm:cxn modelId="{CB56E467-1CF8-6D44-8875-218AA13AACA2}" srcId="{12C25653-DBA1-2743-9717-38D8E3D6D8E3}" destId="{90ABD9C6-9C3B-9C41-9FB8-ADFC5FD6CBFF}" srcOrd="2" destOrd="0" parTransId="{9F7CA014-039E-CA4E-AB24-5A0282595767}" sibTransId="{86565C7B-2E30-EB4B-A635-CFACA022DB6C}"/>
    <dgm:cxn modelId="{FE98CF70-3A4F-F548-B9E8-E85EF3C22823}" type="presOf" srcId="{90ABD9C6-9C3B-9C41-9FB8-ADFC5FD6CBFF}" destId="{2518DF95-475D-6240-872E-3B1A67163BD8}" srcOrd="0" destOrd="0" presId="urn:microsoft.com/office/officeart/2005/8/layout/vList2"/>
    <dgm:cxn modelId="{1997A18B-1AB2-244B-B87B-6EC79082B53A}" srcId="{12C25653-DBA1-2743-9717-38D8E3D6D8E3}" destId="{F8681101-CFE8-4F42-BD79-E31C702D5FC6}" srcOrd="5" destOrd="0" parTransId="{BED8FB44-5295-884B-8B15-CCB9BF9A5F5B}" sibTransId="{D6FB624A-ACBF-E346-A883-C85EB28817EF}"/>
    <dgm:cxn modelId="{1185758F-AF37-1B4A-B116-9A8779BEA6E9}" srcId="{12C25653-DBA1-2743-9717-38D8E3D6D8E3}" destId="{14EE8DDA-29FF-F045-9DD1-7EB251805F0F}" srcOrd="4" destOrd="0" parTransId="{43E79D31-D719-9B4E-8013-02970D3D6A92}" sibTransId="{20F27CF4-352D-554E-A778-A3966DF4F71B}"/>
    <dgm:cxn modelId="{2DFEB8A5-283D-4845-980F-75FB7CEE1627}" type="presOf" srcId="{F8681101-CFE8-4F42-BD79-E31C702D5FC6}" destId="{B97672EF-248E-944A-8EF2-9602B3077E9E}" srcOrd="0" destOrd="0" presId="urn:microsoft.com/office/officeart/2005/8/layout/vList2"/>
    <dgm:cxn modelId="{7CFADBAA-74E6-714B-9A11-402CFCAA5B20}" type="presOf" srcId="{EA9F183B-FC9B-FE45-B4AE-5CFBF76AA83E}" destId="{617662A1-8CEA-7542-A5CB-63DC2D2A03DD}" srcOrd="0" destOrd="0" presId="urn:microsoft.com/office/officeart/2005/8/layout/vList2"/>
    <dgm:cxn modelId="{0E596BCC-1790-B74C-A755-1182CA7C140E}" type="presParOf" srcId="{0E16B3DA-7F30-CA4A-A705-97509D0BCAA0}" destId="{E24E4810-B7BF-A940-8886-50B8C7B9BA7E}" srcOrd="0" destOrd="0" presId="urn:microsoft.com/office/officeart/2005/8/layout/vList2"/>
    <dgm:cxn modelId="{0E810185-1FDB-1F47-ACD4-16E989368EF1}" type="presParOf" srcId="{0E16B3DA-7F30-CA4A-A705-97509D0BCAA0}" destId="{31BD78B6-2F99-8548-BEB4-08E860CCDE5A}" srcOrd="1" destOrd="0" presId="urn:microsoft.com/office/officeart/2005/8/layout/vList2"/>
    <dgm:cxn modelId="{E18930F4-67DF-FC44-855B-EF2CE0EF66AE}" type="presParOf" srcId="{0E16B3DA-7F30-CA4A-A705-97509D0BCAA0}" destId="{BD273E67-CDA9-8743-B6BE-544B464BD5D3}" srcOrd="2" destOrd="0" presId="urn:microsoft.com/office/officeart/2005/8/layout/vList2"/>
    <dgm:cxn modelId="{10C4982C-BBFB-9F43-ACA4-15317795F8D2}" type="presParOf" srcId="{0E16B3DA-7F30-CA4A-A705-97509D0BCAA0}" destId="{1EDC89C7-29AD-E946-8153-4DCC103A8004}" srcOrd="3" destOrd="0" presId="urn:microsoft.com/office/officeart/2005/8/layout/vList2"/>
    <dgm:cxn modelId="{99A1BF65-C567-5748-BD5D-A647077D25A3}" type="presParOf" srcId="{0E16B3DA-7F30-CA4A-A705-97509D0BCAA0}" destId="{2518DF95-475D-6240-872E-3B1A67163BD8}" srcOrd="4" destOrd="0" presId="urn:microsoft.com/office/officeart/2005/8/layout/vList2"/>
    <dgm:cxn modelId="{E76B7A8F-42CA-9B47-8A0D-EC037044C7D7}" type="presParOf" srcId="{0E16B3DA-7F30-CA4A-A705-97509D0BCAA0}" destId="{00AC19CC-5A8E-8246-9365-42D50B568B3A}" srcOrd="5" destOrd="0" presId="urn:microsoft.com/office/officeart/2005/8/layout/vList2"/>
    <dgm:cxn modelId="{B4125D5C-1EFC-544D-BC47-CBA0C51D5A5F}" type="presParOf" srcId="{0E16B3DA-7F30-CA4A-A705-97509D0BCAA0}" destId="{617662A1-8CEA-7542-A5CB-63DC2D2A03DD}" srcOrd="6" destOrd="0" presId="urn:microsoft.com/office/officeart/2005/8/layout/vList2"/>
    <dgm:cxn modelId="{DD422DB9-61E9-A24D-A9C4-7C38706A05FD}" type="presParOf" srcId="{0E16B3DA-7F30-CA4A-A705-97509D0BCAA0}" destId="{5EB3FDD0-4A8E-484C-9F14-774D9B5EC4BD}" srcOrd="7" destOrd="0" presId="urn:microsoft.com/office/officeart/2005/8/layout/vList2"/>
    <dgm:cxn modelId="{A197B51F-3E15-034C-8889-5A7E6C21F8CF}" type="presParOf" srcId="{0E16B3DA-7F30-CA4A-A705-97509D0BCAA0}" destId="{2D270182-0A5B-7A4D-8582-AEFC1FFA1761}" srcOrd="8" destOrd="0" presId="urn:microsoft.com/office/officeart/2005/8/layout/vList2"/>
    <dgm:cxn modelId="{EEE9DF98-842F-4C41-B61C-DD3EA59DBFFC}" type="presParOf" srcId="{0E16B3DA-7F30-CA4A-A705-97509D0BCAA0}" destId="{FBD375D6-FBAA-C04D-ABA3-B723761DF3D5}" srcOrd="9" destOrd="0" presId="urn:microsoft.com/office/officeart/2005/8/layout/vList2"/>
    <dgm:cxn modelId="{947176A5-D891-344A-A4F2-8D6875ED7BBB}" type="presParOf" srcId="{0E16B3DA-7F30-CA4A-A705-97509D0BCAA0}" destId="{B97672EF-248E-944A-8EF2-9602B3077E9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B6F4B8D-8FCE-054D-9920-4C160BF72A3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GB"/>
        </a:p>
      </dgm:t>
    </dgm:pt>
    <dgm:pt modelId="{009183E8-71A0-6243-91A6-26D2843FAC5C}">
      <dgm:prSet/>
      <dgm:spPr/>
      <dgm:t>
        <a:bodyPr/>
        <a:lstStyle/>
        <a:p>
          <a:r>
            <a:rPr lang="en-US" dirty="0"/>
            <a:t>Primary management: principally supportive with the use of analgesics (paracetamol, NSAIDS) and adequate hydration.</a:t>
          </a:r>
          <a:endParaRPr lang="en-GB" dirty="0"/>
        </a:p>
      </dgm:t>
    </dgm:pt>
    <dgm:pt modelId="{A47E433E-4943-3446-804F-9E3161336504}" type="parTrans" cxnId="{14E8B0F7-AF24-A44D-882E-E3FDE247E646}">
      <dgm:prSet/>
      <dgm:spPr/>
      <dgm:t>
        <a:bodyPr/>
        <a:lstStyle/>
        <a:p>
          <a:endParaRPr lang="en-GB"/>
        </a:p>
      </dgm:t>
    </dgm:pt>
    <dgm:pt modelId="{9AD0033E-41EE-734D-AA7A-1A572DA43AC8}" type="sibTrans" cxnId="{14E8B0F7-AF24-A44D-882E-E3FDE247E646}">
      <dgm:prSet/>
      <dgm:spPr/>
      <dgm:t>
        <a:bodyPr/>
        <a:lstStyle/>
        <a:p>
          <a:endParaRPr lang="en-GB"/>
        </a:p>
      </dgm:t>
    </dgm:pt>
    <dgm:pt modelId="{D81AA7D6-A3E9-DD49-A936-02C470FFAB8B}">
      <dgm:prSet/>
      <dgm:spPr/>
      <dgm:t>
        <a:bodyPr/>
        <a:lstStyle/>
        <a:p>
          <a:r>
            <a:rPr lang="en-US" dirty="0"/>
            <a:t>Specific treatment: in patients in whom illness shows no improvement within 48-72hrs or in whom symptoms are very severe, antibiotic therapy is started and drug of choice is Benzylpenicillin.</a:t>
          </a:r>
          <a:endParaRPr lang="en-GB" dirty="0"/>
        </a:p>
      </dgm:t>
    </dgm:pt>
    <dgm:pt modelId="{BF85FCEA-F42C-D741-9BA5-F3DE68547AD0}" type="parTrans" cxnId="{24512D66-6FA4-6C47-A629-782FA975A150}">
      <dgm:prSet/>
      <dgm:spPr/>
      <dgm:t>
        <a:bodyPr/>
        <a:lstStyle/>
        <a:p>
          <a:endParaRPr lang="en-GB"/>
        </a:p>
      </dgm:t>
    </dgm:pt>
    <dgm:pt modelId="{AD5ECFE4-41FE-8E4F-89AD-B525833E4ED3}" type="sibTrans" cxnId="{24512D66-6FA4-6C47-A629-782FA975A150}">
      <dgm:prSet/>
      <dgm:spPr/>
      <dgm:t>
        <a:bodyPr/>
        <a:lstStyle/>
        <a:p>
          <a:endParaRPr lang="en-GB"/>
        </a:p>
      </dgm:t>
    </dgm:pt>
    <dgm:pt modelId="{486ABBF3-561F-884C-8E3E-E772D89B070F}" type="pres">
      <dgm:prSet presAssocID="{5B6F4B8D-8FCE-054D-9920-4C160BF72A3D}" presName="linear" presStyleCnt="0">
        <dgm:presLayoutVars>
          <dgm:animLvl val="lvl"/>
          <dgm:resizeHandles val="exact"/>
        </dgm:presLayoutVars>
      </dgm:prSet>
      <dgm:spPr/>
    </dgm:pt>
    <dgm:pt modelId="{6BEE508C-BF80-BB44-85AB-2CE8C88F7E73}" type="pres">
      <dgm:prSet presAssocID="{009183E8-71A0-6243-91A6-26D2843FAC5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6099C59-179B-0A4D-BB92-BA8D44722E0A}" type="pres">
      <dgm:prSet presAssocID="{9AD0033E-41EE-734D-AA7A-1A572DA43AC8}" presName="spacer" presStyleCnt="0"/>
      <dgm:spPr/>
    </dgm:pt>
    <dgm:pt modelId="{7BB23A3D-74F1-8341-A1BD-82E5286F7C85}" type="pres">
      <dgm:prSet presAssocID="{D81AA7D6-A3E9-DD49-A936-02C470FFAB8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8CA5845-C6B4-B042-BAA2-FAC4B385534C}" type="presOf" srcId="{5B6F4B8D-8FCE-054D-9920-4C160BF72A3D}" destId="{486ABBF3-561F-884C-8E3E-E772D89B070F}" srcOrd="0" destOrd="0" presId="urn:microsoft.com/office/officeart/2005/8/layout/vList2"/>
    <dgm:cxn modelId="{24512D66-6FA4-6C47-A629-782FA975A150}" srcId="{5B6F4B8D-8FCE-054D-9920-4C160BF72A3D}" destId="{D81AA7D6-A3E9-DD49-A936-02C470FFAB8B}" srcOrd="1" destOrd="0" parTransId="{BF85FCEA-F42C-D741-9BA5-F3DE68547AD0}" sibTransId="{AD5ECFE4-41FE-8E4F-89AD-B525833E4ED3}"/>
    <dgm:cxn modelId="{02D43979-42E7-DB48-80D0-4B7317403CB2}" type="presOf" srcId="{009183E8-71A0-6243-91A6-26D2843FAC5C}" destId="{6BEE508C-BF80-BB44-85AB-2CE8C88F7E73}" srcOrd="0" destOrd="0" presId="urn:microsoft.com/office/officeart/2005/8/layout/vList2"/>
    <dgm:cxn modelId="{DBF552D5-4055-E443-AB23-9D4E6E0055BC}" type="presOf" srcId="{D81AA7D6-A3E9-DD49-A936-02C470FFAB8B}" destId="{7BB23A3D-74F1-8341-A1BD-82E5286F7C85}" srcOrd="0" destOrd="0" presId="urn:microsoft.com/office/officeart/2005/8/layout/vList2"/>
    <dgm:cxn modelId="{14E8B0F7-AF24-A44D-882E-E3FDE247E646}" srcId="{5B6F4B8D-8FCE-054D-9920-4C160BF72A3D}" destId="{009183E8-71A0-6243-91A6-26D2843FAC5C}" srcOrd="0" destOrd="0" parTransId="{A47E433E-4943-3446-804F-9E3161336504}" sibTransId="{9AD0033E-41EE-734D-AA7A-1A572DA43AC8}"/>
    <dgm:cxn modelId="{86E4F90F-1F89-884A-A712-E04E71CCF180}" type="presParOf" srcId="{486ABBF3-561F-884C-8E3E-E772D89B070F}" destId="{6BEE508C-BF80-BB44-85AB-2CE8C88F7E73}" srcOrd="0" destOrd="0" presId="urn:microsoft.com/office/officeart/2005/8/layout/vList2"/>
    <dgm:cxn modelId="{37060C36-4421-E34E-ACE8-18891B7CBDEB}" type="presParOf" srcId="{486ABBF3-561F-884C-8E3E-E772D89B070F}" destId="{C6099C59-179B-0A4D-BB92-BA8D44722E0A}" srcOrd="1" destOrd="0" presId="urn:microsoft.com/office/officeart/2005/8/layout/vList2"/>
    <dgm:cxn modelId="{3EBD25AE-4DCE-5F4B-9054-6A5CD884CF95}" type="presParOf" srcId="{486ABBF3-561F-884C-8E3E-E772D89B070F}" destId="{7BB23A3D-74F1-8341-A1BD-82E5286F7C8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489F53D-B9BE-934B-98EA-E58787F90904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GB"/>
        </a:p>
      </dgm:t>
    </dgm:pt>
    <dgm:pt modelId="{1113C94C-2107-2B46-ABB2-A25DE49C6F0D}">
      <dgm:prSet/>
      <dgm:spPr/>
      <dgm:t>
        <a:bodyPr/>
        <a:lstStyle/>
        <a:p>
          <a:r>
            <a:rPr lang="en-US"/>
            <a:t>An infection of the tonsils—the two pieces of tissue at the back of your throat—that lasts longer than two weeks.</a:t>
          </a:r>
          <a:endParaRPr lang="en-GB"/>
        </a:p>
      </dgm:t>
    </dgm:pt>
    <dgm:pt modelId="{3DD6093B-1FCF-B04F-BA6C-24DA26A7AE22}" type="parTrans" cxnId="{0D28224F-3AD0-B64E-92F6-E1D89CBDE7A0}">
      <dgm:prSet/>
      <dgm:spPr/>
      <dgm:t>
        <a:bodyPr/>
        <a:lstStyle/>
        <a:p>
          <a:endParaRPr lang="en-GB"/>
        </a:p>
      </dgm:t>
    </dgm:pt>
    <dgm:pt modelId="{F15CD90D-18DC-C545-AEAE-78DD7FAAA9C1}" type="sibTrans" cxnId="{0D28224F-3AD0-B64E-92F6-E1D89CBDE7A0}">
      <dgm:prSet/>
      <dgm:spPr/>
      <dgm:t>
        <a:bodyPr/>
        <a:lstStyle/>
        <a:p>
          <a:endParaRPr lang="en-GB"/>
        </a:p>
      </dgm:t>
    </dgm:pt>
    <dgm:pt modelId="{EA11F818-7517-074C-8D7A-E3C82547CDF2}" type="pres">
      <dgm:prSet presAssocID="{A489F53D-B9BE-934B-98EA-E58787F90904}" presName="linear" presStyleCnt="0">
        <dgm:presLayoutVars>
          <dgm:animLvl val="lvl"/>
          <dgm:resizeHandles val="exact"/>
        </dgm:presLayoutVars>
      </dgm:prSet>
      <dgm:spPr/>
    </dgm:pt>
    <dgm:pt modelId="{748F8439-A32F-DC43-8DF4-EB14E8A1CD4F}" type="pres">
      <dgm:prSet presAssocID="{1113C94C-2107-2B46-ABB2-A25DE49C6F0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FD1850C-122B-B248-8B41-CDFD4CF6E956}" type="presOf" srcId="{1113C94C-2107-2B46-ABB2-A25DE49C6F0D}" destId="{748F8439-A32F-DC43-8DF4-EB14E8A1CD4F}" srcOrd="0" destOrd="0" presId="urn:microsoft.com/office/officeart/2005/8/layout/vList2"/>
    <dgm:cxn modelId="{0D28224F-3AD0-B64E-92F6-E1D89CBDE7A0}" srcId="{A489F53D-B9BE-934B-98EA-E58787F90904}" destId="{1113C94C-2107-2B46-ABB2-A25DE49C6F0D}" srcOrd="0" destOrd="0" parTransId="{3DD6093B-1FCF-B04F-BA6C-24DA26A7AE22}" sibTransId="{F15CD90D-18DC-C545-AEAE-78DD7FAAA9C1}"/>
    <dgm:cxn modelId="{70F2E4DD-53E9-1E4A-82EF-1B880F1E7C87}" type="presOf" srcId="{A489F53D-B9BE-934B-98EA-E58787F90904}" destId="{EA11F818-7517-074C-8D7A-E3C82547CDF2}" srcOrd="0" destOrd="0" presId="urn:microsoft.com/office/officeart/2005/8/layout/vList2"/>
    <dgm:cxn modelId="{0B7A20B2-CC4C-B845-9152-5BC224E11FE5}" type="presParOf" srcId="{EA11F818-7517-074C-8D7A-E3C82547CDF2}" destId="{748F8439-A32F-DC43-8DF4-EB14E8A1CD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56301C3-9BAE-664E-A62D-619AD950669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0A68589A-1CF0-B741-95AB-01043CBA9008}">
      <dgm:prSet custT="1"/>
      <dgm:spPr/>
      <dgm:t>
        <a:bodyPr/>
        <a:lstStyle/>
        <a:p>
          <a:r>
            <a:rPr lang="en-GB" sz="2400" dirty="0"/>
            <a:t>Chronic follicular tonsillitis:  Tonsillar crypts are full of infected cheesy material which shows on the surface as yellowish spots.</a:t>
          </a:r>
        </a:p>
      </dgm:t>
    </dgm:pt>
    <dgm:pt modelId="{B0856CE9-33E9-604A-BB58-486B1A3528E3}" type="parTrans" cxnId="{145C9122-9B42-CC4A-9A7D-7DB1F194096F}">
      <dgm:prSet/>
      <dgm:spPr/>
      <dgm:t>
        <a:bodyPr/>
        <a:lstStyle/>
        <a:p>
          <a:endParaRPr lang="en-GB"/>
        </a:p>
      </dgm:t>
    </dgm:pt>
    <dgm:pt modelId="{11D913D0-9AB0-E249-900A-A45BCE42B970}" type="sibTrans" cxnId="{145C9122-9B42-CC4A-9A7D-7DB1F194096F}">
      <dgm:prSet/>
      <dgm:spPr/>
      <dgm:t>
        <a:bodyPr/>
        <a:lstStyle/>
        <a:p>
          <a:endParaRPr lang="en-GB"/>
        </a:p>
      </dgm:t>
    </dgm:pt>
    <dgm:pt modelId="{84CD7A0B-169B-8747-911F-64872B12A66A}">
      <dgm:prSet custT="1"/>
      <dgm:spPr/>
      <dgm:t>
        <a:bodyPr/>
        <a:lstStyle/>
        <a:p>
          <a:r>
            <a:rPr lang="en-GB" sz="2400" dirty="0"/>
            <a:t>Chronic parenchymatous tonsillitis: Hyperplasia of lymphoid tissue. Tonsils are very much enlarged and may interfere with speech, deglutition and respiration. Attacks of sleep apnoea may occur. Long-standing cases develop features of </a:t>
          </a:r>
          <a:r>
            <a:rPr lang="en-GB" sz="2400" dirty="0" err="1"/>
            <a:t>cor</a:t>
          </a:r>
          <a:r>
            <a:rPr lang="en-GB" sz="2400" dirty="0"/>
            <a:t> pulmonale.</a:t>
          </a:r>
        </a:p>
      </dgm:t>
    </dgm:pt>
    <dgm:pt modelId="{3FAF0EF6-3E62-BB4D-B28E-F6926A14FFAE}" type="parTrans" cxnId="{682D2C41-0F21-1B46-8DB7-B1AA0B39784A}">
      <dgm:prSet/>
      <dgm:spPr/>
      <dgm:t>
        <a:bodyPr/>
        <a:lstStyle/>
        <a:p>
          <a:endParaRPr lang="en-GB"/>
        </a:p>
      </dgm:t>
    </dgm:pt>
    <dgm:pt modelId="{E1376CA6-AF65-4A40-843E-B7E891223B20}" type="sibTrans" cxnId="{682D2C41-0F21-1B46-8DB7-B1AA0B39784A}">
      <dgm:prSet/>
      <dgm:spPr/>
      <dgm:t>
        <a:bodyPr/>
        <a:lstStyle/>
        <a:p>
          <a:endParaRPr lang="en-GB"/>
        </a:p>
      </dgm:t>
    </dgm:pt>
    <dgm:pt modelId="{DA358243-F47A-CF4D-8AD4-4C13CD8B71A8}">
      <dgm:prSet custT="1"/>
      <dgm:spPr/>
      <dgm:t>
        <a:bodyPr/>
        <a:lstStyle/>
        <a:p>
          <a:r>
            <a:rPr lang="en-GB" sz="2400" dirty="0"/>
            <a:t>Chronic fibroid tonsillitis. Tonsils are small but infected, with history of repeated sore throats.</a:t>
          </a:r>
        </a:p>
      </dgm:t>
    </dgm:pt>
    <dgm:pt modelId="{2A7EF91B-8CC6-514E-BC74-9EF752FE7999}" type="parTrans" cxnId="{33059C56-33DD-C84F-8E0B-458FBFFA9407}">
      <dgm:prSet/>
      <dgm:spPr/>
      <dgm:t>
        <a:bodyPr/>
        <a:lstStyle/>
        <a:p>
          <a:endParaRPr lang="en-GB"/>
        </a:p>
      </dgm:t>
    </dgm:pt>
    <dgm:pt modelId="{300BD187-E03E-294D-A34D-A85AE68709A6}" type="sibTrans" cxnId="{33059C56-33DD-C84F-8E0B-458FBFFA9407}">
      <dgm:prSet/>
      <dgm:spPr/>
      <dgm:t>
        <a:bodyPr/>
        <a:lstStyle/>
        <a:p>
          <a:endParaRPr lang="en-GB"/>
        </a:p>
      </dgm:t>
    </dgm:pt>
    <dgm:pt modelId="{D4CF3407-6254-9443-A8D4-2D4759A34180}" type="pres">
      <dgm:prSet presAssocID="{856301C3-9BAE-664E-A62D-619AD950669B}" presName="linear" presStyleCnt="0">
        <dgm:presLayoutVars>
          <dgm:animLvl val="lvl"/>
          <dgm:resizeHandles val="exact"/>
        </dgm:presLayoutVars>
      </dgm:prSet>
      <dgm:spPr/>
    </dgm:pt>
    <dgm:pt modelId="{34348553-FFAD-1B4D-AE70-F0D13FF6C5FF}" type="pres">
      <dgm:prSet presAssocID="{0A68589A-1CF0-B741-95AB-01043CBA900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35A6B09-4851-1B4E-8A63-BB078AC0A7FA}" type="pres">
      <dgm:prSet presAssocID="{11D913D0-9AB0-E249-900A-A45BCE42B970}" presName="spacer" presStyleCnt="0"/>
      <dgm:spPr/>
    </dgm:pt>
    <dgm:pt modelId="{37419106-6CBD-B044-8AF8-2DA278D044BE}" type="pres">
      <dgm:prSet presAssocID="{84CD7A0B-169B-8747-911F-64872B12A66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EDA2DCC-AF4B-7446-A8BE-675413F8BD8A}" type="pres">
      <dgm:prSet presAssocID="{E1376CA6-AF65-4A40-843E-B7E891223B20}" presName="spacer" presStyleCnt="0"/>
      <dgm:spPr/>
    </dgm:pt>
    <dgm:pt modelId="{BA50FC84-4336-B041-B401-2D26C39429E2}" type="pres">
      <dgm:prSet presAssocID="{DA358243-F47A-CF4D-8AD4-4C13CD8B71A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45C9122-9B42-CC4A-9A7D-7DB1F194096F}" srcId="{856301C3-9BAE-664E-A62D-619AD950669B}" destId="{0A68589A-1CF0-B741-95AB-01043CBA9008}" srcOrd="0" destOrd="0" parTransId="{B0856CE9-33E9-604A-BB58-486B1A3528E3}" sibTransId="{11D913D0-9AB0-E249-900A-A45BCE42B970}"/>
    <dgm:cxn modelId="{682D2C41-0F21-1B46-8DB7-B1AA0B39784A}" srcId="{856301C3-9BAE-664E-A62D-619AD950669B}" destId="{84CD7A0B-169B-8747-911F-64872B12A66A}" srcOrd="1" destOrd="0" parTransId="{3FAF0EF6-3E62-BB4D-B28E-F6926A14FFAE}" sibTransId="{E1376CA6-AF65-4A40-843E-B7E891223B20}"/>
    <dgm:cxn modelId="{33059C56-33DD-C84F-8E0B-458FBFFA9407}" srcId="{856301C3-9BAE-664E-A62D-619AD950669B}" destId="{DA358243-F47A-CF4D-8AD4-4C13CD8B71A8}" srcOrd="2" destOrd="0" parTransId="{2A7EF91B-8CC6-514E-BC74-9EF752FE7999}" sibTransId="{300BD187-E03E-294D-A34D-A85AE68709A6}"/>
    <dgm:cxn modelId="{88B8CB61-14ED-074C-864B-4D191ECE334E}" type="presOf" srcId="{DA358243-F47A-CF4D-8AD4-4C13CD8B71A8}" destId="{BA50FC84-4336-B041-B401-2D26C39429E2}" srcOrd="0" destOrd="0" presId="urn:microsoft.com/office/officeart/2005/8/layout/vList2"/>
    <dgm:cxn modelId="{773F396B-359A-2C49-B471-A7CA24F206C3}" type="presOf" srcId="{0A68589A-1CF0-B741-95AB-01043CBA9008}" destId="{34348553-FFAD-1B4D-AE70-F0D13FF6C5FF}" srcOrd="0" destOrd="0" presId="urn:microsoft.com/office/officeart/2005/8/layout/vList2"/>
    <dgm:cxn modelId="{79FD0681-FB21-154C-BD20-75E450BFE54A}" type="presOf" srcId="{84CD7A0B-169B-8747-911F-64872B12A66A}" destId="{37419106-6CBD-B044-8AF8-2DA278D044BE}" srcOrd="0" destOrd="0" presId="urn:microsoft.com/office/officeart/2005/8/layout/vList2"/>
    <dgm:cxn modelId="{9AC5A3ED-3AF2-7A46-9A7F-F75415DE4097}" type="presOf" srcId="{856301C3-9BAE-664E-A62D-619AD950669B}" destId="{D4CF3407-6254-9443-A8D4-2D4759A34180}" srcOrd="0" destOrd="0" presId="urn:microsoft.com/office/officeart/2005/8/layout/vList2"/>
    <dgm:cxn modelId="{518C4BFC-0324-E94F-9F32-4C34DC0910A4}" type="presParOf" srcId="{D4CF3407-6254-9443-A8D4-2D4759A34180}" destId="{34348553-FFAD-1B4D-AE70-F0D13FF6C5FF}" srcOrd="0" destOrd="0" presId="urn:microsoft.com/office/officeart/2005/8/layout/vList2"/>
    <dgm:cxn modelId="{FE9ED4C3-7E90-B847-9E1E-3329264C5DD6}" type="presParOf" srcId="{D4CF3407-6254-9443-A8D4-2D4759A34180}" destId="{B35A6B09-4851-1B4E-8A63-BB078AC0A7FA}" srcOrd="1" destOrd="0" presId="urn:microsoft.com/office/officeart/2005/8/layout/vList2"/>
    <dgm:cxn modelId="{01FB295A-ED22-2B43-8420-3D2B96D60182}" type="presParOf" srcId="{D4CF3407-6254-9443-A8D4-2D4759A34180}" destId="{37419106-6CBD-B044-8AF8-2DA278D044BE}" srcOrd="2" destOrd="0" presId="urn:microsoft.com/office/officeart/2005/8/layout/vList2"/>
    <dgm:cxn modelId="{04E78A58-8723-8B45-8714-7C428E00B399}" type="presParOf" srcId="{D4CF3407-6254-9443-A8D4-2D4759A34180}" destId="{1EDA2DCC-AF4B-7446-A8BE-675413F8BD8A}" srcOrd="3" destOrd="0" presId="urn:microsoft.com/office/officeart/2005/8/layout/vList2"/>
    <dgm:cxn modelId="{B200A04B-CB23-E540-9D03-D3E08CF6B7D2}" type="presParOf" srcId="{D4CF3407-6254-9443-A8D4-2D4759A34180}" destId="{BA50FC84-4336-B041-B401-2D26C39429E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74F8630-AF1F-1442-ABAA-EE4EEEE9033A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GB"/>
        </a:p>
      </dgm:t>
    </dgm:pt>
    <dgm:pt modelId="{BD168942-512A-0048-8CC6-81F073F3F921}">
      <dgm:prSet/>
      <dgm:spPr/>
      <dgm:t>
        <a:bodyPr/>
        <a:lstStyle/>
        <a:p>
          <a:r>
            <a:rPr lang="en-US"/>
            <a:t>Chronic tonsillitis: chronic low grade symptoms affecting quality of life, throat discomfort and ill-health.</a:t>
          </a:r>
          <a:endParaRPr lang="en-GB"/>
        </a:p>
      </dgm:t>
    </dgm:pt>
    <dgm:pt modelId="{70203D40-7643-4F41-8980-BC69A1A97FA6}" type="parTrans" cxnId="{2FC2B792-E1AB-DC46-896F-F61F7BB64102}">
      <dgm:prSet/>
      <dgm:spPr/>
      <dgm:t>
        <a:bodyPr/>
        <a:lstStyle/>
        <a:p>
          <a:endParaRPr lang="en-GB"/>
        </a:p>
      </dgm:t>
    </dgm:pt>
    <dgm:pt modelId="{C74246EA-9459-6941-96BA-31AE603D7E38}" type="sibTrans" cxnId="{2FC2B792-E1AB-DC46-896F-F61F7BB64102}">
      <dgm:prSet/>
      <dgm:spPr/>
      <dgm:t>
        <a:bodyPr/>
        <a:lstStyle/>
        <a:p>
          <a:endParaRPr lang="en-GB"/>
        </a:p>
      </dgm:t>
    </dgm:pt>
    <dgm:pt modelId="{862EE902-E528-4A4D-94CB-26C87C1E1DE9}">
      <dgm:prSet/>
      <dgm:spPr/>
      <dgm:t>
        <a:bodyPr/>
        <a:lstStyle/>
        <a:p>
          <a:r>
            <a:rPr lang="en-US"/>
            <a:t>Peritonsillar abscess: collection of pus in potential space between the tonsil and its bed. Characterized by severe pharyngitis, marked lymphadenopathy and severe trismus. Treated by I &amp; D and antibiotic therapy (high dose penicillin or cephalosporin). </a:t>
          </a:r>
          <a:endParaRPr lang="en-GB"/>
        </a:p>
      </dgm:t>
    </dgm:pt>
    <dgm:pt modelId="{B939E70F-51A7-0D4C-ACB4-50725267CAF4}" type="parTrans" cxnId="{F16E4750-2436-6B44-816E-708B8B7B4F1C}">
      <dgm:prSet/>
      <dgm:spPr/>
      <dgm:t>
        <a:bodyPr/>
        <a:lstStyle/>
        <a:p>
          <a:endParaRPr lang="en-GB"/>
        </a:p>
      </dgm:t>
    </dgm:pt>
    <dgm:pt modelId="{32F62BF1-3177-B94B-BE0A-AF02F99BCB0B}" type="sibTrans" cxnId="{F16E4750-2436-6B44-816E-708B8B7B4F1C}">
      <dgm:prSet/>
      <dgm:spPr/>
      <dgm:t>
        <a:bodyPr/>
        <a:lstStyle/>
        <a:p>
          <a:endParaRPr lang="en-GB"/>
        </a:p>
      </dgm:t>
    </dgm:pt>
    <dgm:pt modelId="{93FAA696-4730-1A4E-A5D2-AE3BBE48C21A}">
      <dgm:prSet/>
      <dgm:spPr/>
      <dgm:t>
        <a:bodyPr/>
        <a:lstStyle/>
        <a:p>
          <a:r>
            <a:rPr lang="en-US"/>
            <a:t>Retropharyngeal abscess: rare but serious complication. Occurs in infants and children less than 5yrs. Plain x-ray of the neck, USG, CT scan are the investigations</a:t>
          </a:r>
          <a:endParaRPr lang="en-GB"/>
        </a:p>
      </dgm:t>
    </dgm:pt>
    <dgm:pt modelId="{9C7E9721-FFF3-2540-A2B6-C9AEBAE37B59}" type="parTrans" cxnId="{5737CAF5-EAAA-A142-9D2F-8F161EA83D75}">
      <dgm:prSet/>
      <dgm:spPr/>
      <dgm:t>
        <a:bodyPr/>
        <a:lstStyle/>
        <a:p>
          <a:endParaRPr lang="en-GB"/>
        </a:p>
      </dgm:t>
    </dgm:pt>
    <dgm:pt modelId="{0A5FFF5D-8744-C74F-9CAC-0720B6DAB5F2}" type="sibTrans" cxnId="{5737CAF5-EAAA-A142-9D2F-8F161EA83D75}">
      <dgm:prSet/>
      <dgm:spPr/>
      <dgm:t>
        <a:bodyPr/>
        <a:lstStyle/>
        <a:p>
          <a:endParaRPr lang="en-GB"/>
        </a:p>
      </dgm:t>
    </dgm:pt>
    <dgm:pt modelId="{D0A41892-77FE-E64C-9A3B-2716EFF65846}" type="pres">
      <dgm:prSet presAssocID="{A74F8630-AF1F-1442-ABAA-EE4EEEE9033A}" presName="linear" presStyleCnt="0">
        <dgm:presLayoutVars>
          <dgm:animLvl val="lvl"/>
          <dgm:resizeHandles val="exact"/>
        </dgm:presLayoutVars>
      </dgm:prSet>
      <dgm:spPr/>
    </dgm:pt>
    <dgm:pt modelId="{0E395078-D7E5-834B-BBC0-23DB89486FD0}" type="pres">
      <dgm:prSet presAssocID="{BD168942-512A-0048-8CC6-81F073F3F92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C4138E5-EB31-5245-9A43-143ECE3D3A64}" type="pres">
      <dgm:prSet presAssocID="{C74246EA-9459-6941-96BA-31AE603D7E38}" presName="spacer" presStyleCnt="0"/>
      <dgm:spPr/>
    </dgm:pt>
    <dgm:pt modelId="{1AC03D8C-F928-5B4E-8A36-E001E1522F38}" type="pres">
      <dgm:prSet presAssocID="{862EE902-E528-4A4D-94CB-26C87C1E1DE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C898D93-4134-7941-82C6-667368EE75F4}" type="pres">
      <dgm:prSet presAssocID="{32F62BF1-3177-B94B-BE0A-AF02F99BCB0B}" presName="spacer" presStyleCnt="0"/>
      <dgm:spPr/>
    </dgm:pt>
    <dgm:pt modelId="{6BEC358D-A35D-8E40-8D40-9537A34F0889}" type="pres">
      <dgm:prSet presAssocID="{93FAA696-4730-1A4E-A5D2-AE3BBE48C21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16E4750-2436-6B44-816E-708B8B7B4F1C}" srcId="{A74F8630-AF1F-1442-ABAA-EE4EEEE9033A}" destId="{862EE902-E528-4A4D-94CB-26C87C1E1DE9}" srcOrd="1" destOrd="0" parTransId="{B939E70F-51A7-0D4C-ACB4-50725267CAF4}" sibTransId="{32F62BF1-3177-B94B-BE0A-AF02F99BCB0B}"/>
    <dgm:cxn modelId="{EA2B1663-2504-5B4A-AEE9-03F714F48DCB}" type="presOf" srcId="{BD168942-512A-0048-8CC6-81F073F3F921}" destId="{0E395078-D7E5-834B-BBC0-23DB89486FD0}" srcOrd="0" destOrd="0" presId="urn:microsoft.com/office/officeart/2005/8/layout/vList2"/>
    <dgm:cxn modelId="{2FC2B792-E1AB-DC46-896F-F61F7BB64102}" srcId="{A74F8630-AF1F-1442-ABAA-EE4EEEE9033A}" destId="{BD168942-512A-0048-8CC6-81F073F3F921}" srcOrd="0" destOrd="0" parTransId="{70203D40-7643-4F41-8980-BC69A1A97FA6}" sibTransId="{C74246EA-9459-6941-96BA-31AE603D7E38}"/>
    <dgm:cxn modelId="{26BCC4A8-F42E-4E4E-98A8-936D2E8B7DF8}" type="presOf" srcId="{A74F8630-AF1F-1442-ABAA-EE4EEEE9033A}" destId="{D0A41892-77FE-E64C-9A3B-2716EFF65846}" srcOrd="0" destOrd="0" presId="urn:microsoft.com/office/officeart/2005/8/layout/vList2"/>
    <dgm:cxn modelId="{4D2E85D2-7E89-234D-9AE6-2FCE65FB7CB8}" type="presOf" srcId="{862EE902-E528-4A4D-94CB-26C87C1E1DE9}" destId="{1AC03D8C-F928-5B4E-8A36-E001E1522F38}" srcOrd="0" destOrd="0" presId="urn:microsoft.com/office/officeart/2005/8/layout/vList2"/>
    <dgm:cxn modelId="{F1C1E9EE-57B7-A046-ADE0-A0B559ACA1EF}" type="presOf" srcId="{93FAA696-4730-1A4E-A5D2-AE3BBE48C21A}" destId="{6BEC358D-A35D-8E40-8D40-9537A34F0889}" srcOrd="0" destOrd="0" presId="urn:microsoft.com/office/officeart/2005/8/layout/vList2"/>
    <dgm:cxn modelId="{5737CAF5-EAAA-A142-9D2F-8F161EA83D75}" srcId="{A74F8630-AF1F-1442-ABAA-EE4EEEE9033A}" destId="{93FAA696-4730-1A4E-A5D2-AE3BBE48C21A}" srcOrd="2" destOrd="0" parTransId="{9C7E9721-FFF3-2540-A2B6-C9AEBAE37B59}" sibTransId="{0A5FFF5D-8744-C74F-9CAC-0720B6DAB5F2}"/>
    <dgm:cxn modelId="{70197E3C-4A73-DD44-97DD-BF56BCFB5B64}" type="presParOf" srcId="{D0A41892-77FE-E64C-9A3B-2716EFF65846}" destId="{0E395078-D7E5-834B-BBC0-23DB89486FD0}" srcOrd="0" destOrd="0" presId="urn:microsoft.com/office/officeart/2005/8/layout/vList2"/>
    <dgm:cxn modelId="{6CF45A09-D307-9D49-8A7A-DD3C6026F5FC}" type="presParOf" srcId="{D0A41892-77FE-E64C-9A3B-2716EFF65846}" destId="{4C4138E5-EB31-5245-9A43-143ECE3D3A64}" srcOrd="1" destOrd="0" presId="urn:microsoft.com/office/officeart/2005/8/layout/vList2"/>
    <dgm:cxn modelId="{E0898E6A-0D0E-2E42-8398-D253ECF56175}" type="presParOf" srcId="{D0A41892-77FE-E64C-9A3B-2716EFF65846}" destId="{1AC03D8C-F928-5B4E-8A36-E001E1522F38}" srcOrd="2" destOrd="0" presId="urn:microsoft.com/office/officeart/2005/8/layout/vList2"/>
    <dgm:cxn modelId="{87D597CB-DE53-2347-BCD3-EBBDC86CAE2A}" type="presParOf" srcId="{D0A41892-77FE-E64C-9A3B-2716EFF65846}" destId="{3C898D93-4134-7941-82C6-667368EE75F4}" srcOrd="3" destOrd="0" presId="urn:microsoft.com/office/officeart/2005/8/layout/vList2"/>
    <dgm:cxn modelId="{EB6DA327-902F-B24D-8751-55F5E11889BD}" type="presParOf" srcId="{D0A41892-77FE-E64C-9A3B-2716EFF65846}" destId="{6BEC358D-A35D-8E40-8D40-9537A34F088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F9E8595-D0B2-E049-90C2-2D6557ECA84B}" type="doc">
      <dgm:prSet loTypeId="urn:microsoft.com/office/officeart/2005/8/layout/vList2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GB"/>
        </a:p>
      </dgm:t>
    </dgm:pt>
    <dgm:pt modelId="{3D553A03-2C81-4945-9406-5D43E4A39BFC}">
      <dgm:prSet/>
      <dgm:spPr/>
      <dgm:t>
        <a:bodyPr/>
        <a:lstStyle/>
        <a:p>
          <a:r>
            <a:rPr lang="en-US"/>
            <a:t>It is a collection of pus in the peritonsillar space between the capsule of the tonsil &amp; the superior constrictor muscle.</a:t>
          </a:r>
          <a:endParaRPr lang="en-GB"/>
        </a:p>
      </dgm:t>
    </dgm:pt>
    <dgm:pt modelId="{45CFB755-F015-B64C-8A64-6701D9EF9A9E}" type="parTrans" cxnId="{376E9A3C-AD18-CE4A-87CB-DED874DAE839}">
      <dgm:prSet/>
      <dgm:spPr/>
      <dgm:t>
        <a:bodyPr/>
        <a:lstStyle/>
        <a:p>
          <a:endParaRPr lang="en-GB"/>
        </a:p>
      </dgm:t>
    </dgm:pt>
    <dgm:pt modelId="{A0AA9013-BD26-864C-8CDD-D12D9A8963DD}" type="sibTrans" cxnId="{376E9A3C-AD18-CE4A-87CB-DED874DAE839}">
      <dgm:prSet/>
      <dgm:spPr/>
      <dgm:t>
        <a:bodyPr/>
        <a:lstStyle/>
        <a:p>
          <a:endParaRPr lang="en-GB"/>
        </a:p>
      </dgm:t>
    </dgm:pt>
    <dgm:pt modelId="{41C093D6-A29C-D840-9126-7B1E93149812}">
      <dgm:prSet/>
      <dgm:spPr/>
      <dgm:t>
        <a:bodyPr/>
        <a:lstStyle/>
        <a:p>
          <a:r>
            <a:rPr lang="en-US" b="1"/>
            <a:t>Etiology:</a:t>
          </a:r>
          <a:endParaRPr lang="en-GB"/>
        </a:p>
      </dgm:t>
    </dgm:pt>
    <dgm:pt modelId="{AEE69671-6E3C-E245-9B2A-B8D8D72FAD50}" type="parTrans" cxnId="{562A2125-54B7-9B44-B920-A00D17BFDB6D}">
      <dgm:prSet/>
      <dgm:spPr/>
      <dgm:t>
        <a:bodyPr/>
        <a:lstStyle/>
        <a:p>
          <a:endParaRPr lang="en-GB"/>
        </a:p>
      </dgm:t>
    </dgm:pt>
    <dgm:pt modelId="{60270DF0-1C3B-B14A-A19C-181E7214CC20}" type="sibTrans" cxnId="{562A2125-54B7-9B44-B920-A00D17BFDB6D}">
      <dgm:prSet/>
      <dgm:spPr/>
      <dgm:t>
        <a:bodyPr/>
        <a:lstStyle/>
        <a:p>
          <a:endParaRPr lang="en-GB"/>
        </a:p>
      </dgm:t>
    </dgm:pt>
    <dgm:pt modelId="{4F8B6AE9-12E8-6C4F-A3B7-3CDBF1F9D17D}">
      <dgm:prSet/>
      <dgm:spPr/>
      <dgm:t>
        <a:bodyPr/>
        <a:lstStyle/>
        <a:p>
          <a:r>
            <a:rPr lang="en-US" dirty="0"/>
            <a:t>It usually follows acute tonsillitis.</a:t>
          </a:r>
          <a:endParaRPr lang="en-GB" dirty="0"/>
        </a:p>
      </dgm:t>
    </dgm:pt>
    <dgm:pt modelId="{3069D7C3-7131-AC45-A81B-B755D6A4DFC4}" type="parTrans" cxnId="{3BA727BC-9AFD-4E46-B3C6-044DFB2D76DC}">
      <dgm:prSet/>
      <dgm:spPr/>
      <dgm:t>
        <a:bodyPr/>
        <a:lstStyle/>
        <a:p>
          <a:endParaRPr lang="en-GB"/>
        </a:p>
      </dgm:t>
    </dgm:pt>
    <dgm:pt modelId="{2F8956BC-E7F4-0A48-997D-BAA59BB7CA89}" type="sibTrans" cxnId="{3BA727BC-9AFD-4E46-B3C6-044DFB2D76DC}">
      <dgm:prSet/>
      <dgm:spPr/>
      <dgm:t>
        <a:bodyPr/>
        <a:lstStyle/>
        <a:p>
          <a:endParaRPr lang="en-GB"/>
        </a:p>
      </dgm:t>
    </dgm:pt>
    <dgm:pt modelId="{E2CCE7BC-9ABB-9647-84C7-2168DFE3E517}">
      <dgm:prSet/>
      <dgm:spPr/>
      <dgm:t>
        <a:bodyPr/>
        <a:lstStyle/>
        <a:p>
          <a:r>
            <a:rPr lang="en-US" dirty="0"/>
            <a:t>Abscess formation begins 2 to 8 days after onset of symptoms, following an episode of acute tonsillitis.</a:t>
          </a:r>
          <a:endParaRPr lang="en-GB" dirty="0"/>
        </a:p>
      </dgm:t>
    </dgm:pt>
    <dgm:pt modelId="{EB4E8B82-F56C-754A-9BEC-AAA1D6784AF6}" type="parTrans" cxnId="{D4766E00-DF85-FB4F-8CEC-1C23A09DD8B7}">
      <dgm:prSet/>
      <dgm:spPr/>
      <dgm:t>
        <a:bodyPr/>
        <a:lstStyle/>
        <a:p>
          <a:endParaRPr lang="en-GB"/>
        </a:p>
      </dgm:t>
    </dgm:pt>
    <dgm:pt modelId="{C6996D92-BEB4-8242-A11D-BEE2AB1AE7CD}" type="sibTrans" cxnId="{D4766E00-DF85-FB4F-8CEC-1C23A09DD8B7}">
      <dgm:prSet/>
      <dgm:spPr/>
      <dgm:t>
        <a:bodyPr/>
        <a:lstStyle/>
        <a:p>
          <a:endParaRPr lang="en-GB"/>
        </a:p>
      </dgm:t>
    </dgm:pt>
    <dgm:pt modelId="{6B12F52C-6ED1-A84D-9BD1-5D0223D13680}">
      <dgm:prSet/>
      <dgm:spPr/>
      <dgm:t>
        <a:bodyPr/>
        <a:lstStyle/>
        <a:p>
          <a:r>
            <a:rPr lang="en-US" dirty="0"/>
            <a:t>Most common organisms are group A hemolytic streptococci, </a:t>
          </a:r>
          <a:r>
            <a:rPr lang="en-US" i="1" dirty="0"/>
            <a:t>Staphylococcus aureus</a:t>
          </a:r>
          <a:r>
            <a:rPr lang="en-US" dirty="0"/>
            <a:t>, </a:t>
          </a:r>
          <a:r>
            <a:rPr lang="en-US" i="1" dirty="0" err="1"/>
            <a:t>Haemophilus</a:t>
          </a:r>
          <a:r>
            <a:rPr lang="en-US" i="1" dirty="0"/>
            <a:t> influenzae</a:t>
          </a:r>
          <a:r>
            <a:rPr lang="en-US" dirty="0"/>
            <a:t>, and various anaerobes including </a:t>
          </a:r>
          <a:r>
            <a:rPr lang="en-US" i="1" dirty="0" err="1"/>
            <a:t>Peptostreptococcus</a:t>
          </a:r>
          <a:r>
            <a:rPr lang="en-US" dirty="0"/>
            <a:t> and </a:t>
          </a:r>
          <a:r>
            <a:rPr lang="en-US" i="1" dirty="0"/>
            <a:t>Fusobacterium</a:t>
          </a:r>
          <a:r>
            <a:rPr lang="en-US" dirty="0"/>
            <a:t>. Polymicrobial infections are also common.</a:t>
          </a:r>
          <a:endParaRPr lang="en-GB" dirty="0"/>
        </a:p>
      </dgm:t>
    </dgm:pt>
    <dgm:pt modelId="{33EACF88-48C9-854E-989F-50C51FD083B9}" type="parTrans" cxnId="{332A2E99-D48C-9746-AFC4-8FCBDB381F26}">
      <dgm:prSet/>
      <dgm:spPr/>
      <dgm:t>
        <a:bodyPr/>
        <a:lstStyle/>
        <a:p>
          <a:endParaRPr lang="en-GB"/>
        </a:p>
      </dgm:t>
    </dgm:pt>
    <dgm:pt modelId="{EA50D9EA-EC67-1A4E-8A1F-718583A12742}" type="sibTrans" cxnId="{332A2E99-D48C-9746-AFC4-8FCBDB381F26}">
      <dgm:prSet/>
      <dgm:spPr/>
      <dgm:t>
        <a:bodyPr/>
        <a:lstStyle/>
        <a:p>
          <a:endParaRPr lang="en-GB"/>
        </a:p>
      </dgm:t>
    </dgm:pt>
    <dgm:pt modelId="{8DEDE5BE-5038-324C-B31C-DFE1AA2DCE89}">
      <dgm:prSet/>
      <dgm:spPr/>
      <dgm:t>
        <a:bodyPr/>
        <a:lstStyle/>
        <a:p>
          <a:r>
            <a:rPr lang="en-US"/>
            <a:t>Greatest frequency from November to December and from April to May.</a:t>
          </a:r>
          <a:endParaRPr lang="en-GB"/>
        </a:p>
      </dgm:t>
    </dgm:pt>
    <dgm:pt modelId="{6C7859FF-F1A6-B94C-8159-91C7171602E7}" type="parTrans" cxnId="{4B8A1AAC-44F5-E245-8EC5-07AAF0CEE33B}">
      <dgm:prSet/>
      <dgm:spPr/>
      <dgm:t>
        <a:bodyPr/>
        <a:lstStyle/>
        <a:p>
          <a:endParaRPr lang="en-GB"/>
        </a:p>
      </dgm:t>
    </dgm:pt>
    <dgm:pt modelId="{C6F3BCE9-E16C-1F42-B793-B6D9079D4F0F}" type="sibTrans" cxnId="{4B8A1AAC-44F5-E245-8EC5-07AAF0CEE33B}">
      <dgm:prSet/>
      <dgm:spPr/>
      <dgm:t>
        <a:bodyPr/>
        <a:lstStyle/>
        <a:p>
          <a:endParaRPr lang="en-GB"/>
        </a:p>
      </dgm:t>
    </dgm:pt>
    <dgm:pt modelId="{8020FC13-1C41-5C4A-A998-208EAC3E83CE}" type="pres">
      <dgm:prSet presAssocID="{AF9E8595-D0B2-E049-90C2-2D6557ECA84B}" presName="linear" presStyleCnt="0">
        <dgm:presLayoutVars>
          <dgm:animLvl val="lvl"/>
          <dgm:resizeHandles val="exact"/>
        </dgm:presLayoutVars>
      </dgm:prSet>
      <dgm:spPr/>
    </dgm:pt>
    <dgm:pt modelId="{90E30B69-A0AB-114B-81E7-796C778CD5BD}" type="pres">
      <dgm:prSet presAssocID="{3D553A03-2C81-4945-9406-5D43E4A39BF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5D5BF2B-DD47-CE48-8BA5-3C23201A0236}" type="pres">
      <dgm:prSet presAssocID="{A0AA9013-BD26-864C-8CDD-D12D9A8963DD}" presName="spacer" presStyleCnt="0"/>
      <dgm:spPr/>
    </dgm:pt>
    <dgm:pt modelId="{0F1C9CED-9170-FB45-A699-413A28545F89}" type="pres">
      <dgm:prSet presAssocID="{41C093D6-A29C-D840-9126-7B1E9314981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12535A4-BAEF-FB4F-BEA1-A1531FBBDECB}" type="pres">
      <dgm:prSet presAssocID="{41C093D6-A29C-D840-9126-7B1E93149812}" presName="childText" presStyleLbl="revTx" presStyleIdx="0" presStyleCnt="1">
        <dgm:presLayoutVars>
          <dgm:bulletEnabled val="1"/>
        </dgm:presLayoutVars>
      </dgm:prSet>
      <dgm:spPr/>
    </dgm:pt>
    <dgm:pt modelId="{6EF1F858-790E-1F4E-8C55-A64E4C3C3FAA}" type="pres">
      <dgm:prSet presAssocID="{8DEDE5BE-5038-324C-B31C-DFE1AA2DCE8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4766E00-DF85-FB4F-8CEC-1C23A09DD8B7}" srcId="{41C093D6-A29C-D840-9126-7B1E93149812}" destId="{E2CCE7BC-9ABB-9647-84C7-2168DFE3E517}" srcOrd="1" destOrd="0" parTransId="{EB4E8B82-F56C-754A-9BEC-AAA1D6784AF6}" sibTransId="{C6996D92-BEB4-8242-A11D-BEE2AB1AE7CD}"/>
    <dgm:cxn modelId="{2B724F12-9F12-0849-9DF7-F730CCC0A5F6}" type="presOf" srcId="{3D553A03-2C81-4945-9406-5D43E4A39BFC}" destId="{90E30B69-A0AB-114B-81E7-796C778CD5BD}" srcOrd="0" destOrd="0" presId="urn:microsoft.com/office/officeart/2005/8/layout/vList2"/>
    <dgm:cxn modelId="{562A2125-54B7-9B44-B920-A00D17BFDB6D}" srcId="{AF9E8595-D0B2-E049-90C2-2D6557ECA84B}" destId="{41C093D6-A29C-D840-9126-7B1E93149812}" srcOrd="1" destOrd="0" parTransId="{AEE69671-6E3C-E245-9B2A-B8D8D72FAD50}" sibTransId="{60270DF0-1C3B-B14A-A19C-181E7214CC20}"/>
    <dgm:cxn modelId="{376E9A3C-AD18-CE4A-87CB-DED874DAE839}" srcId="{AF9E8595-D0B2-E049-90C2-2D6557ECA84B}" destId="{3D553A03-2C81-4945-9406-5D43E4A39BFC}" srcOrd="0" destOrd="0" parTransId="{45CFB755-F015-B64C-8A64-6701D9EF9A9E}" sibTransId="{A0AA9013-BD26-864C-8CDD-D12D9A8963DD}"/>
    <dgm:cxn modelId="{72522455-8935-D24D-B6CD-BCE35BF83274}" type="presOf" srcId="{41C093D6-A29C-D840-9126-7B1E93149812}" destId="{0F1C9CED-9170-FB45-A699-413A28545F89}" srcOrd="0" destOrd="0" presId="urn:microsoft.com/office/officeart/2005/8/layout/vList2"/>
    <dgm:cxn modelId="{35795670-9730-174A-AFCF-E9896E950D0E}" type="presOf" srcId="{AF9E8595-D0B2-E049-90C2-2D6557ECA84B}" destId="{8020FC13-1C41-5C4A-A998-208EAC3E83CE}" srcOrd="0" destOrd="0" presId="urn:microsoft.com/office/officeart/2005/8/layout/vList2"/>
    <dgm:cxn modelId="{1E226D77-C38D-6E4B-9F90-67926954FEB4}" type="presOf" srcId="{6B12F52C-6ED1-A84D-9BD1-5D0223D13680}" destId="{612535A4-BAEF-FB4F-BEA1-A1531FBBDECB}" srcOrd="0" destOrd="2" presId="urn:microsoft.com/office/officeart/2005/8/layout/vList2"/>
    <dgm:cxn modelId="{332A2E99-D48C-9746-AFC4-8FCBDB381F26}" srcId="{41C093D6-A29C-D840-9126-7B1E93149812}" destId="{6B12F52C-6ED1-A84D-9BD1-5D0223D13680}" srcOrd="2" destOrd="0" parTransId="{33EACF88-48C9-854E-989F-50C51FD083B9}" sibTransId="{EA50D9EA-EC67-1A4E-8A1F-718583A12742}"/>
    <dgm:cxn modelId="{4B8A1AAC-44F5-E245-8EC5-07AAF0CEE33B}" srcId="{AF9E8595-D0B2-E049-90C2-2D6557ECA84B}" destId="{8DEDE5BE-5038-324C-B31C-DFE1AA2DCE89}" srcOrd="2" destOrd="0" parTransId="{6C7859FF-F1A6-B94C-8159-91C7171602E7}" sibTransId="{C6F3BCE9-E16C-1F42-B793-B6D9079D4F0F}"/>
    <dgm:cxn modelId="{37FDA7AE-2F9D-D041-BBD2-8F46CF1E5CD6}" type="presOf" srcId="{E2CCE7BC-9ABB-9647-84C7-2168DFE3E517}" destId="{612535A4-BAEF-FB4F-BEA1-A1531FBBDECB}" srcOrd="0" destOrd="1" presId="urn:microsoft.com/office/officeart/2005/8/layout/vList2"/>
    <dgm:cxn modelId="{3BA727BC-9AFD-4E46-B3C6-044DFB2D76DC}" srcId="{41C093D6-A29C-D840-9126-7B1E93149812}" destId="{4F8B6AE9-12E8-6C4F-A3B7-3CDBF1F9D17D}" srcOrd="0" destOrd="0" parTransId="{3069D7C3-7131-AC45-A81B-B755D6A4DFC4}" sibTransId="{2F8956BC-E7F4-0A48-997D-BAA59BB7CA89}"/>
    <dgm:cxn modelId="{AA0796E0-3C8A-0643-92B0-075E520965FC}" type="presOf" srcId="{8DEDE5BE-5038-324C-B31C-DFE1AA2DCE89}" destId="{6EF1F858-790E-1F4E-8C55-A64E4C3C3FAA}" srcOrd="0" destOrd="0" presId="urn:microsoft.com/office/officeart/2005/8/layout/vList2"/>
    <dgm:cxn modelId="{9DE847F9-C7BF-E046-812F-3474BF987B6F}" type="presOf" srcId="{4F8B6AE9-12E8-6C4F-A3B7-3CDBF1F9D17D}" destId="{612535A4-BAEF-FB4F-BEA1-A1531FBBDECB}" srcOrd="0" destOrd="0" presId="urn:microsoft.com/office/officeart/2005/8/layout/vList2"/>
    <dgm:cxn modelId="{C2954DF1-1BAE-7E47-ABB6-30A6E00EFE51}" type="presParOf" srcId="{8020FC13-1C41-5C4A-A998-208EAC3E83CE}" destId="{90E30B69-A0AB-114B-81E7-796C778CD5BD}" srcOrd="0" destOrd="0" presId="urn:microsoft.com/office/officeart/2005/8/layout/vList2"/>
    <dgm:cxn modelId="{97332CE9-EFD0-B647-A5DE-9D9964B00A05}" type="presParOf" srcId="{8020FC13-1C41-5C4A-A998-208EAC3E83CE}" destId="{15D5BF2B-DD47-CE48-8BA5-3C23201A0236}" srcOrd="1" destOrd="0" presId="urn:microsoft.com/office/officeart/2005/8/layout/vList2"/>
    <dgm:cxn modelId="{88365091-FE03-5E4A-A306-D9B9A9F61290}" type="presParOf" srcId="{8020FC13-1C41-5C4A-A998-208EAC3E83CE}" destId="{0F1C9CED-9170-FB45-A699-413A28545F89}" srcOrd="2" destOrd="0" presId="urn:microsoft.com/office/officeart/2005/8/layout/vList2"/>
    <dgm:cxn modelId="{1D700318-1007-124E-8978-3BCAE3D65963}" type="presParOf" srcId="{8020FC13-1C41-5C4A-A998-208EAC3E83CE}" destId="{612535A4-BAEF-FB4F-BEA1-A1531FBBDECB}" srcOrd="3" destOrd="0" presId="urn:microsoft.com/office/officeart/2005/8/layout/vList2"/>
    <dgm:cxn modelId="{0F068D14-03DE-BE48-99B4-00955234568B}" type="presParOf" srcId="{8020FC13-1C41-5C4A-A998-208EAC3E83CE}" destId="{6EF1F858-790E-1F4E-8C55-A64E4C3C3FA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D861EFE-6BF5-FF42-AC06-CE2A4ED96E3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FF24E4F6-07D7-9343-BD4C-4C6710701694}">
      <dgm:prSet custT="1"/>
      <dgm:spPr/>
      <dgm:t>
        <a:bodyPr/>
        <a:lstStyle/>
        <a:p>
          <a:r>
            <a:rPr lang="en-US" sz="2400" dirty="0"/>
            <a:t>Severe pain in throat.</a:t>
          </a:r>
          <a:endParaRPr lang="en-GB" sz="2400" dirty="0"/>
        </a:p>
      </dgm:t>
    </dgm:pt>
    <dgm:pt modelId="{5F35FC15-2F6D-0F41-BF5A-AA32F9BB87C1}" type="parTrans" cxnId="{F2C3ACF2-EC07-454B-9388-56B5EEE095B9}">
      <dgm:prSet/>
      <dgm:spPr/>
      <dgm:t>
        <a:bodyPr/>
        <a:lstStyle/>
        <a:p>
          <a:endParaRPr lang="en-GB"/>
        </a:p>
      </dgm:t>
    </dgm:pt>
    <dgm:pt modelId="{DEB44ADD-4C1B-DD4C-9E56-CD3A3B76D9FD}" type="sibTrans" cxnId="{F2C3ACF2-EC07-454B-9388-56B5EEE095B9}">
      <dgm:prSet/>
      <dgm:spPr/>
      <dgm:t>
        <a:bodyPr/>
        <a:lstStyle/>
        <a:p>
          <a:endParaRPr lang="en-GB"/>
        </a:p>
      </dgm:t>
    </dgm:pt>
    <dgm:pt modelId="{A0EB003A-E7CB-D54E-BCCA-DD8A16C54275}">
      <dgm:prSet custT="1"/>
      <dgm:spPr/>
      <dgm:t>
        <a:bodyPr/>
        <a:lstStyle/>
        <a:p>
          <a:r>
            <a:rPr lang="en-US" sz="2400" dirty="0"/>
            <a:t>Pyrexia, </a:t>
          </a:r>
          <a:r>
            <a:rPr lang="en-US" sz="2400" dirty="0" err="1"/>
            <a:t>upto</a:t>
          </a:r>
          <a:r>
            <a:rPr lang="en-US" sz="2400" dirty="0"/>
            <a:t> 104 F.</a:t>
          </a:r>
          <a:endParaRPr lang="en-GB" sz="2400" dirty="0"/>
        </a:p>
      </dgm:t>
    </dgm:pt>
    <dgm:pt modelId="{BA2CC0AD-B4F7-774A-B4B1-5494EFE52CF2}" type="parTrans" cxnId="{E250C863-61CC-A14D-97E8-FEDB7138883C}">
      <dgm:prSet/>
      <dgm:spPr/>
      <dgm:t>
        <a:bodyPr/>
        <a:lstStyle/>
        <a:p>
          <a:endParaRPr lang="en-GB"/>
        </a:p>
      </dgm:t>
    </dgm:pt>
    <dgm:pt modelId="{EDCD4E27-FE91-EE42-977D-73EED36020A7}" type="sibTrans" cxnId="{E250C863-61CC-A14D-97E8-FEDB7138883C}">
      <dgm:prSet/>
      <dgm:spPr/>
      <dgm:t>
        <a:bodyPr/>
        <a:lstStyle/>
        <a:p>
          <a:endParaRPr lang="en-GB"/>
        </a:p>
      </dgm:t>
    </dgm:pt>
    <dgm:pt modelId="{639F260F-BB00-3640-A6C9-E66A67DE2B3E}">
      <dgm:prSet custT="1"/>
      <dgm:spPr/>
      <dgm:t>
        <a:bodyPr/>
        <a:lstStyle/>
        <a:p>
          <a:r>
            <a:rPr lang="en-US" sz="2400" dirty="0"/>
            <a:t>Malaise.</a:t>
          </a:r>
          <a:endParaRPr lang="en-GB" sz="2400" dirty="0"/>
        </a:p>
      </dgm:t>
    </dgm:pt>
    <dgm:pt modelId="{A6F4E2DA-AE90-6646-B67C-6BAA6A6BF48F}" type="parTrans" cxnId="{1FF22DD1-FEE9-B44A-9FDD-FA6967BFFCBA}">
      <dgm:prSet/>
      <dgm:spPr/>
      <dgm:t>
        <a:bodyPr/>
        <a:lstStyle/>
        <a:p>
          <a:endParaRPr lang="en-GB"/>
        </a:p>
      </dgm:t>
    </dgm:pt>
    <dgm:pt modelId="{A44C6A0F-1864-B04F-916D-2DD78471069F}" type="sibTrans" cxnId="{1FF22DD1-FEE9-B44A-9FDD-FA6967BFFCBA}">
      <dgm:prSet/>
      <dgm:spPr/>
      <dgm:t>
        <a:bodyPr/>
        <a:lstStyle/>
        <a:p>
          <a:endParaRPr lang="en-GB"/>
        </a:p>
      </dgm:t>
    </dgm:pt>
    <dgm:pt modelId="{3C6C8990-C0CB-2041-97B2-A6CB02EE0797}">
      <dgm:prSet custT="1"/>
      <dgm:spPr/>
      <dgm:t>
        <a:bodyPr/>
        <a:lstStyle/>
        <a:p>
          <a:r>
            <a:rPr lang="en-US" sz="2400"/>
            <a:t>Headache.</a:t>
          </a:r>
          <a:endParaRPr lang="en-GB" sz="2400"/>
        </a:p>
      </dgm:t>
    </dgm:pt>
    <dgm:pt modelId="{D360B282-5C9A-F949-93B0-4FC7A499B248}" type="parTrans" cxnId="{AF07F6D8-56C3-794B-AAB9-95D9751D2BAB}">
      <dgm:prSet/>
      <dgm:spPr/>
      <dgm:t>
        <a:bodyPr/>
        <a:lstStyle/>
        <a:p>
          <a:endParaRPr lang="en-GB"/>
        </a:p>
      </dgm:t>
    </dgm:pt>
    <dgm:pt modelId="{38DF4080-3EC3-4748-B4F1-78D470ED6DC2}" type="sibTrans" cxnId="{AF07F6D8-56C3-794B-AAB9-95D9751D2BAB}">
      <dgm:prSet/>
      <dgm:spPr/>
      <dgm:t>
        <a:bodyPr/>
        <a:lstStyle/>
        <a:p>
          <a:endParaRPr lang="en-GB"/>
        </a:p>
      </dgm:t>
    </dgm:pt>
    <dgm:pt modelId="{A470AD28-6664-514A-9DB8-883B0E1A50D6}">
      <dgm:prSet custT="1"/>
      <dgm:spPr/>
      <dgm:t>
        <a:bodyPr/>
        <a:lstStyle/>
        <a:p>
          <a:r>
            <a:rPr lang="en-US" sz="2400"/>
            <a:t>Rigors.</a:t>
          </a:r>
          <a:endParaRPr lang="en-GB" sz="2400"/>
        </a:p>
      </dgm:t>
    </dgm:pt>
    <dgm:pt modelId="{7EBA8CD0-DA29-2F4B-8F98-E3E0F9E7051B}" type="parTrans" cxnId="{C738449A-3533-DB4E-86C4-3F474D174F01}">
      <dgm:prSet/>
      <dgm:spPr/>
      <dgm:t>
        <a:bodyPr/>
        <a:lstStyle/>
        <a:p>
          <a:endParaRPr lang="en-GB"/>
        </a:p>
      </dgm:t>
    </dgm:pt>
    <dgm:pt modelId="{F2BA0CCC-7B6F-184C-A240-CD0188444DC3}" type="sibTrans" cxnId="{C738449A-3533-DB4E-86C4-3F474D174F01}">
      <dgm:prSet/>
      <dgm:spPr/>
      <dgm:t>
        <a:bodyPr/>
        <a:lstStyle/>
        <a:p>
          <a:endParaRPr lang="en-GB"/>
        </a:p>
      </dgm:t>
    </dgm:pt>
    <dgm:pt modelId="{90D24337-4C12-4B47-A8BC-FA5626654F4B}">
      <dgm:prSet custT="1"/>
      <dgm:spPr/>
      <dgm:t>
        <a:bodyPr/>
        <a:lstStyle/>
        <a:p>
          <a:r>
            <a:rPr lang="en-US" sz="2400" dirty="0"/>
            <a:t>Trismus is </a:t>
          </a:r>
          <a:r>
            <a:rPr lang="en-US" sz="2400" dirty="0" err="1"/>
            <a:t>common,making</a:t>
          </a:r>
          <a:r>
            <a:rPr lang="en-US" sz="2400" dirty="0"/>
            <a:t> examination difficult.</a:t>
          </a:r>
          <a:endParaRPr lang="en-GB" sz="2400" dirty="0"/>
        </a:p>
      </dgm:t>
    </dgm:pt>
    <dgm:pt modelId="{146B4B75-173B-E243-93BD-8570AD01A3FC}" type="parTrans" cxnId="{22F84E3E-D169-AE45-A4A3-BF526AC7DCA6}">
      <dgm:prSet/>
      <dgm:spPr/>
      <dgm:t>
        <a:bodyPr/>
        <a:lstStyle/>
        <a:p>
          <a:endParaRPr lang="en-GB"/>
        </a:p>
      </dgm:t>
    </dgm:pt>
    <dgm:pt modelId="{3515A257-F2F8-0E43-B931-C9ED7F26B1E8}" type="sibTrans" cxnId="{22F84E3E-D169-AE45-A4A3-BF526AC7DCA6}">
      <dgm:prSet/>
      <dgm:spPr/>
      <dgm:t>
        <a:bodyPr/>
        <a:lstStyle/>
        <a:p>
          <a:endParaRPr lang="en-GB"/>
        </a:p>
      </dgm:t>
    </dgm:pt>
    <dgm:pt modelId="{14C8404C-5A2B-BC47-BDF7-D0161F3012EB}">
      <dgm:prSet custT="1"/>
      <dgm:spPr/>
      <dgm:t>
        <a:bodyPr/>
        <a:lstStyle/>
        <a:p>
          <a:r>
            <a:rPr lang="en-US" sz="2400" dirty="0"/>
            <a:t>Ear ache due to referred otalgia.</a:t>
          </a:r>
          <a:endParaRPr lang="en-GB" sz="2400" dirty="0"/>
        </a:p>
      </dgm:t>
    </dgm:pt>
    <dgm:pt modelId="{8F21659E-949D-3044-A8FE-ABC2CC3C8196}" type="parTrans" cxnId="{45C8C012-7AD3-294C-BC67-55B377BFC678}">
      <dgm:prSet/>
      <dgm:spPr/>
      <dgm:t>
        <a:bodyPr/>
        <a:lstStyle/>
        <a:p>
          <a:endParaRPr lang="en-GB"/>
        </a:p>
      </dgm:t>
    </dgm:pt>
    <dgm:pt modelId="{6ACC8F4E-82CF-2D4F-8A11-009CE1927244}" type="sibTrans" cxnId="{45C8C012-7AD3-294C-BC67-55B377BFC678}">
      <dgm:prSet/>
      <dgm:spPr/>
      <dgm:t>
        <a:bodyPr/>
        <a:lstStyle/>
        <a:p>
          <a:endParaRPr lang="en-GB"/>
        </a:p>
      </dgm:t>
    </dgm:pt>
    <dgm:pt modelId="{660CDAC6-50CC-6448-B1DD-C9A8188AFD55}">
      <dgm:prSet custT="1"/>
      <dgm:spPr/>
      <dgm:t>
        <a:bodyPr/>
        <a:lstStyle/>
        <a:p>
          <a:r>
            <a:rPr lang="en-US" sz="2400" dirty="0"/>
            <a:t>Thickened speech.</a:t>
          </a:r>
          <a:endParaRPr lang="en-GB" sz="2400" dirty="0"/>
        </a:p>
      </dgm:t>
    </dgm:pt>
    <dgm:pt modelId="{C050371B-4AAA-7344-BCF9-370164C938DC}" type="parTrans" cxnId="{67B6140F-E326-A642-BDCB-7CA6F1B91570}">
      <dgm:prSet/>
      <dgm:spPr/>
      <dgm:t>
        <a:bodyPr/>
        <a:lstStyle/>
        <a:p>
          <a:endParaRPr lang="en-GB"/>
        </a:p>
      </dgm:t>
    </dgm:pt>
    <dgm:pt modelId="{220C78C3-5362-C449-A1BF-C8C8D0894345}" type="sibTrans" cxnId="{67B6140F-E326-A642-BDCB-7CA6F1B91570}">
      <dgm:prSet/>
      <dgm:spPr/>
      <dgm:t>
        <a:bodyPr/>
        <a:lstStyle/>
        <a:p>
          <a:endParaRPr lang="en-GB"/>
        </a:p>
      </dgm:t>
    </dgm:pt>
    <dgm:pt modelId="{5081F99C-D725-394F-8C74-90285B2ECF14}">
      <dgm:prSet custT="1"/>
      <dgm:spPr/>
      <dgm:t>
        <a:bodyPr/>
        <a:lstStyle/>
        <a:p>
          <a:r>
            <a:rPr lang="en-US" sz="2400"/>
            <a:t>Foetor oris.</a:t>
          </a:r>
          <a:endParaRPr lang="en-GB" sz="2400"/>
        </a:p>
      </dgm:t>
    </dgm:pt>
    <dgm:pt modelId="{BE5D9C81-A7E1-014D-8DF8-12162F2C2179}" type="parTrans" cxnId="{D89EBF69-A6DB-A642-9D42-1BC8CD7E2229}">
      <dgm:prSet/>
      <dgm:spPr/>
      <dgm:t>
        <a:bodyPr/>
        <a:lstStyle/>
        <a:p>
          <a:endParaRPr lang="en-GB"/>
        </a:p>
      </dgm:t>
    </dgm:pt>
    <dgm:pt modelId="{7B1F81F2-CDF4-3243-9DEE-B4F657974C67}" type="sibTrans" cxnId="{D89EBF69-A6DB-A642-9D42-1BC8CD7E2229}">
      <dgm:prSet/>
      <dgm:spPr/>
      <dgm:t>
        <a:bodyPr/>
        <a:lstStyle/>
        <a:p>
          <a:endParaRPr lang="en-GB"/>
        </a:p>
      </dgm:t>
    </dgm:pt>
    <dgm:pt modelId="{9D7CA44F-8126-DC4B-9B3A-94BAA82DA4BC}">
      <dgm:prSet custT="1"/>
      <dgm:spPr/>
      <dgm:t>
        <a:bodyPr/>
        <a:lstStyle/>
        <a:p>
          <a:r>
            <a:rPr lang="en-US" sz="2400" dirty="0"/>
            <a:t>Cervical adenitis with tenderness.</a:t>
          </a:r>
          <a:endParaRPr lang="en-GB" sz="2400" dirty="0"/>
        </a:p>
      </dgm:t>
    </dgm:pt>
    <dgm:pt modelId="{B889F0C7-CBB4-5944-B195-38313156BB5C}" type="parTrans" cxnId="{96D691CB-DCEB-8F4A-915B-ED6954C783EF}">
      <dgm:prSet/>
      <dgm:spPr/>
      <dgm:t>
        <a:bodyPr/>
        <a:lstStyle/>
        <a:p>
          <a:endParaRPr lang="en-GB"/>
        </a:p>
      </dgm:t>
    </dgm:pt>
    <dgm:pt modelId="{5BF8C4D9-C1D2-5F41-BC6D-839593C84FA4}" type="sibTrans" cxnId="{96D691CB-DCEB-8F4A-915B-ED6954C783EF}">
      <dgm:prSet/>
      <dgm:spPr/>
      <dgm:t>
        <a:bodyPr/>
        <a:lstStyle/>
        <a:p>
          <a:endParaRPr lang="en-GB"/>
        </a:p>
      </dgm:t>
    </dgm:pt>
    <dgm:pt modelId="{AB129C5F-F3E0-D046-882C-07A217E24FBA}">
      <dgm:prSet custT="1"/>
      <dgm:spPr/>
      <dgm:t>
        <a:bodyPr/>
        <a:lstStyle/>
        <a:p>
          <a:r>
            <a:rPr lang="en-US" sz="2400" dirty="0"/>
            <a:t>Marked </a:t>
          </a:r>
          <a:r>
            <a:rPr lang="en-US" sz="2400" dirty="0" err="1"/>
            <a:t>hypermia</a:t>
          </a:r>
          <a:r>
            <a:rPr lang="en-US" sz="2400" dirty="0"/>
            <a:t> &amp; edema of the tonsillar &amp; palatal region on the same side.</a:t>
          </a:r>
          <a:endParaRPr lang="en-GB" sz="2400" dirty="0"/>
        </a:p>
      </dgm:t>
    </dgm:pt>
    <dgm:pt modelId="{5C4BB57F-92D8-AA41-B6B3-E75D423AE58B}" type="parTrans" cxnId="{75E77E33-C23E-074E-AB86-8F8F0FE6BB72}">
      <dgm:prSet/>
      <dgm:spPr/>
      <dgm:t>
        <a:bodyPr/>
        <a:lstStyle/>
        <a:p>
          <a:endParaRPr lang="en-GB"/>
        </a:p>
      </dgm:t>
    </dgm:pt>
    <dgm:pt modelId="{7CA1CD8B-3191-7246-B3A7-2479DE7D9011}" type="sibTrans" cxnId="{75E77E33-C23E-074E-AB86-8F8F0FE6BB72}">
      <dgm:prSet/>
      <dgm:spPr/>
      <dgm:t>
        <a:bodyPr/>
        <a:lstStyle/>
        <a:p>
          <a:endParaRPr lang="en-GB"/>
        </a:p>
      </dgm:t>
    </dgm:pt>
    <dgm:pt modelId="{242F5801-E8EB-A54F-B273-72712287BA7F}" type="pres">
      <dgm:prSet presAssocID="{8D861EFE-6BF5-FF42-AC06-CE2A4ED96E3A}" presName="linear" presStyleCnt="0">
        <dgm:presLayoutVars>
          <dgm:animLvl val="lvl"/>
          <dgm:resizeHandles val="exact"/>
        </dgm:presLayoutVars>
      </dgm:prSet>
      <dgm:spPr/>
    </dgm:pt>
    <dgm:pt modelId="{41830F0E-5A21-4A4D-9EB7-F128CE5BB8C1}" type="pres">
      <dgm:prSet presAssocID="{FF24E4F6-07D7-9343-BD4C-4C6710701694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A3D84BD3-E83C-9C46-B5E5-E0624F6C0EC7}" type="pres">
      <dgm:prSet presAssocID="{DEB44ADD-4C1B-DD4C-9E56-CD3A3B76D9FD}" presName="spacer" presStyleCnt="0"/>
      <dgm:spPr/>
    </dgm:pt>
    <dgm:pt modelId="{D52CD5F5-0402-764A-9A4E-F36826775611}" type="pres">
      <dgm:prSet presAssocID="{A0EB003A-E7CB-D54E-BCCA-DD8A16C54275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A65D3C4E-0D2A-F34D-A701-DFE670810D50}" type="pres">
      <dgm:prSet presAssocID="{EDCD4E27-FE91-EE42-977D-73EED36020A7}" presName="spacer" presStyleCnt="0"/>
      <dgm:spPr/>
    </dgm:pt>
    <dgm:pt modelId="{98506850-0261-4449-8960-C52929BEFF3F}" type="pres">
      <dgm:prSet presAssocID="{639F260F-BB00-3640-A6C9-E66A67DE2B3E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C18A1C02-7248-BC4E-B9C9-711FEC48B3AB}" type="pres">
      <dgm:prSet presAssocID="{A44C6A0F-1864-B04F-916D-2DD78471069F}" presName="spacer" presStyleCnt="0"/>
      <dgm:spPr/>
    </dgm:pt>
    <dgm:pt modelId="{391B53C0-7F56-4343-8040-E53C95DB1700}" type="pres">
      <dgm:prSet presAssocID="{3C6C8990-C0CB-2041-97B2-A6CB02EE0797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1F85DE92-0FE8-154B-9D8D-21AE4B9B0DED}" type="pres">
      <dgm:prSet presAssocID="{38DF4080-3EC3-4748-B4F1-78D470ED6DC2}" presName="spacer" presStyleCnt="0"/>
      <dgm:spPr/>
    </dgm:pt>
    <dgm:pt modelId="{90FA7791-56F4-9E4D-8A93-06F53D5A6FA7}" type="pres">
      <dgm:prSet presAssocID="{A470AD28-6664-514A-9DB8-883B0E1A50D6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757C9D4E-FEA1-B949-8FC8-91619AB8621B}" type="pres">
      <dgm:prSet presAssocID="{F2BA0CCC-7B6F-184C-A240-CD0188444DC3}" presName="spacer" presStyleCnt="0"/>
      <dgm:spPr/>
    </dgm:pt>
    <dgm:pt modelId="{AA9290D5-FB97-1F42-9E6F-42D0B981016F}" type="pres">
      <dgm:prSet presAssocID="{90D24337-4C12-4B47-A8BC-FA5626654F4B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D6ACAC87-59B4-5348-8D9C-7DA8F46764DD}" type="pres">
      <dgm:prSet presAssocID="{3515A257-F2F8-0E43-B931-C9ED7F26B1E8}" presName="spacer" presStyleCnt="0"/>
      <dgm:spPr/>
    </dgm:pt>
    <dgm:pt modelId="{047ED286-CC95-4545-A2A0-31951D77121D}" type="pres">
      <dgm:prSet presAssocID="{14C8404C-5A2B-BC47-BDF7-D0161F3012EB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CB11A255-5832-F14F-8A14-5C3DC7D67BD3}" type="pres">
      <dgm:prSet presAssocID="{6ACC8F4E-82CF-2D4F-8A11-009CE1927244}" presName="spacer" presStyleCnt="0"/>
      <dgm:spPr/>
    </dgm:pt>
    <dgm:pt modelId="{81D4EE04-9E3F-3A48-9F7E-CD7877E0B0B9}" type="pres">
      <dgm:prSet presAssocID="{660CDAC6-50CC-6448-B1DD-C9A8188AFD55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61D21859-F3BB-0649-9F38-F515C56860FE}" type="pres">
      <dgm:prSet presAssocID="{220C78C3-5362-C449-A1BF-C8C8D0894345}" presName="spacer" presStyleCnt="0"/>
      <dgm:spPr/>
    </dgm:pt>
    <dgm:pt modelId="{C7B6CC46-10B3-B64D-A9CB-54B8E49CCACC}" type="pres">
      <dgm:prSet presAssocID="{5081F99C-D725-394F-8C74-90285B2ECF14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6A4138C5-BF3A-3B4D-B68E-CCE2672101A6}" type="pres">
      <dgm:prSet presAssocID="{7B1F81F2-CDF4-3243-9DEE-B4F657974C67}" presName="spacer" presStyleCnt="0"/>
      <dgm:spPr/>
    </dgm:pt>
    <dgm:pt modelId="{6DDF21DF-4A17-1F46-A12A-53D124AB99AF}" type="pres">
      <dgm:prSet presAssocID="{9D7CA44F-8126-DC4B-9B3A-94BAA82DA4BC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3C137FD0-4EAD-204E-B0A6-AB3AC5970E07}" type="pres">
      <dgm:prSet presAssocID="{5BF8C4D9-C1D2-5F41-BC6D-839593C84FA4}" presName="spacer" presStyleCnt="0"/>
      <dgm:spPr/>
    </dgm:pt>
    <dgm:pt modelId="{A7014044-562D-7A4A-ADD1-A5C60121A0D6}" type="pres">
      <dgm:prSet presAssocID="{AB129C5F-F3E0-D046-882C-07A217E24FBA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44F9E000-EFBB-2043-B0B2-3737249AB998}" type="presOf" srcId="{8D861EFE-6BF5-FF42-AC06-CE2A4ED96E3A}" destId="{242F5801-E8EB-A54F-B273-72712287BA7F}" srcOrd="0" destOrd="0" presId="urn:microsoft.com/office/officeart/2005/8/layout/vList2"/>
    <dgm:cxn modelId="{67B6140F-E326-A642-BDCB-7CA6F1B91570}" srcId="{8D861EFE-6BF5-FF42-AC06-CE2A4ED96E3A}" destId="{660CDAC6-50CC-6448-B1DD-C9A8188AFD55}" srcOrd="7" destOrd="0" parTransId="{C050371B-4AAA-7344-BCF9-370164C938DC}" sibTransId="{220C78C3-5362-C449-A1BF-C8C8D0894345}"/>
    <dgm:cxn modelId="{45C8C012-7AD3-294C-BC67-55B377BFC678}" srcId="{8D861EFE-6BF5-FF42-AC06-CE2A4ED96E3A}" destId="{14C8404C-5A2B-BC47-BDF7-D0161F3012EB}" srcOrd="6" destOrd="0" parTransId="{8F21659E-949D-3044-A8FE-ABC2CC3C8196}" sibTransId="{6ACC8F4E-82CF-2D4F-8A11-009CE1927244}"/>
    <dgm:cxn modelId="{39AFA322-F05F-9B43-A6CF-C8F8DA61659A}" type="presOf" srcId="{3C6C8990-C0CB-2041-97B2-A6CB02EE0797}" destId="{391B53C0-7F56-4343-8040-E53C95DB1700}" srcOrd="0" destOrd="0" presId="urn:microsoft.com/office/officeart/2005/8/layout/vList2"/>
    <dgm:cxn modelId="{A8866727-D96D-2A4D-B9B6-3DAD02F30355}" type="presOf" srcId="{660CDAC6-50CC-6448-B1DD-C9A8188AFD55}" destId="{81D4EE04-9E3F-3A48-9F7E-CD7877E0B0B9}" srcOrd="0" destOrd="0" presId="urn:microsoft.com/office/officeart/2005/8/layout/vList2"/>
    <dgm:cxn modelId="{7EFC0828-278B-A74E-BD41-03BECFC872F9}" type="presOf" srcId="{A470AD28-6664-514A-9DB8-883B0E1A50D6}" destId="{90FA7791-56F4-9E4D-8A93-06F53D5A6FA7}" srcOrd="0" destOrd="0" presId="urn:microsoft.com/office/officeart/2005/8/layout/vList2"/>
    <dgm:cxn modelId="{75E77E33-C23E-074E-AB86-8F8F0FE6BB72}" srcId="{8D861EFE-6BF5-FF42-AC06-CE2A4ED96E3A}" destId="{AB129C5F-F3E0-D046-882C-07A217E24FBA}" srcOrd="10" destOrd="0" parTransId="{5C4BB57F-92D8-AA41-B6B3-E75D423AE58B}" sibTransId="{7CA1CD8B-3191-7246-B3A7-2479DE7D9011}"/>
    <dgm:cxn modelId="{82B9B135-343A-CC47-AECC-C19C16C3FD74}" type="presOf" srcId="{FF24E4F6-07D7-9343-BD4C-4C6710701694}" destId="{41830F0E-5A21-4A4D-9EB7-F128CE5BB8C1}" srcOrd="0" destOrd="0" presId="urn:microsoft.com/office/officeart/2005/8/layout/vList2"/>
    <dgm:cxn modelId="{9A56F03A-8330-884B-959E-7BAFB5FDA204}" type="presOf" srcId="{A0EB003A-E7CB-D54E-BCCA-DD8A16C54275}" destId="{D52CD5F5-0402-764A-9A4E-F36826775611}" srcOrd="0" destOrd="0" presId="urn:microsoft.com/office/officeart/2005/8/layout/vList2"/>
    <dgm:cxn modelId="{22F84E3E-D169-AE45-A4A3-BF526AC7DCA6}" srcId="{8D861EFE-6BF5-FF42-AC06-CE2A4ED96E3A}" destId="{90D24337-4C12-4B47-A8BC-FA5626654F4B}" srcOrd="5" destOrd="0" parTransId="{146B4B75-173B-E243-93BD-8570AD01A3FC}" sibTransId="{3515A257-F2F8-0E43-B931-C9ED7F26B1E8}"/>
    <dgm:cxn modelId="{E250C863-61CC-A14D-97E8-FEDB7138883C}" srcId="{8D861EFE-6BF5-FF42-AC06-CE2A4ED96E3A}" destId="{A0EB003A-E7CB-D54E-BCCA-DD8A16C54275}" srcOrd="1" destOrd="0" parTransId="{BA2CC0AD-B4F7-774A-B4B1-5494EFE52CF2}" sibTransId="{EDCD4E27-FE91-EE42-977D-73EED36020A7}"/>
    <dgm:cxn modelId="{D89EBF69-A6DB-A642-9D42-1BC8CD7E2229}" srcId="{8D861EFE-6BF5-FF42-AC06-CE2A4ED96E3A}" destId="{5081F99C-D725-394F-8C74-90285B2ECF14}" srcOrd="8" destOrd="0" parTransId="{BE5D9C81-A7E1-014D-8DF8-12162F2C2179}" sibTransId="{7B1F81F2-CDF4-3243-9DEE-B4F657974C67}"/>
    <dgm:cxn modelId="{78D7B994-39BB-BC4D-8C67-626E515303D2}" type="presOf" srcId="{5081F99C-D725-394F-8C74-90285B2ECF14}" destId="{C7B6CC46-10B3-B64D-A9CB-54B8E49CCACC}" srcOrd="0" destOrd="0" presId="urn:microsoft.com/office/officeart/2005/8/layout/vList2"/>
    <dgm:cxn modelId="{B0FF9997-1C8B-4E47-A080-0132AE9A6183}" type="presOf" srcId="{14C8404C-5A2B-BC47-BDF7-D0161F3012EB}" destId="{047ED286-CC95-4545-A2A0-31951D77121D}" srcOrd="0" destOrd="0" presId="urn:microsoft.com/office/officeart/2005/8/layout/vList2"/>
    <dgm:cxn modelId="{4C584599-8E47-554F-ADF1-F6408D86FCFE}" type="presOf" srcId="{639F260F-BB00-3640-A6C9-E66A67DE2B3E}" destId="{98506850-0261-4449-8960-C52929BEFF3F}" srcOrd="0" destOrd="0" presId="urn:microsoft.com/office/officeart/2005/8/layout/vList2"/>
    <dgm:cxn modelId="{C738449A-3533-DB4E-86C4-3F474D174F01}" srcId="{8D861EFE-6BF5-FF42-AC06-CE2A4ED96E3A}" destId="{A470AD28-6664-514A-9DB8-883B0E1A50D6}" srcOrd="4" destOrd="0" parTransId="{7EBA8CD0-DA29-2F4B-8F98-E3E0F9E7051B}" sibTransId="{F2BA0CCC-7B6F-184C-A240-CD0188444DC3}"/>
    <dgm:cxn modelId="{E1EF88A8-5770-E942-9A11-EF133E1F4063}" type="presOf" srcId="{9D7CA44F-8126-DC4B-9B3A-94BAA82DA4BC}" destId="{6DDF21DF-4A17-1F46-A12A-53D124AB99AF}" srcOrd="0" destOrd="0" presId="urn:microsoft.com/office/officeart/2005/8/layout/vList2"/>
    <dgm:cxn modelId="{96D691CB-DCEB-8F4A-915B-ED6954C783EF}" srcId="{8D861EFE-6BF5-FF42-AC06-CE2A4ED96E3A}" destId="{9D7CA44F-8126-DC4B-9B3A-94BAA82DA4BC}" srcOrd="9" destOrd="0" parTransId="{B889F0C7-CBB4-5944-B195-38313156BB5C}" sibTransId="{5BF8C4D9-C1D2-5F41-BC6D-839593C84FA4}"/>
    <dgm:cxn modelId="{1FF22DD1-FEE9-B44A-9FDD-FA6967BFFCBA}" srcId="{8D861EFE-6BF5-FF42-AC06-CE2A4ED96E3A}" destId="{639F260F-BB00-3640-A6C9-E66A67DE2B3E}" srcOrd="2" destOrd="0" parTransId="{A6F4E2DA-AE90-6646-B67C-6BAA6A6BF48F}" sibTransId="{A44C6A0F-1864-B04F-916D-2DD78471069F}"/>
    <dgm:cxn modelId="{D174CBD2-CAC1-F047-8D91-26F53AD580C6}" type="presOf" srcId="{AB129C5F-F3E0-D046-882C-07A217E24FBA}" destId="{A7014044-562D-7A4A-ADD1-A5C60121A0D6}" srcOrd="0" destOrd="0" presId="urn:microsoft.com/office/officeart/2005/8/layout/vList2"/>
    <dgm:cxn modelId="{AF07F6D8-56C3-794B-AAB9-95D9751D2BAB}" srcId="{8D861EFE-6BF5-FF42-AC06-CE2A4ED96E3A}" destId="{3C6C8990-C0CB-2041-97B2-A6CB02EE0797}" srcOrd="3" destOrd="0" parTransId="{D360B282-5C9A-F949-93B0-4FC7A499B248}" sibTransId="{38DF4080-3EC3-4748-B4F1-78D470ED6DC2}"/>
    <dgm:cxn modelId="{F2C3ACF2-EC07-454B-9388-56B5EEE095B9}" srcId="{8D861EFE-6BF5-FF42-AC06-CE2A4ED96E3A}" destId="{FF24E4F6-07D7-9343-BD4C-4C6710701694}" srcOrd="0" destOrd="0" parTransId="{5F35FC15-2F6D-0F41-BF5A-AA32F9BB87C1}" sibTransId="{DEB44ADD-4C1B-DD4C-9E56-CD3A3B76D9FD}"/>
    <dgm:cxn modelId="{77D2FBFD-001B-9B4B-8284-79D2E3671966}" type="presOf" srcId="{90D24337-4C12-4B47-A8BC-FA5626654F4B}" destId="{AA9290D5-FB97-1F42-9E6F-42D0B981016F}" srcOrd="0" destOrd="0" presId="urn:microsoft.com/office/officeart/2005/8/layout/vList2"/>
    <dgm:cxn modelId="{A8A82F01-BA90-C74D-8B7B-3D2C3850ADC1}" type="presParOf" srcId="{242F5801-E8EB-A54F-B273-72712287BA7F}" destId="{41830F0E-5A21-4A4D-9EB7-F128CE5BB8C1}" srcOrd="0" destOrd="0" presId="urn:microsoft.com/office/officeart/2005/8/layout/vList2"/>
    <dgm:cxn modelId="{93899AAE-B49D-964C-9329-32C3EC5EC8E7}" type="presParOf" srcId="{242F5801-E8EB-A54F-B273-72712287BA7F}" destId="{A3D84BD3-E83C-9C46-B5E5-E0624F6C0EC7}" srcOrd="1" destOrd="0" presId="urn:microsoft.com/office/officeart/2005/8/layout/vList2"/>
    <dgm:cxn modelId="{BBB48B5A-3D2F-6947-A57F-ADAAFFFC649F}" type="presParOf" srcId="{242F5801-E8EB-A54F-B273-72712287BA7F}" destId="{D52CD5F5-0402-764A-9A4E-F36826775611}" srcOrd="2" destOrd="0" presId="urn:microsoft.com/office/officeart/2005/8/layout/vList2"/>
    <dgm:cxn modelId="{3AAEF4A3-51BB-5E4B-9ACB-7EC954A3BD21}" type="presParOf" srcId="{242F5801-E8EB-A54F-B273-72712287BA7F}" destId="{A65D3C4E-0D2A-F34D-A701-DFE670810D50}" srcOrd="3" destOrd="0" presId="urn:microsoft.com/office/officeart/2005/8/layout/vList2"/>
    <dgm:cxn modelId="{868EEE1E-EF61-644D-AD2E-4726EB5C85DC}" type="presParOf" srcId="{242F5801-E8EB-A54F-B273-72712287BA7F}" destId="{98506850-0261-4449-8960-C52929BEFF3F}" srcOrd="4" destOrd="0" presId="urn:microsoft.com/office/officeart/2005/8/layout/vList2"/>
    <dgm:cxn modelId="{F9D5C1F1-7263-5A43-9483-C77B01B0CDC6}" type="presParOf" srcId="{242F5801-E8EB-A54F-B273-72712287BA7F}" destId="{C18A1C02-7248-BC4E-B9C9-711FEC48B3AB}" srcOrd="5" destOrd="0" presId="urn:microsoft.com/office/officeart/2005/8/layout/vList2"/>
    <dgm:cxn modelId="{ED68C592-229B-6648-A219-2F2DE50A594F}" type="presParOf" srcId="{242F5801-E8EB-A54F-B273-72712287BA7F}" destId="{391B53C0-7F56-4343-8040-E53C95DB1700}" srcOrd="6" destOrd="0" presId="urn:microsoft.com/office/officeart/2005/8/layout/vList2"/>
    <dgm:cxn modelId="{D438DDF2-4977-534E-AAAA-62276B204FD2}" type="presParOf" srcId="{242F5801-E8EB-A54F-B273-72712287BA7F}" destId="{1F85DE92-0FE8-154B-9D8D-21AE4B9B0DED}" srcOrd="7" destOrd="0" presId="urn:microsoft.com/office/officeart/2005/8/layout/vList2"/>
    <dgm:cxn modelId="{47BAC732-72C4-594F-A420-83BE5B6BFB88}" type="presParOf" srcId="{242F5801-E8EB-A54F-B273-72712287BA7F}" destId="{90FA7791-56F4-9E4D-8A93-06F53D5A6FA7}" srcOrd="8" destOrd="0" presId="urn:microsoft.com/office/officeart/2005/8/layout/vList2"/>
    <dgm:cxn modelId="{F8FF08BE-26ED-7F47-A90A-ADCC34CDFDF8}" type="presParOf" srcId="{242F5801-E8EB-A54F-B273-72712287BA7F}" destId="{757C9D4E-FEA1-B949-8FC8-91619AB8621B}" srcOrd="9" destOrd="0" presId="urn:microsoft.com/office/officeart/2005/8/layout/vList2"/>
    <dgm:cxn modelId="{FFBF0F21-2878-9741-A971-80EC62596ADD}" type="presParOf" srcId="{242F5801-E8EB-A54F-B273-72712287BA7F}" destId="{AA9290D5-FB97-1F42-9E6F-42D0B981016F}" srcOrd="10" destOrd="0" presId="urn:microsoft.com/office/officeart/2005/8/layout/vList2"/>
    <dgm:cxn modelId="{E306B49B-31B8-0E4B-B07C-B4E2DCF25EEE}" type="presParOf" srcId="{242F5801-E8EB-A54F-B273-72712287BA7F}" destId="{D6ACAC87-59B4-5348-8D9C-7DA8F46764DD}" srcOrd="11" destOrd="0" presId="urn:microsoft.com/office/officeart/2005/8/layout/vList2"/>
    <dgm:cxn modelId="{48EC86E0-A80E-C94D-9555-94EDFD16C707}" type="presParOf" srcId="{242F5801-E8EB-A54F-B273-72712287BA7F}" destId="{047ED286-CC95-4545-A2A0-31951D77121D}" srcOrd="12" destOrd="0" presId="urn:microsoft.com/office/officeart/2005/8/layout/vList2"/>
    <dgm:cxn modelId="{C532AE68-43C6-2B44-A6CC-820A6A591936}" type="presParOf" srcId="{242F5801-E8EB-A54F-B273-72712287BA7F}" destId="{CB11A255-5832-F14F-8A14-5C3DC7D67BD3}" srcOrd="13" destOrd="0" presId="urn:microsoft.com/office/officeart/2005/8/layout/vList2"/>
    <dgm:cxn modelId="{78B76C7C-6773-E348-A6E2-D5D16F4BB445}" type="presParOf" srcId="{242F5801-E8EB-A54F-B273-72712287BA7F}" destId="{81D4EE04-9E3F-3A48-9F7E-CD7877E0B0B9}" srcOrd="14" destOrd="0" presId="urn:microsoft.com/office/officeart/2005/8/layout/vList2"/>
    <dgm:cxn modelId="{E0F747BE-6C9F-3846-B08E-5B5CAB065CC0}" type="presParOf" srcId="{242F5801-E8EB-A54F-B273-72712287BA7F}" destId="{61D21859-F3BB-0649-9F38-F515C56860FE}" srcOrd="15" destOrd="0" presId="urn:microsoft.com/office/officeart/2005/8/layout/vList2"/>
    <dgm:cxn modelId="{6522B496-D5D6-4849-B7C8-2A5F921BB00D}" type="presParOf" srcId="{242F5801-E8EB-A54F-B273-72712287BA7F}" destId="{C7B6CC46-10B3-B64D-A9CB-54B8E49CCACC}" srcOrd="16" destOrd="0" presId="urn:microsoft.com/office/officeart/2005/8/layout/vList2"/>
    <dgm:cxn modelId="{127FBE55-DB9B-1243-BB6D-DC945EFC4CF8}" type="presParOf" srcId="{242F5801-E8EB-A54F-B273-72712287BA7F}" destId="{6A4138C5-BF3A-3B4D-B68E-CCE2672101A6}" srcOrd="17" destOrd="0" presId="urn:microsoft.com/office/officeart/2005/8/layout/vList2"/>
    <dgm:cxn modelId="{0A3DD8DD-4ECF-7648-8D54-BF3D5E0C1BC9}" type="presParOf" srcId="{242F5801-E8EB-A54F-B273-72712287BA7F}" destId="{6DDF21DF-4A17-1F46-A12A-53D124AB99AF}" srcOrd="18" destOrd="0" presId="urn:microsoft.com/office/officeart/2005/8/layout/vList2"/>
    <dgm:cxn modelId="{89098A2A-9F6F-3D41-86B5-85CF3DA437EC}" type="presParOf" srcId="{242F5801-E8EB-A54F-B273-72712287BA7F}" destId="{3C137FD0-4EAD-204E-B0A6-AB3AC5970E07}" srcOrd="19" destOrd="0" presId="urn:microsoft.com/office/officeart/2005/8/layout/vList2"/>
    <dgm:cxn modelId="{3357331C-24E7-A544-A7C9-77F37D03756A}" type="presParOf" srcId="{242F5801-E8EB-A54F-B273-72712287BA7F}" destId="{A7014044-562D-7A4A-ADD1-A5C60121A0D6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E8CE48E-AB4C-2D4C-B8D7-F3A657FA243D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GB"/>
        </a:p>
      </dgm:t>
    </dgm:pt>
    <dgm:pt modelId="{BEA3369B-CF84-664F-A602-FBFC4DADA50F}">
      <dgm:prSet custT="1"/>
      <dgm:spPr/>
      <dgm:t>
        <a:bodyPr/>
        <a:lstStyle/>
        <a:p>
          <a:r>
            <a:rPr lang="en-US" sz="2800" dirty="0"/>
            <a:t>Usually made after clinical examination of the throat.</a:t>
          </a:r>
          <a:endParaRPr lang="en-GB" sz="2800" dirty="0"/>
        </a:p>
      </dgm:t>
    </dgm:pt>
    <dgm:pt modelId="{C9026606-1E2C-B94D-81B5-98E5676AE83C}" type="parTrans" cxnId="{92D048AD-1937-0E47-B864-786651F7A7B1}">
      <dgm:prSet/>
      <dgm:spPr/>
      <dgm:t>
        <a:bodyPr/>
        <a:lstStyle/>
        <a:p>
          <a:endParaRPr lang="en-GB"/>
        </a:p>
      </dgm:t>
    </dgm:pt>
    <dgm:pt modelId="{9228CA25-348F-3A42-828D-09707D47C9BF}" type="sibTrans" cxnId="{92D048AD-1937-0E47-B864-786651F7A7B1}">
      <dgm:prSet/>
      <dgm:spPr/>
      <dgm:t>
        <a:bodyPr/>
        <a:lstStyle/>
        <a:p>
          <a:endParaRPr lang="en-GB"/>
        </a:p>
      </dgm:t>
    </dgm:pt>
    <dgm:pt modelId="{5CAA74FB-4E93-F845-874A-A7431CBFB17F}">
      <dgm:prSet custT="1"/>
      <dgm:spPr/>
      <dgm:t>
        <a:bodyPr/>
        <a:lstStyle/>
        <a:p>
          <a:r>
            <a:rPr lang="en-US" sz="2800" dirty="0"/>
            <a:t>Full blood count which shows raised leucocytes.</a:t>
          </a:r>
          <a:endParaRPr lang="en-GB" sz="2800" dirty="0"/>
        </a:p>
      </dgm:t>
    </dgm:pt>
    <dgm:pt modelId="{9491AB58-4169-494D-9A1E-503A31924DC2}" type="parTrans" cxnId="{605A3CBB-68F8-524A-BBF9-627687ABAE06}">
      <dgm:prSet/>
      <dgm:spPr/>
      <dgm:t>
        <a:bodyPr/>
        <a:lstStyle/>
        <a:p>
          <a:endParaRPr lang="en-GB"/>
        </a:p>
      </dgm:t>
    </dgm:pt>
    <dgm:pt modelId="{2DA00817-605E-6F49-A79B-A82D783B5B48}" type="sibTrans" cxnId="{605A3CBB-68F8-524A-BBF9-627687ABAE06}">
      <dgm:prSet/>
      <dgm:spPr/>
      <dgm:t>
        <a:bodyPr/>
        <a:lstStyle/>
        <a:p>
          <a:endParaRPr lang="en-GB"/>
        </a:p>
      </dgm:t>
    </dgm:pt>
    <dgm:pt modelId="{A483F907-6B15-2346-ABEB-29036CFD6201}">
      <dgm:prSet custT="1"/>
      <dgm:spPr/>
      <dgm:t>
        <a:bodyPr/>
        <a:lstStyle/>
        <a:p>
          <a:r>
            <a:rPr lang="en-US" sz="2800" dirty="0"/>
            <a:t>Radiological investigations maybe required to exclude complications.</a:t>
          </a:r>
          <a:endParaRPr lang="en-GB" sz="2800" dirty="0"/>
        </a:p>
      </dgm:t>
    </dgm:pt>
    <dgm:pt modelId="{814CFE1A-9C16-E041-8ECA-1E3B2E539154}" type="parTrans" cxnId="{BABB0716-888A-FF4B-A7D0-C1E1509A54C2}">
      <dgm:prSet/>
      <dgm:spPr/>
      <dgm:t>
        <a:bodyPr/>
        <a:lstStyle/>
        <a:p>
          <a:endParaRPr lang="en-GB"/>
        </a:p>
      </dgm:t>
    </dgm:pt>
    <dgm:pt modelId="{51B07D75-DA0D-F34A-8010-3693686C193B}" type="sibTrans" cxnId="{BABB0716-888A-FF4B-A7D0-C1E1509A54C2}">
      <dgm:prSet/>
      <dgm:spPr/>
      <dgm:t>
        <a:bodyPr/>
        <a:lstStyle/>
        <a:p>
          <a:endParaRPr lang="en-GB"/>
        </a:p>
      </dgm:t>
    </dgm:pt>
    <dgm:pt modelId="{AFE5512B-612E-A743-B095-A6D0862CF672}" type="pres">
      <dgm:prSet presAssocID="{2E8CE48E-AB4C-2D4C-B8D7-F3A657FA243D}" presName="linear" presStyleCnt="0">
        <dgm:presLayoutVars>
          <dgm:animLvl val="lvl"/>
          <dgm:resizeHandles val="exact"/>
        </dgm:presLayoutVars>
      </dgm:prSet>
      <dgm:spPr/>
    </dgm:pt>
    <dgm:pt modelId="{B2814B35-88E8-7943-B485-53EA445B4DF1}" type="pres">
      <dgm:prSet presAssocID="{BEA3369B-CF84-664F-A602-FBFC4DADA50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FCC5B6C-5771-CF4A-BB76-4441E829BD38}" type="pres">
      <dgm:prSet presAssocID="{9228CA25-348F-3A42-828D-09707D47C9BF}" presName="spacer" presStyleCnt="0"/>
      <dgm:spPr/>
    </dgm:pt>
    <dgm:pt modelId="{20D36A4A-18D4-C346-BCD8-F95160F9F73A}" type="pres">
      <dgm:prSet presAssocID="{5CAA74FB-4E93-F845-874A-A7431CBFB17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7AB627B-6BC9-7C48-B540-DDB0D670A556}" type="pres">
      <dgm:prSet presAssocID="{2DA00817-605E-6F49-A79B-A82D783B5B48}" presName="spacer" presStyleCnt="0"/>
      <dgm:spPr/>
    </dgm:pt>
    <dgm:pt modelId="{3A532F83-9936-4245-8F92-871552183979}" type="pres">
      <dgm:prSet presAssocID="{A483F907-6B15-2346-ABEB-29036CFD620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ABB0716-888A-FF4B-A7D0-C1E1509A54C2}" srcId="{2E8CE48E-AB4C-2D4C-B8D7-F3A657FA243D}" destId="{A483F907-6B15-2346-ABEB-29036CFD6201}" srcOrd="2" destOrd="0" parTransId="{814CFE1A-9C16-E041-8ECA-1E3B2E539154}" sibTransId="{51B07D75-DA0D-F34A-8010-3693686C193B}"/>
    <dgm:cxn modelId="{6BB6B23D-7184-6C4D-80C6-B4F0A9B6D0A2}" type="presOf" srcId="{BEA3369B-CF84-664F-A602-FBFC4DADA50F}" destId="{B2814B35-88E8-7943-B485-53EA445B4DF1}" srcOrd="0" destOrd="0" presId="urn:microsoft.com/office/officeart/2005/8/layout/vList2"/>
    <dgm:cxn modelId="{922D3241-FBF3-C94D-A486-D777315203B7}" type="presOf" srcId="{2E8CE48E-AB4C-2D4C-B8D7-F3A657FA243D}" destId="{AFE5512B-612E-A743-B095-A6D0862CF672}" srcOrd="0" destOrd="0" presId="urn:microsoft.com/office/officeart/2005/8/layout/vList2"/>
    <dgm:cxn modelId="{B685C063-C8BE-0044-BB34-7C2AA8D49252}" type="presOf" srcId="{5CAA74FB-4E93-F845-874A-A7431CBFB17F}" destId="{20D36A4A-18D4-C346-BCD8-F95160F9F73A}" srcOrd="0" destOrd="0" presId="urn:microsoft.com/office/officeart/2005/8/layout/vList2"/>
    <dgm:cxn modelId="{92D048AD-1937-0E47-B864-786651F7A7B1}" srcId="{2E8CE48E-AB4C-2D4C-B8D7-F3A657FA243D}" destId="{BEA3369B-CF84-664F-A602-FBFC4DADA50F}" srcOrd="0" destOrd="0" parTransId="{C9026606-1E2C-B94D-81B5-98E5676AE83C}" sibTransId="{9228CA25-348F-3A42-828D-09707D47C9BF}"/>
    <dgm:cxn modelId="{605A3CBB-68F8-524A-BBF9-627687ABAE06}" srcId="{2E8CE48E-AB4C-2D4C-B8D7-F3A657FA243D}" destId="{5CAA74FB-4E93-F845-874A-A7431CBFB17F}" srcOrd="1" destOrd="0" parTransId="{9491AB58-4169-494D-9A1E-503A31924DC2}" sibTransId="{2DA00817-605E-6F49-A79B-A82D783B5B48}"/>
    <dgm:cxn modelId="{487CC6FF-6CE7-C649-88A8-33CB0202299C}" type="presOf" srcId="{A483F907-6B15-2346-ABEB-29036CFD6201}" destId="{3A532F83-9936-4245-8F92-871552183979}" srcOrd="0" destOrd="0" presId="urn:microsoft.com/office/officeart/2005/8/layout/vList2"/>
    <dgm:cxn modelId="{3CE988BE-CE41-FB44-B95E-9898FDCA8F84}" type="presParOf" srcId="{AFE5512B-612E-A743-B095-A6D0862CF672}" destId="{B2814B35-88E8-7943-B485-53EA445B4DF1}" srcOrd="0" destOrd="0" presId="urn:microsoft.com/office/officeart/2005/8/layout/vList2"/>
    <dgm:cxn modelId="{1803DFB9-CC2A-134A-9F66-CE17C7C7AAC7}" type="presParOf" srcId="{AFE5512B-612E-A743-B095-A6D0862CF672}" destId="{FFCC5B6C-5771-CF4A-BB76-4441E829BD38}" srcOrd="1" destOrd="0" presId="urn:microsoft.com/office/officeart/2005/8/layout/vList2"/>
    <dgm:cxn modelId="{2D7B3118-7599-DB44-9846-31C27AB50344}" type="presParOf" srcId="{AFE5512B-612E-A743-B095-A6D0862CF672}" destId="{20D36A4A-18D4-C346-BCD8-F95160F9F73A}" srcOrd="2" destOrd="0" presId="urn:microsoft.com/office/officeart/2005/8/layout/vList2"/>
    <dgm:cxn modelId="{FED4F508-0582-7D4F-A47F-8212C8B05AC8}" type="presParOf" srcId="{AFE5512B-612E-A743-B095-A6D0862CF672}" destId="{47AB627B-6BC9-7C48-B540-DDB0D670A556}" srcOrd="3" destOrd="0" presId="urn:microsoft.com/office/officeart/2005/8/layout/vList2"/>
    <dgm:cxn modelId="{3AE6B607-E7C8-2C4A-9D11-F960A4F8CB7E}" type="presParOf" srcId="{AFE5512B-612E-A743-B095-A6D0862CF672}" destId="{3A532F83-9936-4245-8F92-87155218397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0842FEF-A989-7940-B9AE-D4456D61D497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77A13040-5E9D-8F43-8C5F-7EAEADD05D3D}">
      <dgm:prSet/>
      <dgm:spPr/>
      <dgm:t>
        <a:bodyPr/>
        <a:lstStyle/>
        <a:p>
          <a:r>
            <a:rPr lang="en-US"/>
            <a:t>The abscess lies in the potential space between the buccopharyngeal &amp; prevertebral fasciae.</a:t>
          </a:r>
          <a:endParaRPr lang="en-GB"/>
        </a:p>
      </dgm:t>
    </dgm:pt>
    <dgm:pt modelId="{C6FF40E4-EB35-314B-8789-D566B9C2C6FE}" type="parTrans" cxnId="{38C2773C-4D07-5A49-BBEA-7AA4528B5D58}">
      <dgm:prSet/>
      <dgm:spPr/>
      <dgm:t>
        <a:bodyPr/>
        <a:lstStyle/>
        <a:p>
          <a:endParaRPr lang="en-GB"/>
        </a:p>
      </dgm:t>
    </dgm:pt>
    <dgm:pt modelId="{F9335E1D-75AE-0643-B9F5-762C7EBEE71B}" type="sibTrans" cxnId="{38C2773C-4D07-5A49-BBEA-7AA4528B5D58}">
      <dgm:prSet/>
      <dgm:spPr/>
      <dgm:t>
        <a:bodyPr/>
        <a:lstStyle/>
        <a:p>
          <a:endParaRPr lang="en-GB"/>
        </a:p>
      </dgm:t>
    </dgm:pt>
    <dgm:pt modelId="{EAC29BE6-6DD9-584A-8831-B09EFD0E7D5A}">
      <dgm:prSet/>
      <dgm:spPr/>
      <dgm:t>
        <a:bodyPr/>
        <a:lstStyle/>
        <a:p>
          <a:r>
            <a:rPr lang="en-US" b="1" dirty="0"/>
            <a:t>Acute retropharyngeal abscess:</a:t>
          </a:r>
          <a:endParaRPr lang="en-GB" dirty="0"/>
        </a:p>
      </dgm:t>
    </dgm:pt>
    <dgm:pt modelId="{0F77A359-E8F2-7D4F-B8C2-EB383CE60429}" type="parTrans" cxnId="{20790D53-4B99-C249-8D62-874BA7DCCF3A}">
      <dgm:prSet/>
      <dgm:spPr/>
      <dgm:t>
        <a:bodyPr/>
        <a:lstStyle/>
        <a:p>
          <a:endParaRPr lang="en-GB"/>
        </a:p>
      </dgm:t>
    </dgm:pt>
    <dgm:pt modelId="{BDE38CFB-9B5F-314D-8090-4947FC5F81DF}" type="sibTrans" cxnId="{20790D53-4B99-C249-8D62-874BA7DCCF3A}">
      <dgm:prSet/>
      <dgm:spPr/>
      <dgm:t>
        <a:bodyPr/>
        <a:lstStyle/>
        <a:p>
          <a:endParaRPr lang="en-GB"/>
        </a:p>
      </dgm:t>
    </dgm:pt>
    <dgm:pt modelId="{99A8052A-D26B-3040-B559-3E26DB91CDC1}">
      <dgm:prSet/>
      <dgm:spPr/>
      <dgm:t>
        <a:bodyPr/>
        <a:lstStyle/>
        <a:p>
          <a:r>
            <a:rPr lang="en-US" b="1"/>
            <a:t>Etiology:</a:t>
          </a:r>
          <a:endParaRPr lang="en-GB"/>
        </a:p>
      </dgm:t>
    </dgm:pt>
    <dgm:pt modelId="{8C005A6F-4B2D-5B4E-A1DD-0F26B55A11FE}" type="parTrans" cxnId="{36345B07-792C-BA41-84BB-F8711FA505D9}">
      <dgm:prSet/>
      <dgm:spPr/>
      <dgm:t>
        <a:bodyPr/>
        <a:lstStyle/>
        <a:p>
          <a:endParaRPr lang="en-GB"/>
        </a:p>
      </dgm:t>
    </dgm:pt>
    <dgm:pt modelId="{8A5CA3C3-69BC-094B-9894-B6F501942B92}" type="sibTrans" cxnId="{36345B07-792C-BA41-84BB-F8711FA505D9}">
      <dgm:prSet/>
      <dgm:spPr/>
      <dgm:t>
        <a:bodyPr/>
        <a:lstStyle/>
        <a:p>
          <a:endParaRPr lang="en-GB"/>
        </a:p>
      </dgm:t>
    </dgm:pt>
    <dgm:pt modelId="{00AF4E37-D2EE-9147-A537-92F55121CC9E}">
      <dgm:prSet/>
      <dgm:spPr/>
      <dgm:t>
        <a:bodyPr/>
        <a:lstStyle/>
        <a:p>
          <a:r>
            <a:rPr lang="en-US" dirty="0"/>
            <a:t>Is caused by suppuration in the retropharyngeal lymph nodes (Nodes of </a:t>
          </a:r>
          <a:r>
            <a:rPr lang="en-US" dirty="0" err="1"/>
            <a:t>Rouviere</a:t>
          </a:r>
          <a:r>
            <a:rPr lang="en-US" dirty="0"/>
            <a:t>)</a:t>
          </a:r>
          <a:endParaRPr lang="en-GB" dirty="0"/>
        </a:p>
      </dgm:t>
    </dgm:pt>
    <dgm:pt modelId="{98CDF2B2-24CE-A848-B556-9CA1247F7D8B}" type="parTrans" cxnId="{F1ECFA0F-8C99-7A47-9A6D-BBD66BE6303E}">
      <dgm:prSet/>
      <dgm:spPr/>
      <dgm:t>
        <a:bodyPr/>
        <a:lstStyle/>
        <a:p>
          <a:endParaRPr lang="en-GB"/>
        </a:p>
      </dgm:t>
    </dgm:pt>
    <dgm:pt modelId="{3D2715C1-47D5-4A4D-80AA-C90EC10CDB4A}" type="sibTrans" cxnId="{F1ECFA0F-8C99-7A47-9A6D-BBD66BE6303E}">
      <dgm:prSet/>
      <dgm:spPr/>
      <dgm:t>
        <a:bodyPr/>
        <a:lstStyle/>
        <a:p>
          <a:endParaRPr lang="en-GB"/>
        </a:p>
      </dgm:t>
    </dgm:pt>
    <dgm:pt modelId="{7DCDC91A-756E-204F-B916-386A18DDC375}">
      <dgm:prSet/>
      <dgm:spPr/>
      <dgm:t>
        <a:bodyPr/>
        <a:lstStyle/>
        <a:p>
          <a:r>
            <a:rPr lang="en-US" dirty="0"/>
            <a:t>Commonly seen in children below 3 years of age.</a:t>
          </a:r>
          <a:endParaRPr lang="en-GB" dirty="0"/>
        </a:p>
      </dgm:t>
    </dgm:pt>
    <dgm:pt modelId="{78560192-A8B6-7341-9FBE-122DE01F5C3B}" type="parTrans" cxnId="{4F78E812-70FA-E742-9BCB-1B613C4D7DCA}">
      <dgm:prSet/>
      <dgm:spPr/>
      <dgm:t>
        <a:bodyPr/>
        <a:lstStyle/>
        <a:p>
          <a:endParaRPr lang="en-GB"/>
        </a:p>
      </dgm:t>
    </dgm:pt>
    <dgm:pt modelId="{0604DCDD-E8B9-9241-9575-7D8C5A3BFAA6}" type="sibTrans" cxnId="{4F78E812-70FA-E742-9BCB-1B613C4D7DCA}">
      <dgm:prSet/>
      <dgm:spPr/>
      <dgm:t>
        <a:bodyPr/>
        <a:lstStyle/>
        <a:p>
          <a:endParaRPr lang="en-GB"/>
        </a:p>
      </dgm:t>
    </dgm:pt>
    <dgm:pt modelId="{C63CC804-02C1-3E4B-8EA6-E53D78B33119}">
      <dgm:prSet/>
      <dgm:spPr/>
      <dgm:t>
        <a:bodyPr/>
        <a:lstStyle/>
        <a:p>
          <a:r>
            <a:rPr lang="en-US" dirty="0"/>
            <a:t>Commonest organism is streptococcus pneumoniae.</a:t>
          </a:r>
          <a:endParaRPr lang="en-GB" dirty="0"/>
        </a:p>
      </dgm:t>
    </dgm:pt>
    <dgm:pt modelId="{912CB2FA-DC87-1F44-9118-24F2766C96DE}" type="parTrans" cxnId="{15291725-2976-F94A-ABE8-4AB036673172}">
      <dgm:prSet/>
      <dgm:spPr/>
      <dgm:t>
        <a:bodyPr/>
        <a:lstStyle/>
        <a:p>
          <a:endParaRPr lang="en-GB"/>
        </a:p>
      </dgm:t>
    </dgm:pt>
    <dgm:pt modelId="{68EEF6CA-673D-2F42-B7F5-38CD66C757AC}" type="sibTrans" cxnId="{15291725-2976-F94A-ABE8-4AB036673172}">
      <dgm:prSet/>
      <dgm:spPr/>
      <dgm:t>
        <a:bodyPr/>
        <a:lstStyle/>
        <a:p>
          <a:endParaRPr lang="en-GB"/>
        </a:p>
      </dgm:t>
    </dgm:pt>
    <dgm:pt modelId="{145790A1-962C-7349-A1B4-8929707B7CAF}">
      <dgm:prSet/>
      <dgm:spPr/>
      <dgm:t>
        <a:bodyPr/>
        <a:lstStyle/>
        <a:p>
          <a:r>
            <a:rPr lang="en-US" dirty="0"/>
            <a:t>Infection spreads from nasopharynx, oropharynx, para nasal sinuses &amp; rarely from </a:t>
          </a:r>
          <a:r>
            <a:rPr lang="en-US" dirty="0" err="1"/>
            <a:t>supporative</a:t>
          </a:r>
          <a:r>
            <a:rPr lang="en-US" dirty="0"/>
            <a:t> otitis media.</a:t>
          </a:r>
          <a:endParaRPr lang="en-GB" dirty="0"/>
        </a:p>
      </dgm:t>
    </dgm:pt>
    <dgm:pt modelId="{67D622F3-B344-7B49-B6FB-D3E6968F3BF6}" type="parTrans" cxnId="{8D075DD7-32E9-874C-B77C-D1CE73BC3DCA}">
      <dgm:prSet/>
      <dgm:spPr/>
      <dgm:t>
        <a:bodyPr/>
        <a:lstStyle/>
        <a:p>
          <a:endParaRPr lang="en-GB"/>
        </a:p>
      </dgm:t>
    </dgm:pt>
    <dgm:pt modelId="{CC8788A9-C607-754A-9895-F00A6C1CB5E9}" type="sibTrans" cxnId="{8D075DD7-32E9-874C-B77C-D1CE73BC3DCA}">
      <dgm:prSet/>
      <dgm:spPr/>
      <dgm:t>
        <a:bodyPr/>
        <a:lstStyle/>
        <a:p>
          <a:endParaRPr lang="en-GB"/>
        </a:p>
      </dgm:t>
    </dgm:pt>
    <dgm:pt modelId="{E5D468CC-7D7B-4348-BE19-A3A11FF92AFC}">
      <dgm:prSet/>
      <dgm:spPr/>
      <dgm:t>
        <a:bodyPr/>
        <a:lstStyle/>
        <a:p>
          <a:r>
            <a:rPr lang="en-US" dirty="0"/>
            <a:t>In adults it may result from penetrating injury from posterior pharyngeal wall or cervical esophagus.</a:t>
          </a:r>
          <a:endParaRPr lang="en-GB" dirty="0"/>
        </a:p>
      </dgm:t>
    </dgm:pt>
    <dgm:pt modelId="{3DC49B30-AE71-1541-A87C-6C7E90FC3447}" type="parTrans" cxnId="{BA82F9AA-C4E7-5844-8FFA-7D604672FD8B}">
      <dgm:prSet/>
      <dgm:spPr/>
      <dgm:t>
        <a:bodyPr/>
        <a:lstStyle/>
        <a:p>
          <a:endParaRPr lang="en-GB"/>
        </a:p>
      </dgm:t>
    </dgm:pt>
    <dgm:pt modelId="{CD3E12DD-ABFC-5A49-89BC-6B4BC0C6F7D0}" type="sibTrans" cxnId="{BA82F9AA-C4E7-5844-8FFA-7D604672FD8B}">
      <dgm:prSet/>
      <dgm:spPr/>
      <dgm:t>
        <a:bodyPr/>
        <a:lstStyle/>
        <a:p>
          <a:endParaRPr lang="en-GB"/>
        </a:p>
      </dgm:t>
    </dgm:pt>
    <dgm:pt modelId="{A0E6EA4B-7F53-5A44-B547-B05FFC82A6FB}" type="pres">
      <dgm:prSet presAssocID="{90842FEF-A989-7940-B9AE-D4456D61D497}" presName="linear" presStyleCnt="0">
        <dgm:presLayoutVars>
          <dgm:animLvl val="lvl"/>
          <dgm:resizeHandles val="exact"/>
        </dgm:presLayoutVars>
      </dgm:prSet>
      <dgm:spPr/>
    </dgm:pt>
    <dgm:pt modelId="{BE9530BF-33A4-2341-ACBE-7D530DD579E7}" type="pres">
      <dgm:prSet presAssocID="{77A13040-5E9D-8F43-8C5F-7EAEADD05D3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E025AE8-10EC-AB45-8017-2B6BB3373D43}" type="pres">
      <dgm:prSet presAssocID="{F9335E1D-75AE-0643-B9F5-762C7EBEE71B}" presName="spacer" presStyleCnt="0"/>
      <dgm:spPr/>
    </dgm:pt>
    <dgm:pt modelId="{A49478D3-B104-D14A-97AD-A31DA8649BBF}" type="pres">
      <dgm:prSet presAssocID="{EAC29BE6-6DD9-584A-8831-B09EFD0E7D5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C405350-D2D2-0346-942C-DC4954B6276A}" type="pres">
      <dgm:prSet presAssocID="{EAC29BE6-6DD9-584A-8831-B09EFD0E7D5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F959606-49C4-8C4A-A878-4A89BFE684F5}" type="presOf" srcId="{99A8052A-D26B-3040-B559-3E26DB91CDC1}" destId="{0C405350-D2D2-0346-942C-DC4954B6276A}" srcOrd="0" destOrd="0" presId="urn:microsoft.com/office/officeart/2005/8/layout/vList2"/>
    <dgm:cxn modelId="{36345B07-792C-BA41-84BB-F8711FA505D9}" srcId="{EAC29BE6-6DD9-584A-8831-B09EFD0E7D5A}" destId="{99A8052A-D26B-3040-B559-3E26DB91CDC1}" srcOrd="0" destOrd="0" parTransId="{8C005A6F-4B2D-5B4E-A1DD-0F26B55A11FE}" sibTransId="{8A5CA3C3-69BC-094B-9894-B6F501942B92}"/>
    <dgm:cxn modelId="{EB9D5D0E-3405-AF49-B9B1-13545455DF66}" type="presOf" srcId="{7DCDC91A-756E-204F-B916-386A18DDC375}" destId="{0C405350-D2D2-0346-942C-DC4954B6276A}" srcOrd="0" destOrd="2" presId="urn:microsoft.com/office/officeart/2005/8/layout/vList2"/>
    <dgm:cxn modelId="{F1ECFA0F-8C99-7A47-9A6D-BBD66BE6303E}" srcId="{99A8052A-D26B-3040-B559-3E26DB91CDC1}" destId="{00AF4E37-D2EE-9147-A537-92F55121CC9E}" srcOrd="0" destOrd="0" parTransId="{98CDF2B2-24CE-A848-B556-9CA1247F7D8B}" sibTransId="{3D2715C1-47D5-4A4D-80AA-C90EC10CDB4A}"/>
    <dgm:cxn modelId="{4F78E812-70FA-E742-9BCB-1B613C4D7DCA}" srcId="{99A8052A-D26B-3040-B559-3E26DB91CDC1}" destId="{7DCDC91A-756E-204F-B916-386A18DDC375}" srcOrd="1" destOrd="0" parTransId="{78560192-A8B6-7341-9FBE-122DE01F5C3B}" sibTransId="{0604DCDD-E8B9-9241-9575-7D8C5A3BFAA6}"/>
    <dgm:cxn modelId="{DC0F521D-AF68-5748-84EE-AAB6D0C8C17A}" type="presOf" srcId="{00AF4E37-D2EE-9147-A537-92F55121CC9E}" destId="{0C405350-D2D2-0346-942C-DC4954B6276A}" srcOrd="0" destOrd="1" presId="urn:microsoft.com/office/officeart/2005/8/layout/vList2"/>
    <dgm:cxn modelId="{15291725-2976-F94A-ABE8-4AB036673172}" srcId="{99A8052A-D26B-3040-B559-3E26DB91CDC1}" destId="{C63CC804-02C1-3E4B-8EA6-E53D78B33119}" srcOrd="2" destOrd="0" parTransId="{912CB2FA-DC87-1F44-9118-24F2766C96DE}" sibTransId="{68EEF6CA-673D-2F42-B7F5-38CD66C757AC}"/>
    <dgm:cxn modelId="{38C2773C-4D07-5A49-BBEA-7AA4528B5D58}" srcId="{90842FEF-A989-7940-B9AE-D4456D61D497}" destId="{77A13040-5E9D-8F43-8C5F-7EAEADD05D3D}" srcOrd="0" destOrd="0" parTransId="{C6FF40E4-EB35-314B-8789-D566B9C2C6FE}" sibTransId="{F9335E1D-75AE-0643-B9F5-762C7EBEE71B}"/>
    <dgm:cxn modelId="{20790D53-4B99-C249-8D62-874BA7DCCF3A}" srcId="{90842FEF-A989-7940-B9AE-D4456D61D497}" destId="{EAC29BE6-6DD9-584A-8831-B09EFD0E7D5A}" srcOrd="1" destOrd="0" parTransId="{0F77A359-E8F2-7D4F-B8C2-EB383CE60429}" sibTransId="{BDE38CFB-9B5F-314D-8090-4947FC5F81DF}"/>
    <dgm:cxn modelId="{CACB8956-F7E7-6443-AC4A-A9EAC8408535}" type="presOf" srcId="{145790A1-962C-7349-A1B4-8929707B7CAF}" destId="{0C405350-D2D2-0346-942C-DC4954B6276A}" srcOrd="0" destOrd="4" presId="urn:microsoft.com/office/officeart/2005/8/layout/vList2"/>
    <dgm:cxn modelId="{56766157-9C3B-E547-B180-1C8025035A8E}" type="presOf" srcId="{C63CC804-02C1-3E4B-8EA6-E53D78B33119}" destId="{0C405350-D2D2-0346-942C-DC4954B6276A}" srcOrd="0" destOrd="3" presId="urn:microsoft.com/office/officeart/2005/8/layout/vList2"/>
    <dgm:cxn modelId="{46160165-F0B9-1D4B-9F80-B804EAD25DD5}" type="presOf" srcId="{EAC29BE6-6DD9-584A-8831-B09EFD0E7D5A}" destId="{A49478D3-B104-D14A-97AD-A31DA8649BBF}" srcOrd="0" destOrd="0" presId="urn:microsoft.com/office/officeart/2005/8/layout/vList2"/>
    <dgm:cxn modelId="{99A7036C-E193-AE49-894C-5A26B41064A6}" type="presOf" srcId="{77A13040-5E9D-8F43-8C5F-7EAEADD05D3D}" destId="{BE9530BF-33A4-2341-ACBE-7D530DD579E7}" srcOrd="0" destOrd="0" presId="urn:microsoft.com/office/officeart/2005/8/layout/vList2"/>
    <dgm:cxn modelId="{BA82F9AA-C4E7-5844-8FFA-7D604672FD8B}" srcId="{99A8052A-D26B-3040-B559-3E26DB91CDC1}" destId="{E5D468CC-7D7B-4348-BE19-A3A11FF92AFC}" srcOrd="4" destOrd="0" parTransId="{3DC49B30-AE71-1541-A87C-6C7E90FC3447}" sibTransId="{CD3E12DD-ABFC-5A49-89BC-6B4BC0C6F7D0}"/>
    <dgm:cxn modelId="{8D075DD7-32E9-874C-B77C-D1CE73BC3DCA}" srcId="{99A8052A-D26B-3040-B559-3E26DB91CDC1}" destId="{145790A1-962C-7349-A1B4-8929707B7CAF}" srcOrd="3" destOrd="0" parTransId="{67D622F3-B344-7B49-B6FB-D3E6968F3BF6}" sibTransId="{CC8788A9-C607-754A-9895-F00A6C1CB5E9}"/>
    <dgm:cxn modelId="{332C64DA-9139-9543-B20E-26A7A459A056}" type="presOf" srcId="{90842FEF-A989-7940-B9AE-D4456D61D497}" destId="{A0E6EA4B-7F53-5A44-B547-B05FFC82A6FB}" srcOrd="0" destOrd="0" presId="urn:microsoft.com/office/officeart/2005/8/layout/vList2"/>
    <dgm:cxn modelId="{400982FC-9629-0F4A-AA90-9DAB4BCD7368}" type="presOf" srcId="{E5D468CC-7D7B-4348-BE19-A3A11FF92AFC}" destId="{0C405350-D2D2-0346-942C-DC4954B6276A}" srcOrd="0" destOrd="5" presId="urn:microsoft.com/office/officeart/2005/8/layout/vList2"/>
    <dgm:cxn modelId="{C14E5F7D-44BD-9F4A-8BDC-6B2DEAE62B5D}" type="presParOf" srcId="{A0E6EA4B-7F53-5A44-B547-B05FFC82A6FB}" destId="{BE9530BF-33A4-2341-ACBE-7D530DD579E7}" srcOrd="0" destOrd="0" presId="urn:microsoft.com/office/officeart/2005/8/layout/vList2"/>
    <dgm:cxn modelId="{66911400-7908-F647-95DC-F6827BD18C5D}" type="presParOf" srcId="{A0E6EA4B-7F53-5A44-B547-B05FFC82A6FB}" destId="{FE025AE8-10EC-AB45-8017-2B6BB3373D43}" srcOrd="1" destOrd="0" presId="urn:microsoft.com/office/officeart/2005/8/layout/vList2"/>
    <dgm:cxn modelId="{BF911D81-481F-DB4E-BD90-A1DBE9A6CD73}" type="presParOf" srcId="{A0E6EA4B-7F53-5A44-B547-B05FFC82A6FB}" destId="{A49478D3-B104-D14A-97AD-A31DA8649BBF}" srcOrd="2" destOrd="0" presId="urn:microsoft.com/office/officeart/2005/8/layout/vList2"/>
    <dgm:cxn modelId="{A2837D5D-291B-3646-8CFB-A51A85796829}" type="presParOf" srcId="{A0E6EA4B-7F53-5A44-B547-B05FFC82A6FB}" destId="{0C405350-D2D2-0346-942C-DC4954B6276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F42B3E-CF32-CC47-BBC1-ED290581254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3B407972-6181-1844-B6E1-3A883CCB0F2A}">
      <dgm:prSet custT="1"/>
      <dgm:spPr/>
      <dgm:t>
        <a:bodyPr/>
        <a:lstStyle/>
        <a:p>
          <a:r>
            <a:rPr lang="en-US" sz="2800" dirty="0"/>
            <a:t>Learning Objectives</a:t>
          </a:r>
          <a:endParaRPr lang="en-GB" sz="2800" dirty="0"/>
        </a:p>
      </dgm:t>
    </dgm:pt>
    <dgm:pt modelId="{755E3E85-8B2A-BA46-940F-FF13678DA51B}" type="parTrans" cxnId="{D98CECEE-7A79-744A-9195-A1679904C8A5}">
      <dgm:prSet/>
      <dgm:spPr/>
      <dgm:t>
        <a:bodyPr/>
        <a:lstStyle/>
        <a:p>
          <a:endParaRPr lang="en-GB"/>
        </a:p>
      </dgm:t>
    </dgm:pt>
    <dgm:pt modelId="{C392089F-63E1-7345-9E8B-28E9D69B2FD0}" type="sibTrans" cxnId="{D98CECEE-7A79-744A-9195-A1679904C8A5}">
      <dgm:prSet/>
      <dgm:spPr/>
      <dgm:t>
        <a:bodyPr/>
        <a:lstStyle/>
        <a:p>
          <a:endParaRPr lang="en-GB"/>
        </a:p>
      </dgm:t>
    </dgm:pt>
    <dgm:pt modelId="{4923FA17-A8AB-5345-920D-49856711CD14}">
      <dgm:prSet custT="1"/>
      <dgm:spPr/>
      <dgm:t>
        <a:bodyPr/>
        <a:lstStyle/>
        <a:p>
          <a:r>
            <a:rPr lang="en-US" sz="2800" dirty="0"/>
            <a:t>Related Physiology and biochemistry (horizontal integration 15%)</a:t>
          </a:r>
          <a:endParaRPr lang="en-GB" sz="2800" dirty="0"/>
        </a:p>
      </dgm:t>
    </dgm:pt>
    <dgm:pt modelId="{057DB22A-9025-AE4D-B38E-EBECBCE4676D}" type="parTrans" cxnId="{21AD557E-8D12-F44E-9DF5-1F5B11A5BE75}">
      <dgm:prSet/>
      <dgm:spPr/>
      <dgm:t>
        <a:bodyPr/>
        <a:lstStyle/>
        <a:p>
          <a:endParaRPr lang="en-GB"/>
        </a:p>
      </dgm:t>
    </dgm:pt>
    <dgm:pt modelId="{81F58DF1-960F-3841-9570-C53C2FC17CFC}" type="sibTrans" cxnId="{21AD557E-8D12-F44E-9DF5-1F5B11A5BE75}">
      <dgm:prSet/>
      <dgm:spPr/>
      <dgm:t>
        <a:bodyPr/>
        <a:lstStyle/>
        <a:p>
          <a:endParaRPr lang="en-GB"/>
        </a:p>
      </dgm:t>
    </dgm:pt>
    <dgm:pt modelId="{D4A4811C-485F-9943-8C08-C091ECDBAA32}">
      <dgm:prSet custT="1"/>
      <dgm:spPr/>
      <dgm:t>
        <a:bodyPr/>
        <a:lstStyle/>
        <a:p>
          <a:r>
            <a:rPr lang="en-US" sz="2800" dirty="0"/>
            <a:t>Related clinical/ congenital abnormalities (Vertical integration-10%)</a:t>
          </a:r>
          <a:endParaRPr lang="en-GB" sz="2800" dirty="0"/>
        </a:p>
      </dgm:t>
    </dgm:pt>
    <dgm:pt modelId="{E9D1655E-48DB-6A45-84CB-3A9FFDB8CD80}" type="parTrans" cxnId="{5E27B034-62CE-2F42-8273-0E8E3D64FF70}">
      <dgm:prSet/>
      <dgm:spPr/>
      <dgm:t>
        <a:bodyPr/>
        <a:lstStyle/>
        <a:p>
          <a:endParaRPr lang="en-GB"/>
        </a:p>
      </dgm:t>
    </dgm:pt>
    <dgm:pt modelId="{F522256B-C0BC-0A4D-83BA-A7CED3D01607}" type="sibTrans" cxnId="{5E27B034-62CE-2F42-8273-0E8E3D64FF70}">
      <dgm:prSet/>
      <dgm:spPr/>
      <dgm:t>
        <a:bodyPr/>
        <a:lstStyle/>
        <a:p>
          <a:endParaRPr lang="en-GB"/>
        </a:p>
      </dgm:t>
    </dgm:pt>
    <dgm:pt modelId="{9A155175-5C70-BD4E-98D7-63EA1E45EE7C}">
      <dgm:prSet custT="1"/>
      <dgm:spPr/>
      <dgm:t>
        <a:bodyPr/>
        <a:lstStyle/>
        <a:p>
          <a:r>
            <a:rPr lang="en-US" sz="2800" dirty="0"/>
            <a:t>Research article related to topics (3%)</a:t>
          </a:r>
          <a:endParaRPr lang="en-GB" sz="2800" dirty="0"/>
        </a:p>
      </dgm:t>
    </dgm:pt>
    <dgm:pt modelId="{29C955B7-E3B5-D245-8F77-4B1C93D7AFC8}" type="parTrans" cxnId="{B455D3F2-AAA3-AC40-88B7-7C5A5884F0C9}">
      <dgm:prSet/>
      <dgm:spPr/>
      <dgm:t>
        <a:bodyPr/>
        <a:lstStyle/>
        <a:p>
          <a:endParaRPr lang="en-GB"/>
        </a:p>
      </dgm:t>
    </dgm:pt>
    <dgm:pt modelId="{A5361BFD-52C3-DA48-85E2-A14B89BC9A08}" type="sibTrans" cxnId="{B455D3F2-AAA3-AC40-88B7-7C5A5884F0C9}">
      <dgm:prSet/>
      <dgm:spPr/>
      <dgm:t>
        <a:bodyPr/>
        <a:lstStyle/>
        <a:p>
          <a:endParaRPr lang="en-GB"/>
        </a:p>
      </dgm:t>
    </dgm:pt>
    <dgm:pt modelId="{E38DE696-93A4-6C4F-BF75-9FD9C134DDBC}">
      <dgm:prSet custT="1"/>
      <dgm:spPr/>
      <dgm:t>
        <a:bodyPr/>
        <a:lstStyle/>
        <a:p>
          <a:r>
            <a:rPr lang="en-US" sz="2800" dirty="0"/>
            <a:t>Ethics (2%)</a:t>
          </a:r>
          <a:endParaRPr lang="en-GB" sz="2800" dirty="0"/>
        </a:p>
      </dgm:t>
    </dgm:pt>
    <dgm:pt modelId="{234B7643-8C6F-4940-966F-370C0053AA95}" type="parTrans" cxnId="{60561BD3-FBC2-C54F-B39F-758933900448}">
      <dgm:prSet/>
      <dgm:spPr/>
      <dgm:t>
        <a:bodyPr/>
        <a:lstStyle/>
        <a:p>
          <a:endParaRPr lang="en-GB"/>
        </a:p>
      </dgm:t>
    </dgm:pt>
    <dgm:pt modelId="{913F28C6-CF98-6C4A-BEAD-8BF66200AE6A}" type="sibTrans" cxnId="{60561BD3-FBC2-C54F-B39F-758933900448}">
      <dgm:prSet/>
      <dgm:spPr/>
      <dgm:t>
        <a:bodyPr/>
        <a:lstStyle/>
        <a:p>
          <a:endParaRPr lang="en-GB"/>
        </a:p>
      </dgm:t>
    </dgm:pt>
    <dgm:pt modelId="{8E8BA5C6-0BB0-0741-99C9-F376F549BB96}" type="pres">
      <dgm:prSet presAssocID="{3CF42B3E-CF32-CC47-BBC1-ED290581254B}" presName="linear" presStyleCnt="0">
        <dgm:presLayoutVars>
          <dgm:animLvl val="lvl"/>
          <dgm:resizeHandles val="exact"/>
        </dgm:presLayoutVars>
      </dgm:prSet>
      <dgm:spPr/>
    </dgm:pt>
    <dgm:pt modelId="{6F784B15-DA43-B243-B887-F50A49D10724}" type="pres">
      <dgm:prSet presAssocID="{3B407972-6181-1844-B6E1-3A883CCB0F2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D144D0F-EABD-934E-9BBB-C88724E80B98}" type="pres">
      <dgm:prSet presAssocID="{3B407972-6181-1844-B6E1-3A883CCB0F2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E27B034-62CE-2F42-8273-0E8E3D64FF70}" srcId="{3B407972-6181-1844-B6E1-3A883CCB0F2A}" destId="{D4A4811C-485F-9943-8C08-C091ECDBAA32}" srcOrd="1" destOrd="0" parTransId="{E9D1655E-48DB-6A45-84CB-3A9FFDB8CD80}" sibTransId="{F522256B-C0BC-0A4D-83BA-A7CED3D01607}"/>
    <dgm:cxn modelId="{3529F33D-9788-A04A-9CEC-2086989DDAB6}" type="presOf" srcId="{4923FA17-A8AB-5345-920D-49856711CD14}" destId="{CD144D0F-EABD-934E-9BBB-C88724E80B98}" srcOrd="0" destOrd="0" presId="urn:microsoft.com/office/officeart/2005/8/layout/vList2"/>
    <dgm:cxn modelId="{4618BC4C-4780-A14B-B8EA-BBBB996BFF5C}" type="presOf" srcId="{3CF42B3E-CF32-CC47-BBC1-ED290581254B}" destId="{8E8BA5C6-0BB0-0741-99C9-F376F549BB96}" srcOrd="0" destOrd="0" presId="urn:microsoft.com/office/officeart/2005/8/layout/vList2"/>
    <dgm:cxn modelId="{2947D56D-3DC2-1B48-9C6D-190C7332748E}" type="presOf" srcId="{D4A4811C-485F-9943-8C08-C091ECDBAA32}" destId="{CD144D0F-EABD-934E-9BBB-C88724E80B98}" srcOrd="0" destOrd="1" presId="urn:microsoft.com/office/officeart/2005/8/layout/vList2"/>
    <dgm:cxn modelId="{602D2270-CA8E-114A-B7C6-EB22F7BCFFDB}" type="presOf" srcId="{E38DE696-93A4-6C4F-BF75-9FD9C134DDBC}" destId="{CD144D0F-EABD-934E-9BBB-C88724E80B98}" srcOrd="0" destOrd="3" presId="urn:microsoft.com/office/officeart/2005/8/layout/vList2"/>
    <dgm:cxn modelId="{21AD557E-8D12-F44E-9DF5-1F5B11A5BE75}" srcId="{3B407972-6181-1844-B6E1-3A883CCB0F2A}" destId="{4923FA17-A8AB-5345-920D-49856711CD14}" srcOrd="0" destOrd="0" parTransId="{057DB22A-9025-AE4D-B38E-EBECBCE4676D}" sibTransId="{81F58DF1-960F-3841-9570-C53C2FC17CFC}"/>
    <dgm:cxn modelId="{CA90CF9C-51B0-5745-9382-7420ED86CAFD}" type="presOf" srcId="{3B407972-6181-1844-B6E1-3A883CCB0F2A}" destId="{6F784B15-DA43-B243-B887-F50A49D10724}" srcOrd="0" destOrd="0" presId="urn:microsoft.com/office/officeart/2005/8/layout/vList2"/>
    <dgm:cxn modelId="{BC53DCBA-17CF-5841-94B1-A13488E706FE}" type="presOf" srcId="{9A155175-5C70-BD4E-98D7-63EA1E45EE7C}" destId="{CD144D0F-EABD-934E-9BBB-C88724E80B98}" srcOrd="0" destOrd="2" presId="urn:microsoft.com/office/officeart/2005/8/layout/vList2"/>
    <dgm:cxn modelId="{60561BD3-FBC2-C54F-B39F-758933900448}" srcId="{3B407972-6181-1844-B6E1-3A883CCB0F2A}" destId="{E38DE696-93A4-6C4F-BF75-9FD9C134DDBC}" srcOrd="3" destOrd="0" parTransId="{234B7643-8C6F-4940-966F-370C0053AA95}" sibTransId="{913F28C6-CF98-6C4A-BEAD-8BF66200AE6A}"/>
    <dgm:cxn modelId="{D98CECEE-7A79-744A-9195-A1679904C8A5}" srcId="{3CF42B3E-CF32-CC47-BBC1-ED290581254B}" destId="{3B407972-6181-1844-B6E1-3A883CCB0F2A}" srcOrd="0" destOrd="0" parTransId="{755E3E85-8B2A-BA46-940F-FF13678DA51B}" sibTransId="{C392089F-63E1-7345-9E8B-28E9D69B2FD0}"/>
    <dgm:cxn modelId="{B455D3F2-AAA3-AC40-88B7-7C5A5884F0C9}" srcId="{3B407972-6181-1844-B6E1-3A883CCB0F2A}" destId="{9A155175-5C70-BD4E-98D7-63EA1E45EE7C}" srcOrd="2" destOrd="0" parTransId="{29C955B7-E3B5-D245-8F77-4B1C93D7AFC8}" sibTransId="{A5361BFD-52C3-DA48-85E2-A14B89BC9A08}"/>
    <dgm:cxn modelId="{CED74622-7FD4-984E-9CA8-AC09BB97CBB9}" type="presParOf" srcId="{8E8BA5C6-0BB0-0741-99C9-F376F549BB96}" destId="{6F784B15-DA43-B243-B887-F50A49D10724}" srcOrd="0" destOrd="0" presId="urn:microsoft.com/office/officeart/2005/8/layout/vList2"/>
    <dgm:cxn modelId="{12047F54-63F3-EE45-A853-559C6A833C84}" type="presParOf" srcId="{8E8BA5C6-0BB0-0741-99C9-F376F549BB96}" destId="{CD144D0F-EABD-934E-9BBB-C88724E80B9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165AE4F-5392-7F41-98F5-81C5E7361E4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57C86572-E0D0-9247-BC0F-9EE9091A6575}">
      <dgm:prSet/>
      <dgm:spPr/>
      <dgm:t>
        <a:bodyPr/>
        <a:lstStyle/>
        <a:p>
          <a:r>
            <a:rPr lang="en-US" b="1"/>
            <a:t>Clinical features:</a:t>
          </a:r>
          <a:endParaRPr lang="en-GB"/>
        </a:p>
      </dgm:t>
    </dgm:pt>
    <dgm:pt modelId="{98A8AE1F-5BD0-9C49-995B-F0C9D65DCB3C}" type="parTrans" cxnId="{6F1ACEF9-1C49-3D4C-A27B-11282DD000E1}">
      <dgm:prSet/>
      <dgm:spPr/>
      <dgm:t>
        <a:bodyPr/>
        <a:lstStyle/>
        <a:p>
          <a:endParaRPr lang="en-GB"/>
        </a:p>
      </dgm:t>
    </dgm:pt>
    <dgm:pt modelId="{B9EA3D3F-311C-274C-8A7C-8FFC59AD5885}" type="sibTrans" cxnId="{6F1ACEF9-1C49-3D4C-A27B-11282DD000E1}">
      <dgm:prSet/>
      <dgm:spPr/>
      <dgm:t>
        <a:bodyPr/>
        <a:lstStyle/>
        <a:p>
          <a:endParaRPr lang="en-GB"/>
        </a:p>
      </dgm:t>
    </dgm:pt>
    <dgm:pt modelId="{DD9DE916-23C3-7B41-BA0C-83DD373DEA22}">
      <dgm:prSet/>
      <dgm:spPr/>
      <dgm:t>
        <a:bodyPr/>
        <a:lstStyle/>
        <a:p>
          <a:endParaRPr lang="en-GB" dirty="0"/>
        </a:p>
      </dgm:t>
    </dgm:pt>
    <dgm:pt modelId="{B87B123A-1597-6F44-838A-19743D0B654C}" type="parTrans" cxnId="{0A909166-C6C4-DF4B-B842-A88533AD30BF}">
      <dgm:prSet/>
      <dgm:spPr/>
      <dgm:t>
        <a:bodyPr/>
        <a:lstStyle/>
        <a:p>
          <a:endParaRPr lang="en-GB"/>
        </a:p>
      </dgm:t>
    </dgm:pt>
    <dgm:pt modelId="{713E3EC3-43E6-DE48-9E9C-ACA44E253468}" type="sibTrans" cxnId="{0A909166-C6C4-DF4B-B842-A88533AD30BF}">
      <dgm:prSet/>
      <dgm:spPr/>
      <dgm:t>
        <a:bodyPr/>
        <a:lstStyle/>
        <a:p>
          <a:endParaRPr lang="en-GB"/>
        </a:p>
      </dgm:t>
    </dgm:pt>
    <dgm:pt modelId="{07AC6295-0178-A947-A6E2-BC4EBDF0E7A1}">
      <dgm:prSet/>
      <dgm:spPr/>
      <dgm:t>
        <a:bodyPr/>
        <a:lstStyle/>
        <a:p>
          <a:r>
            <a:rPr lang="en-US" dirty="0"/>
            <a:t>Difficulty in breathing is the prominent features.</a:t>
          </a:r>
          <a:endParaRPr lang="en-GB" dirty="0"/>
        </a:p>
      </dgm:t>
    </dgm:pt>
    <dgm:pt modelId="{1BE1A2B1-CDA4-1148-93E4-5F655A1B556B}" type="parTrans" cxnId="{F7A2E1CE-F8A7-3D4D-80D7-7833D2D61E40}">
      <dgm:prSet/>
      <dgm:spPr/>
      <dgm:t>
        <a:bodyPr/>
        <a:lstStyle/>
        <a:p>
          <a:endParaRPr lang="en-GB"/>
        </a:p>
      </dgm:t>
    </dgm:pt>
    <dgm:pt modelId="{658651FE-48CC-9D44-9FB2-BE49C4E4045C}" type="sibTrans" cxnId="{F7A2E1CE-F8A7-3D4D-80D7-7833D2D61E40}">
      <dgm:prSet/>
      <dgm:spPr/>
      <dgm:t>
        <a:bodyPr/>
        <a:lstStyle/>
        <a:p>
          <a:endParaRPr lang="en-GB"/>
        </a:p>
      </dgm:t>
    </dgm:pt>
    <dgm:pt modelId="{2EE11BC4-128E-3549-B3E8-E9D84046B606}">
      <dgm:prSet/>
      <dgm:spPr/>
      <dgm:t>
        <a:bodyPr/>
        <a:lstStyle/>
        <a:p>
          <a:r>
            <a:rPr lang="en-US"/>
            <a:t>Croupy cough is common.</a:t>
          </a:r>
          <a:endParaRPr lang="en-GB"/>
        </a:p>
      </dgm:t>
    </dgm:pt>
    <dgm:pt modelId="{46C8933F-D78A-9647-B587-CB990294D67D}" type="parTrans" cxnId="{EF9668C2-54BE-0F4C-9424-6B94A58BCD92}">
      <dgm:prSet/>
      <dgm:spPr/>
      <dgm:t>
        <a:bodyPr/>
        <a:lstStyle/>
        <a:p>
          <a:endParaRPr lang="en-GB"/>
        </a:p>
      </dgm:t>
    </dgm:pt>
    <dgm:pt modelId="{CFC81A09-B5B2-8A40-A224-A975E43A1FB1}" type="sibTrans" cxnId="{EF9668C2-54BE-0F4C-9424-6B94A58BCD92}">
      <dgm:prSet/>
      <dgm:spPr/>
      <dgm:t>
        <a:bodyPr/>
        <a:lstStyle/>
        <a:p>
          <a:endParaRPr lang="en-GB"/>
        </a:p>
      </dgm:t>
    </dgm:pt>
    <dgm:pt modelId="{C8F35D56-7781-8343-8F40-1198B058BC94}">
      <dgm:prSet/>
      <dgm:spPr/>
      <dgm:t>
        <a:bodyPr/>
        <a:lstStyle/>
        <a:p>
          <a:r>
            <a:rPr lang="en-US" dirty="0"/>
            <a:t>Nasal obstruction maybe present with highly placed abscess.</a:t>
          </a:r>
          <a:endParaRPr lang="en-GB" dirty="0"/>
        </a:p>
      </dgm:t>
    </dgm:pt>
    <dgm:pt modelId="{E031AD60-917F-EC4D-AD8E-FBDF58C1BE8F}" type="parTrans" cxnId="{8A3CAB31-C954-0D41-A0F4-B28B8D8C2D7D}">
      <dgm:prSet/>
      <dgm:spPr/>
      <dgm:t>
        <a:bodyPr/>
        <a:lstStyle/>
        <a:p>
          <a:endParaRPr lang="en-GB"/>
        </a:p>
      </dgm:t>
    </dgm:pt>
    <dgm:pt modelId="{7CFE1B0C-6857-2F41-8060-1CC8BDF019DC}" type="sibTrans" cxnId="{8A3CAB31-C954-0D41-A0F4-B28B8D8C2D7D}">
      <dgm:prSet/>
      <dgm:spPr/>
      <dgm:t>
        <a:bodyPr/>
        <a:lstStyle/>
        <a:p>
          <a:endParaRPr lang="en-GB"/>
        </a:p>
      </dgm:t>
    </dgm:pt>
    <dgm:pt modelId="{1F9992D9-51A3-CE49-9BF3-0CA0530ED27B}">
      <dgm:prSet/>
      <dgm:spPr/>
      <dgm:t>
        <a:bodyPr/>
        <a:lstStyle/>
        <a:p>
          <a:r>
            <a:rPr lang="en-US"/>
            <a:t>Neck stiffness or torticollis.</a:t>
          </a:r>
          <a:endParaRPr lang="en-GB"/>
        </a:p>
      </dgm:t>
    </dgm:pt>
    <dgm:pt modelId="{052A41B4-E846-EB48-B7BA-2E36146B787B}" type="parTrans" cxnId="{A775B4EA-9A74-9C4C-97AE-460A0A9C7BBE}">
      <dgm:prSet/>
      <dgm:spPr/>
      <dgm:t>
        <a:bodyPr/>
        <a:lstStyle/>
        <a:p>
          <a:endParaRPr lang="en-GB"/>
        </a:p>
      </dgm:t>
    </dgm:pt>
    <dgm:pt modelId="{9676F33E-6398-144D-BB56-732BBC7B6FC6}" type="sibTrans" cxnId="{A775B4EA-9A74-9C4C-97AE-460A0A9C7BBE}">
      <dgm:prSet/>
      <dgm:spPr/>
      <dgm:t>
        <a:bodyPr/>
        <a:lstStyle/>
        <a:p>
          <a:endParaRPr lang="en-GB"/>
        </a:p>
      </dgm:t>
    </dgm:pt>
    <dgm:pt modelId="{A42CDE4E-4D57-C847-962B-B78C31A72CAF}">
      <dgm:prSet/>
      <dgm:spPr/>
      <dgm:t>
        <a:bodyPr/>
        <a:lstStyle/>
        <a:p>
          <a:r>
            <a:rPr lang="en-US"/>
            <a:t>Pyrexia &amp; toxemia.</a:t>
          </a:r>
          <a:endParaRPr lang="en-GB"/>
        </a:p>
      </dgm:t>
    </dgm:pt>
    <dgm:pt modelId="{192ECEEB-98F1-4C4C-B3D6-8781905041BE}" type="parTrans" cxnId="{E62A0E9B-A9CD-C946-AA9C-2E0C7DFB213D}">
      <dgm:prSet/>
      <dgm:spPr/>
      <dgm:t>
        <a:bodyPr/>
        <a:lstStyle/>
        <a:p>
          <a:endParaRPr lang="en-GB"/>
        </a:p>
      </dgm:t>
    </dgm:pt>
    <dgm:pt modelId="{F5283833-EA54-8E41-8B36-12AAB484CC5C}" type="sibTrans" cxnId="{E62A0E9B-A9CD-C946-AA9C-2E0C7DFB213D}">
      <dgm:prSet/>
      <dgm:spPr/>
      <dgm:t>
        <a:bodyPr/>
        <a:lstStyle/>
        <a:p>
          <a:endParaRPr lang="en-GB"/>
        </a:p>
      </dgm:t>
    </dgm:pt>
    <dgm:pt modelId="{09A56B74-3F65-F147-9CE9-E49F62D46754}">
      <dgm:prSet/>
      <dgm:spPr/>
      <dgm:t>
        <a:bodyPr/>
        <a:lstStyle/>
        <a:p>
          <a:r>
            <a:rPr lang="en-US"/>
            <a:t>Lateral swelling of the posterior pharyngeal wall maybe seen &amp; maybe fluctuant.</a:t>
          </a:r>
          <a:endParaRPr lang="en-GB"/>
        </a:p>
      </dgm:t>
    </dgm:pt>
    <dgm:pt modelId="{B5490828-1937-4241-B6CB-F2E51A776786}" type="parTrans" cxnId="{B0E9383F-EBFD-F04F-9ECA-3DFF73083339}">
      <dgm:prSet/>
      <dgm:spPr/>
      <dgm:t>
        <a:bodyPr/>
        <a:lstStyle/>
        <a:p>
          <a:endParaRPr lang="en-GB"/>
        </a:p>
      </dgm:t>
    </dgm:pt>
    <dgm:pt modelId="{F13770E5-8077-F642-8CB7-71A69B07DB24}" type="sibTrans" cxnId="{B0E9383F-EBFD-F04F-9ECA-3DFF73083339}">
      <dgm:prSet/>
      <dgm:spPr/>
      <dgm:t>
        <a:bodyPr/>
        <a:lstStyle/>
        <a:p>
          <a:endParaRPr lang="en-GB"/>
        </a:p>
      </dgm:t>
    </dgm:pt>
    <dgm:pt modelId="{9EF82167-06A8-154E-9ACD-E552227F7BD0}">
      <dgm:prSet/>
      <dgm:spPr/>
      <dgm:t>
        <a:bodyPr/>
        <a:lstStyle/>
        <a:p>
          <a:r>
            <a:rPr lang="en-US"/>
            <a:t>Oedema of the larynx may develop.</a:t>
          </a:r>
          <a:endParaRPr lang="en-GB"/>
        </a:p>
      </dgm:t>
    </dgm:pt>
    <dgm:pt modelId="{62E88EB3-4972-DF4A-B166-E57300986071}" type="parTrans" cxnId="{8AC98F14-8332-7B43-81A1-A41A07F78EA7}">
      <dgm:prSet/>
      <dgm:spPr/>
      <dgm:t>
        <a:bodyPr/>
        <a:lstStyle/>
        <a:p>
          <a:endParaRPr lang="en-GB"/>
        </a:p>
      </dgm:t>
    </dgm:pt>
    <dgm:pt modelId="{6FA523DA-D94B-0E4C-A167-AB4D930029F0}" type="sibTrans" cxnId="{8AC98F14-8332-7B43-81A1-A41A07F78EA7}">
      <dgm:prSet/>
      <dgm:spPr/>
      <dgm:t>
        <a:bodyPr/>
        <a:lstStyle/>
        <a:p>
          <a:endParaRPr lang="en-GB"/>
        </a:p>
      </dgm:t>
    </dgm:pt>
    <dgm:pt modelId="{AE43CE3E-0B51-9447-B80C-562513A2DB41}">
      <dgm:prSet/>
      <dgm:spPr/>
      <dgm:t>
        <a:bodyPr/>
        <a:lstStyle/>
        <a:p>
          <a:r>
            <a:rPr lang="en-US" dirty="0"/>
            <a:t>Spontaneous rupture of the abscess may occur occasionally &amp; can cause sudden death.</a:t>
          </a:r>
          <a:endParaRPr lang="en-GB" dirty="0"/>
        </a:p>
      </dgm:t>
    </dgm:pt>
    <dgm:pt modelId="{6E566EE2-10F6-2345-95AE-25DB90728173}" type="parTrans" cxnId="{5CE95B44-AF31-0944-9110-5092772FACA6}">
      <dgm:prSet/>
      <dgm:spPr/>
      <dgm:t>
        <a:bodyPr/>
        <a:lstStyle/>
        <a:p>
          <a:endParaRPr lang="en-GB"/>
        </a:p>
      </dgm:t>
    </dgm:pt>
    <dgm:pt modelId="{F324C18B-FEA3-F247-A7F2-1B9CDB6F2178}" type="sibTrans" cxnId="{5CE95B44-AF31-0944-9110-5092772FACA6}">
      <dgm:prSet/>
      <dgm:spPr/>
      <dgm:t>
        <a:bodyPr/>
        <a:lstStyle/>
        <a:p>
          <a:endParaRPr lang="en-GB"/>
        </a:p>
      </dgm:t>
    </dgm:pt>
    <dgm:pt modelId="{0535AD2A-1DA7-444F-BDFE-56BF983F5662}" type="pres">
      <dgm:prSet presAssocID="{E165AE4F-5392-7F41-98F5-81C5E7361E44}" presName="linear" presStyleCnt="0">
        <dgm:presLayoutVars>
          <dgm:animLvl val="lvl"/>
          <dgm:resizeHandles val="exact"/>
        </dgm:presLayoutVars>
      </dgm:prSet>
      <dgm:spPr/>
    </dgm:pt>
    <dgm:pt modelId="{9C00A5B1-DCF5-4547-91B1-ED08354C4310}" type="pres">
      <dgm:prSet presAssocID="{57C86572-E0D0-9247-BC0F-9EE9091A6575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756A6E94-24D8-1844-B0E7-4F30FD40448D}" type="pres">
      <dgm:prSet presAssocID="{57C86572-E0D0-9247-BC0F-9EE9091A6575}" presName="childText" presStyleLbl="revTx" presStyleIdx="0" presStyleCnt="1" custScaleY="78410">
        <dgm:presLayoutVars>
          <dgm:bulletEnabled val="1"/>
        </dgm:presLayoutVars>
      </dgm:prSet>
      <dgm:spPr/>
    </dgm:pt>
  </dgm:ptLst>
  <dgm:cxnLst>
    <dgm:cxn modelId="{8AC98F14-8332-7B43-81A1-A41A07F78EA7}" srcId="{57C86572-E0D0-9247-BC0F-9EE9091A6575}" destId="{9EF82167-06A8-154E-9ACD-E552227F7BD0}" srcOrd="7" destOrd="0" parTransId="{62E88EB3-4972-DF4A-B166-E57300986071}" sibTransId="{6FA523DA-D94B-0E4C-A167-AB4D930029F0}"/>
    <dgm:cxn modelId="{8A3CAB31-C954-0D41-A0F4-B28B8D8C2D7D}" srcId="{57C86572-E0D0-9247-BC0F-9EE9091A6575}" destId="{C8F35D56-7781-8343-8F40-1198B058BC94}" srcOrd="3" destOrd="0" parTransId="{E031AD60-917F-EC4D-AD8E-FBDF58C1BE8F}" sibTransId="{7CFE1B0C-6857-2F41-8060-1CC8BDF019DC}"/>
    <dgm:cxn modelId="{748BA835-7B71-6C4A-BA5F-53C05AB2317F}" type="presOf" srcId="{C8F35D56-7781-8343-8F40-1198B058BC94}" destId="{756A6E94-24D8-1844-B0E7-4F30FD40448D}" srcOrd="0" destOrd="3" presId="urn:microsoft.com/office/officeart/2005/8/layout/vList2"/>
    <dgm:cxn modelId="{B0E9383F-EBFD-F04F-9ECA-3DFF73083339}" srcId="{57C86572-E0D0-9247-BC0F-9EE9091A6575}" destId="{09A56B74-3F65-F147-9CE9-E49F62D46754}" srcOrd="6" destOrd="0" parTransId="{B5490828-1937-4241-B6CB-F2E51A776786}" sibTransId="{F13770E5-8077-F642-8CB7-71A69B07DB24}"/>
    <dgm:cxn modelId="{9E0B0742-8E16-8C4B-9528-B1DC758391CD}" type="presOf" srcId="{E165AE4F-5392-7F41-98F5-81C5E7361E44}" destId="{0535AD2A-1DA7-444F-BDFE-56BF983F5662}" srcOrd="0" destOrd="0" presId="urn:microsoft.com/office/officeart/2005/8/layout/vList2"/>
    <dgm:cxn modelId="{5CE95B44-AF31-0944-9110-5092772FACA6}" srcId="{57C86572-E0D0-9247-BC0F-9EE9091A6575}" destId="{AE43CE3E-0B51-9447-B80C-562513A2DB41}" srcOrd="8" destOrd="0" parTransId="{6E566EE2-10F6-2345-95AE-25DB90728173}" sibTransId="{F324C18B-FEA3-F247-A7F2-1B9CDB6F2178}"/>
    <dgm:cxn modelId="{DA0A3A53-6A8D-A04E-8FD8-D3D2035B1945}" type="presOf" srcId="{57C86572-E0D0-9247-BC0F-9EE9091A6575}" destId="{9C00A5B1-DCF5-4547-91B1-ED08354C4310}" srcOrd="0" destOrd="0" presId="urn:microsoft.com/office/officeart/2005/8/layout/vList2"/>
    <dgm:cxn modelId="{0A909166-C6C4-DF4B-B842-A88533AD30BF}" srcId="{57C86572-E0D0-9247-BC0F-9EE9091A6575}" destId="{DD9DE916-23C3-7B41-BA0C-83DD373DEA22}" srcOrd="0" destOrd="0" parTransId="{B87B123A-1597-6F44-838A-19743D0B654C}" sibTransId="{713E3EC3-43E6-DE48-9E9C-ACA44E253468}"/>
    <dgm:cxn modelId="{B7E3216C-839C-D945-96C6-2FB54E2D5B5A}" type="presOf" srcId="{09A56B74-3F65-F147-9CE9-E49F62D46754}" destId="{756A6E94-24D8-1844-B0E7-4F30FD40448D}" srcOrd="0" destOrd="6" presId="urn:microsoft.com/office/officeart/2005/8/layout/vList2"/>
    <dgm:cxn modelId="{203A5485-5C0A-A244-8B13-2FE5124A75A7}" type="presOf" srcId="{07AC6295-0178-A947-A6E2-BC4EBDF0E7A1}" destId="{756A6E94-24D8-1844-B0E7-4F30FD40448D}" srcOrd="0" destOrd="1" presId="urn:microsoft.com/office/officeart/2005/8/layout/vList2"/>
    <dgm:cxn modelId="{117C3C8B-0DBB-7444-A120-62E7EC3C052E}" type="presOf" srcId="{DD9DE916-23C3-7B41-BA0C-83DD373DEA22}" destId="{756A6E94-24D8-1844-B0E7-4F30FD40448D}" srcOrd="0" destOrd="0" presId="urn:microsoft.com/office/officeart/2005/8/layout/vList2"/>
    <dgm:cxn modelId="{B8F7488F-0864-A542-A5AC-FAB381DAD4C0}" type="presOf" srcId="{A42CDE4E-4D57-C847-962B-B78C31A72CAF}" destId="{756A6E94-24D8-1844-B0E7-4F30FD40448D}" srcOrd="0" destOrd="5" presId="urn:microsoft.com/office/officeart/2005/8/layout/vList2"/>
    <dgm:cxn modelId="{03074597-A009-2549-9587-89FD9E694942}" type="presOf" srcId="{9EF82167-06A8-154E-9ACD-E552227F7BD0}" destId="{756A6E94-24D8-1844-B0E7-4F30FD40448D}" srcOrd="0" destOrd="7" presId="urn:microsoft.com/office/officeart/2005/8/layout/vList2"/>
    <dgm:cxn modelId="{E62A0E9B-A9CD-C946-AA9C-2E0C7DFB213D}" srcId="{57C86572-E0D0-9247-BC0F-9EE9091A6575}" destId="{A42CDE4E-4D57-C847-962B-B78C31A72CAF}" srcOrd="5" destOrd="0" parTransId="{192ECEEB-98F1-4C4C-B3D6-8781905041BE}" sibTransId="{F5283833-EA54-8E41-8B36-12AAB484CC5C}"/>
    <dgm:cxn modelId="{AAA0D29C-F0E2-1D44-AE17-94119AF1AB62}" type="presOf" srcId="{1F9992D9-51A3-CE49-9BF3-0CA0530ED27B}" destId="{756A6E94-24D8-1844-B0E7-4F30FD40448D}" srcOrd="0" destOrd="4" presId="urn:microsoft.com/office/officeart/2005/8/layout/vList2"/>
    <dgm:cxn modelId="{EF9668C2-54BE-0F4C-9424-6B94A58BCD92}" srcId="{57C86572-E0D0-9247-BC0F-9EE9091A6575}" destId="{2EE11BC4-128E-3549-B3E8-E9D84046B606}" srcOrd="2" destOrd="0" parTransId="{46C8933F-D78A-9647-B587-CB990294D67D}" sibTransId="{CFC81A09-B5B2-8A40-A224-A975E43A1FB1}"/>
    <dgm:cxn modelId="{F7A2E1CE-F8A7-3D4D-80D7-7833D2D61E40}" srcId="{57C86572-E0D0-9247-BC0F-9EE9091A6575}" destId="{07AC6295-0178-A947-A6E2-BC4EBDF0E7A1}" srcOrd="1" destOrd="0" parTransId="{1BE1A2B1-CDA4-1148-93E4-5F655A1B556B}" sibTransId="{658651FE-48CC-9D44-9FB2-BE49C4E4045C}"/>
    <dgm:cxn modelId="{A775B4EA-9A74-9C4C-97AE-460A0A9C7BBE}" srcId="{57C86572-E0D0-9247-BC0F-9EE9091A6575}" destId="{1F9992D9-51A3-CE49-9BF3-0CA0530ED27B}" srcOrd="4" destOrd="0" parTransId="{052A41B4-E846-EB48-B7BA-2E36146B787B}" sibTransId="{9676F33E-6398-144D-BB56-732BBC7B6FC6}"/>
    <dgm:cxn modelId="{6F1ACEF9-1C49-3D4C-A27B-11282DD000E1}" srcId="{E165AE4F-5392-7F41-98F5-81C5E7361E44}" destId="{57C86572-E0D0-9247-BC0F-9EE9091A6575}" srcOrd="0" destOrd="0" parTransId="{98A8AE1F-5BD0-9C49-995B-F0C9D65DCB3C}" sibTransId="{B9EA3D3F-311C-274C-8A7C-8FFC59AD5885}"/>
    <dgm:cxn modelId="{F5BC04FB-BFDD-9A48-AABD-6BF66ECBB7AC}" type="presOf" srcId="{2EE11BC4-128E-3549-B3E8-E9D84046B606}" destId="{756A6E94-24D8-1844-B0E7-4F30FD40448D}" srcOrd="0" destOrd="2" presId="urn:microsoft.com/office/officeart/2005/8/layout/vList2"/>
    <dgm:cxn modelId="{07F2C5FB-BB04-EC4F-B519-6C924D327044}" type="presOf" srcId="{AE43CE3E-0B51-9447-B80C-562513A2DB41}" destId="{756A6E94-24D8-1844-B0E7-4F30FD40448D}" srcOrd="0" destOrd="8" presId="urn:microsoft.com/office/officeart/2005/8/layout/vList2"/>
    <dgm:cxn modelId="{A9668EAA-4E7A-4841-9674-79B11736DA7B}" type="presParOf" srcId="{0535AD2A-1DA7-444F-BDFE-56BF983F5662}" destId="{9C00A5B1-DCF5-4547-91B1-ED08354C4310}" srcOrd="0" destOrd="0" presId="urn:microsoft.com/office/officeart/2005/8/layout/vList2"/>
    <dgm:cxn modelId="{6C70AD0D-8CB8-3C4F-B833-BF5BE40C8AE5}" type="presParOf" srcId="{0535AD2A-1DA7-444F-BDFE-56BF983F5662}" destId="{756A6E94-24D8-1844-B0E7-4F30FD40448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6C7D951-B1BC-D94F-8A12-05F333F5800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D37E396F-8308-B04A-8A32-5D6240109E51}">
      <dgm:prSet/>
      <dgm:spPr/>
      <dgm:t>
        <a:bodyPr/>
        <a:lstStyle/>
        <a:p>
          <a:r>
            <a:rPr lang="en-US" b="1"/>
            <a:t>Diagnosis:</a:t>
          </a:r>
          <a:endParaRPr lang="en-GB"/>
        </a:p>
      </dgm:t>
    </dgm:pt>
    <dgm:pt modelId="{4AD7E841-2CF5-2C4E-A951-9BF106E6F1F0}" type="parTrans" cxnId="{0A931B32-5826-9543-8F7D-2899399F7576}">
      <dgm:prSet/>
      <dgm:spPr/>
      <dgm:t>
        <a:bodyPr/>
        <a:lstStyle/>
        <a:p>
          <a:endParaRPr lang="en-GB"/>
        </a:p>
      </dgm:t>
    </dgm:pt>
    <dgm:pt modelId="{8DDCEBA7-25A5-504C-BD78-DA78F0260BAD}" type="sibTrans" cxnId="{0A931B32-5826-9543-8F7D-2899399F7576}">
      <dgm:prSet/>
      <dgm:spPr/>
      <dgm:t>
        <a:bodyPr/>
        <a:lstStyle/>
        <a:p>
          <a:endParaRPr lang="en-GB"/>
        </a:p>
      </dgm:t>
    </dgm:pt>
    <dgm:pt modelId="{27BEE286-0EF3-4144-A428-94FE18189CC2}">
      <dgm:prSet/>
      <dgm:spPr/>
      <dgm:t>
        <a:bodyPr/>
        <a:lstStyle/>
        <a:p>
          <a:r>
            <a:rPr lang="en-US" dirty="0"/>
            <a:t>On clinical examination.</a:t>
          </a:r>
          <a:endParaRPr lang="en-GB" dirty="0"/>
        </a:p>
      </dgm:t>
    </dgm:pt>
    <dgm:pt modelId="{D7B07FA4-C1B4-2840-8BD7-8101C381B507}" type="parTrans" cxnId="{6C00F063-5C85-B644-940F-D0FB5118A241}">
      <dgm:prSet/>
      <dgm:spPr/>
      <dgm:t>
        <a:bodyPr/>
        <a:lstStyle/>
        <a:p>
          <a:endParaRPr lang="en-GB"/>
        </a:p>
      </dgm:t>
    </dgm:pt>
    <dgm:pt modelId="{E61F0B4C-AEDC-354F-B020-8DFE67B266ED}" type="sibTrans" cxnId="{6C00F063-5C85-B644-940F-D0FB5118A241}">
      <dgm:prSet/>
      <dgm:spPr/>
      <dgm:t>
        <a:bodyPr/>
        <a:lstStyle/>
        <a:p>
          <a:endParaRPr lang="en-GB"/>
        </a:p>
      </dgm:t>
    </dgm:pt>
    <dgm:pt modelId="{CE747DCA-CE0E-454C-BC3E-8A0A38D5B43A}">
      <dgm:prSet/>
      <dgm:spPr/>
      <dgm:t>
        <a:bodyPr/>
        <a:lstStyle/>
        <a:p>
          <a:r>
            <a:rPr lang="en-US" dirty="0"/>
            <a:t>Xray neck soft tissues lateral view will show widening of the prevertebral shadow with gas bubbles sometimes.</a:t>
          </a:r>
          <a:endParaRPr lang="en-GB" dirty="0"/>
        </a:p>
      </dgm:t>
    </dgm:pt>
    <dgm:pt modelId="{603E56C8-6E1F-FB43-871E-D6F8914DBFEC}" type="parTrans" cxnId="{CE94A16B-D93E-BE44-B96C-BCB15DDE0D16}">
      <dgm:prSet/>
      <dgm:spPr/>
      <dgm:t>
        <a:bodyPr/>
        <a:lstStyle/>
        <a:p>
          <a:endParaRPr lang="en-GB"/>
        </a:p>
      </dgm:t>
    </dgm:pt>
    <dgm:pt modelId="{529D890B-9CF7-E04E-870C-E55384753576}" type="sibTrans" cxnId="{CE94A16B-D93E-BE44-B96C-BCB15DDE0D16}">
      <dgm:prSet/>
      <dgm:spPr/>
      <dgm:t>
        <a:bodyPr/>
        <a:lstStyle/>
        <a:p>
          <a:endParaRPr lang="en-GB"/>
        </a:p>
      </dgm:t>
    </dgm:pt>
    <dgm:pt modelId="{EF3187F9-A9CA-884C-99D2-A3BB2FEB1FEA}">
      <dgm:prSet/>
      <dgm:spPr/>
      <dgm:t>
        <a:bodyPr/>
        <a:lstStyle/>
        <a:p>
          <a:r>
            <a:rPr lang="en-US" b="1" dirty="0"/>
            <a:t>Treatment:</a:t>
          </a:r>
          <a:endParaRPr lang="en-GB" dirty="0"/>
        </a:p>
      </dgm:t>
    </dgm:pt>
    <dgm:pt modelId="{E255A4EE-BF7C-0242-B889-04AE0BAB3F85}" type="parTrans" cxnId="{A52F9A61-D63A-FA40-A5A8-6F27F5FE5476}">
      <dgm:prSet/>
      <dgm:spPr/>
      <dgm:t>
        <a:bodyPr/>
        <a:lstStyle/>
        <a:p>
          <a:endParaRPr lang="en-GB"/>
        </a:p>
      </dgm:t>
    </dgm:pt>
    <dgm:pt modelId="{360327F3-EBFE-B442-8111-573F62DF76D6}" type="sibTrans" cxnId="{A52F9A61-D63A-FA40-A5A8-6F27F5FE5476}">
      <dgm:prSet/>
      <dgm:spPr/>
      <dgm:t>
        <a:bodyPr/>
        <a:lstStyle/>
        <a:p>
          <a:endParaRPr lang="en-GB"/>
        </a:p>
      </dgm:t>
    </dgm:pt>
    <dgm:pt modelId="{A2D2608A-3EC5-6D49-A303-7C15D7733058}">
      <dgm:prSet/>
      <dgm:spPr/>
      <dgm:t>
        <a:bodyPr/>
        <a:lstStyle/>
        <a:p>
          <a:r>
            <a:rPr lang="en-US" dirty="0"/>
            <a:t>Incision &amp; drainage of the abscess.</a:t>
          </a:r>
          <a:endParaRPr lang="en-GB" dirty="0"/>
        </a:p>
      </dgm:t>
    </dgm:pt>
    <dgm:pt modelId="{ECBCFD73-E133-0840-A631-F5C910661933}" type="parTrans" cxnId="{827BEA0F-6DAD-EC44-A8DB-A971F0E147BE}">
      <dgm:prSet/>
      <dgm:spPr/>
      <dgm:t>
        <a:bodyPr/>
        <a:lstStyle/>
        <a:p>
          <a:endParaRPr lang="en-GB"/>
        </a:p>
      </dgm:t>
    </dgm:pt>
    <dgm:pt modelId="{4A395EA6-90C0-0F4A-AE05-FD2FD57CB186}" type="sibTrans" cxnId="{827BEA0F-6DAD-EC44-A8DB-A971F0E147BE}">
      <dgm:prSet/>
      <dgm:spPr/>
      <dgm:t>
        <a:bodyPr/>
        <a:lstStyle/>
        <a:p>
          <a:endParaRPr lang="en-GB"/>
        </a:p>
      </dgm:t>
    </dgm:pt>
    <dgm:pt modelId="{D4CD6691-9590-D042-BECA-5F2CC3154817}">
      <dgm:prSet/>
      <dgm:spPr/>
      <dgm:t>
        <a:bodyPr/>
        <a:lstStyle/>
        <a:p>
          <a:r>
            <a:rPr lang="en-US" dirty="0"/>
            <a:t>No anesthetic is used in infants.</a:t>
          </a:r>
          <a:endParaRPr lang="en-GB" dirty="0"/>
        </a:p>
      </dgm:t>
    </dgm:pt>
    <dgm:pt modelId="{ED1A797E-7D50-A045-8733-B0615CD45122}" type="parTrans" cxnId="{94E72262-F380-F64F-A617-AC521A945358}">
      <dgm:prSet/>
      <dgm:spPr/>
      <dgm:t>
        <a:bodyPr/>
        <a:lstStyle/>
        <a:p>
          <a:endParaRPr lang="en-GB"/>
        </a:p>
      </dgm:t>
    </dgm:pt>
    <dgm:pt modelId="{EFA977DD-EE67-174D-9924-ED3710C09603}" type="sibTrans" cxnId="{94E72262-F380-F64F-A617-AC521A945358}">
      <dgm:prSet/>
      <dgm:spPr/>
      <dgm:t>
        <a:bodyPr/>
        <a:lstStyle/>
        <a:p>
          <a:endParaRPr lang="en-GB"/>
        </a:p>
      </dgm:t>
    </dgm:pt>
    <dgm:pt modelId="{DC29ABED-67A6-564F-A912-7F5658DB9CDD}">
      <dgm:prSet/>
      <dgm:spPr/>
      <dgm:t>
        <a:bodyPr/>
        <a:lstStyle/>
        <a:p>
          <a:r>
            <a:rPr lang="en-US" dirty="0"/>
            <a:t>Vertical incision is given while the infant is in supine position with head lower down &amp; suction should be done.</a:t>
          </a:r>
          <a:endParaRPr lang="en-GB" dirty="0"/>
        </a:p>
      </dgm:t>
    </dgm:pt>
    <dgm:pt modelId="{C7C44658-48CB-6945-B7D4-260B7E181BAB}" type="parTrans" cxnId="{AC72C5C9-06AE-1140-AA2E-720B74251422}">
      <dgm:prSet/>
      <dgm:spPr/>
      <dgm:t>
        <a:bodyPr/>
        <a:lstStyle/>
        <a:p>
          <a:endParaRPr lang="en-GB"/>
        </a:p>
      </dgm:t>
    </dgm:pt>
    <dgm:pt modelId="{FA2DDD7F-2390-7C45-AF10-3C2335BF1CF0}" type="sibTrans" cxnId="{AC72C5C9-06AE-1140-AA2E-720B74251422}">
      <dgm:prSet/>
      <dgm:spPr/>
      <dgm:t>
        <a:bodyPr/>
        <a:lstStyle/>
        <a:p>
          <a:endParaRPr lang="en-GB"/>
        </a:p>
      </dgm:t>
    </dgm:pt>
    <dgm:pt modelId="{C6EFB1F8-83CC-1E43-BBF9-302061A4A5CF}">
      <dgm:prSet/>
      <dgm:spPr/>
      <dgm:t>
        <a:bodyPr/>
        <a:lstStyle/>
        <a:p>
          <a:r>
            <a:rPr lang="en-US" dirty="0"/>
            <a:t>Systemic antibiotics.</a:t>
          </a:r>
          <a:endParaRPr lang="en-GB" dirty="0"/>
        </a:p>
      </dgm:t>
    </dgm:pt>
    <dgm:pt modelId="{D3A8036C-807C-9943-8032-98040924D0B1}" type="parTrans" cxnId="{5E073EA4-8F76-A645-9457-73B4CA8A9CC7}">
      <dgm:prSet/>
      <dgm:spPr/>
      <dgm:t>
        <a:bodyPr/>
        <a:lstStyle/>
        <a:p>
          <a:endParaRPr lang="en-GB"/>
        </a:p>
      </dgm:t>
    </dgm:pt>
    <dgm:pt modelId="{096AA5FF-6CEB-464B-A476-6A98837A0A47}" type="sibTrans" cxnId="{5E073EA4-8F76-A645-9457-73B4CA8A9CC7}">
      <dgm:prSet/>
      <dgm:spPr/>
      <dgm:t>
        <a:bodyPr/>
        <a:lstStyle/>
        <a:p>
          <a:endParaRPr lang="en-GB"/>
        </a:p>
      </dgm:t>
    </dgm:pt>
    <dgm:pt modelId="{B886EB4A-CE90-8242-8F8F-752E113DD455}">
      <dgm:prSet/>
      <dgm:spPr/>
      <dgm:t>
        <a:bodyPr/>
        <a:lstStyle/>
        <a:p>
          <a:r>
            <a:rPr lang="en-US" dirty="0"/>
            <a:t>Tracheostomy may become necessary when there is threatened laryngeal obstruction by edema of the larynx.</a:t>
          </a:r>
          <a:endParaRPr lang="en-GB" dirty="0"/>
        </a:p>
      </dgm:t>
    </dgm:pt>
    <dgm:pt modelId="{F18CDC21-CAE7-6A40-A7CA-4734C497EB34}" type="parTrans" cxnId="{E2B74270-9C77-2C43-8EEF-076E510D8650}">
      <dgm:prSet/>
      <dgm:spPr/>
      <dgm:t>
        <a:bodyPr/>
        <a:lstStyle/>
        <a:p>
          <a:endParaRPr lang="en-GB"/>
        </a:p>
      </dgm:t>
    </dgm:pt>
    <dgm:pt modelId="{AD9CC809-D4F6-3142-BE0B-1E0C32BD2856}" type="sibTrans" cxnId="{E2B74270-9C77-2C43-8EEF-076E510D8650}">
      <dgm:prSet/>
      <dgm:spPr/>
      <dgm:t>
        <a:bodyPr/>
        <a:lstStyle/>
        <a:p>
          <a:endParaRPr lang="en-GB"/>
        </a:p>
      </dgm:t>
    </dgm:pt>
    <dgm:pt modelId="{89AD992A-936B-A742-81FF-8112562C8F1A}" type="pres">
      <dgm:prSet presAssocID="{26C7D951-B1BC-D94F-8A12-05F333F58007}" presName="linear" presStyleCnt="0">
        <dgm:presLayoutVars>
          <dgm:animLvl val="lvl"/>
          <dgm:resizeHandles val="exact"/>
        </dgm:presLayoutVars>
      </dgm:prSet>
      <dgm:spPr/>
    </dgm:pt>
    <dgm:pt modelId="{80FF1E89-6015-8542-8FBF-23FCBC135A6F}" type="pres">
      <dgm:prSet presAssocID="{D37E396F-8308-B04A-8A32-5D6240109E5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F69BF51-5728-B048-A692-8176E2304034}" type="pres">
      <dgm:prSet presAssocID="{D37E396F-8308-B04A-8A32-5D6240109E51}" presName="childText" presStyleLbl="revTx" presStyleIdx="0" presStyleCnt="2">
        <dgm:presLayoutVars>
          <dgm:bulletEnabled val="1"/>
        </dgm:presLayoutVars>
      </dgm:prSet>
      <dgm:spPr/>
    </dgm:pt>
    <dgm:pt modelId="{C67703CC-DAA8-BF45-8197-317D8D96E1CB}" type="pres">
      <dgm:prSet presAssocID="{EF3187F9-A9CA-884C-99D2-A3BB2FEB1FE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17CBEDF-1D10-9C4D-AB95-A1C85BA4A77F}" type="pres">
      <dgm:prSet presAssocID="{EF3187F9-A9CA-884C-99D2-A3BB2FEB1FEA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61569E00-86B1-1549-89C6-578AC184F21F}" type="presOf" srcId="{27BEE286-0EF3-4144-A428-94FE18189CC2}" destId="{7F69BF51-5728-B048-A692-8176E2304034}" srcOrd="0" destOrd="0" presId="urn:microsoft.com/office/officeart/2005/8/layout/vList2"/>
    <dgm:cxn modelId="{899F9006-BEE6-604C-8201-637A29C3469C}" type="presOf" srcId="{D4CD6691-9590-D042-BECA-5F2CC3154817}" destId="{017CBEDF-1D10-9C4D-AB95-A1C85BA4A77F}" srcOrd="0" destOrd="1" presId="urn:microsoft.com/office/officeart/2005/8/layout/vList2"/>
    <dgm:cxn modelId="{827BEA0F-6DAD-EC44-A8DB-A971F0E147BE}" srcId="{EF3187F9-A9CA-884C-99D2-A3BB2FEB1FEA}" destId="{A2D2608A-3EC5-6D49-A303-7C15D7733058}" srcOrd="0" destOrd="0" parTransId="{ECBCFD73-E133-0840-A631-F5C910661933}" sibTransId="{4A395EA6-90C0-0F4A-AE05-FD2FD57CB186}"/>
    <dgm:cxn modelId="{0A931B32-5826-9543-8F7D-2899399F7576}" srcId="{26C7D951-B1BC-D94F-8A12-05F333F58007}" destId="{D37E396F-8308-B04A-8A32-5D6240109E51}" srcOrd="0" destOrd="0" parTransId="{4AD7E841-2CF5-2C4E-A951-9BF106E6F1F0}" sibTransId="{8DDCEBA7-25A5-504C-BD78-DA78F0260BAD}"/>
    <dgm:cxn modelId="{19398145-1452-174A-9C48-7B266780F2E4}" type="presOf" srcId="{EF3187F9-A9CA-884C-99D2-A3BB2FEB1FEA}" destId="{C67703CC-DAA8-BF45-8197-317D8D96E1CB}" srcOrd="0" destOrd="0" presId="urn:microsoft.com/office/officeart/2005/8/layout/vList2"/>
    <dgm:cxn modelId="{8F577F5B-0EA2-DD47-ABFC-C49FD554BB64}" type="presOf" srcId="{C6EFB1F8-83CC-1E43-BBF9-302061A4A5CF}" destId="{017CBEDF-1D10-9C4D-AB95-A1C85BA4A77F}" srcOrd="0" destOrd="3" presId="urn:microsoft.com/office/officeart/2005/8/layout/vList2"/>
    <dgm:cxn modelId="{A52F9A61-D63A-FA40-A5A8-6F27F5FE5476}" srcId="{26C7D951-B1BC-D94F-8A12-05F333F58007}" destId="{EF3187F9-A9CA-884C-99D2-A3BB2FEB1FEA}" srcOrd="1" destOrd="0" parTransId="{E255A4EE-BF7C-0242-B889-04AE0BAB3F85}" sibTransId="{360327F3-EBFE-B442-8111-573F62DF76D6}"/>
    <dgm:cxn modelId="{94E72262-F380-F64F-A617-AC521A945358}" srcId="{EF3187F9-A9CA-884C-99D2-A3BB2FEB1FEA}" destId="{D4CD6691-9590-D042-BECA-5F2CC3154817}" srcOrd="1" destOrd="0" parTransId="{ED1A797E-7D50-A045-8733-B0615CD45122}" sibTransId="{EFA977DD-EE67-174D-9924-ED3710C09603}"/>
    <dgm:cxn modelId="{6C00F063-5C85-B644-940F-D0FB5118A241}" srcId="{D37E396F-8308-B04A-8A32-5D6240109E51}" destId="{27BEE286-0EF3-4144-A428-94FE18189CC2}" srcOrd="0" destOrd="0" parTransId="{D7B07FA4-C1B4-2840-8BD7-8101C381B507}" sibTransId="{E61F0B4C-AEDC-354F-B020-8DFE67B266ED}"/>
    <dgm:cxn modelId="{A12A586A-148E-2643-8207-CDF0B55CAE52}" type="presOf" srcId="{CE747DCA-CE0E-454C-BC3E-8A0A38D5B43A}" destId="{7F69BF51-5728-B048-A692-8176E2304034}" srcOrd="0" destOrd="1" presId="urn:microsoft.com/office/officeart/2005/8/layout/vList2"/>
    <dgm:cxn modelId="{CE94A16B-D93E-BE44-B96C-BCB15DDE0D16}" srcId="{D37E396F-8308-B04A-8A32-5D6240109E51}" destId="{CE747DCA-CE0E-454C-BC3E-8A0A38D5B43A}" srcOrd="1" destOrd="0" parTransId="{603E56C8-6E1F-FB43-871E-D6F8914DBFEC}" sibTransId="{529D890B-9CF7-E04E-870C-E55384753576}"/>
    <dgm:cxn modelId="{E2B74270-9C77-2C43-8EEF-076E510D8650}" srcId="{EF3187F9-A9CA-884C-99D2-A3BB2FEB1FEA}" destId="{B886EB4A-CE90-8242-8F8F-752E113DD455}" srcOrd="4" destOrd="0" parTransId="{F18CDC21-CAE7-6A40-A7CA-4734C497EB34}" sibTransId="{AD9CC809-D4F6-3142-BE0B-1E0C32BD2856}"/>
    <dgm:cxn modelId="{E1548D73-907E-8646-A1D7-F217FFB600E8}" type="presOf" srcId="{A2D2608A-3EC5-6D49-A303-7C15D7733058}" destId="{017CBEDF-1D10-9C4D-AB95-A1C85BA4A77F}" srcOrd="0" destOrd="0" presId="urn:microsoft.com/office/officeart/2005/8/layout/vList2"/>
    <dgm:cxn modelId="{BDFCD08C-D192-A94B-87CF-3FE0E796A3A5}" type="presOf" srcId="{B886EB4A-CE90-8242-8F8F-752E113DD455}" destId="{017CBEDF-1D10-9C4D-AB95-A1C85BA4A77F}" srcOrd="0" destOrd="4" presId="urn:microsoft.com/office/officeart/2005/8/layout/vList2"/>
    <dgm:cxn modelId="{1F128F8D-DE99-3A4D-AB8C-236405A0D081}" type="presOf" srcId="{D37E396F-8308-B04A-8A32-5D6240109E51}" destId="{80FF1E89-6015-8542-8FBF-23FCBC135A6F}" srcOrd="0" destOrd="0" presId="urn:microsoft.com/office/officeart/2005/8/layout/vList2"/>
    <dgm:cxn modelId="{5E073EA4-8F76-A645-9457-73B4CA8A9CC7}" srcId="{EF3187F9-A9CA-884C-99D2-A3BB2FEB1FEA}" destId="{C6EFB1F8-83CC-1E43-BBF9-302061A4A5CF}" srcOrd="3" destOrd="0" parTransId="{D3A8036C-807C-9943-8032-98040924D0B1}" sibTransId="{096AA5FF-6CEB-464B-A476-6A98837A0A47}"/>
    <dgm:cxn modelId="{15B446BA-2F5C-CD4C-BD5E-2C4BC1F91BFD}" type="presOf" srcId="{26C7D951-B1BC-D94F-8A12-05F333F58007}" destId="{89AD992A-936B-A742-81FF-8112562C8F1A}" srcOrd="0" destOrd="0" presId="urn:microsoft.com/office/officeart/2005/8/layout/vList2"/>
    <dgm:cxn modelId="{AC72C5C9-06AE-1140-AA2E-720B74251422}" srcId="{EF3187F9-A9CA-884C-99D2-A3BB2FEB1FEA}" destId="{DC29ABED-67A6-564F-A912-7F5658DB9CDD}" srcOrd="2" destOrd="0" parTransId="{C7C44658-48CB-6945-B7D4-260B7E181BAB}" sibTransId="{FA2DDD7F-2390-7C45-AF10-3C2335BF1CF0}"/>
    <dgm:cxn modelId="{CF2FEBEF-358F-A247-9E64-C4B2CC3CE751}" type="presOf" srcId="{DC29ABED-67A6-564F-A912-7F5658DB9CDD}" destId="{017CBEDF-1D10-9C4D-AB95-A1C85BA4A77F}" srcOrd="0" destOrd="2" presId="urn:microsoft.com/office/officeart/2005/8/layout/vList2"/>
    <dgm:cxn modelId="{6A26FF6E-2A7B-784D-A2F0-14DA5C02CE49}" type="presParOf" srcId="{89AD992A-936B-A742-81FF-8112562C8F1A}" destId="{80FF1E89-6015-8542-8FBF-23FCBC135A6F}" srcOrd="0" destOrd="0" presId="urn:microsoft.com/office/officeart/2005/8/layout/vList2"/>
    <dgm:cxn modelId="{41292C65-1231-B648-858F-60F6AB3A6DDA}" type="presParOf" srcId="{89AD992A-936B-A742-81FF-8112562C8F1A}" destId="{7F69BF51-5728-B048-A692-8176E2304034}" srcOrd="1" destOrd="0" presId="urn:microsoft.com/office/officeart/2005/8/layout/vList2"/>
    <dgm:cxn modelId="{6EE10B94-CA06-A14F-9103-909727D7F2AE}" type="presParOf" srcId="{89AD992A-936B-A742-81FF-8112562C8F1A}" destId="{C67703CC-DAA8-BF45-8197-317D8D96E1CB}" srcOrd="2" destOrd="0" presId="urn:microsoft.com/office/officeart/2005/8/layout/vList2"/>
    <dgm:cxn modelId="{55610AA7-8C25-9441-90DB-0B9492B2BC18}" type="presParOf" srcId="{89AD992A-936B-A742-81FF-8112562C8F1A}" destId="{017CBEDF-1D10-9C4D-AB95-A1C85BA4A77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6AE8C14-F7FD-E841-809A-F569650909C9}" type="doc">
      <dgm:prSet loTypeId="urn:microsoft.com/office/officeart/2005/8/layout/vList2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GB"/>
        </a:p>
      </dgm:t>
    </dgm:pt>
    <dgm:pt modelId="{BAA9A770-0E22-644E-B1C6-C44308445EE4}">
      <dgm:prSet custT="1"/>
      <dgm:spPr/>
      <dgm:t>
        <a:bodyPr/>
        <a:lstStyle/>
        <a:p>
          <a:r>
            <a:rPr lang="en-US" sz="3200" b="0" dirty="0"/>
            <a:t>b) Chronic retropharyngeal abscess:</a:t>
          </a:r>
          <a:endParaRPr lang="en-GB" sz="3200" b="0" dirty="0"/>
        </a:p>
      </dgm:t>
    </dgm:pt>
    <dgm:pt modelId="{E14F64DC-D86E-EF46-8503-8A64C85B8A70}" type="parTrans" cxnId="{41C84B59-54EA-D241-8DA8-ACC90B9396A7}">
      <dgm:prSet/>
      <dgm:spPr/>
      <dgm:t>
        <a:bodyPr/>
        <a:lstStyle/>
        <a:p>
          <a:endParaRPr lang="en-GB"/>
        </a:p>
      </dgm:t>
    </dgm:pt>
    <dgm:pt modelId="{484C5F4E-1147-2E45-A763-7AC58D7D89D0}" type="sibTrans" cxnId="{41C84B59-54EA-D241-8DA8-ACC90B9396A7}">
      <dgm:prSet/>
      <dgm:spPr/>
      <dgm:t>
        <a:bodyPr/>
        <a:lstStyle/>
        <a:p>
          <a:endParaRPr lang="en-GB"/>
        </a:p>
      </dgm:t>
    </dgm:pt>
    <dgm:pt modelId="{89DF8E8B-D5F5-144F-931A-6DF659F8AB63}">
      <dgm:prSet/>
      <dgm:spPr/>
      <dgm:t>
        <a:bodyPr/>
        <a:lstStyle/>
        <a:p>
          <a:r>
            <a:rPr lang="en-US" b="1" dirty="0"/>
            <a:t>Etiology:</a:t>
          </a:r>
          <a:endParaRPr lang="en-GB" dirty="0"/>
        </a:p>
      </dgm:t>
    </dgm:pt>
    <dgm:pt modelId="{C21625C4-384B-B34B-95D7-CE99D69D051B}" type="parTrans" cxnId="{D4442790-86C3-C84D-8766-933900591B34}">
      <dgm:prSet/>
      <dgm:spPr/>
      <dgm:t>
        <a:bodyPr/>
        <a:lstStyle/>
        <a:p>
          <a:endParaRPr lang="en-GB"/>
        </a:p>
      </dgm:t>
    </dgm:pt>
    <dgm:pt modelId="{27164AA2-77BB-064F-9500-9FDD7F64F229}" type="sibTrans" cxnId="{D4442790-86C3-C84D-8766-933900591B34}">
      <dgm:prSet/>
      <dgm:spPr/>
      <dgm:t>
        <a:bodyPr/>
        <a:lstStyle/>
        <a:p>
          <a:endParaRPr lang="en-GB"/>
        </a:p>
      </dgm:t>
    </dgm:pt>
    <dgm:pt modelId="{1795ACE0-B02E-C84F-AACD-EBBE98E2CE04}">
      <dgm:prSet/>
      <dgm:spPr/>
      <dgm:t>
        <a:bodyPr/>
        <a:lstStyle/>
        <a:p>
          <a:r>
            <a:rPr lang="en-US" dirty="0"/>
            <a:t>The abscess is caused by tuberculous infection of the cervical vertebrae or tuberculous infection of the retropharyngeal lymph nodes.</a:t>
          </a:r>
          <a:endParaRPr lang="en-GB" dirty="0"/>
        </a:p>
      </dgm:t>
    </dgm:pt>
    <dgm:pt modelId="{36FAA885-F8E7-454A-9A08-06B17B4CC39B}" type="parTrans" cxnId="{81FDAEF4-9997-AD40-8F0B-F7CF1A440983}">
      <dgm:prSet/>
      <dgm:spPr/>
      <dgm:t>
        <a:bodyPr/>
        <a:lstStyle/>
        <a:p>
          <a:endParaRPr lang="en-GB"/>
        </a:p>
      </dgm:t>
    </dgm:pt>
    <dgm:pt modelId="{99924181-F2F6-AA4C-8B31-E9A967DF9407}" type="sibTrans" cxnId="{81FDAEF4-9997-AD40-8F0B-F7CF1A440983}">
      <dgm:prSet/>
      <dgm:spPr/>
      <dgm:t>
        <a:bodyPr/>
        <a:lstStyle/>
        <a:p>
          <a:endParaRPr lang="en-GB"/>
        </a:p>
      </dgm:t>
    </dgm:pt>
    <dgm:pt modelId="{5B3299E6-FC15-5A4A-B4C7-0441F6A017B3}">
      <dgm:prSet/>
      <dgm:spPr/>
      <dgm:t>
        <a:bodyPr/>
        <a:lstStyle/>
        <a:p>
          <a:r>
            <a:rPr lang="en-US" b="1" dirty="0"/>
            <a:t>Clinical features:</a:t>
          </a:r>
          <a:endParaRPr lang="en-GB" dirty="0"/>
        </a:p>
      </dgm:t>
    </dgm:pt>
    <dgm:pt modelId="{84FD7297-4CCE-5D44-AAE7-A8CAB0AAE1ED}" type="parTrans" cxnId="{D8068268-907A-D643-8BD2-4116292762A9}">
      <dgm:prSet/>
      <dgm:spPr/>
      <dgm:t>
        <a:bodyPr/>
        <a:lstStyle/>
        <a:p>
          <a:endParaRPr lang="en-GB"/>
        </a:p>
      </dgm:t>
    </dgm:pt>
    <dgm:pt modelId="{E0EE2A09-1BCA-AF45-B2A1-52E96739781F}" type="sibTrans" cxnId="{D8068268-907A-D643-8BD2-4116292762A9}">
      <dgm:prSet/>
      <dgm:spPr/>
      <dgm:t>
        <a:bodyPr/>
        <a:lstStyle/>
        <a:p>
          <a:endParaRPr lang="en-GB"/>
        </a:p>
      </dgm:t>
    </dgm:pt>
    <dgm:pt modelId="{1BF6175E-2A7D-D74B-9772-5B1C56A234A9}">
      <dgm:prSet/>
      <dgm:spPr/>
      <dgm:t>
        <a:bodyPr/>
        <a:lstStyle/>
        <a:p>
          <a:r>
            <a:rPr lang="en-US" dirty="0"/>
            <a:t>It is seen in older children or adults.</a:t>
          </a:r>
          <a:endParaRPr lang="en-GB" dirty="0"/>
        </a:p>
      </dgm:t>
    </dgm:pt>
    <dgm:pt modelId="{C7044F5F-0A49-C942-9B95-BF9C6A26E9E8}" type="parTrans" cxnId="{AF45F525-B167-3845-BD05-384EB6BC451A}">
      <dgm:prSet/>
      <dgm:spPr/>
      <dgm:t>
        <a:bodyPr/>
        <a:lstStyle/>
        <a:p>
          <a:endParaRPr lang="en-GB"/>
        </a:p>
      </dgm:t>
    </dgm:pt>
    <dgm:pt modelId="{4E190D39-1358-4F4F-808A-20EE5F3E868A}" type="sibTrans" cxnId="{AF45F525-B167-3845-BD05-384EB6BC451A}">
      <dgm:prSet/>
      <dgm:spPr/>
      <dgm:t>
        <a:bodyPr/>
        <a:lstStyle/>
        <a:p>
          <a:endParaRPr lang="en-GB"/>
        </a:p>
      </dgm:t>
    </dgm:pt>
    <dgm:pt modelId="{B8421D1D-FA6E-B84C-B3E0-CD6FF5F9EB91}">
      <dgm:prSet/>
      <dgm:spPr/>
      <dgm:t>
        <a:bodyPr/>
        <a:lstStyle/>
        <a:p>
          <a:r>
            <a:rPr lang="en-US" dirty="0"/>
            <a:t>The signs &amp; symptoms are slow in onset &amp; maybe minimal.</a:t>
          </a:r>
          <a:endParaRPr lang="en-GB" dirty="0"/>
        </a:p>
      </dgm:t>
    </dgm:pt>
    <dgm:pt modelId="{14BE5171-6720-6343-83FD-09AC0FF2D3CC}" type="parTrans" cxnId="{8BC076D1-024D-174A-9613-DF60A9A877D9}">
      <dgm:prSet/>
      <dgm:spPr/>
      <dgm:t>
        <a:bodyPr/>
        <a:lstStyle/>
        <a:p>
          <a:endParaRPr lang="en-GB"/>
        </a:p>
      </dgm:t>
    </dgm:pt>
    <dgm:pt modelId="{CB128D3D-1DF5-1843-A84A-FB44C7F9B97C}" type="sibTrans" cxnId="{8BC076D1-024D-174A-9613-DF60A9A877D9}">
      <dgm:prSet/>
      <dgm:spPr/>
      <dgm:t>
        <a:bodyPr/>
        <a:lstStyle/>
        <a:p>
          <a:endParaRPr lang="en-GB"/>
        </a:p>
      </dgm:t>
    </dgm:pt>
    <dgm:pt modelId="{7800E3E7-1597-6A48-8B2A-C3B2518A109E}">
      <dgm:prSet/>
      <dgm:spPr/>
      <dgm:t>
        <a:bodyPr/>
        <a:lstStyle/>
        <a:p>
          <a:r>
            <a:rPr lang="en-US" dirty="0"/>
            <a:t>Dysphagia is slight.</a:t>
          </a:r>
          <a:endParaRPr lang="en-GB" dirty="0"/>
        </a:p>
      </dgm:t>
    </dgm:pt>
    <dgm:pt modelId="{45DCC527-94C2-7345-9A1F-E9E037D9DDD0}" type="parTrans" cxnId="{A3017C4C-F612-854D-B91E-6B496346C4D2}">
      <dgm:prSet/>
      <dgm:spPr/>
      <dgm:t>
        <a:bodyPr/>
        <a:lstStyle/>
        <a:p>
          <a:endParaRPr lang="en-GB"/>
        </a:p>
      </dgm:t>
    </dgm:pt>
    <dgm:pt modelId="{90DB9D70-400D-0943-B694-531671575976}" type="sibTrans" cxnId="{A3017C4C-F612-854D-B91E-6B496346C4D2}">
      <dgm:prSet/>
      <dgm:spPr/>
      <dgm:t>
        <a:bodyPr/>
        <a:lstStyle/>
        <a:p>
          <a:endParaRPr lang="en-GB"/>
        </a:p>
      </dgm:t>
    </dgm:pt>
    <dgm:pt modelId="{978100CD-1FBC-B14A-9517-BC2C42D8E675}">
      <dgm:prSet/>
      <dgm:spPr/>
      <dgm:t>
        <a:bodyPr/>
        <a:lstStyle/>
        <a:p>
          <a:r>
            <a:rPr lang="en-US" dirty="0"/>
            <a:t>Sore throat or discomfort in throat maybe complained of.</a:t>
          </a:r>
          <a:endParaRPr lang="en-GB" dirty="0"/>
        </a:p>
      </dgm:t>
    </dgm:pt>
    <dgm:pt modelId="{3D753961-8424-E049-984D-88638BCA12A7}" type="parTrans" cxnId="{217A9BD9-265B-8C4A-9D46-9E696AE1E471}">
      <dgm:prSet/>
      <dgm:spPr/>
      <dgm:t>
        <a:bodyPr/>
        <a:lstStyle/>
        <a:p>
          <a:endParaRPr lang="en-GB"/>
        </a:p>
      </dgm:t>
    </dgm:pt>
    <dgm:pt modelId="{A05265D9-4449-9B4B-B395-8507141F91C9}" type="sibTrans" cxnId="{217A9BD9-265B-8C4A-9D46-9E696AE1E471}">
      <dgm:prSet/>
      <dgm:spPr/>
      <dgm:t>
        <a:bodyPr/>
        <a:lstStyle/>
        <a:p>
          <a:endParaRPr lang="en-GB"/>
        </a:p>
      </dgm:t>
    </dgm:pt>
    <dgm:pt modelId="{229ED806-F0D8-0343-AB20-7091E32C9FCE}">
      <dgm:prSet/>
      <dgm:spPr/>
      <dgm:t>
        <a:bodyPr/>
        <a:lstStyle/>
        <a:p>
          <a:r>
            <a:rPr lang="en-US" dirty="0"/>
            <a:t>Posterior pharyngeal wall will show a fluctuant swelling which is centrally placed.</a:t>
          </a:r>
          <a:endParaRPr lang="en-GB" dirty="0"/>
        </a:p>
      </dgm:t>
    </dgm:pt>
    <dgm:pt modelId="{CF90D7D0-3637-504D-B2D5-5315F6DE9C4A}" type="parTrans" cxnId="{44A221B6-5B53-F44B-8477-04B3142A62B5}">
      <dgm:prSet/>
      <dgm:spPr/>
      <dgm:t>
        <a:bodyPr/>
        <a:lstStyle/>
        <a:p>
          <a:endParaRPr lang="en-GB"/>
        </a:p>
      </dgm:t>
    </dgm:pt>
    <dgm:pt modelId="{C50C3B6F-5221-D44B-8AFE-B7807280F1B2}" type="sibTrans" cxnId="{44A221B6-5B53-F44B-8477-04B3142A62B5}">
      <dgm:prSet/>
      <dgm:spPr/>
      <dgm:t>
        <a:bodyPr/>
        <a:lstStyle/>
        <a:p>
          <a:endParaRPr lang="en-GB"/>
        </a:p>
      </dgm:t>
    </dgm:pt>
    <dgm:pt modelId="{97F80B16-B24B-2247-A21F-758AA9B31E33}">
      <dgm:prSet/>
      <dgm:spPr/>
      <dgm:t>
        <a:bodyPr/>
        <a:lstStyle/>
        <a:p>
          <a:r>
            <a:rPr lang="en-US" dirty="0"/>
            <a:t>Enlarged painless lymph nodes maybe present in the deep cervical group in patients without caries spine.</a:t>
          </a:r>
          <a:endParaRPr lang="en-GB" dirty="0"/>
        </a:p>
      </dgm:t>
    </dgm:pt>
    <dgm:pt modelId="{5095F348-49F3-A849-A032-C08BE30163E0}" type="parTrans" cxnId="{BDA390BB-73E4-D046-A755-E1D54490EC8C}">
      <dgm:prSet/>
      <dgm:spPr/>
      <dgm:t>
        <a:bodyPr/>
        <a:lstStyle/>
        <a:p>
          <a:endParaRPr lang="en-GB"/>
        </a:p>
      </dgm:t>
    </dgm:pt>
    <dgm:pt modelId="{2DC5A168-DEE1-CC40-B038-CD8CDD4C0FCA}" type="sibTrans" cxnId="{BDA390BB-73E4-D046-A755-E1D54490EC8C}">
      <dgm:prSet/>
      <dgm:spPr/>
      <dgm:t>
        <a:bodyPr/>
        <a:lstStyle/>
        <a:p>
          <a:endParaRPr lang="en-GB"/>
        </a:p>
      </dgm:t>
    </dgm:pt>
    <dgm:pt modelId="{02916AB5-2F4B-8445-99C1-DC03F1F1E5E3}" type="pres">
      <dgm:prSet presAssocID="{26AE8C14-F7FD-E841-809A-F569650909C9}" presName="linear" presStyleCnt="0">
        <dgm:presLayoutVars>
          <dgm:animLvl val="lvl"/>
          <dgm:resizeHandles val="exact"/>
        </dgm:presLayoutVars>
      </dgm:prSet>
      <dgm:spPr/>
    </dgm:pt>
    <dgm:pt modelId="{A4231DF3-7EE2-0749-AD50-5B1C9FC9889E}" type="pres">
      <dgm:prSet presAssocID="{BAA9A770-0E22-644E-B1C6-C44308445EE4}" presName="parentText" presStyleLbl="node1" presStyleIdx="0" presStyleCnt="3" custLinFactNeighborY="-23544">
        <dgm:presLayoutVars>
          <dgm:chMax val="0"/>
          <dgm:bulletEnabled val="1"/>
        </dgm:presLayoutVars>
      </dgm:prSet>
      <dgm:spPr/>
    </dgm:pt>
    <dgm:pt modelId="{3651B2E6-D6E1-9A42-A9F5-A318CD07EDAA}" type="pres">
      <dgm:prSet presAssocID="{484C5F4E-1147-2E45-A763-7AC58D7D89D0}" presName="spacer" presStyleCnt="0"/>
      <dgm:spPr/>
    </dgm:pt>
    <dgm:pt modelId="{AE5A9708-5B8A-454F-B64B-78776A4A1AEB}" type="pres">
      <dgm:prSet presAssocID="{89DF8E8B-D5F5-144F-931A-6DF659F8AB6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B8952A2-2AAD-2444-8BB0-F4124815B770}" type="pres">
      <dgm:prSet presAssocID="{89DF8E8B-D5F5-144F-931A-6DF659F8AB63}" presName="childText" presStyleLbl="revTx" presStyleIdx="0" presStyleCnt="2">
        <dgm:presLayoutVars>
          <dgm:bulletEnabled val="1"/>
        </dgm:presLayoutVars>
      </dgm:prSet>
      <dgm:spPr/>
    </dgm:pt>
    <dgm:pt modelId="{0EAA1A31-5F22-CD46-916A-E85438F7B1DA}" type="pres">
      <dgm:prSet presAssocID="{5B3299E6-FC15-5A4A-B4C7-0441F6A017B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B7114DB-B0C3-D443-9049-4CD4A17E6704}" type="pres">
      <dgm:prSet presAssocID="{5B3299E6-FC15-5A4A-B4C7-0441F6A017B3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D6EC6103-3702-CF43-BB7D-6F4B9F57403D}" type="presOf" srcId="{978100CD-1FBC-B14A-9517-BC2C42D8E675}" destId="{6B7114DB-B0C3-D443-9049-4CD4A17E6704}" srcOrd="0" destOrd="3" presId="urn:microsoft.com/office/officeart/2005/8/layout/vList2"/>
    <dgm:cxn modelId="{AF45F525-B167-3845-BD05-384EB6BC451A}" srcId="{5B3299E6-FC15-5A4A-B4C7-0441F6A017B3}" destId="{1BF6175E-2A7D-D74B-9772-5B1C56A234A9}" srcOrd="0" destOrd="0" parTransId="{C7044F5F-0A49-C942-9B95-BF9C6A26E9E8}" sibTransId="{4E190D39-1358-4F4F-808A-20EE5F3E868A}"/>
    <dgm:cxn modelId="{2F5D633B-DAA3-2141-9350-CA3A7A7BC927}" type="presOf" srcId="{229ED806-F0D8-0343-AB20-7091E32C9FCE}" destId="{6B7114DB-B0C3-D443-9049-4CD4A17E6704}" srcOrd="0" destOrd="4" presId="urn:microsoft.com/office/officeart/2005/8/layout/vList2"/>
    <dgm:cxn modelId="{A3017C4C-F612-854D-B91E-6B496346C4D2}" srcId="{5B3299E6-FC15-5A4A-B4C7-0441F6A017B3}" destId="{7800E3E7-1597-6A48-8B2A-C3B2518A109E}" srcOrd="2" destOrd="0" parTransId="{45DCC527-94C2-7345-9A1F-E9E037D9DDD0}" sibTransId="{90DB9D70-400D-0943-B694-531671575976}"/>
    <dgm:cxn modelId="{41C84B59-54EA-D241-8DA8-ACC90B9396A7}" srcId="{26AE8C14-F7FD-E841-809A-F569650909C9}" destId="{BAA9A770-0E22-644E-B1C6-C44308445EE4}" srcOrd="0" destOrd="0" parTransId="{E14F64DC-D86E-EF46-8503-8A64C85B8A70}" sibTransId="{484C5F4E-1147-2E45-A763-7AC58D7D89D0}"/>
    <dgm:cxn modelId="{CED1815E-A9E5-3A45-BAFE-002A8B659350}" type="presOf" srcId="{1BF6175E-2A7D-D74B-9772-5B1C56A234A9}" destId="{6B7114DB-B0C3-D443-9049-4CD4A17E6704}" srcOrd="0" destOrd="0" presId="urn:microsoft.com/office/officeart/2005/8/layout/vList2"/>
    <dgm:cxn modelId="{A66B7D67-BC7B-D040-9804-B1A736C8865D}" type="presOf" srcId="{BAA9A770-0E22-644E-B1C6-C44308445EE4}" destId="{A4231DF3-7EE2-0749-AD50-5B1C9FC9889E}" srcOrd="0" destOrd="0" presId="urn:microsoft.com/office/officeart/2005/8/layout/vList2"/>
    <dgm:cxn modelId="{D8068268-907A-D643-8BD2-4116292762A9}" srcId="{26AE8C14-F7FD-E841-809A-F569650909C9}" destId="{5B3299E6-FC15-5A4A-B4C7-0441F6A017B3}" srcOrd="2" destOrd="0" parTransId="{84FD7297-4CCE-5D44-AAE7-A8CAB0AAE1ED}" sibTransId="{E0EE2A09-1BCA-AF45-B2A1-52E96739781F}"/>
    <dgm:cxn modelId="{8622F576-03C7-204B-9276-C45B01FE6284}" type="presOf" srcId="{26AE8C14-F7FD-E841-809A-F569650909C9}" destId="{02916AB5-2F4B-8445-99C1-DC03F1F1E5E3}" srcOrd="0" destOrd="0" presId="urn:microsoft.com/office/officeart/2005/8/layout/vList2"/>
    <dgm:cxn modelId="{175A5678-F957-BF48-98D1-900221AA6E6F}" type="presOf" srcId="{89DF8E8B-D5F5-144F-931A-6DF659F8AB63}" destId="{AE5A9708-5B8A-454F-B64B-78776A4A1AEB}" srcOrd="0" destOrd="0" presId="urn:microsoft.com/office/officeart/2005/8/layout/vList2"/>
    <dgm:cxn modelId="{D4442790-86C3-C84D-8766-933900591B34}" srcId="{26AE8C14-F7FD-E841-809A-F569650909C9}" destId="{89DF8E8B-D5F5-144F-931A-6DF659F8AB63}" srcOrd="1" destOrd="0" parTransId="{C21625C4-384B-B34B-95D7-CE99D69D051B}" sibTransId="{27164AA2-77BB-064F-9500-9FDD7F64F229}"/>
    <dgm:cxn modelId="{29DD3590-542E-A448-9A88-B301E4794F12}" type="presOf" srcId="{97F80B16-B24B-2247-A21F-758AA9B31E33}" destId="{6B7114DB-B0C3-D443-9049-4CD4A17E6704}" srcOrd="0" destOrd="5" presId="urn:microsoft.com/office/officeart/2005/8/layout/vList2"/>
    <dgm:cxn modelId="{877F77AD-4B0B-AD49-AD4F-9003E2F4745F}" type="presOf" srcId="{7800E3E7-1597-6A48-8B2A-C3B2518A109E}" destId="{6B7114DB-B0C3-D443-9049-4CD4A17E6704}" srcOrd="0" destOrd="2" presId="urn:microsoft.com/office/officeart/2005/8/layout/vList2"/>
    <dgm:cxn modelId="{04E6BEAD-4C6B-3D4D-A8B2-A349D5A32BFC}" type="presOf" srcId="{1795ACE0-B02E-C84F-AACD-EBBE98E2CE04}" destId="{BB8952A2-2AAD-2444-8BB0-F4124815B770}" srcOrd="0" destOrd="0" presId="urn:microsoft.com/office/officeart/2005/8/layout/vList2"/>
    <dgm:cxn modelId="{44A221B6-5B53-F44B-8477-04B3142A62B5}" srcId="{5B3299E6-FC15-5A4A-B4C7-0441F6A017B3}" destId="{229ED806-F0D8-0343-AB20-7091E32C9FCE}" srcOrd="4" destOrd="0" parTransId="{CF90D7D0-3637-504D-B2D5-5315F6DE9C4A}" sibTransId="{C50C3B6F-5221-D44B-8AFE-B7807280F1B2}"/>
    <dgm:cxn modelId="{BDA390BB-73E4-D046-A755-E1D54490EC8C}" srcId="{5B3299E6-FC15-5A4A-B4C7-0441F6A017B3}" destId="{97F80B16-B24B-2247-A21F-758AA9B31E33}" srcOrd="5" destOrd="0" parTransId="{5095F348-49F3-A849-A032-C08BE30163E0}" sibTransId="{2DC5A168-DEE1-CC40-B038-CD8CDD4C0FCA}"/>
    <dgm:cxn modelId="{8BC076D1-024D-174A-9613-DF60A9A877D9}" srcId="{5B3299E6-FC15-5A4A-B4C7-0441F6A017B3}" destId="{B8421D1D-FA6E-B84C-B3E0-CD6FF5F9EB91}" srcOrd="1" destOrd="0" parTransId="{14BE5171-6720-6343-83FD-09AC0FF2D3CC}" sibTransId="{CB128D3D-1DF5-1843-A84A-FB44C7F9B97C}"/>
    <dgm:cxn modelId="{1B372BD9-019E-774D-83E5-391046B061EF}" type="presOf" srcId="{B8421D1D-FA6E-B84C-B3E0-CD6FF5F9EB91}" destId="{6B7114DB-B0C3-D443-9049-4CD4A17E6704}" srcOrd="0" destOrd="1" presId="urn:microsoft.com/office/officeart/2005/8/layout/vList2"/>
    <dgm:cxn modelId="{217A9BD9-265B-8C4A-9D46-9E696AE1E471}" srcId="{5B3299E6-FC15-5A4A-B4C7-0441F6A017B3}" destId="{978100CD-1FBC-B14A-9517-BC2C42D8E675}" srcOrd="3" destOrd="0" parTransId="{3D753961-8424-E049-984D-88638BCA12A7}" sibTransId="{A05265D9-4449-9B4B-B395-8507141F91C9}"/>
    <dgm:cxn modelId="{81FDAEF4-9997-AD40-8F0B-F7CF1A440983}" srcId="{89DF8E8B-D5F5-144F-931A-6DF659F8AB63}" destId="{1795ACE0-B02E-C84F-AACD-EBBE98E2CE04}" srcOrd="0" destOrd="0" parTransId="{36FAA885-F8E7-454A-9A08-06B17B4CC39B}" sibTransId="{99924181-F2F6-AA4C-8B31-E9A967DF9407}"/>
    <dgm:cxn modelId="{F6BCA7FB-4B8D-634F-8AAA-CE573B680BE6}" type="presOf" srcId="{5B3299E6-FC15-5A4A-B4C7-0441F6A017B3}" destId="{0EAA1A31-5F22-CD46-916A-E85438F7B1DA}" srcOrd="0" destOrd="0" presId="urn:microsoft.com/office/officeart/2005/8/layout/vList2"/>
    <dgm:cxn modelId="{54918336-5C77-E948-8A1E-8EFE3F560E5A}" type="presParOf" srcId="{02916AB5-2F4B-8445-99C1-DC03F1F1E5E3}" destId="{A4231DF3-7EE2-0749-AD50-5B1C9FC9889E}" srcOrd="0" destOrd="0" presId="urn:microsoft.com/office/officeart/2005/8/layout/vList2"/>
    <dgm:cxn modelId="{87843CAD-C283-6C4F-A5AD-D3B0A414EFCD}" type="presParOf" srcId="{02916AB5-2F4B-8445-99C1-DC03F1F1E5E3}" destId="{3651B2E6-D6E1-9A42-A9F5-A318CD07EDAA}" srcOrd="1" destOrd="0" presId="urn:microsoft.com/office/officeart/2005/8/layout/vList2"/>
    <dgm:cxn modelId="{7CC2B880-CF98-724C-8BEF-34A4CC24EA3C}" type="presParOf" srcId="{02916AB5-2F4B-8445-99C1-DC03F1F1E5E3}" destId="{AE5A9708-5B8A-454F-B64B-78776A4A1AEB}" srcOrd="2" destOrd="0" presId="urn:microsoft.com/office/officeart/2005/8/layout/vList2"/>
    <dgm:cxn modelId="{DD8167EE-21D5-9D4E-9B0D-5EEC93A4C7AD}" type="presParOf" srcId="{02916AB5-2F4B-8445-99C1-DC03F1F1E5E3}" destId="{BB8952A2-2AAD-2444-8BB0-F4124815B770}" srcOrd="3" destOrd="0" presId="urn:microsoft.com/office/officeart/2005/8/layout/vList2"/>
    <dgm:cxn modelId="{21874500-34AA-5143-A98D-C560AB0587B3}" type="presParOf" srcId="{02916AB5-2F4B-8445-99C1-DC03F1F1E5E3}" destId="{0EAA1A31-5F22-CD46-916A-E85438F7B1DA}" srcOrd="4" destOrd="0" presId="urn:microsoft.com/office/officeart/2005/8/layout/vList2"/>
    <dgm:cxn modelId="{63F818E2-ED20-A34D-8407-1EE8DC8B1FF6}" type="presParOf" srcId="{02916AB5-2F4B-8445-99C1-DC03F1F1E5E3}" destId="{6B7114DB-B0C3-D443-9049-4CD4A17E670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CF2C847-D7F5-4D40-A5D5-537729133A7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058090DA-2929-2B42-AC2F-3C32F23A49D1}">
      <dgm:prSet custT="1"/>
      <dgm:spPr/>
      <dgm:t>
        <a:bodyPr/>
        <a:lstStyle/>
        <a:p>
          <a:r>
            <a:rPr lang="en-US" sz="4000" b="1" dirty="0"/>
            <a:t>Diagnosis:</a:t>
          </a:r>
          <a:endParaRPr lang="en-GB" sz="4000" dirty="0"/>
        </a:p>
      </dgm:t>
    </dgm:pt>
    <dgm:pt modelId="{5EAD8430-EB7F-454A-A584-D8F68966D9CB}" type="parTrans" cxnId="{61238520-252B-AD4C-B7C2-5EDF6DC53F88}">
      <dgm:prSet/>
      <dgm:spPr/>
      <dgm:t>
        <a:bodyPr/>
        <a:lstStyle/>
        <a:p>
          <a:endParaRPr lang="en-GB"/>
        </a:p>
      </dgm:t>
    </dgm:pt>
    <dgm:pt modelId="{53096E5B-B6FD-FC41-AB26-42842D248466}" type="sibTrans" cxnId="{61238520-252B-AD4C-B7C2-5EDF6DC53F88}">
      <dgm:prSet/>
      <dgm:spPr/>
      <dgm:t>
        <a:bodyPr/>
        <a:lstStyle/>
        <a:p>
          <a:endParaRPr lang="en-GB"/>
        </a:p>
      </dgm:t>
    </dgm:pt>
    <dgm:pt modelId="{CA12D89F-AE7E-AC41-9086-989085D0CB58}">
      <dgm:prSet custT="1"/>
      <dgm:spPr/>
      <dgm:t>
        <a:bodyPr/>
        <a:lstStyle/>
        <a:p>
          <a:r>
            <a:rPr lang="en-US" sz="2400" dirty="0"/>
            <a:t>Radiography reveals vertebral disease (erosion) or calcification in tuberculous lymph nodes of the neck.</a:t>
          </a:r>
          <a:endParaRPr lang="en-GB" sz="2400" dirty="0"/>
        </a:p>
      </dgm:t>
    </dgm:pt>
    <dgm:pt modelId="{6F1EE348-FF1D-C94B-97BE-F2759FA8AC12}" type="parTrans" cxnId="{01CD88E7-95B1-AA4C-A2EC-CF0FA7C871F8}">
      <dgm:prSet/>
      <dgm:spPr/>
      <dgm:t>
        <a:bodyPr/>
        <a:lstStyle/>
        <a:p>
          <a:endParaRPr lang="en-GB"/>
        </a:p>
      </dgm:t>
    </dgm:pt>
    <dgm:pt modelId="{A2DE06F3-071D-CD4E-836D-3F837D8F3A77}" type="sibTrans" cxnId="{01CD88E7-95B1-AA4C-A2EC-CF0FA7C871F8}">
      <dgm:prSet/>
      <dgm:spPr/>
      <dgm:t>
        <a:bodyPr/>
        <a:lstStyle/>
        <a:p>
          <a:endParaRPr lang="en-GB"/>
        </a:p>
      </dgm:t>
    </dgm:pt>
    <dgm:pt modelId="{F43A68C3-273D-2D44-919A-B9ACB929104B}" type="pres">
      <dgm:prSet presAssocID="{8CF2C847-D7F5-4D40-A5D5-537729133A71}" presName="linear" presStyleCnt="0">
        <dgm:presLayoutVars>
          <dgm:animLvl val="lvl"/>
          <dgm:resizeHandles val="exact"/>
        </dgm:presLayoutVars>
      </dgm:prSet>
      <dgm:spPr/>
    </dgm:pt>
    <dgm:pt modelId="{1A07AF05-7A0E-0948-B088-10D9FBB05F18}" type="pres">
      <dgm:prSet presAssocID="{058090DA-2929-2B42-AC2F-3C32F23A49D1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8F19D77-F7B6-4949-9329-DF0BEE22A9FB}" type="pres">
      <dgm:prSet presAssocID="{058090DA-2929-2B42-AC2F-3C32F23A49D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1238520-252B-AD4C-B7C2-5EDF6DC53F88}" srcId="{8CF2C847-D7F5-4D40-A5D5-537729133A71}" destId="{058090DA-2929-2B42-AC2F-3C32F23A49D1}" srcOrd="0" destOrd="0" parTransId="{5EAD8430-EB7F-454A-A584-D8F68966D9CB}" sibTransId="{53096E5B-B6FD-FC41-AB26-42842D248466}"/>
    <dgm:cxn modelId="{3733CA3A-F1C5-714F-9EF1-55F708CB81D5}" type="presOf" srcId="{8CF2C847-D7F5-4D40-A5D5-537729133A71}" destId="{F43A68C3-273D-2D44-919A-B9ACB929104B}" srcOrd="0" destOrd="0" presId="urn:microsoft.com/office/officeart/2005/8/layout/vList2"/>
    <dgm:cxn modelId="{1C9A628B-415E-3849-8D07-A189DDFD1616}" type="presOf" srcId="{CA12D89F-AE7E-AC41-9086-989085D0CB58}" destId="{B8F19D77-F7B6-4949-9329-DF0BEE22A9FB}" srcOrd="0" destOrd="0" presId="urn:microsoft.com/office/officeart/2005/8/layout/vList2"/>
    <dgm:cxn modelId="{01CD88E7-95B1-AA4C-A2EC-CF0FA7C871F8}" srcId="{058090DA-2929-2B42-AC2F-3C32F23A49D1}" destId="{CA12D89F-AE7E-AC41-9086-989085D0CB58}" srcOrd="0" destOrd="0" parTransId="{6F1EE348-FF1D-C94B-97BE-F2759FA8AC12}" sibTransId="{A2DE06F3-071D-CD4E-836D-3F837D8F3A77}"/>
    <dgm:cxn modelId="{EA868EE9-832D-5044-B63C-F7CA40025E2F}" type="presOf" srcId="{058090DA-2929-2B42-AC2F-3C32F23A49D1}" destId="{1A07AF05-7A0E-0948-B088-10D9FBB05F18}" srcOrd="0" destOrd="0" presId="urn:microsoft.com/office/officeart/2005/8/layout/vList2"/>
    <dgm:cxn modelId="{6D169826-49A6-DE41-945D-3FC149A7BF94}" type="presParOf" srcId="{F43A68C3-273D-2D44-919A-B9ACB929104B}" destId="{1A07AF05-7A0E-0948-B088-10D9FBB05F18}" srcOrd="0" destOrd="0" presId="urn:microsoft.com/office/officeart/2005/8/layout/vList2"/>
    <dgm:cxn modelId="{9E71521C-5603-0045-B1AC-2E17AF26105C}" type="presParOf" srcId="{F43A68C3-273D-2D44-919A-B9ACB929104B}" destId="{B8F19D77-F7B6-4949-9329-DF0BEE22A9F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D0DF8D3-80F9-1C4A-9F6F-BBF7EE35A0F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F8EE38D9-43BB-E649-AA9D-E4E0DF2F52EC}">
      <dgm:prSet/>
      <dgm:spPr/>
      <dgm:t>
        <a:bodyPr/>
        <a:lstStyle/>
        <a:p>
          <a:r>
            <a:rPr lang="en-US"/>
            <a:t>Incision of the abscess is made through the neck &amp; never through the mouth.</a:t>
          </a:r>
          <a:endParaRPr lang="en-GB" dirty="0"/>
        </a:p>
      </dgm:t>
    </dgm:pt>
    <dgm:pt modelId="{190B6CC4-E7F1-EB46-B1B6-9FD7C44CFF0C}" type="parTrans" cxnId="{3AF594A8-8D05-7F43-801D-C388561CFC40}">
      <dgm:prSet/>
      <dgm:spPr/>
      <dgm:t>
        <a:bodyPr/>
        <a:lstStyle/>
        <a:p>
          <a:endParaRPr lang="en-GB"/>
        </a:p>
      </dgm:t>
    </dgm:pt>
    <dgm:pt modelId="{07AD74EB-D2BC-A74E-94A3-8CF8DE814B81}" type="sibTrans" cxnId="{3AF594A8-8D05-7F43-801D-C388561CFC40}">
      <dgm:prSet/>
      <dgm:spPr/>
      <dgm:t>
        <a:bodyPr/>
        <a:lstStyle/>
        <a:p>
          <a:endParaRPr lang="en-GB"/>
        </a:p>
      </dgm:t>
    </dgm:pt>
    <dgm:pt modelId="{EEC2D9A5-81A0-7447-92C5-8D2C65338365}">
      <dgm:prSet/>
      <dgm:spPr/>
      <dgm:t>
        <a:bodyPr/>
        <a:lstStyle/>
        <a:p>
          <a:r>
            <a:rPr lang="en-US"/>
            <a:t>Incision is given in front of the sternocleidomastoid muscle.</a:t>
          </a:r>
          <a:endParaRPr lang="en-GB"/>
        </a:p>
      </dgm:t>
    </dgm:pt>
    <dgm:pt modelId="{A11B5925-D3F3-BE47-92E2-A2D4CF448CA1}" type="parTrans" cxnId="{F4E32A8A-A6DD-BC40-9F0E-05F0F0C2B104}">
      <dgm:prSet/>
      <dgm:spPr/>
      <dgm:t>
        <a:bodyPr/>
        <a:lstStyle/>
        <a:p>
          <a:endParaRPr lang="en-GB"/>
        </a:p>
      </dgm:t>
    </dgm:pt>
    <dgm:pt modelId="{77F2F78E-31FD-A843-84D8-9C836A950661}" type="sibTrans" cxnId="{F4E32A8A-A6DD-BC40-9F0E-05F0F0C2B104}">
      <dgm:prSet/>
      <dgm:spPr/>
      <dgm:t>
        <a:bodyPr/>
        <a:lstStyle/>
        <a:p>
          <a:endParaRPr lang="en-GB"/>
        </a:p>
      </dgm:t>
    </dgm:pt>
    <dgm:pt modelId="{8D28B83A-9FE3-044F-B240-942086772E44}">
      <dgm:prSet/>
      <dgm:spPr/>
      <dgm:t>
        <a:bodyPr/>
        <a:lstStyle/>
        <a:p>
          <a:r>
            <a:rPr lang="en-US"/>
            <a:t>The abscess is approached in the plane between the carotid sheath &amp; the cervical compartment of the neck.</a:t>
          </a:r>
          <a:endParaRPr lang="en-GB"/>
        </a:p>
      </dgm:t>
    </dgm:pt>
    <dgm:pt modelId="{5C6E8E30-457E-7643-8294-F9F0B9974766}" type="parTrans" cxnId="{6C487276-7259-D940-A912-D28BD0F63E7C}">
      <dgm:prSet/>
      <dgm:spPr/>
      <dgm:t>
        <a:bodyPr/>
        <a:lstStyle/>
        <a:p>
          <a:endParaRPr lang="en-GB"/>
        </a:p>
      </dgm:t>
    </dgm:pt>
    <dgm:pt modelId="{62B0D644-D6F5-ED4E-94ED-D9D6EDC7E4D4}" type="sibTrans" cxnId="{6C487276-7259-D940-A912-D28BD0F63E7C}">
      <dgm:prSet/>
      <dgm:spPr/>
      <dgm:t>
        <a:bodyPr/>
        <a:lstStyle/>
        <a:p>
          <a:endParaRPr lang="en-GB"/>
        </a:p>
      </dgm:t>
    </dgm:pt>
    <dgm:pt modelId="{336012B8-5E56-384D-9E40-C155A6F2D48A}">
      <dgm:prSet/>
      <dgm:spPr/>
      <dgm:t>
        <a:bodyPr/>
        <a:lstStyle/>
        <a:p>
          <a:r>
            <a:rPr lang="en-US"/>
            <a:t>In highly placed abscess the approach is through an incision behind the sternomastoid.</a:t>
          </a:r>
          <a:endParaRPr lang="en-GB"/>
        </a:p>
      </dgm:t>
    </dgm:pt>
    <dgm:pt modelId="{3CB254F3-AA98-7E4A-977F-19EFCAC0C020}" type="parTrans" cxnId="{96E2A941-528F-6345-A4D7-2A6FA652EB44}">
      <dgm:prSet/>
      <dgm:spPr/>
      <dgm:t>
        <a:bodyPr/>
        <a:lstStyle/>
        <a:p>
          <a:endParaRPr lang="en-GB"/>
        </a:p>
      </dgm:t>
    </dgm:pt>
    <dgm:pt modelId="{6F484477-4EC4-8C45-8425-9A62A80FBDBC}" type="sibTrans" cxnId="{96E2A941-528F-6345-A4D7-2A6FA652EB44}">
      <dgm:prSet/>
      <dgm:spPr/>
      <dgm:t>
        <a:bodyPr/>
        <a:lstStyle/>
        <a:p>
          <a:endParaRPr lang="en-GB"/>
        </a:p>
      </dgm:t>
    </dgm:pt>
    <dgm:pt modelId="{449A215D-0CA1-E641-B748-718B260D8E7B}">
      <dgm:prSet/>
      <dgm:spPr/>
      <dgm:t>
        <a:bodyPr/>
        <a:lstStyle/>
        <a:p>
          <a:r>
            <a:rPr lang="en-US"/>
            <a:t>Caries spine is treated appropriately with anti tuberculous drugs.</a:t>
          </a:r>
          <a:endParaRPr lang="en-GB"/>
        </a:p>
      </dgm:t>
    </dgm:pt>
    <dgm:pt modelId="{8BC60C8E-D8F6-A94F-861B-0CCCF74BE923}" type="parTrans" cxnId="{70A0C990-A5C1-A34A-B434-069C29D4DE37}">
      <dgm:prSet/>
      <dgm:spPr/>
      <dgm:t>
        <a:bodyPr/>
        <a:lstStyle/>
        <a:p>
          <a:endParaRPr lang="en-GB"/>
        </a:p>
      </dgm:t>
    </dgm:pt>
    <dgm:pt modelId="{A0411E68-3555-124C-912D-CE74C4F34966}" type="sibTrans" cxnId="{70A0C990-A5C1-A34A-B434-069C29D4DE37}">
      <dgm:prSet/>
      <dgm:spPr/>
      <dgm:t>
        <a:bodyPr/>
        <a:lstStyle/>
        <a:p>
          <a:endParaRPr lang="en-GB"/>
        </a:p>
      </dgm:t>
    </dgm:pt>
    <dgm:pt modelId="{6AB9C213-BA49-E742-969E-80AB621AB27F}" type="pres">
      <dgm:prSet presAssocID="{7D0DF8D3-80F9-1C4A-9F6F-BBF7EE35A0FD}" presName="linear" presStyleCnt="0">
        <dgm:presLayoutVars>
          <dgm:animLvl val="lvl"/>
          <dgm:resizeHandles val="exact"/>
        </dgm:presLayoutVars>
      </dgm:prSet>
      <dgm:spPr/>
    </dgm:pt>
    <dgm:pt modelId="{26ABA526-CB53-B844-A236-14D71B62D1D2}" type="pres">
      <dgm:prSet presAssocID="{F8EE38D9-43BB-E649-AA9D-E4E0DF2F52E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83DE499-C9AF-D140-A0FB-69E74B7D5A51}" type="pres">
      <dgm:prSet presAssocID="{07AD74EB-D2BC-A74E-94A3-8CF8DE814B81}" presName="spacer" presStyleCnt="0"/>
      <dgm:spPr/>
    </dgm:pt>
    <dgm:pt modelId="{16ADE6FD-3C52-F14C-AADA-09446854BFA5}" type="pres">
      <dgm:prSet presAssocID="{EEC2D9A5-81A0-7447-92C5-8D2C6533836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5E251F7-8FF3-6E47-B819-A66E8FFA810C}" type="pres">
      <dgm:prSet presAssocID="{77F2F78E-31FD-A843-84D8-9C836A950661}" presName="spacer" presStyleCnt="0"/>
      <dgm:spPr/>
    </dgm:pt>
    <dgm:pt modelId="{B220BD50-BA3C-2843-94D6-9E00E633AB3F}" type="pres">
      <dgm:prSet presAssocID="{8D28B83A-9FE3-044F-B240-942086772E4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77F4420-576F-4A40-9A77-09EF8AF16373}" type="pres">
      <dgm:prSet presAssocID="{62B0D644-D6F5-ED4E-94ED-D9D6EDC7E4D4}" presName="spacer" presStyleCnt="0"/>
      <dgm:spPr/>
    </dgm:pt>
    <dgm:pt modelId="{0E731F53-17EC-8143-BE37-07F317A60150}" type="pres">
      <dgm:prSet presAssocID="{336012B8-5E56-384D-9E40-C155A6F2D48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B61FBFF-507C-2B46-8AA3-7A49D2B5C16E}" type="pres">
      <dgm:prSet presAssocID="{6F484477-4EC4-8C45-8425-9A62A80FBDBC}" presName="spacer" presStyleCnt="0"/>
      <dgm:spPr/>
    </dgm:pt>
    <dgm:pt modelId="{7FFBED96-FB72-6948-BCE2-51077C826308}" type="pres">
      <dgm:prSet presAssocID="{449A215D-0CA1-E641-B748-718B260D8E7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526A023-AD94-B74C-AF51-BE78DBD43B47}" type="presOf" srcId="{336012B8-5E56-384D-9E40-C155A6F2D48A}" destId="{0E731F53-17EC-8143-BE37-07F317A60150}" srcOrd="0" destOrd="0" presId="urn:microsoft.com/office/officeart/2005/8/layout/vList2"/>
    <dgm:cxn modelId="{96E2A941-528F-6345-A4D7-2A6FA652EB44}" srcId="{7D0DF8D3-80F9-1C4A-9F6F-BBF7EE35A0FD}" destId="{336012B8-5E56-384D-9E40-C155A6F2D48A}" srcOrd="3" destOrd="0" parTransId="{3CB254F3-AA98-7E4A-977F-19EFCAC0C020}" sibTransId="{6F484477-4EC4-8C45-8425-9A62A80FBDBC}"/>
    <dgm:cxn modelId="{DE3AC560-AAE6-C141-BD0E-37C0C6ED0E0B}" type="presOf" srcId="{EEC2D9A5-81A0-7447-92C5-8D2C65338365}" destId="{16ADE6FD-3C52-F14C-AADA-09446854BFA5}" srcOrd="0" destOrd="0" presId="urn:microsoft.com/office/officeart/2005/8/layout/vList2"/>
    <dgm:cxn modelId="{BE2F496D-315E-F445-9B20-67F581C8A0C2}" type="presOf" srcId="{449A215D-0CA1-E641-B748-718B260D8E7B}" destId="{7FFBED96-FB72-6948-BCE2-51077C826308}" srcOrd="0" destOrd="0" presId="urn:microsoft.com/office/officeart/2005/8/layout/vList2"/>
    <dgm:cxn modelId="{6C487276-7259-D940-A912-D28BD0F63E7C}" srcId="{7D0DF8D3-80F9-1C4A-9F6F-BBF7EE35A0FD}" destId="{8D28B83A-9FE3-044F-B240-942086772E44}" srcOrd="2" destOrd="0" parTransId="{5C6E8E30-457E-7643-8294-F9F0B9974766}" sibTransId="{62B0D644-D6F5-ED4E-94ED-D9D6EDC7E4D4}"/>
    <dgm:cxn modelId="{78FE2089-6AAE-2946-9F47-EEFF0C329EB4}" type="presOf" srcId="{8D28B83A-9FE3-044F-B240-942086772E44}" destId="{B220BD50-BA3C-2843-94D6-9E00E633AB3F}" srcOrd="0" destOrd="0" presId="urn:microsoft.com/office/officeart/2005/8/layout/vList2"/>
    <dgm:cxn modelId="{F4E32A8A-A6DD-BC40-9F0E-05F0F0C2B104}" srcId="{7D0DF8D3-80F9-1C4A-9F6F-BBF7EE35A0FD}" destId="{EEC2D9A5-81A0-7447-92C5-8D2C65338365}" srcOrd="1" destOrd="0" parTransId="{A11B5925-D3F3-BE47-92E2-A2D4CF448CA1}" sibTransId="{77F2F78E-31FD-A843-84D8-9C836A950661}"/>
    <dgm:cxn modelId="{70A0C990-A5C1-A34A-B434-069C29D4DE37}" srcId="{7D0DF8D3-80F9-1C4A-9F6F-BBF7EE35A0FD}" destId="{449A215D-0CA1-E641-B748-718B260D8E7B}" srcOrd="4" destOrd="0" parTransId="{8BC60C8E-D8F6-A94F-861B-0CCCF74BE923}" sibTransId="{A0411E68-3555-124C-912D-CE74C4F34966}"/>
    <dgm:cxn modelId="{C3662493-4C6A-E642-BFB2-583CF6712537}" type="presOf" srcId="{F8EE38D9-43BB-E649-AA9D-E4E0DF2F52EC}" destId="{26ABA526-CB53-B844-A236-14D71B62D1D2}" srcOrd="0" destOrd="0" presId="urn:microsoft.com/office/officeart/2005/8/layout/vList2"/>
    <dgm:cxn modelId="{3AF594A8-8D05-7F43-801D-C388561CFC40}" srcId="{7D0DF8D3-80F9-1C4A-9F6F-BBF7EE35A0FD}" destId="{F8EE38D9-43BB-E649-AA9D-E4E0DF2F52EC}" srcOrd="0" destOrd="0" parTransId="{190B6CC4-E7F1-EB46-B1B6-9FD7C44CFF0C}" sibTransId="{07AD74EB-D2BC-A74E-94A3-8CF8DE814B81}"/>
    <dgm:cxn modelId="{1BEE13E1-7F7B-3149-B18F-EFC5826EFFA9}" type="presOf" srcId="{7D0DF8D3-80F9-1C4A-9F6F-BBF7EE35A0FD}" destId="{6AB9C213-BA49-E742-969E-80AB621AB27F}" srcOrd="0" destOrd="0" presId="urn:microsoft.com/office/officeart/2005/8/layout/vList2"/>
    <dgm:cxn modelId="{9EAAD87E-2B9E-1942-8B9E-1FADC5C5E426}" type="presParOf" srcId="{6AB9C213-BA49-E742-969E-80AB621AB27F}" destId="{26ABA526-CB53-B844-A236-14D71B62D1D2}" srcOrd="0" destOrd="0" presId="urn:microsoft.com/office/officeart/2005/8/layout/vList2"/>
    <dgm:cxn modelId="{B2D6ECA7-CFD2-2F45-BDE4-0C687BD2FA04}" type="presParOf" srcId="{6AB9C213-BA49-E742-969E-80AB621AB27F}" destId="{B83DE499-C9AF-D140-A0FB-69E74B7D5A51}" srcOrd="1" destOrd="0" presId="urn:microsoft.com/office/officeart/2005/8/layout/vList2"/>
    <dgm:cxn modelId="{B669B8AF-EFD7-244A-89C4-CA4E2A6DE55F}" type="presParOf" srcId="{6AB9C213-BA49-E742-969E-80AB621AB27F}" destId="{16ADE6FD-3C52-F14C-AADA-09446854BFA5}" srcOrd="2" destOrd="0" presId="urn:microsoft.com/office/officeart/2005/8/layout/vList2"/>
    <dgm:cxn modelId="{9E53CC7B-EF62-0049-B605-E0165CD49CAD}" type="presParOf" srcId="{6AB9C213-BA49-E742-969E-80AB621AB27F}" destId="{C5E251F7-8FF3-6E47-B819-A66E8FFA810C}" srcOrd="3" destOrd="0" presId="urn:microsoft.com/office/officeart/2005/8/layout/vList2"/>
    <dgm:cxn modelId="{7928FF14-37C4-C549-A11D-CC9E26E96C7C}" type="presParOf" srcId="{6AB9C213-BA49-E742-969E-80AB621AB27F}" destId="{B220BD50-BA3C-2843-94D6-9E00E633AB3F}" srcOrd="4" destOrd="0" presId="urn:microsoft.com/office/officeart/2005/8/layout/vList2"/>
    <dgm:cxn modelId="{E1279DDC-E061-B24F-ACB3-B84E5775DB63}" type="presParOf" srcId="{6AB9C213-BA49-E742-969E-80AB621AB27F}" destId="{877F4420-576F-4A40-9A77-09EF8AF16373}" srcOrd="5" destOrd="0" presId="urn:microsoft.com/office/officeart/2005/8/layout/vList2"/>
    <dgm:cxn modelId="{3203B2DD-88B2-2441-BA68-ABC86B9FC1EB}" type="presParOf" srcId="{6AB9C213-BA49-E742-969E-80AB621AB27F}" destId="{0E731F53-17EC-8143-BE37-07F317A60150}" srcOrd="6" destOrd="0" presId="urn:microsoft.com/office/officeart/2005/8/layout/vList2"/>
    <dgm:cxn modelId="{5E15E9D9-461F-554B-95D6-B48E6FA1485D}" type="presParOf" srcId="{6AB9C213-BA49-E742-969E-80AB621AB27F}" destId="{FB61FBFF-507C-2B46-8AA3-7A49D2B5C16E}" srcOrd="7" destOrd="0" presId="urn:microsoft.com/office/officeart/2005/8/layout/vList2"/>
    <dgm:cxn modelId="{111A5994-046E-A241-B46F-C7367749D0EA}" type="presParOf" srcId="{6AB9C213-BA49-E742-969E-80AB621AB27F}" destId="{7FFBED96-FB72-6948-BCE2-51077C82630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F5AA5A6-0F6A-AB43-9252-77FADBEEF4B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068E4D2D-FDFD-E044-BCA0-4AEBFC5FFD6D}">
      <dgm:prSet/>
      <dgm:spPr/>
      <dgm:t>
        <a:bodyPr/>
        <a:lstStyle/>
        <a:p>
          <a:r>
            <a:rPr lang="en-US"/>
            <a:t>It is suppurative infection of the parapharyngeal space.</a:t>
          </a:r>
          <a:endParaRPr lang="en-GB"/>
        </a:p>
      </dgm:t>
    </dgm:pt>
    <dgm:pt modelId="{3B6BA154-6A37-874F-B948-15A9C570A86C}" type="parTrans" cxnId="{48326840-BD0F-684E-A2D7-31E344B5584B}">
      <dgm:prSet/>
      <dgm:spPr/>
      <dgm:t>
        <a:bodyPr/>
        <a:lstStyle/>
        <a:p>
          <a:endParaRPr lang="en-GB"/>
        </a:p>
      </dgm:t>
    </dgm:pt>
    <dgm:pt modelId="{9FE5E8DD-7473-764C-A77D-1E5E8A1DF7B6}" type="sibTrans" cxnId="{48326840-BD0F-684E-A2D7-31E344B5584B}">
      <dgm:prSet/>
      <dgm:spPr/>
      <dgm:t>
        <a:bodyPr/>
        <a:lstStyle/>
        <a:p>
          <a:endParaRPr lang="en-GB"/>
        </a:p>
      </dgm:t>
    </dgm:pt>
    <dgm:pt modelId="{AFAF81AF-C33A-3940-A4CB-E3F01EE3A8DC}">
      <dgm:prSet/>
      <dgm:spPr/>
      <dgm:t>
        <a:bodyPr/>
        <a:lstStyle/>
        <a:p>
          <a:r>
            <a:rPr lang="en-US" b="1"/>
            <a:t>Etiology:</a:t>
          </a:r>
          <a:endParaRPr lang="en-GB"/>
        </a:p>
      </dgm:t>
    </dgm:pt>
    <dgm:pt modelId="{DCDFE81E-6383-0342-BFFF-C7B9192C46C9}" type="parTrans" cxnId="{CEF1F2D8-5D6E-2340-95CE-F477A4C97740}">
      <dgm:prSet/>
      <dgm:spPr/>
      <dgm:t>
        <a:bodyPr/>
        <a:lstStyle/>
        <a:p>
          <a:endParaRPr lang="en-GB"/>
        </a:p>
      </dgm:t>
    </dgm:pt>
    <dgm:pt modelId="{91252E74-ACE1-A24E-8EE5-2EDBDAE4ED6A}" type="sibTrans" cxnId="{CEF1F2D8-5D6E-2340-95CE-F477A4C97740}">
      <dgm:prSet/>
      <dgm:spPr/>
      <dgm:t>
        <a:bodyPr/>
        <a:lstStyle/>
        <a:p>
          <a:endParaRPr lang="en-GB"/>
        </a:p>
      </dgm:t>
    </dgm:pt>
    <dgm:pt modelId="{EE942CF9-3EEA-A94D-BDD2-9DB71A89186B}">
      <dgm:prSet/>
      <dgm:spPr/>
      <dgm:t>
        <a:bodyPr/>
        <a:lstStyle/>
        <a:p>
          <a:r>
            <a:rPr lang="en-US" dirty="0"/>
            <a:t>Tonsillitis &amp; peritonsillar abscess.</a:t>
          </a:r>
          <a:endParaRPr lang="en-GB" dirty="0"/>
        </a:p>
      </dgm:t>
    </dgm:pt>
    <dgm:pt modelId="{EB473415-19F9-D14F-B622-887AB429DF49}" type="parTrans" cxnId="{546540AE-0DAC-D843-B047-EF8E1E752975}">
      <dgm:prSet/>
      <dgm:spPr/>
      <dgm:t>
        <a:bodyPr/>
        <a:lstStyle/>
        <a:p>
          <a:endParaRPr lang="en-GB"/>
        </a:p>
      </dgm:t>
    </dgm:pt>
    <dgm:pt modelId="{38D44DEC-5877-EA45-99FF-3301324505A5}" type="sibTrans" cxnId="{546540AE-0DAC-D843-B047-EF8E1E752975}">
      <dgm:prSet/>
      <dgm:spPr/>
      <dgm:t>
        <a:bodyPr/>
        <a:lstStyle/>
        <a:p>
          <a:endParaRPr lang="en-GB"/>
        </a:p>
      </dgm:t>
    </dgm:pt>
    <dgm:pt modelId="{3CCAC220-84DA-2946-90B6-CEDDDD2666DE}">
      <dgm:prSet/>
      <dgm:spPr/>
      <dgm:t>
        <a:bodyPr/>
        <a:lstStyle/>
        <a:p>
          <a:r>
            <a:rPr lang="en-US" dirty="0"/>
            <a:t>Penetrating foreign body.</a:t>
          </a:r>
          <a:endParaRPr lang="en-GB" dirty="0"/>
        </a:p>
      </dgm:t>
    </dgm:pt>
    <dgm:pt modelId="{921CB8A1-1369-3542-A143-FE276878CCA9}" type="parTrans" cxnId="{1B51885A-D01D-4F43-A6C6-D7C441BCC549}">
      <dgm:prSet/>
      <dgm:spPr/>
      <dgm:t>
        <a:bodyPr/>
        <a:lstStyle/>
        <a:p>
          <a:endParaRPr lang="en-GB"/>
        </a:p>
      </dgm:t>
    </dgm:pt>
    <dgm:pt modelId="{93776C48-E9E7-4A44-A6B1-EBD88999BE51}" type="sibTrans" cxnId="{1B51885A-D01D-4F43-A6C6-D7C441BCC549}">
      <dgm:prSet/>
      <dgm:spPr/>
      <dgm:t>
        <a:bodyPr/>
        <a:lstStyle/>
        <a:p>
          <a:endParaRPr lang="en-GB"/>
        </a:p>
      </dgm:t>
    </dgm:pt>
    <dgm:pt modelId="{4A005F30-70EC-4B41-A8F3-55AAE629F01A}">
      <dgm:prSet/>
      <dgm:spPr/>
      <dgm:t>
        <a:bodyPr/>
        <a:lstStyle/>
        <a:p>
          <a:r>
            <a:rPr lang="en-US" dirty="0"/>
            <a:t>Lower wisdom tooth infection.</a:t>
          </a:r>
          <a:endParaRPr lang="en-GB" dirty="0"/>
        </a:p>
      </dgm:t>
    </dgm:pt>
    <dgm:pt modelId="{9BE1BD89-E44E-8643-9DD3-7F6A306F8983}" type="parTrans" cxnId="{A29CF528-D46A-7F40-943F-46B34E2F32EC}">
      <dgm:prSet/>
      <dgm:spPr/>
      <dgm:t>
        <a:bodyPr/>
        <a:lstStyle/>
        <a:p>
          <a:endParaRPr lang="en-GB"/>
        </a:p>
      </dgm:t>
    </dgm:pt>
    <dgm:pt modelId="{20DB6C99-2B52-4248-8DCE-15900EACEDE3}" type="sibTrans" cxnId="{A29CF528-D46A-7F40-943F-46B34E2F32EC}">
      <dgm:prSet/>
      <dgm:spPr/>
      <dgm:t>
        <a:bodyPr/>
        <a:lstStyle/>
        <a:p>
          <a:endParaRPr lang="en-GB"/>
        </a:p>
      </dgm:t>
    </dgm:pt>
    <dgm:pt modelId="{D48E364A-B3B0-EA4C-BD0E-864A8EB0FFB4}">
      <dgm:prSet/>
      <dgm:spPr/>
      <dgm:t>
        <a:bodyPr/>
        <a:lstStyle/>
        <a:p>
          <a:r>
            <a:rPr lang="en-US" dirty="0"/>
            <a:t>May occur at any age but common in adults.</a:t>
          </a:r>
          <a:endParaRPr lang="en-GB" dirty="0"/>
        </a:p>
      </dgm:t>
    </dgm:pt>
    <dgm:pt modelId="{00BA663D-B2F1-DC49-9EB9-33A11A30C2C2}" type="parTrans" cxnId="{0564FA86-C4C5-FF48-B504-35437B4CEF3C}">
      <dgm:prSet/>
      <dgm:spPr/>
      <dgm:t>
        <a:bodyPr/>
        <a:lstStyle/>
        <a:p>
          <a:endParaRPr lang="en-GB"/>
        </a:p>
      </dgm:t>
    </dgm:pt>
    <dgm:pt modelId="{22507028-2B35-0745-BD22-4A242F3DF3E0}" type="sibTrans" cxnId="{0564FA86-C4C5-FF48-B504-35437B4CEF3C}">
      <dgm:prSet/>
      <dgm:spPr/>
      <dgm:t>
        <a:bodyPr/>
        <a:lstStyle/>
        <a:p>
          <a:endParaRPr lang="en-GB"/>
        </a:p>
      </dgm:t>
    </dgm:pt>
    <dgm:pt modelId="{B36DE9B7-2113-9048-982F-0B80BE177F7F}">
      <dgm:prSet/>
      <dgm:spPr/>
      <dgm:t>
        <a:bodyPr/>
        <a:lstStyle/>
        <a:p>
          <a:r>
            <a:rPr lang="en-US" dirty="0" err="1"/>
            <a:t>Bezold’s</a:t>
          </a:r>
          <a:r>
            <a:rPr lang="en-US" dirty="0"/>
            <a:t> abscess from the tip of mastoid bone.</a:t>
          </a:r>
          <a:endParaRPr lang="en-GB" dirty="0"/>
        </a:p>
      </dgm:t>
    </dgm:pt>
    <dgm:pt modelId="{81A03397-35F8-6347-883F-401B8394B1A6}" type="parTrans" cxnId="{2E083C68-3E31-354A-8FBF-53247C59F110}">
      <dgm:prSet/>
      <dgm:spPr/>
      <dgm:t>
        <a:bodyPr/>
        <a:lstStyle/>
        <a:p>
          <a:endParaRPr lang="en-GB"/>
        </a:p>
      </dgm:t>
    </dgm:pt>
    <dgm:pt modelId="{BD969155-88D2-B147-9351-B1948AA6463F}" type="sibTrans" cxnId="{2E083C68-3E31-354A-8FBF-53247C59F110}">
      <dgm:prSet/>
      <dgm:spPr/>
      <dgm:t>
        <a:bodyPr/>
        <a:lstStyle/>
        <a:p>
          <a:endParaRPr lang="en-GB"/>
        </a:p>
      </dgm:t>
    </dgm:pt>
    <dgm:pt modelId="{A98639D7-052D-F743-8159-1C8401D14C74}" type="pres">
      <dgm:prSet presAssocID="{6F5AA5A6-0F6A-AB43-9252-77FADBEEF4B9}" presName="linear" presStyleCnt="0">
        <dgm:presLayoutVars>
          <dgm:animLvl val="lvl"/>
          <dgm:resizeHandles val="exact"/>
        </dgm:presLayoutVars>
      </dgm:prSet>
      <dgm:spPr/>
    </dgm:pt>
    <dgm:pt modelId="{0C840902-A080-0E4B-A240-FE1566B43117}" type="pres">
      <dgm:prSet presAssocID="{068E4D2D-FDFD-E044-BCA0-4AEBFC5FFD6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6850CC6-6A25-1D42-B1B0-9943D4CB1F71}" type="pres">
      <dgm:prSet presAssocID="{9FE5E8DD-7473-764C-A77D-1E5E8A1DF7B6}" presName="spacer" presStyleCnt="0"/>
      <dgm:spPr/>
    </dgm:pt>
    <dgm:pt modelId="{F1C14D4C-0D5E-9A47-A787-82662C133D22}" type="pres">
      <dgm:prSet presAssocID="{AFAF81AF-C33A-3940-A4CB-E3F01EE3A8D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9BE61D0-E3FB-854D-91CF-0863CE1074C3}" type="pres">
      <dgm:prSet presAssocID="{AFAF81AF-C33A-3940-A4CB-E3F01EE3A8D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A29CF528-D46A-7F40-943F-46B34E2F32EC}" srcId="{AFAF81AF-C33A-3940-A4CB-E3F01EE3A8DC}" destId="{4A005F30-70EC-4B41-A8F3-55AAE629F01A}" srcOrd="2" destOrd="0" parTransId="{9BE1BD89-E44E-8643-9DD3-7F6A306F8983}" sibTransId="{20DB6C99-2B52-4248-8DCE-15900EACEDE3}"/>
    <dgm:cxn modelId="{48326840-BD0F-684E-A2D7-31E344B5584B}" srcId="{6F5AA5A6-0F6A-AB43-9252-77FADBEEF4B9}" destId="{068E4D2D-FDFD-E044-BCA0-4AEBFC5FFD6D}" srcOrd="0" destOrd="0" parTransId="{3B6BA154-6A37-874F-B948-15A9C570A86C}" sibTransId="{9FE5E8DD-7473-764C-A77D-1E5E8A1DF7B6}"/>
    <dgm:cxn modelId="{1B51885A-D01D-4F43-A6C6-D7C441BCC549}" srcId="{AFAF81AF-C33A-3940-A4CB-E3F01EE3A8DC}" destId="{3CCAC220-84DA-2946-90B6-CEDDDD2666DE}" srcOrd="1" destOrd="0" parTransId="{921CB8A1-1369-3542-A143-FE276878CCA9}" sibTransId="{93776C48-E9E7-4A44-A6B1-EBD88999BE51}"/>
    <dgm:cxn modelId="{7E140B68-497B-A141-8175-AA4264E8D271}" type="presOf" srcId="{3CCAC220-84DA-2946-90B6-CEDDDD2666DE}" destId="{49BE61D0-E3FB-854D-91CF-0863CE1074C3}" srcOrd="0" destOrd="1" presId="urn:microsoft.com/office/officeart/2005/8/layout/vList2"/>
    <dgm:cxn modelId="{2E083C68-3E31-354A-8FBF-53247C59F110}" srcId="{AFAF81AF-C33A-3940-A4CB-E3F01EE3A8DC}" destId="{B36DE9B7-2113-9048-982F-0B80BE177F7F}" srcOrd="4" destOrd="0" parTransId="{81A03397-35F8-6347-883F-401B8394B1A6}" sibTransId="{BD969155-88D2-B147-9351-B1948AA6463F}"/>
    <dgm:cxn modelId="{4261E472-8B50-774E-B767-C79C63CD0655}" type="presOf" srcId="{B36DE9B7-2113-9048-982F-0B80BE177F7F}" destId="{49BE61D0-E3FB-854D-91CF-0863CE1074C3}" srcOrd="0" destOrd="4" presId="urn:microsoft.com/office/officeart/2005/8/layout/vList2"/>
    <dgm:cxn modelId="{0564FA86-C4C5-FF48-B504-35437B4CEF3C}" srcId="{AFAF81AF-C33A-3940-A4CB-E3F01EE3A8DC}" destId="{D48E364A-B3B0-EA4C-BD0E-864A8EB0FFB4}" srcOrd="3" destOrd="0" parTransId="{00BA663D-B2F1-DC49-9EB9-33A11A30C2C2}" sibTransId="{22507028-2B35-0745-BD22-4A242F3DF3E0}"/>
    <dgm:cxn modelId="{546540AE-0DAC-D843-B047-EF8E1E752975}" srcId="{AFAF81AF-C33A-3940-A4CB-E3F01EE3A8DC}" destId="{EE942CF9-3EEA-A94D-BDD2-9DB71A89186B}" srcOrd="0" destOrd="0" parTransId="{EB473415-19F9-D14F-B622-887AB429DF49}" sibTransId="{38D44DEC-5877-EA45-99FF-3301324505A5}"/>
    <dgm:cxn modelId="{DF1D60AE-459A-B242-B0C2-4B5BA0739034}" type="presOf" srcId="{D48E364A-B3B0-EA4C-BD0E-864A8EB0FFB4}" destId="{49BE61D0-E3FB-854D-91CF-0863CE1074C3}" srcOrd="0" destOrd="3" presId="urn:microsoft.com/office/officeart/2005/8/layout/vList2"/>
    <dgm:cxn modelId="{942BE5AE-CF33-214A-9C8A-E521CA0567EE}" type="presOf" srcId="{6F5AA5A6-0F6A-AB43-9252-77FADBEEF4B9}" destId="{A98639D7-052D-F743-8159-1C8401D14C74}" srcOrd="0" destOrd="0" presId="urn:microsoft.com/office/officeart/2005/8/layout/vList2"/>
    <dgm:cxn modelId="{3EA12DD2-A320-5142-A7C1-BE1F640C25BF}" type="presOf" srcId="{068E4D2D-FDFD-E044-BCA0-4AEBFC5FFD6D}" destId="{0C840902-A080-0E4B-A240-FE1566B43117}" srcOrd="0" destOrd="0" presId="urn:microsoft.com/office/officeart/2005/8/layout/vList2"/>
    <dgm:cxn modelId="{EA3C3DD4-DD87-9E4C-813A-9530D49FE9CD}" type="presOf" srcId="{AFAF81AF-C33A-3940-A4CB-E3F01EE3A8DC}" destId="{F1C14D4C-0D5E-9A47-A787-82662C133D22}" srcOrd="0" destOrd="0" presId="urn:microsoft.com/office/officeart/2005/8/layout/vList2"/>
    <dgm:cxn modelId="{6341BCD8-954B-4E4D-BBDA-B621CC62B6B9}" type="presOf" srcId="{EE942CF9-3EEA-A94D-BDD2-9DB71A89186B}" destId="{49BE61D0-E3FB-854D-91CF-0863CE1074C3}" srcOrd="0" destOrd="0" presId="urn:microsoft.com/office/officeart/2005/8/layout/vList2"/>
    <dgm:cxn modelId="{CEF1F2D8-5D6E-2340-95CE-F477A4C97740}" srcId="{6F5AA5A6-0F6A-AB43-9252-77FADBEEF4B9}" destId="{AFAF81AF-C33A-3940-A4CB-E3F01EE3A8DC}" srcOrd="1" destOrd="0" parTransId="{DCDFE81E-6383-0342-BFFF-C7B9192C46C9}" sibTransId="{91252E74-ACE1-A24E-8EE5-2EDBDAE4ED6A}"/>
    <dgm:cxn modelId="{B7360BED-9AB4-3044-A550-EFDEE86A1785}" type="presOf" srcId="{4A005F30-70EC-4B41-A8F3-55AAE629F01A}" destId="{49BE61D0-E3FB-854D-91CF-0863CE1074C3}" srcOrd="0" destOrd="2" presId="urn:microsoft.com/office/officeart/2005/8/layout/vList2"/>
    <dgm:cxn modelId="{4708B9EE-7946-514A-919C-7D471BC58FFC}" type="presParOf" srcId="{A98639D7-052D-F743-8159-1C8401D14C74}" destId="{0C840902-A080-0E4B-A240-FE1566B43117}" srcOrd="0" destOrd="0" presId="urn:microsoft.com/office/officeart/2005/8/layout/vList2"/>
    <dgm:cxn modelId="{BF40BC8F-8AF3-0847-BB0E-2FD59D37FC57}" type="presParOf" srcId="{A98639D7-052D-F743-8159-1C8401D14C74}" destId="{86850CC6-6A25-1D42-B1B0-9943D4CB1F71}" srcOrd="1" destOrd="0" presId="urn:microsoft.com/office/officeart/2005/8/layout/vList2"/>
    <dgm:cxn modelId="{FEB32235-C4A0-4A4D-B18E-C1853C80117F}" type="presParOf" srcId="{A98639D7-052D-F743-8159-1C8401D14C74}" destId="{F1C14D4C-0D5E-9A47-A787-82662C133D22}" srcOrd="2" destOrd="0" presId="urn:microsoft.com/office/officeart/2005/8/layout/vList2"/>
    <dgm:cxn modelId="{8E9D0B04-687C-7645-928C-20E41E96BF9D}" type="presParOf" srcId="{A98639D7-052D-F743-8159-1C8401D14C74}" destId="{49BE61D0-E3FB-854D-91CF-0863CE1074C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A8B1D78-08FC-FF4E-9E90-2447AE5F97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18BFF87-8BE7-B547-BAE6-91201ED55627}">
      <dgm:prSet/>
      <dgm:spPr/>
      <dgm:t>
        <a:bodyPr/>
        <a:lstStyle/>
        <a:p>
          <a:r>
            <a:rPr lang="en-US" dirty="0"/>
            <a:t>Painful throat</a:t>
          </a:r>
          <a:endParaRPr lang="en-GB" dirty="0"/>
        </a:p>
      </dgm:t>
    </dgm:pt>
    <dgm:pt modelId="{05F4AA98-E335-5647-8F58-3FF70DB04039}" type="parTrans" cxnId="{20640A57-3003-0A42-8C68-497CC3BBF514}">
      <dgm:prSet/>
      <dgm:spPr/>
      <dgm:t>
        <a:bodyPr/>
        <a:lstStyle/>
        <a:p>
          <a:endParaRPr lang="en-GB"/>
        </a:p>
      </dgm:t>
    </dgm:pt>
    <dgm:pt modelId="{F8BCDE13-ED44-1046-AF32-78D8734680AD}" type="sibTrans" cxnId="{20640A57-3003-0A42-8C68-497CC3BBF514}">
      <dgm:prSet/>
      <dgm:spPr/>
      <dgm:t>
        <a:bodyPr/>
        <a:lstStyle/>
        <a:p>
          <a:endParaRPr lang="en-GB"/>
        </a:p>
      </dgm:t>
    </dgm:pt>
    <dgm:pt modelId="{97041C01-248E-E141-9CE0-12307FAC54A8}">
      <dgm:prSet/>
      <dgm:spPr/>
      <dgm:t>
        <a:bodyPr/>
        <a:lstStyle/>
        <a:p>
          <a:r>
            <a:rPr lang="en-US" dirty="0"/>
            <a:t>Trismus due to spasm of medial pterygoid muscle.</a:t>
          </a:r>
          <a:endParaRPr lang="en-GB" dirty="0"/>
        </a:p>
      </dgm:t>
    </dgm:pt>
    <dgm:pt modelId="{BB92F995-9376-B744-8C0F-28DCBB3FC877}" type="parTrans" cxnId="{660D7D80-FB26-9241-B4C3-DD029FE7FBC2}">
      <dgm:prSet/>
      <dgm:spPr/>
      <dgm:t>
        <a:bodyPr/>
        <a:lstStyle/>
        <a:p>
          <a:endParaRPr lang="en-GB"/>
        </a:p>
      </dgm:t>
    </dgm:pt>
    <dgm:pt modelId="{9AAB3EB6-F024-BB4D-B7A4-7F87939D0EF7}" type="sibTrans" cxnId="{660D7D80-FB26-9241-B4C3-DD029FE7FBC2}">
      <dgm:prSet/>
      <dgm:spPr/>
      <dgm:t>
        <a:bodyPr/>
        <a:lstStyle/>
        <a:p>
          <a:endParaRPr lang="en-GB"/>
        </a:p>
      </dgm:t>
    </dgm:pt>
    <dgm:pt modelId="{3A934A5A-2BA3-B14D-81C7-0F833D9FBAAA}">
      <dgm:prSet/>
      <dgm:spPr/>
      <dgm:t>
        <a:bodyPr/>
        <a:lstStyle/>
        <a:p>
          <a:r>
            <a:rPr lang="en-US" dirty="0"/>
            <a:t>Pyrexia between 101-102 F.</a:t>
          </a:r>
          <a:endParaRPr lang="en-GB" dirty="0"/>
        </a:p>
      </dgm:t>
    </dgm:pt>
    <dgm:pt modelId="{E35D2445-3A3C-9647-8CE9-5D89A8E1DDFE}" type="parTrans" cxnId="{195C3266-4D7A-6D41-8171-DDDF4E50ED51}">
      <dgm:prSet/>
      <dgm:spPr/>
      <dgm:t>
        <a:bodyPr/>
        <a:lstStyle/>
        <a:p>
          <a:endParaRPr lang="en-GB"/>
        </a:p>
      </dgm:t>
    </dgm:pt>
    <dgm:pt modelId="{10A564BF-F6A1-D64F-8660-F752E05EEDE8}" type="sibTrans" cxnId="{195C3266-4D7A-6D41-8171-DDDF4E50ED51}">
      <dgm:prSet/>
      <dgm:spPr/>
      <dgm:t>
        <a:bodyPr/>
        <a:lstStyle/>
        <a:p>
          <a:endParaRPr lang="en-GB"/>
        </a:p>
      </dgm:t>
    </dgm:pt>
    <dgm:pt modelId="{706AD230-45D8-DA40-BAFD-955294A795B8}">
      <dgm:prSet/>
      <dgm:spPr/>
      <dgm:t>
        <a:bodyPr/>
        <a:lstStyle/>
        <a:p>
          <a:r>
            <a:rPr lang="en-US" dirty="0"/>
            <a:t>Swelling of the neck which is tender.</a:t>
          </a:r>
          <a:endParaRPr lang="en-GB" dirty="0"/>
        </a:p>
      </dgm:t>
    </dgm:pt>
    <dgm:pt modelId="{BBE0DC90-591E-D245-AF6F-626EFDD8808C}" type="parTrans" cxnId="{504D1652-097C-D142-AF8E-9C5EB851426C}">
      <dgm:prSet/>
      <dgm:spPr/>
      <dgm:t>
        <a:bodyPr/>
        <a:lstStyle/>
        <a:p>
          <a:endParaRPr lang="en-GB"/>
        </a:p>
      </dgm:t>
    </dgm:pt>
    <dgm:pt modelId="{12383270-8530-E946-B3EF-31AE504D4579}" type="sibTrans" cxnId="{504D1652-097C-D142-AF8E-9C5EB851426C}">
      <dgm:prSet/>
      <dgm:spPr/>
      <dgm:t>
        <a:bodyPr/>
        <a:lstStyle/>
        <a:p>
          <a:endParaRPr lang="en-GB"/>
        </a:p>
      </dgm:t>
    </dgm:pt>
    <dgm:pt modelId="{BC9E361C-23A2-1841-9C34-848B3918DBE5}">
      <dgm:prSet/>
      <dgm:spPr/>
      <dgm:t>
        <a:bodyPr/>
        <a:lstStyle/>
        <a:p>
          <a:r>
            <a:rPr lang="en-US" dirty="0"/>
            <a:t>Pharyngeal wall &amp; tonsil are pushed medially.</a:t>
          </a:r>
          <a:endParaRPr lang="en-GB" dirty="0"/>
        </a:p>
      </dgm:t>
    </dgm:pt>
    <dgm:pt modelId="{A98135A0-81B8-ED40-A5D0-82B4F1C0A9FB}" type="parTrans" cxnId="{A9F94C93-4A2D-7646-9273-5BABDC5FC710}">
      <dgm:prSet/>
      <dgm:spPr/>
      <dgm:t>
        <a:bodyPr/>
        <a:lstStyle/>
        <a:p>
          <a:endParaRPr lang="en-GB"/>
        </a:p>
      </dgm:t>
    </dgm:pt>
    <dgm:pt modelId="{26C36E27-051D-134A-B984-64F44512DF81}" type="sibTrans" cxnId="{A9F94C93-4A2D-7646-9273-5BABDC5FC710}">
      <dgm:prSet/>
      <dgm:spPr/>
      <dgm:t>
        <a:bodyPr/>
        <a:lstStyle/>
        <a:p>
          <a:endParaRPr lang="en-GB"/>
        </a:p>
      </dgm:t>
    </dgm:pt>
    <dgm:pt modelId="{3018A966-CAEE-7C4A-AB5E-365CFCC44ECD}">
      <dgm:prSet/>
      <dgm:spPr/>
      <dgm:t>
        <a:bodyPr/>
        <a:lstStyle/>
        <a:p>
          <a:r>
            <a:rPr lang="en-US" b="1"/>
            <a:t>Complications:</a:t>
          </a:r>
          <a:endParaRPr lang="en-GB"/>
        </a:p>
      </dgm:t>
    </dgm:pt>
    <dgm:pt modelId="{A8833E55-726B-FB45-B418-99F4310C6E01}" type="parTrans" cxnId="{566004FC-4A85-444E-A503-B3CF75BE9CE0}">
      <dgm:prSet/>
      <dgm:spPr/>
      <dgm:t>
        <a:bodyPr/>
        <a:lstStyle/>
        <a:p>
          <a:endParaRPr lang="en-GB"/>
        </a:p>
      </dgm:t>
    </dgm:pt>
    <dgm:pt modelId="{712F7C4D-8F4D-8145-90E0-F870F9D2F6E7}" type="sibTrans" cxnId="{566004FC-4A85-444E-A503-B3CF75BE9CE0}">
      <dgm:prSet/>
      <dgm:spPr/>
      <dgm:t>
        <a:bodyPr/>
        <a:lstStyle/>
        <a:p>
          <a:endParaRPr lang="en-GB"/>
        </a:p>
      </dgm:t>
    </dgm:pt>
    <dgm:pt modelId="{431FFAAB-E1BC-3649-9EFD-359B37F41C9E}">
      <dgm:prSet/>
      <dgm:spPr/>
      <dgm:t>
        <a:bodyPr/>
        <a:lstStyle/>
        <a:p>
          <a:r>
            <a:rPr lang="en-US" dirty="0"/>
            <a:t>Acute edema of the larynx.</a:t>
          </a:r>
          <a:endParaRPr lang="en-GB" dirty="0"/>
        </a:p>
      </dgm:t>
    </dgm:pt>
    <dgm:pt modelId="{4E55C1E0-E5FD-FD43-9E26-54135084C3EA}" type="parTrans" cxnId="{4B2B2117-7D56-3647-A2D3-6AB371C46128}">
      <dgm:prSet/>
      <dgm:spPr/>
      <dgm:t>
        <a:bodyPr/>
        <a:lstStyle/>
        <a:p>
          <a:endParaRPr lang="en-GB"/>
        </a:p>
      </dgm:t>
    </dgm:pt>
    <dgm:pt modelId="{B3F9CCCB-C45F-184C-AD66-EC822EA2EB7A}" type="sibTrans" cxnId="{4B2B2117-7D56-3647-A2D3-6AB371C46128}">
      <dgm:prSet/>
      <dgm:spPr/>
      <dgm:t>
        <a:bodyPr/>
        <a:lstStyle/>
        <a:p>
          <a:endParaRPr lang="en-GB"/>
        </a:p>
      </dgm:t>
    </dgm:pt>
    <dgm:pt modelId="{1DF3B644-B517-F643-947A-E11FFC563FAD}">
      <dgm:prSet/>
      <dgm:spPr/>
      <dgm:t>
        <a:bodyPr/>
        <a:lstStyle/>
        <a:p>
          <a:r>
            <a:rPr lang="en-US" dirty="0"/>
            <a:t>Thrombophlebitis of internal jugular vein.</a:t>
          </a:r>
          <a:endParaRPr lang="en-GB" dirty="0"/>
        </a:p>
      </dgm:t>
    </dgm:pt>
    <dgm:pt modelId="{083E8AAC-D3F5-864F-A69D-EE4D9A2088D1}" type="parTrans" cxnId="{7B89D6FD-5342-444F-97BB-B7115E5C1468}">
      <dgm:prSet/>
      <dgm:spPr/>
      <dgm:t>
        <a:bodyPr/>
        <a:lstStyle/>
        <a:p>
          <a:endParaRPr lang="en-GB"/>
        </a:p>
      </dgm:t>
    </dgm:pt>
    <dgm:pt modelId="{081555E6-46F3-BA49-BECB-4DDFF4DF69EE}" type="sibTrans" cxnId="{7B89D6FD-5342-444F-97BB-B7115E5C1468}">
      <dgm:prSet/>
      <dgm:spPr/>
      <dgm:t>
        <a:bodyPr/>
        <a:lstStyle/>
        <a:p>
          <a:endParaRPr lang="en-GB"/>
        </a:p>
      </dgm:t>
    </dgm:pt>
    <dgm:pt modelId="{9521F172-E355-8348-B3B5-BE5E778EA241}">
      <dgm:prSet/>
      <dgm:spPr/>
      <dgm:t>
        <a:bodyPr/>
        <a:lstStyle/>
        <a:p>
          <a:r>
            <a:rPr lang="en-US" dirty="0"/>
            <a:t>Spread of infection to other spaces of the neck &amp; mediastinum.</a:t>
          </a:r>
          <a:endParaRPr lang="en-GB" dirty="0"/>
        </a:p>
      </dgm:t>
    </dgm:pt>
    <dgm:pt modelId="{26AC9501-149A-044A-B114-65AAF4EC76C7}" type="parTrans" cxnId="{9B41B6CE-5EA8-5B4B-8893-B053424C2E03}">
      <dgm:prSet/>
      <dgm:spPr/>
      <dgm:t>
        <a:bodyPr/>
        <a:lstStyle/>
        <a:p>
          <a:endParaRPr lang="en-GB"/>
        </a:p>
      </dgm:t>
    </dgm:pt>
    <dgm:pt modelId="{E51ADAE2-AC4F-D244-A7DF-C9CC0278174C}" type="sibTrans" cxnId="{9B41B6CE-5EA8-5B4B-8893-B053424C2E03}">
      <dgm:prSet/>
      <dgm:spPr/>
      <dgm:t>
        <a:bodyPr/>
        <a:lstStyle/>
        <a:p>
          <a:endParaRPr lang="en-GB"/>
        </a:p>
      </dgm:t>
    </dgm:pt>
    <dgm:pt modelId="{D84F841E-804D-E044-9354-64F569475A2E}">
      <dgm:prSet/>
      <dgm:spPr/>
      <dgm:t>
        <a:bodyPr/>
        <a:lstStyle/>
        <a:p>
          <a:r>
            <a:rPr lang="en-US" dirty="0"/>
            <a:t>Erosion of carotid artery.</a:t>
          </a:r>
          <a:endParaRPr lang="en-GB" dirty="0"/>
        </a:p>
      </dgm:t>
    </dgm:pt>
    <dgm:pt modelId="{4ED05163-1EEB-BF4B-8285-060EA8F12580}" type="parTrans" cxnId="{8A321F3E-1088-684C-85E6-FC191F5C35D7}">
      <dgm:prSet/>
      <dgm:spPr/>
      <dgm:t>
        <a:bodyPr/>
        <a:lstStyle/>
        <a:p>
          <a:endParaRPr lang="en-GB"/>
        </a:p>
      </dgm:t>
    </dgm:pt>
    <dgm:pt modelId="{8931D6B4-BA51-8C4C-9D38-314CE176C22B}" type="sibTrans" cxnId="{8A321F3E-1088-684C-85E6-FC191F5C35D7}">
      <dgm:prSet/>
      <dgm:spPr/>
      <dgm:t>
        <a:bodyPr/>
        <a:lstStyle/>
        <a:p>
          <a:endParaRPr lang="en-GB"/>
        </a:p>
      </dgm:t>
    </dgm:pt>
    <dgm:pt modelId="{F315534F-1635-8F49-BAB7-32584A1939FD}" type="pres">
      <dgm:prSet presAssocID="{6A8B1D78-08FC-FF4E-9E90-2447AE5F9763}" presName="linear" presStyleCnt="0">
        <dgm:presLayoutVars>
          <dgm:animLvl val="lvl"/>
          <dgm:resizeHandles val="exact"/>
        </dgm:presLayoutVars>
      </dgm:prSet>
      <dgm:spPr/>
    </dgm:pt>
    <dgm:pt modelId="{A7B188C6-1F84-C247-B77A-E1B3A69FC3A8}" type="pres">
      <dgm:prSet presAssocID="{718BFF87-8BE7-B547-BAE6-91201ED5562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C39E698-C308-7641-A00B-4C845D0C1834}" type="pres">
      <dgm:prSet presAssocID="{F8BCDE13-ED44-1046-AF32-78D8734680AD}" presName="spacer" presStyleCnt="0"/>
      <dgm:spPr/>
    </dgm:pt>
    <dgm:pt modelId="{F03209DD-8F27-E748-983E-2B1089B01C3A}" type="pres">
      <dgm:prSet presAssocID="{97041C01-248E-E141-9CE0-12307FAC54A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3423625-1E53-CA4E-B08C-42BE8E5A675A}" type="pres">
      <dgm:prSet presAssocID="{9AAB3EB6-F024-BB4D-B7A4-7F87939D0EF7}" presName="spacer" presStyleCnt="0"/>
      <dgm:spPr/>
    </dgm:pt>
    <dgm:pt modelId="{F6CBCF4E-ABF9-1249-B662-497897A41AED}" type="pres">
      <dgm:prSet presAssocID="{3A934A5A-2BA3-B14D-81C7-0F833D9FBAAA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FFA78A7-1C94-4649-B677-56CC6B81477A}" type="pres">
      <dgm:prSet presAssocID="{10A564BF-F6A1-D64F-8660-F752E05EEDE8}" presName="spacer" presStyleCnt="0"/>
      <dgm:spPr/>
    </dgm:pt>
    <dgm:pt modelId="{E28A5343-865E-9145-A53A-D46E28C567FD}" type="pres">
      <dgm:prSet presAssocID="{706AD230-45D8-DA40-BAFD-955294A795B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902EFEA-B35F-D247-8A9B-2E9D7AA94F8F}" type="pres">
      <dgm:prSet presAssocID="{12383270-8530-E946-B3EF-31AE504D4579}" presName="spacer" presStyleCnt="0"/>
      <dgm:spPr/>
    </dgm:pt>
    <dgm:pt modelId="{21F750BB-9EDD-964A-82EF-284068C362A8}" type="pres">
      <dgm:prSet presAssocID="{BC9E361C-23A2-1841-9C34-848B3918DBE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1391D2D-CFD5-5B4F-A9C8-5F1F0CB6A533}" type="pres">
      <dgm:prSet presAssocID="{26C36E27-051D-134A-B984-64F44512DF81}" presName="spacer" presStyleCnt="0"/>
      <dgm:spPr/>
    </dgm:pt>
    <dgm:pt modelId="{F3DC1686-0E9E-544B-A4E6-58271DD5399E}" type="pres">
      <dgm:prSet presAssocID="{3018A966-CAEE-7C4A-AB5E-365CFCC44ECD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40FE6F4C-AEBD-FD4C-91AF-64843F2B3B41}" type="pres">
      <dgm:prSet presAssocID="{3018A966-CAEE-7C4A-AB5E-365CFCC44EC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B2B2117-7D56-3647-A2D3-6AB371C46128}" srcId="{3018A966-CAEE-7C4A-AB5E-365CFCC44ECD}" destId="{431FFAAB-E1BC-3649-9EFD-359B37F41C9E}" srcOrd="0" destOrd="0" parTransId="{4E55C1E0-E5FD-FD43-9E26-54135084C3EA}" sibTransId="{B3F9CCCB-C45F-184C-AD66-EC822EA2EB7A}"/>
    <dgm:cxn modelId="{A122DA2F-3DB9-2340-B22D-30DF72FAE317}" type="presOf" srcId="{718BFF87-8BE7-B547-BAE6-91201ED55627}" destId="{A7B188C6-1F84-C247-B77A-E1B3A69FC3A8}" srcOrd="0" destOrd="0" presId="urn:microsoft.com/office/officeart/2005/8/layout/vList2"/>
    <dgm:cxn modelId="{0A31BD35-0388-D64E-8E01-5AFA4F623456}" type="presOf" srcId="{97041C01-248E-E141-9CE0-12307FAC54A8}" destId="{F03209DD-8F27-E748-983E-2B1089B01C3A}" srcOrd="0" destOrd="0" presId="urn:microsoft.com/office/officeart/2005/8/layout/vList2"/>
    <dgm:cxn modelId="{8A321F3E-1088-684C-85E6-FC191F5C35D7}" srcId="{3018A966-CAEE-7C4A-AB5E-365CFCC44ECD}" destId="{D84F841E-804D-E044-9354-64F569475A2E}" srcOrd="3" destOrd="0" parTransId="{4ED05163-1EEB-BF4B-8285-060EA8F12580}" sibTransId="{8931D6B4-BA51-8C4C-9D38-314CE176C22B}"/>
    <dgm:cxn modelId="{C2EA0B44-86D3-8C4D-AB40-A632C3ED6DD1}" type="presOf" srcId="{3018A966-CAEE-7C4A-AB5E-365CFCC44ECD}" destId="{F3DC1686-0E9E-544B-A4E6-58271DD5399E}" srcOrd="0" destOrd="0" presId="urn:microsoft.com/office/officeart/2005/8/layout/vList2"/>
    <dgm:cxn modelId="{504D1652-097C-D142-AF8E-9C5EB851426C}" srcId="{6A8B1D78-08FC-FF4E-9E90-2447AE5F9763}" destId="{706AD230-45D8-DA40-BAFD-955294A795B8}" srcOrd="3" destOrd="0" parTransId="{BBE0DC90-591E-D245-AF6F-626EFDD8808C}" sibTransId="{12383270-8530-E946-B3EF-31AE504D4579}"/>
    <dgm:cxn modelId="{20640A57-3003-0A42-8C68-497CC3BBF514}" srcId="{6A8B1D78-08FC-FF4E-9E90-2447AE5F9763}" destId="{718BFF87-8BE7-B547-BAE6-91201ED55627}" srcOrd="0" destOrd="0" parTransId="{05F4AA98-E335-5647-8F58-3FF70DB04039}" sibTransId="{F8BCDE13-ED44-1046-AF32-78D8734680AD}"/>
    <dgm:cxn modelId="{914AA05D-F6E1-FC44-91C3-8840708073AF}" type="presOf" srcId="{6A8B1D78-08FC-FF4E-9E90-2447AE5F9763}" destId="{F315534F-1635-8F49-BAB7-32584A1939FD}" srcOrd="0" destOrd="0" presId="urn:microsoft.com/office/officeart/2005/8/layout/vList2"/>
    <dgm:cxn modelId="{195C3266-4D7A-6D41-8171-DDDF4E50ED51}" srcId="{6A8B1D78-08FC-FF4E-9E90-2447AE5F9763}" destId="{3A934A5A-2BA3-B14D-81C7-0F833D9FBAAA}" srcOrd="2" destOrd="0" parTransId="{E35D2445-3A3C-9647-8CE9-5D89A8E1DDFE}" sibTransId="{10A564BF-F6A1-D64F-8660-F752E05EEDE8}"/>
    <dgm:cxn modelId="{4E6AE06F-0CDD-FE4D-A023-20D2E5673883}" type="presOf" srcId="{706AD230-45D8-DA40-BAFD-955294A795B8}" destId="{E28A5343-865E-9145-A53A-D46E28C567FD}" srcOrd="0" destOrd="0" presId="urn:microsoft.com/office/officeart/2005/8/layout/vList2"/>
    <dgm:cxn modelId="{12E6EE73-7034-E644-9273-35EDA4B87436}" type="presOf" srcId="{3A934A5A-2BA3-B14D-81C7-0F833D9FBAAA}" destId="{F6CBCF4E-ABF9-1249-B662-497897A41AED}" srcOrd="0" destOrd="0" presId="urn:microsoft.com/office/officeart/2005/8/layout/vList2"/>
    <dgm:cxn modelId="{73E12679-EA98-E946-92DB-533CC6562B29}" type="presOf" srcId="{431FFAAB-E1BC-3649-9EFD-359B37F41C9E}" destId="{40FE6F4C-AEBD-FD4C-91AF-64843F2B3B41}" srcOrd="0" destOrd="0" presId="urn:microsoft.com/office/officeart/2005/8/layout/vList2"/>
    <dgm:cxn modelId="{660D7D80-FB26-9241-B4C3-DD029FE7FBC2}" srcId="{6A8B1D78-08FC-FF4E-9E90-2447AE5F9763}" destId="{97041C01-248E-E141-9CE0-12307FAC54A8}" srcOrd="1" destOrd="0" parTransId="{BB92F995-9376-B744-8C0F-28DCBB3FC877}" sibTransId="{9AAB3EB6-F024-BB4D-B7A4-7F87939D0EF7}"/>
    <dgm:cxn modelId="{833A5C8F-2D4A-5142-831A-828A78A27B5E}" type="presOf" srcId="{D84F841E-804D-E044-9354-64F569475A2E}" destId="{40FE6F4C-AEBD-FD4C-91AF-64843F2B3B41}" srcOrd="0" destOrd="3" presId="urn:microsoft.com/office/officeart/2005/8/layout/vList2"/>
    <dgm:cxn modelId="{A9F94C93-4A2D-7646-9273-5BABDC5FC710}" srcId="{6A8B1D78-08FC-FF4E-9E90-2447AE5F9763}" destId="{BC9E361C-23A2-1841-9C34-848B3918DBE5}" srcOrd="4" destOrd="0" parTransId="{A98135A0-81B8-ED40-A5D0-82B4F1C0A9FB}" sibTransId="{26C36E27-051D-134A-B984-64F44512DF81}"/>
    <dgm:cxn modelId="{617727A4-2448-F14E-BD35-9F6471E026E2}" type="presOf" srcId="{BC9E361C-23A2-1841-9C34-848B3918DBE5}" destId="{21F750BB-9EDD-964A-82EF-284068C362A8}" srcOrd="0" destOrd="0" presId="urn:microsoft.com/office/officeart/2005/8/layout/vList2"/>
    <dgm:cxn modelId="{4CE098B5-9DA1-474F-82F7-5B2462C3029F}" type="presOf" srcId="{9521F172-E355-8348-B3B5-BE5E778EA241}" destId="{40FE6F4C-AEBD-FD4C-91AF-64843F2B3B41}" srcOrd="0" destOrd="2" presId="urn:microsoft.com/office/officeart/2005/8/layout/vList2"/>
    <dgm:cxn modelId="{9B41B6CE-5EA8-5B4B-8893-B053424C2E03}" srcId="{3018A966-CAEE-7C4A-AB5E-365CFCC44ECD}" destId="{9521F172-E355-8348-B3B5-BE5E778EA241}" srcOrd="2" destOrd="0" parTransId="{26AC9501-149A-044A-B114-65AAF4EC76C7}" sibTransId="{E51ADAE2-AC4F-D244-A7DF-C9CC0278174C}"/>
    <dgm:cxn modelId="{598426F1-483E-4643-949E-6DE7E3E18B17}" type="presOf" srcId="{1DF3B644-B517-F643-947A-E11FFC563FAD}" destId="{40FE6F4C-AEBD-FD4C-91AF-64843F2B3B41}" srcOrd="0" destOrd="1" presId="urn:microsoft.com/office/officeart/2005/8/layout/vList2"/>
    <dgm:cxn modelId="{566004FC-4A85-444E-A503-B3CF75BE9CE0}" srcId="{6A8B1D78-08FC-FF4E-9E90-2447AE5F9763}" destId="{3018A966-CAEE-7C4A-AB5E-365CFCC44ECD}" srcOrd="5" destOrd="0" parTransId="{A8833E55-726B-FB45-B418-99F4310C6E01}" sibTransId="{712F7C4D-8F4D-8145-90E0-F870F9D2F6E7}"/>
    <dgm:cxn modelId="{7B89D6FD-5342-444F-97BB-B7115E5C1468}" srcId="{3018A966-CAEE-7C4A-AB5E-365CFCC44ECD}" destId="{1DF3B644-B517-F643-947A-E11FFC563FAD}" srcOrd="1" destOrd="0" parTransId="{083E8AAC-D3F5-864F-A69D-EE4D9A2088D1}" sibTransId="{081555E6-46F3-BA49-BECB-4DDFF4DF69EE}"/>
    <dgm:cxn modelId="{3F7884A7-2993-A044-9EB7-43810646D81E}" type="presParOf" srcId="{F315534F-1635-8F49-BAB7-32584A1939FD}" destId="{A7B188C6-1F84-C247-B77A-E1B3A69FC3A8}" srcOrd="0" destOrd="0" presId="urn:microsoft.com/office/officeart/2005/8/layout/vList2"/>
    <dgm:cxn modelId="{E6D00B6F-A0EC-5140-B20D-F850C38A2A27}" type="presParOf" srcId="{F315534F-1635-8F49-BAB7-32584A1939FD}" destId="{4C39E698-C308-7641-A00B-4C845D0C1834}" srcOrd="1" destOrd="0" presId="urn:microsoft.com/office/officeart/2005/8/layout/vList2"/>
    <dgm:cxn modelId="{2D3AF1F5-29C7-1940-A1F1-9ACD4CE20A92}" type="presParOf" srcId="{F315534F-1635-8F49-BAB7-32584A1939FD}" destId="{F03209DD-8F27-E748-983E-2B1089B01C3A}" srcOrd="2" destOrd="0" presId="urn:microsoft.com/office/officeart/2005/8/layout/vList2"/>
    <dgm:cxn modelId="{27211ABE-CD85-AD47-97EA-5B752893A5B3}" type="presParOf" srcId="{F315534F-1635-8F49-BAB7-32584A1939FD}" destId="{13423625-1E53-CA4E-B08C-42BE8E5A675A}" srcOrd="3" destOrd="0" presId="urn:microsoft.com/office/officeart/2005/8/layout/vList2"/>
    <dgm:cxn modelId="{AED93A2F-4CE9-DD4C-B9E2-264A674922F2}" type="presParOf" srcId="{F315534F-1635-8F49-BAB7-32584A1939FD}" destId="{F6CBCF4E-ABF9-1249-B662-497897A41AED}" srcOrd="4" destOrd="0" presId="urn:microsoft.com/office/officeart/2005/8/layout/vList2"/>
    <dgm:cxn modelId="{404BB41E-9897-EF44-9D92-74D544C43947}" type="presParOf" srcId="{F315534F-1635-8F49-BAB7-32584A1939FD}" destId="{4FFA78A7-1C94-4649-B677-56CC6B81477A}" srcOrd="5" destOrd="0" presId="urn:microsoft.com/office/officeart/2005/8/layout/vList2"/>
    <dgm:cxn modelId="{28DFCFD0-984F-8843-BE6A-E88BBFB35CAD}" type="presParOf" srcId="{F315534F-1635-8F49-BAB7-32584A1939FD}" destId="{E28A5343-865E-9145-A53A-D46E28C567FD}" srcOrd="6" destOrd="0" presId="urn:microsoft.com/office/officeart/2005/8/layout/vList2"/>
    <dgm:cxn modelId="{28A7E7C2-CF1F-4F48-9D60-DA01F5510BEE}" type="presParOf" srcId="{F315534F-1635-8F49-BAB7-32584A1939FD}" destId="{E902EFEA-B35F-D247-8A9B-2E9D7AA94F8F}" srcOrd="7" destOrd="0" presId="urn:microsoft.com/office/officeart/2005/8/layout/vList2"/>
    <dgm:cxn modelId="{43EEC13C-14DB-544D-92BC-62D631C95923}" type="presParOf" srcId="{F315534F-1635-8F49-BAB7-32584A1939FD}" destId="{21F750BB-9EDD-964A-82EF-284068C362A8}" srcOrd="8" destOrd="0" presId="urn:microsoft.com/office/officeart/2005/8/layout/vList2"/>
    <dgm:cxn modelId="{4BAE9A90-ECE0-6847-8FD9-9BDAED45735E}" type="presParOf" srcId="{F315534F-1635-8F49-BAB7-32584A1939FD}" destId="{F1391D2D-CFD5-5B4F-A9C8-5F1F0CB6A533}" srcOrd="9" destOrd="0" presId="urn:microsoft.com/office/officeart/2005/8/layout/vList2"/>
    <dgm:cxn modelId="{E0F8D053-965D-3C45-BAC1-680D89165F54}" type="presParOf" srcId="{F315534F-1635-8F49-BAB7-32584A1939FD}" destId="{F3DC1686-0E9E-544B-A4E6-58271DD5399E}" srcOrd="10" destOrd="0" presId="urn:microsoft.com/office/officeart/2005/8/layout/vList2"/>
    <dgm:cxn modelId="{7A857F2A-DD75-6C48-B4A0-96BD579E0E18}" type="presParOf" srcId="{F315534F-1635-8F49-BAB7-32584A1939FD}" destId="{40FE6F4C-AEBD-FD4C-91AF-64843F2B3B41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99CBCCA6-77A8-C54B-A240-540FAA3427D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14B4B0C1-BD26-174C-AE43-CE3CF767A6B9}">
      <dgm:prSet custT="1"/>
      <dgm:spPr/>
      <dgm:t>
        <a:bodyPr/>
        <a:lstStyle/>
        <a:p>
          <a:r>
            <a:rPr lang="en-US" sz="2800" dirty="0"/>
            <a:t>History.</a:t>
          </a:r>
          <a:endParaRPr lang="en-GB" sz="2800" dirty="0"/>
        </a:p>
      </dgm:t>
    </dgm:pt>
    <dgm:pt modelId="{25A88DF1-5B2E-9B41-ACED-0314894D273A}" type="parTrans" cxnId="{A7CC2948-260F-454F-BDA2-E36E578E9374}">
      <dgm:prSet/>
      <dgm:spPr/>
      <dgm:t>
        <a:bodyPr/>
        <a:lstStyle/>
        <a:p>
          <a:endParaRPr lang="en-GB"/>
        </a:p>
      </dgm:t>
    </dgm:pt>
    <dgm:pt modelId="{0C536773-34C2-6E49-8321-FC1FCD6E95AB}" type="sibTrans" cxnId="{A7CC2948-260F-454F-BDA2-E36E578E9374}">
      <dgm:prSet/>
      <dgm:spPr/>
      <dgm:t>
        <a:bodyPr/>
        <a:lstStyle/>
        <a:p>
          <a:endParaRPr lang="en-GB"/>
        </a:p>
      </dgm:t>
    </dgm:pt>
    <dgm:pt modelId="{562A5E8A-7CF9-3443-AABE-0AB488F6A652}">
      <dgm:prSet custT="1"/>
      <dgm:spPr/>
      <dgm:t>
        <a:bodyPr/>
        <a:lstStyle/>
        <a:p>
          <a:r>
            <a:rPr lang="en-US" sz="2800" dirty="0"/>
            <a:t>Clinical examination.</a:t>
          </a:r>
          <a:endParaRPr lang="en-GB" sz="2800" dirty="0"/>
        </a:p>
      </dgm:t>
    </dgm:pt>
    <dgm:pt modelId="{CBB7F743-40D5-724F-A6EA-9DE48B00C0B6}" type="parTrans" cxnId="{0FA515C7-E309-C048-B75D-2477D7759943}">
      <dgm:prSet/>
      <dgm:spPr/>
      <dgm:t>
        <a:bodyPr/>
        <a:lstStyle/>
        <a:p>
          <a:endParaRPr lang="en-GB"/>
        </a:p>
      </dgm:t>
    </dgm:pt>
    <dgm:pt modelId="{F7A67C21-257B-F641-A771-7C590F9A1170}" type="sibTrans" cxnId="{0FA515C7-E309-C048-B75D-2477D7759943}">
      <dgm:prSet/>
      <dgm:spPr/>
      <dgm:t>
        <a:bodyPr/>
        <a:lstStyle/>
        <a:p>
          <a:endParaRPr lang="en-GB"/>
        </a:p>
      </dgm:t>
    </dgm:pt>
    <dgm:pt modelId="{51D23E0A-A75A-5F4E-81F9-D7D43ADED9C5}">
      <dgm:prSet custT="1"/>
      <dgm:spPr/>
      <dgm:t>
        <a:bodyPr/>
        <a:lstStyle/>
        <a:p>
          <a:r>
            <a:rPr lang="en-US" sz="2800" dirty="0"/>
            <a:t>Radiological examination.</a:t>
          </a:r>
          <a:endParaRPr lang="en-GB" sz="2800" dirty="0"/>
        </a:p>
      </dgm:t>
    </dgm:pt>
    <dgm:pt modelId="{35FBF743-3827-5C48-8080-B2CE06ACAC66}" type="parTrans" cxnId="{92077E6D-864F-6046-B58F-4A8F9939E5F3}">
      <dgm:prSet/>
      <dgm:spPr/>
      <dgm:t>
        <a:bodyPr/>
        <a:lstStyle/>
        <a:p>
          <a:endParaRPr lang="en-GB"/>
        </a:p>
      </dgm:t>
    </dgm:pt>
    <dgm:pt modelId="{F31E7BEB-705A-9E4B-B17D-A4B6000A8584}" type="sibTrans" cxnId="{92077E6D-864F-6046-B58F-4A8F9939E5F3}">
      <dgm:prSet/>
      <dgm:spPr/>
      <dgm:t>
        <a:bodyPr/>
        <a:lstStyle/>
        <a:p>
          <a:endParaRPr lang="en-GB"/>
        </a:p>
      </dgm:t>
    </dgm:pt>
    <dgm:pt modelId="{B245FAB7-7AF2-4C4F-A3B7-34577C282AE1}">
      <dgm:prSet custT="1"/>
      <dgm:spPr/>
      <dgm:t>
        <a:bodyPr/>
        <a:lstStyle/>
        <a:p>
          <a:r>
            <a:rPr lang="en-US" sz="2800" dirty="0"/>
            <a:t>Full blood count.</a:t>
          </a:r>
          <a:endParaRPr lang="en-GB" sz="2800" dirty="0"/>
        </a:p>
      </dgm:t>
    </dgm:pt>
    <dgm:pt modelId="{A6C43287-07C0-8048-B28F-393DC3FEAA30}" type="parTrans" cxnId="{B0300CA2-A3A6-8A4E-B396-CD40B4425E00}">
      <dgm:prSet/>
      <dgm:spPr/>
      <dgm:t>
        <a:bodyPr/>
        <a:lstStyle/>
        <a:p>
          <a:endParaRPr lang="en-GB"/>
        </a:p>
      </dgm:t>
    </dgm:pt>
    <dgm:pt modelId="{E4FFACCB-9695-0D4F-AF99-9EF5C817BAE3}" type="sibTrans" cxnId="{B0300CA2-A3A6-8A4E-B396-CD40B4425E00}">
      <dgm:prSet/>
      <dgm:spPr/>
      <dgm:t>
        <a:bodyPr/>
        <a:lstStyle/>
        <a:p>
          <a:endParaRPr lang="en-GB"/>
        </a:p>
      </dgm:t>
    </dgm:pt>
    <dgm:pt modelId="{B521A0E7-9F73-724B-89C9-D6E9E60A8218}" type="pres">
      <dgm:prSet presAssocID="{99CBCCA6-77A8-C54B-A240-540FAA3427D1}" presName="linear" presStyleCnt="0">
        <dgm:presLayoutVars>
          <dgm:animLvl val="lvl"/>
          <dgm:resizeHandles val="exact"/>
        </dgm:presLayoutVars>
      </dgm:prSet>
      <dgm:spPr/>
    </dgm:pt>
    <dgm:pt modelId="{D3E83FF9-4DA5-5442-82FE-C03C50F9BE93}" type="pres">
      <dgm:prSet presAssocID="{14B4B0C1-BD26-174C-AE43-CE3CF767A6B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27CC3D4-EBBE-DC43-BA24-C7EB02DD9574}" type="pres">
      <dgm:prSet presAssocID="{0C536773-34C2-6E49-8321-FC1FCD6E95AB}" presName="spacer" presStyleCnt="0"/>
      <dgm:spPr/>
    </dgm:pt>
    <dgm:pt modelId="{A5B5E31A-FD19-FF48-8B13-4866C6A26C53}" type="pres">
      <dgm:prSet presAssocID="{562A5E8A-7CF9-3443-AABE-0AB488F6A65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E74F8B1-08DD-C54F-9BE8-C7BD1B67E57E}" type="pres">
      <dgm:prSet presAssocID="{F7A67C21-257B-F641-A771-7C590F9A1170}" presName="spacer" presStyleCnt="0"/>
      <dgm:spPr/>
    </dgm:pt>
    <dgm:pt modelId="{51B7D780-1B6F-3C4C-BDAA-6C4A4A08BD8A}" type="pres">
      <dgm:prSet presAssocID="{51D23E0A-A75A-5F4E-81F9-D7D43ADED9C5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0F2F85B-7267-DE4D-969D-ADBC5830D083}" type="pres">
      <dgm:prSet presAssocID="{F31E7BEB-705A-9E4B-B17D-A4B6000A8584}" presName="spacer" presStyleCnt="0"/>
      <dgm:spPr/>
    </dgm:pt>
    <dgm:pt modelId="{D1BDF130-E4FB-254C-90F1-6D2AF153DE23}" type="pres">
      <dgm:prSet presAssocID="{B245FAB7-7AF2-4C4F-A3B7-34577C282AE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04C833E-CE23-5D48-830A-CF44B41EDD8B}" type="presOf" srcId="{99CBCCA6-77A8-C54B-A240-540FAA3427D1}" destId="{B521A0E7-9F73-724B-89C9-D6E9E60A8218}" srcOrd="0" destOrd="0" presId="urn:microsoft.com/office/officeart/2005/8/layout/vList2"/>
    <dgm:cxn modelId="{A7CC2948-260F-454F-BDA2-E36E578E9374}" srcId="{99CBCCA6-77A8-C54B-A240-540FAA3427D1}" destId="{14B4B0C1-BD26-174C-AE43-CE3CF767A6B9}" srcOrd="0" destOrd="0" parTransId="{25A88DF1-5B2E-9B41-ACED-0314894D273A}" sibTransId="{0C536773-34C2-6E49-8321-FC1FCD6E95AB}"/>
    <dgm:cxn modelId="{92077E6D-864F-6046-B58F-4A8F9939E5F3}" srcId="{99CBCCA6-77A8-C54B-A240-540FAA3427D1}" destId="{51D23E0A-A75A-5F4E-81F9-D7D43ADED9C5}" srcOrd="2" destOrd="0" parTransId="{35FBF743-3827-5C48-8080-B2CE06ACAC66}" sibTransId="{F31E7BEB-705A-9E4B-B17D-A4B6000A8584}"/>
    <dgm:cxn modelId="{A0E15199-221F-F84F-AD04-FD99139B1141}" type="presOf" srcId="{562A5E8A-7CF9-3443-AABE-0AB488F6A652}" destId="{A5B5E31A-FD19-FF48-8B13-4866C6A26C53}" srcOrd="0" destOrd="0" presId="urn:microsoft.com/office/officeart/2005/8/layout/vList2"/>
    <dgm:cxn modelId="{B0300CA2-A3A6-8A4E-B396-CD40B4425E00}" srcId="{99CBCCA6-77A8-C54B-A240-540FAA3427D1}" destId="{B245FAB7-7AF2-4C4F-A3B7-34577C282AE1}" srcOrd="3" destOrd="0" parTransId="{A6C43287-07C0-8048-B28F-393DC3FEAA30}" sibTransId="{E4FFACCB-9695-0D4F-AF99-9EF5C817BAE3}"/>
    <dgm:cxn modelId="{23B9B2B3-AECA-474C-A89D-10EDD557E80A}" type="presOf" srcId="{14B4B0C1-BD26-174C-AE43-CE3CF767A6B9}" destId="{D3E83FF9-4DA5-5442-82FE-C03C50F9BE93}" srcOrd="0" destOrd="0" presId="urn:microsoft.com/office/officeart/2005/8/layout/vList2"/>
    <dgm:cxn modelId="{426B77B9-D78F-B741-A93E-3447FEC3DEDD}" type="presOf" srcId="{B245FAB7-7AF2-4C4F-A3B7-34577C282AE1}" destId="{D1BDF130-E4FB-254C-90F1-6D2AF153DE23}" srcOrd="0" destOrd="0" presId="urn:microsoft.com/office/officeart/2005/8/layout/vList2"/>
    <dgm:cxn modelId="{0FA515C7-E309-C048-B75D-2477D7759943}" srcId="{99CBCCA6-77A8-C54B-A240-540FAA3427D1}" destId="{562A5E8A-7CF9-3443-AABE-0AB488F6A652}" srcOrd="1" destOrd="0" parTransId="{CBB7F743-40D5-724F-A6EA-9DE48B00C0B6}" sibTransId="{F7A67C21-257B-F641-A771-7C590F9A1170}"/>
    <dgm:cxn modelId="{64B2AFE5-C453-9647-99C4-A3622E23B359}" type="presOf" srcId="{51D23E0A-A75A-5F4E-81F9-D7D43ADED9C5}" destId="{51B7D780-1B6F-3C4C-BDAA-6C4A4A08BD8A}" srcOrd="0" destOrd="0" presId="urn:microsoft.com/office/officeart/2005/8/layout/vList2"/>
    <dgm:cxn modelId="{CF19FE90-BD2B-C34E-9A59-E99664B12FEF}" type="presParOf" srcId="{B521A0E7-9F73-724B-89C9-D6E9E60A8218}" destId="{D3E83FF9-4DA5-5442-82FE-C03C50F9BE93}" srcOrd="0" destOrd="0" presId="urn:microsoft.com/office/officeart/2005/8/layout/vList2"/>
    <dgm:cxn modelId="{CE3C800E-FB68-754F-BE6C-DF3169BCD0B3}" type="presParOf" srcId="{B521A0E7-9F73-724B-89C9-D6E9E60A8218}" destId="{E27CC3D4-EBBE-DC43-BA24-C7EB02DD9574}" srcOrd="1" destOrd="0" presId="urn:microsoft.com/office/officeart/2005/8/layout/vList2"/>
    <dgm:cxn modelId="{7176A029-4EC3-D444-8F3A-C0DC54879AC8}" type="presParOf" srcId="{B521A0E7-9F73-724B-89C9-D6E9E60A8218}" destId="{A5B5E31A-FD19-FF48-8B13-4866C6A26C53}" srcOrd="2" destOrd="0" presId="urn:microsoft.com/office/officeart/2005/8/layout/vList2"/>
    <dgm:cxn modelId="{041BA40F-E45D-264C-821D-A0ACF9D33225}" type="presParOf" srcId="{B521A0E7-9F73-724B-89C9-D6E9E60A8218}" destId="{BE74F8B1-08DD-C54F-9BE8-C7BD1B67E57E}" srcOrd="3" destOrd="0" presId="urn:microsoft.com/office/officeart/2005/8/layout/vList2"/>
    <dgm:cxn modelId="{999518FC-DD64-F849-8D9F-EE3B3C9A5C32}" type="presParOf" srcId="{B521A0E7-9F73-724B-89C9-D6E9E60A8218}" destId="{51B7D780-1B6F-3C4C-BDAA-6C4A4A08BD8A}" srcOrd="4" destOrd="0" presId="urn:microsoft.com/office/officeart/2005/8/layout/vList2"/>
    <dgm:cxn modelId="{AC5501BD-26F0-F742-AE36-6716DCED73C8}" type="presParOf" srcId="{B521A0E7-9F73-724B-89C9-D6E9E60A8218}" destId="{10F2F85B-7267-DE4D-969D-ADBC5830D083}" srcOrd="5" destOrd="0" presId="urn:microsoft.com/office/officeart/2005/8/layout/vList2"/>
    <dgm:cxn modelId="{AEB67FA1-FA04-5644-B157-6CB8DF712990}" type="presParOf" srcId="{B521A0E7-9F73-724B-89C9-D6E9E60A8218}" destId="{D1BDF130-E4FB-254C-90F1-6D2AF153DE2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4BE14196-FC44-134A-8BBF-8D0B30AEB72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1EDE10BE-8E9E-CA4A-A8C2-A87BB464CD02}">
      <dgm:prSet/>
      <dgm:spPr/>
      <dgm:t>
        <a:bodyPr/>
        <a:lstStyle/>
        <a:p>
          <a:r>
            <a:rPr lang="en-US"/>
            <a:t>I/V systemic antibiotics to cover aerobes &amp; anaerobes.</a:t>
          </a:r>
          <a:endParaRPr lang="en-GB"/>
        </a:p>
      </dgm:t>
    </dgm:pt>
    <dgm:pt modelId="{88C549DA-6FDE-BA4B-8E8A-6AA5DCAC317F}" type="parTrans" cxnId="{0EC2BCF9-7D07-2444-AC20-0EC2EBF58640}">
      <dgm:prSet/>
      <dgm:spPr/>
      <dgm:t>
        <a:bodyPr/>
        <a:lstStyle/>
        <a:p>
          <a:endParaRPr lang="en-GB"/>
        </a:p>
      </dgm:t>
    </dgm:pt>
    <dgm:pt modelId="{79FCC794-E147-114A-B9DA-48DB38445281}" type="sibTrans" cxnId="{0EC2BCF9-7D07-2444-AC20-0EC2EBF58640}">
      <dgm:prSet/>
      <dgm:spPr/>
      <dgm:t>
        <a:bodyPr/>
        <a:lstStyle/>
        <a:p>
          <a:endParaRPr lang="en-GB"/>
        </a:p>
      </dgm:t>
    </dgm:pt>
    <dgm:pt modelId="{FD81807C-CE4E-B240-8269-0C701FA6FAB0}">
      <dgm:prSet/>
      <dgm:spPr/>
      <dgm:t>
        <a:bodyPr/>
        <a:lstStyle/>
        <a:p>
          <a:r>
            <a:rPr lang="en-US"/>
            <a:t>Drainage of abscess.</a:t>
          </a:r>
          <a:endParaRPr lang="en-GB"/>
        </a:p>
      </dgm:t>
    </dgm:pt>
    <dgm:pt modelId="{CE42FE99-16E7-4D4A-9853-9ADB3696D57D}" type="parTrans" cxnId="{484E9F61-B256-544E-8D04-191BFD5BF189}">
      <dgm:prSet/>
      <dgm:spPr/>
      <dgm:t>
        <a:bodyPr/>
        <a:lstStyle/>
        <a:p>
          <a:endParaRPr lang="en-GB"/>
        </a:p>
      </dgm:t>
    </dgm:pt>
    <dgm:pt modelId="{B801CC3F-9E4F-6C4B-AB21-DE6C98B5E402}" type="sibTrans" cxnId="{484E9F61-B256-544E-8D04-191BFD5BF189}">
      <dgm:prSet/>
      <dgm:spPr/>
      <dgm:t>
        <a:bodyPr/>
        <a:lstStyle/>
        <a:p>
          <a:endParaRPr lang="en-GB"/>
        </a:p>
      </dgm:t>
    </dgm:pt>
    <dgm:pt modelId="{75E05B19-4904-1A43-9CDB-5FBF72F31DA0}">
      <dgm:prSet/>
      <dgm:spPr/>
      <dgm:t>
        <a:bodyPr/>
        <a:lstStyle/>
        <a:p>
          <a:r>
            <a:rPr lang="en-US"/>
            <a:t>External incision under GA.</a:t>
          </a:r>
          <a:endParaRPr lang="en-GB"/>
        </a:p>
      </dgm:t>
    </dgm:pt>
    <dgm:pt modelId="{4D32D0C3-20E3-034E-A3B5-ECAB144D7FA0}" type="parTrans" cxnId="{F8A3F0FD-9E08-7742-ABAD-09813D7B25A1}">
      <dgm:prSet/>
      <dgm:spPr/>
      <dgm:t>
        <a:bodyPr/>
        <a:lstStyle/>
        <a:p>
          <a:endParaRPr lang="en-GB"/>
        </a:p>
      </dgm:t>
    </dgm:pt>
    <dgm:pt modelId="{7FE4E2D2-FC4F-F640-8B46-7C3ECA9C6D17}" type="sibTrans" cxnId="{F8A3F0FD-9E08-7742-ABAD-09813D7B25A1}">
      <dgm:prSet/>
      <dgm:spPr/>
      <dgm:t>
        <a:bodyPr/>
        <a:lstStyle/>
        <a:p>
          <a:endParaRPr lang="en-GB"/>
        </a:p>
      </dgm:t>
    </dgm:pt>
    <dgm:pt modelId="{16C54128-991A-A94C-911E-5F82DA9BFA1F}">
      <dgm:prSet/>
      <dgm:spPr/>
      <dgm:t>
        <a:bodyPr/>
        <a:lstStyle/>
        <a:p>
          <a:r>
            <a:rPr lang="en-US"/>
            <a:t>Incase of trismus pre operative tracheostomy is mandatory.</a:t>
          </a:r>
          <a:endParaRPr lang="en-GB"/>
        </a:p>
      </dgm:t>
    </dgm:pt>
    <dgm:pt modelId="{77BA19FB-4E6E-9442-B51A-416D445B4F53}" type="parTrans" cxnId="{27CE5D86-F285-1747-A4E7-4791F3DC1024}">
      <dgm:prSet/>
      <dgm:spPr/>
      <dgm:t>
        <a:bodyPr/>
        <a:lstStyle/>
        <a:p>
          <a:endParaRPr lang="en-GB"/>
        </a:p>
      </dgm:t>
    </dgm:pt>
    <dgm:pt modelId="{D206AB58-1D0F-014C-A255-DA84807D271C}" type="sibTrans" cxnId="{27CE5D86-F285-1747-A4E7-4791F3DC1024}">
      <dgm:prSet/>
      <dgm:spPr/>
      <dgm:t>
        <a:bodyPr/>
        <a:lstStyle/>
        <a:p>
          <a:endParaRPr lang="en-GB"/>
        </a:p>
      </dgm:t>
    </dgm:pt>
    <dgm:pt modelId="{68A01EDD-F852-D741-B856-F8B23535CCCC}">
      <dgm:prSet/>
      <dgm:spPr/>
      <dgm:t>
        <a:bodyPr/>
        <a:lstStyle/>
        <a:p>
          <a:r>
            <a:rPr lang="en-US" dirty="0"/>
            <a:t>Transoral drainage should never be attempted due to possible injury to the great vessels.</a:t>
          </a:r>
          <a:endParaRPr lang="en-GB" dirty="0"/>
        </a:p>
      </dgm:t>
    </dgm:pt>
    <dgm:pt modelId="{80BA4385-5EF7-1746-B5F7-D4BBC3B29633}" type="parTrans" cxnId="{7E4DF0C8-107E-8044-B9D3-202B60665E89}">
      <dgm:prSet/>
      <dgm:spPr/>
      <dgm:t>
        <a:bodyPr/>
        <a:lstStyle/>
        <a:p>
          <a:endParaRPr lang="en-GB"/>
        </a:p>
      </dgm:t>
    </dgm:pt>
    <dgm:pt modelId="{1E517578-AE51-244E-ACEE-360CDB64F129}" type="sibTrans" cxnId="{7E4DF0C8-107E-8044-B9D3-202B60665E89}">
      <dgm:prSet/>
      <dgm:spPr/>
      <dgm:t>
        <a:bodyPr/>
        <a:lstStyle/>
        <a:p>
          <a:endParaRPr lang="en-GB"/>
        </a:p>
      </dgm:t>
    </dgm:pt>
    <dgm:pt modelId="{7185FAB2-14D4-5C47-A47F-4C1C4D5311C1}" type="pres">
      <dgm:prSet presAssocID="{4BE14196-FC44-134A-8BBF-8D0B30AEB72F}" presName="linear" presStyleCnt="0">
        <dgm:presLayoutVars>
          <dgm:animLvl val="lvl"/>
          <dgm:resizeHandles val="exact"/>
        </dgm:presLayoutVars>
      </dgm:prSet>
      <dgm:spPr/>
    </dgm:pt>
    <dgm:pt modelId="{2BBACD46-9C46-9A4D-8520-0B30EBD5BB3A}" type="pres">
      <dgm:prSet presAssocID="{1EDE10BE-8E9E-CA4A-A8C2-A87BB464CD0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8F95359-DF6C-7249-A20A-B01F834A6BBD}" type="pres">
      <dgm:prSet presAssocID="{79FCC794-E147-114A-B9DA-48DB38445281}" presName="spacer" presStyleCnt="0"/>
      <dgm:spPr/>
    </dgm:pt>
    <dgm:pt modelId="{92D00C34-6F75-1B41-AFC8-8777B105AA63}" type="pres">
      <dgm:prSet presAssocID="{FD81807C-CE4E-B240-8269-0C701FA6FAB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7BDF800-8787-F944-9647-DA59561A8D42}" type="pres">
      <dgm:prSet presAssocID="{B801CC3F-9E4F-6C4B-AB21-DE6C98B5E402}" presName="spacer" presStyleCnt="0"/>
      <dgm:spPr/>
    </dgm:pt>
    <dgm:pt modelId="{FBECC3DB-8E54-F241-ADC1-7524386E239C}" type="pres">
      <dgm:prSet presAssocID="{75E05B19-4904-1A43-9CDB-5FBF72F31DA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C5647B3-9A69-684A-A743-0746F77D8ECA}" type="pres">
      <dgm:prSet presAssocID="{7FE4E2D2-FC4F-F640-8B46-7C3ECA9C6D17}" presName="spacer" presStyleCnt="0"/>
      <dgm:spPr/>
    </dgm:pt>
    <dgm:pt modelId="{06F9E779-2FBE-E04A-BF76-3DC46EAE0FEB}" type="pres">
      <dgm:prSet presAssocID="{16C54128-991A-A94C-911E-5F82DA9BFA1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C3AA580-FCDD-674E-B14B-929B65F631E0}" type="pres">
      <dgm:prSet presAssocID="{D206AB58-1D0F-014C-A255-DA84807D271C}" presName="spacer" presStyleCnt="0"/>
      <dgm:spPr/>
    </dgm:pt>
    <dgm:pt modelId="{D96F55E7-F385-9C41-82C6-36FEDA581929}" type="pres">
      <dgm:prSet presAssocID="{68A01EDD-F852-D741-B856-F8B23535CCC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EC9C657-870B-4A42-A8C5-A5A5A8B567E2}" type="presOf" srcId="{4BE14196-FC44-134A-8BBF-8D0B30AEB72F}" destId="{7185FAB2-14D4-5C47-A47F-4C1C4D5311C1}" srcOrd="0" destOrd="0" presId="urn:microsoft.com/office/officeart/2005/8/layout/vList2"/>
    <dgm:cxn modelId="{484E9F61-B256-544E-8D04-191BFD5BF189}" srcId="{4BE14196-FC44-134A-8BBF-8D0B30AEB72F}" destId="{FD81807C-CE4E-B240-8269-0C701FA6FAB0}" srcOrd="1" destOrd="0" parTransId="{CE42FE99-16E7-4D4A-9853-9ADB3696D57D}" sibTransId="{B801CC3F-9E4F-6C4B-AB21-DE6C98B5E402}"/>
    <dgm:cxn modelId="{F159B262-8458-784B-A440-C4E877DBB88E}" type="presOf" srcId="{16C54128-991A-A94C-911E-5F82DA9BFA1F}" destId="{06F9E779-2FBE-E04A-BF76-3DC46EAE0FEB}" srcOrd="0" destOrd="0" presId="urn:microsoft.com/office/officeart/2005/8/layout/vList2"/>
    <dgm:cxn modelId="{FFB4D863-229A-BF46-91BD-1F0DC12D62D9}" type="presOf" srcId="{68A01EDD-F852-D741-B856-F8B23535CCCC}" destId="{D96F55E7-F385-9C41-82C6-36FEDA581929}" srcOrd="0" destOrd="0" presId="urn:microsoft.com/office/officeart/2005/8/layout/vList2"/>
    <dgm:cxn modelId="{B3D1F771-2328-504C-957D-3DB7C93234B4}" type="presOf" srcId="{1EDE10BE-8E9E-CA4A-A8C2-A87BB464CD02}" destId="{2BBACD46-9C46-9A4D-8520-0B30EBD5BB3A}" srcOrd="0" destOrd="0" presId="urn:microsoft.com/office/officeart/2005/8/layout/vList2"/>
    <dgm:cxn modelId="{27CE5D86-F285-1747-A4E7-4791F3DC1024}" srcId="{4BE14196-FC44-134A-8BBF-8D0B30AEB72F}" destId="{16C54128-991A-A94C-911E-5F82DA9BFA1F}" srcOrd="3" destOrd="0" parTransId="{77BA19FB-4E6E-9442-B51A-416D445B4F53}" sibTransId="{D206AB58-1D0F-014C-A255-DA84807D271C}"/>
    <dgm:cxn modelId="{48706586-5FF1-E443-837B-10F4ACDF48AD}" type="presOf" srcId="{75E05B19-4904-1A43-9CDB-5FBF72F31DA0}" destId="{FBECC3DB-8E54-F241-ADC1-7524386E239C}" srcOrd="0" destOrd="0" presId="urn:microsoft.com/office/officeart/2005/8/layout/vList2"/>
    <dgm:cxn modelId="{A5A5C9AC-0261-7F4A-A33C-11086C1C7E51}" type="presOf" srcId="{FD81807C-CE4E-B240-8269-0C701FA6FAB0}" destId="{92D00C34-6F75-1B41-AFC8-8777B105AA63}" srcOrd="0" destOrd="0" presId="urn:microsoft.com/office/officeart/2005/8/layout/vList2"/>
    <dgm:cxn modelId="{7E4DF0C8-107E-8044-B9D3-202B60665E89}" srcId="{4BE14196-FC44-134A-8BBF-8D0B30AEB72F}" destId="{68A01EDD-F852-D741-B856-F8B23535CCCC}" srcOrd="4" destOrd="0" parTransId="{80BA4385-5EF7-1746-B5F7-D4BBC3B29633}" sibTransId="{1E517578-AE51-244E-ACEE-360CDB64F129}"/>
    <dgm:cxn modelId="{0EC2BCF9-7D07-2444-AC20-0EC2EBF58640}" srcId="{4BE14196-FC44-134A-8BBF-8D0B30AEB72F}" destId="{1EDE10BE-8E9E-CA4A-A8C2-A87BB464CD02}" srcOrd="0" destOrd="0" parTransId="{88C549DA-6FDE-BA4B-8E8A-6AA5DCAC317F}" sibTransId="{79FCC794-E147-114A-B9DA-48DB38445281}"/>
    <dgm:cxn modelId="{F8A3F0FD-9E08-7742-ABAD-09813D7B25A1}" srcId="{4BE14196-FC44-134A-8BBF-8D0B30AEB72F}" destId="{75E05B19-4904-1A43-9CDB-5FBF72F31DA0}" srcOrd="2" destOrd="0" parTransId="{4D32D0C3-20E3-034E-A3B5-ECAB144D7FA0}" sibTransId="{7FE4E2D2-FC4F-F640-8B46-7C3ECA9C6D17}"/>
    <dgm:cxn modelId="{9C6FDF91-17E9-5046-A9D4-D330D70302DC}" type="presParOf" srcId="{7185FAB2-14D4-5C47-A47F-4C1C4D5311C1}" destId="{2BBACD46-9C46-9A4D-8520-0B30EBD5BB3A}" srcOrd="0" destOrd="0" presId="urn:microsoft.com/office/officeart/2005/8/layout/vList2"/>
    <dgm:cxn modelId="{3AF45EA5-7BDB-634B-AC23-9D933AC5052D}" type="presParOf" srcId="{7185FAB2-14D4-5C47-A47F-4C1C4D5311C1}" destId="{18F95359-DF6C-7249-A20A-B01F834A6BBD}" srcOrd="1" destOrd="0" presId="urn:microsoft.com/office/officeart/2005/8/layout/vList2"/>
    <dgm:cxn modelId="{FB6C59E0-E82E-C647-8CE8-7DB5F12CE1B4}" type="presParOf" srcId="{7185FAB2-14D4-5C47-A47F-4C1C4D5311C1}" destId="{92D00C34-6F75-1B41-AFC8-8777B105AA63}" srcOrd="2" destOrd="0" presId="urn:microsoft.com/office/officeart/2005/8/layout/vList2"/>
    <dgm:cxn modelId="{48193C74-C3A1-AA44-AB81-3C81123D785C}" type="presParOf" srcId="{7185FAB2-14D4-5C47-A47F-4C1C4D5311C1}" destId="{97BDF800-8787-F944-9647-DA59561A8D42}" srcOrd="3" destOrd="0" presId="urn:microsoft.com/office/officeart/2005/8/layout/vList2"/>
    <dgm:cxn modelId="{0E8E92C6-E6E6-8A48-8F4A-0D5E927C525F}" type="presParOf" srcId="{7185FAB2-14D4-5C47-A47F-4C1C4D5311C1}" destId="{FBECC3DB-8E54-F241-ADC1-7524386E239C}" srcOrd="4" destOrd="0" presId="urn:microsoft.com/office/officeart/2005/8/layout/vList2"/>
    <dgm:cxn modelId="{7B84FDE6-BDA7-8B40-A529-2CF5D8BA5DCD}" type="presParOf" srcId="{7185FAB2-14D4-5C47-A47F-4C1C4D5311C1}" destId="{6C5647B3-9A69-684A-A743-0746F77D8ECA}" srcOrd="5" destOrd="0" presId="urn:microsoft.com/office/officeart/2005/8/layout/vList2"/>
    <dgm:cxn modelId="{5C6EDEAE-B226-D24C-90F5-559BCA8D79F7}" type="presParOf" srcId="{7185FAB2-14D4-5C47-A47F-4C1C4D5311C1}" destId="{06F9E779-2FBE-E04A-BF76-3DC46EAE0FEB}" srcOrd="6" destOrd="0" presId="urn:microsoft.com/office/officeart/2005/8/layout/vList2"/>
    <dgm:cxn modelId="{AA8709AD-0624-E649-BA0F-28D338E942CF}" type="presParOf" srcId="{7185FAB2-14D4-5C47-A47F-4C1C4D5311C1}" destId="{CC3AA580-FCDD-674E-B14B-929B65F631E0}" srcOrd="7" destOrd="0" presId="urn:microsoft.com/office/officeart/2005/8/layout/vList2"/>
    <dgm:cxn modelId="{973F47AD-5EDA-A143-8D85-9728580EBF1E}" type="presParOf" srcId="{7185FAB2-14D4-5C47-A47F-4C1C4D5311C1}" destId="{D96F55E7-F385-9C41-82C6-36FEDA58192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13FC2457-A5BF-AA4F-B317-BAA571A718B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B705AF2-8798-8F4A-B4F4-DF2A20BB455C}">
      <dgm:prSet custT="1"/>
      <dgm:spPr/>
      <dgm:t>
        <a:bodyPr/>
        <a:lstStyle/>
        <a:p>
          <a:r>
            <a:rPr lang="en-US" sz="2400" dirty="0"/>
            <a:t>An acute spreading potentially life threatening form of cellulitis in the submandibular space, causing severe swelling and tenderness with pain, and fever</a:t>
          </a:r>
          <a:endParaRPr lang="en-GB" sz="2400" dirty="0"/>
        </a:p>
      </dgm:t>
    </dgm:pt>
    <dgm:pt modelId="{BE64A989-B621-974B-939A-78FCA4D7E185}" type="parTrans" cxnId="{22258E8F-74F1-E840-AAA0-1CC91AA50072}">
      <dgm:prSet/>
      <dgm:spPr/>
      <dgm:t>
        <a:bodyPr/>
        <a:lstStyle/>
        <a:p>
          <a:endParaRPr lang="en-GB"/>
        </a:p>
      </dgm:t>
    </dgm:pt>
    <dgm:pt modelId="{387E1ADB-66D5-414B-8D30-AAEBD2CD33D0}" type="sibTrans" cxnId="{22258E8F-74F1-E840-AAA0-1CC91AA50072}">
      <dgm:prSet/>
      <dgm:spPr/>
      <dgm:t>
        <a:bodyPr/>
        <a:lstStyle/>
        <a:p>
          <a:endParaRPr lang="en-GB"/>
        </a:p>
      </dgm:t>
    </dgm:pt>
    <dgm:pt modelId="{995F55F3-5F45-A444-9BFC-3D6AC6ECD6F9}">
      <dgm:prSet custT="1"/>
      <dgm:spPr/>
      <dgm:t>
        <a:bodyPr/>
        <a:lstStyle/>
        <a:p>
          <a:r>
            <a:rPr lang="en-US" sz="2400" dirty="0"/>
            <a:t>Dysphagia / odynophagia</a:t>
          </a:r>
          <a:endParaRPr lang="en-GB" sz="2000" dirty="0"/>
        </a:p>
      </dgm:t>
    </dgm:pt>
    <dgm:pt modelId="{AF96B907-06E3-C84F-BB58-6C24AD7F0C5E}" type="parTrans" cxnId="{02668C97-EB00-2246-ACD0-A20960E5F5BB}">
      <dgm:prSet/>
      <dgm:spPr/>
      <dgm:t>
        <a:bodyPr/>
        <a:lstStyle/>
        <a:p>
          <a:endParaRPr lang="en-GB"/>
        </a:p>
      </dgm:t>
    </dgm:pt>
    <dgm:pt modelId="{54537905-7F65-4F46-9864-E12AE1FEF814}" type="sibTrans" cxnId="{02668C97-EB00-2246-ACD0-A20960E5F5BB}">
      <dgm:prSet/>
      <dgm:spPr/>
      <dgm:t>
        <a:bodyPr/>
        <a:lstStyle/>
        <a:p>
          <a:endParaRPr lang="en-GB"/>
        </a:p>
      </dgm:t>
    </dgm:pt>
    <dgm:pt modelId="{1F33FA15-9733-274B-83E0-2E9C393337F3}">
      <dgm:prSet custT="1"/>
      <dgm:spPr/>
      <dgm:t>
        <a:bodyPr/>
        <a:lstStyle/>
        <a:p>
          <a:r>
            <a:rPr lang="en-US" sz="2400" dirty="0"/>
            <a:t>Associated </a:t>
          </a:r>
          <a:r>
            <a:rPr lang="en-US" sz="2400" dirty="0" err="1"/>
            <a:t>withdifficulty</a:t>
          </a:r>
          <a:r>
            <a:rPr lang="en-US" sz="2400" dirty="0"/>
            <a:t> in opening the mouth ( Trismus)</a:t>
          </a:r>
          <a:endParaRPr lang="en-GB" sz="2400" dirty="0"/>
        </a:p>
      </dgm:t>
    </dgm:pt>
    <dgm:pt modelId="{3FF5B3F9-B575-6446-ACA7-0123EE381940}" type="parTrans" cxnId="{F48CCC57-372C-4B43-A7D9-5C2500CCB635}">
      <dgm:prSet/>
      <dgm:spPr/>
      <dgm:t>
        <a:bodyPr/>
        <a:lstStyle/>
        <a:p>
          <a:endParaRPr lang="en-GB"/>
        </a:p>
      </dgm:t>
    </dgm:pt>
    <dgm:pt modelId="{D8AE27FF-12E9-8A4B-939C-A9CAD54535BB}" type="sibTrans" cxnId="{F48CCC57-372C-4B43-A7D9-5C2500CCB635}">
      <dgm:prSet/>
      <dgm:spPr/>
      <dgm:t>
        <a:bodyPr/>
        <a:lstStyle/>
        <a:p>
          <a:endParaRPr lang="en-GB"/>
        </a:p>
      </dgm:t>
    </dgm:pt>
    <dgm:pt modelId="{E771EB81-7597-014B-B300-BD6F5C531DE7}" type="pres">
      <dgm:prSet presAssocID="{13FC2457-A5BF-AA4F-B317-BAA571A718BF}" presName="linear" presStyleCnt="0">
        <dgm:presLayoutVars>
          <dgm:animLvl val="lvl"/>
          <dgm:resizeHandles val="exact"/>
        </dgm:presLayoutVars>
      </dgm:prSet>
      <dgm:spPr/>
    </dgm:pt>
    <dgm:pt modelId="{CFF31BD2-901A-544A-821A-96EE7AEBFD50}" type="pres">
      <dgm:prSet presAssocID="{6B705AF2-8798-8F4A-B4F4-DF2A20BB455C}" presName="parentText" presStyleLbl="node1" presStyleIdx="0" presStyleCnt="3" custLinFactNeighborY="-20756">
        <dgm:presLayoutVars>
          <dgm:chMax val="0"/>
          <dgm:bulletEnabled val="1"/>
        </dgm:presLayoutVars>
      </dgm:prSet>
      <dgm:spPr/>
    </dgm:pt>
    <dgm:pt modelId="{12B16C70-9661-D946-AD39-42497C1355F0}" type="pres">
      <dgm:prSet presAssocID="{387E1ADB-66D5-414B-8D30-AAEBD2CD33D0}" presName="spacer" presStyleCnt="0"/>
      <dgm:spPr/>
    </dgm:pt>
    <dgm:pt modelId="{69AE704D-C7B2-E64D-8B7A-F978E4FA7F80}" type="pres">
      <dgm:prSet presAssocID="{1F33FA15-9733-274B-83E0-2E9C393337F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FAAF992-BAE7-1F4C-8A8A-C8BEF1006FC6}" type="pres">
      <dgm:prSet presAssocID="{D8AE27FF-12E9-8A4B-939C-A9CAD54535BB}" presName="spacer" presStyleCnt="0"/>
      <dgm:spPr/>
    </dgm:pt>
    <dgm:pt modelId="{059CF1E6-E6E4-3F42-A469-A671EAA6342B}" type="pres">
      <dgm:prSet presAssocID="{995F55F3-5F45-A444-9BFC-3D6AC6ECD6F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F4F3504-206D-8C47-B665-8F6179D687F5}" type="presOf" srcId="{995F55F3-5F45-A444-9BFC-3D6AC6ECD6F9}" destId="{059CF1E6-E6E4-3F42-A469-A671EAA6342B}" srcOrd="0" destOrd="0" presId="urn:microsoft.com/office/officeart/2005/8/layout/vList2"/>
    <dgm:cxn modelId="{F48CCC57-372C-4B43-A7D9-5C2500CCB635}" srcId="{13FC2457-A5BF-AA4F-B317-BAA571A718BF}" destId="{1F33FA15-9733-274B-83E0-2E9C393337F3}" srcOrd="1" destOrd="0" parTransId="{3FF5B3F9-B575-6446-ACA7-0123EE381940}" sibTransId="{D8AE27FF-12E9-8A4B-939C-A9CAD54535BB}"/>
    <dgm:cxn modelId="{22258E8F-74F1-E840-AAA0-1CC91AA50072}" srcId="{13FC2457-A5BF-AA4F-B317-BAA571A718BF}" destId="{6B705AF2-8798-8F4A-B4F4-DF2A20BB455C}" srcOrd="0" destOrd="0" parTransId="{BE64A989-B621-974B-939A-78FCA4D7E185}" sibTransId="{387E1ADB-66D5-414B-8D30-AAEBD2CD33D0}"/>
    <dgm:cxn modelId="{ED49C98F-2715-E24D-B9CF-7860DF655286}" type="presOf" srcId="{13FC2457-A5BF-AA4F-B317-BAA571A718BF}" destId="{E771EB81-7597-014B-B300-BD6F5C531DE7}" srcOrd="0" destOrd="0" presId="urn:microsoft.com/office/officeart/2005/8/layout/vList2"/>
    <dgm:cxn modelId="{02668C97-EB00-2246-ACD0-A20960E5F5BB}" srcId="{13FC2457-A5BF-AA4F-B317-BAA571A718BF}" destId="{995F55F3-5F45-A444-9BFC-3D6AC6ECD6F9}" srcOrd="2" destOrd="0" parTransId="{AF96B907-06E3-C84F-BB58-6C24AD7F0C5E}" sibTransId="{54537905-7F65-4F46-9864-E12AE1FEF814}"/>
    <dgm:cxn modelId="{19CE90C8-0D96-B04F-BD6A-8FC032C3B08D}" type="presOf" srcId="{1F33FA15-9733-274B-83E0-2E9C393337F3}" destId="{69AE704D-C7B2-E64D-8B7A-F978E4FA7F80}" srcOrd="0" destOrd="0" presId="urn:microsoft.com/office/officeart/2005/8/layout/vList2"/>
    <dgm:cxn modelId="{1A5616CE-FBAA-1E41-92E6-3EADFB6E330D}" type="presOf" srcId="{6B705AF2-8798-8F4A-B4F4-DF2A20BB455C}" destId="{CFF31BD2-901A-544A-821A-96EE7AEBFD50}" srcOrd="0" destOrd="0" presId="urn:microsoft.com/office/officeart/2005/8/layout/vList2"/>
    <dgm:cxn modelId="{038C8392-93C1-1C46-A9D3-4D079011BBFF}" type="presParOf" srcId="{E771EB81-7597-014B-B300-BD6F5C531DE7}" destId="{CFF31BD2-901A-544A-821A-96EE7AEBFD50}" srcOrd="0" destOrd="0" presId="urn:microsoft.com/office/officeart/2005/8/layout/vList2"/>
    <dgm:cxn modelId="{145B3E3B-82E3-5B49-B003-0C0715B5D50C}" type="presParOf" srcId="{E771EB81-7597-014B-B300-BD6F5C531DE7}" destId="{12B16C70-9661-D946-AD39-42497C1355F0}" srcOrd="1" destOrd="0" presId="urn:microsoft.com/office/officeart/2005/8/layout/vList2"/>
    <dgm:cxn modelId="{8133A1C2-9131-3844-A223-F79CC5D93A28}" type="presParOf" srcId="{E771EB81-7597-014B-B300-BD6F5C531DE7}" destId="{69AE704D-C7B2-E64D-8B7A-F978E4FA7F80}" srcOrd="2" destOrd="0" presId="urn:microsoft.com/office/officeart/2005/8/layout/vList2"/>
    <dgm:cxn modelId="{62EC27C1-7903-AA4F-88B8-B71C35B0331F}" type="presParOf" srcId="{E771EB81-7597-014B-B300-BD6F5C531DE7}" destId="{FFAAF992-BAE7-1F4C-8A8A-C8BEF1006FC6}" srcOrd="3" destOrd="0" presId="urn:microsoft.com/office/officeart/2005/8/layout/vList2"/>
    <dgm:cxn modelId="{A6650B2C-A160-C84A-A321-7FA311F2095F}" type="presParOf" srcId="{E771EB81-7597-014B-B300-BD6F5C531DE7}" destId="{059CF1E6-E6E4-3F42-A469-A671EAA6342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38B054-9860-A446-BD5F-12BCFC2C25F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1519619B-FF26-DB41-BFA2-2E285A131FD7}">
      <dgm:prSet custT="1"/>
      <dgm:spPr/>
      <dgm:t>
        <a:bodyPr/>
        <a:lstStyle/>
        <a:p>
          <a:r>
            <a:rPr lang="en-US" sz="2400" dirty="0"/>
            <a:t>A 5-year-old boy presented in ENT Department with high-grade fever, sore throat and neck pain. On examination his oral cavity examination reveled inflamed tonsils. His neck examination is positive for palpable jugulodigastric lymph nodes.</a:t>
          </a:r>
          <a:endParaRPr lang="en-GB" sz="2400" dirty="0"/>
        </a:p>
      </dgm:t>
    </dgm:pt>
    <dgm:pt modelId="{9C29173E-3EFB-C745-9C22-3A560CC9207F}" type="parTrans" cxnId="{F77F6392-2196-4749-AF34-B688998CED95}">
      <dgm:prSet/>
      <dgm:spPr/>
      <dgm:t>
        <a:bodyPr/>
        <a:lstStyle/>
        <a:p>
          <a:endParaRPr lang="en-GB"/>
        </a:p>
      </dgm:t>
    </dgm:pt>
    <dgm:pt modelId="{2D9257D2-70F2-624C-BCAC-05D7E5532921}" type="sibTrans" cxnId="{F77F6392-2196-4749-AF34-B688998CED95}">
      <dgm:prSet/>
      <dgm:spPr/>
      <dgm:t>
        <a:bodyPr/>
        <a:lstStyle/>
        <a:p>
          <a:endParaRPr lang="en-GB"/>
        </a:p>
      </dgm:t>
    </dgm:pt>
    <dgm:pt modelId="{78A12E1A-9E33-1C4F-8C9F-45749F4F7209}">
      <dgm:prSet custT="1"/>
      <dgm:spPr/>
      <dgm:t>
        <a:bodyPr/>
        <a:lstStyle/>
        <a:p>
          <a:r>
            <a:rPr lang="en-US" sz="2400" dirty="0"/>
            <a:t>What will be your probable diagnosis?</a:t>
          </a:r>
          <a:endParaRPr lang="en-GB" sz="2400" dirty="0"/>
        </a:p>
      </dgm:t>
    </dgm:pt>
    <dgm:pt modelId="{EB7D4BF6-3DCF-3E47-B46D-3CE308F6D95B}" type="parTrans" cxnId="{A1174128-DF3C-FD4D-84FB-371A8805E42B}">
      <dgm:prSet/>
      <dgm:spPr/>
      <dgm:t>
        <a:bodyPr/>
        <a:lstStyle/>
        <a:p>
          <a:endParaRPr lang="en-GB"/>
        </a:p>
      </dgm:t>
    </dgm:pt>
    <dgm:pt modelId="{932D773B-6A80-7245-85EA-EE911BEC287B}" type="sibTrans" cxnId="{A1174128-DF3C-FD4D-84FB-371A8805E42B}">
      <dgm:prSet/>
      <dgm:spPr/>
      <dgm:t>
        <a:bodyPr/>
        <a:lstStyle/>
        <a:p>
          <a:endParaRPr lang="en-GB"/>
        </a:p>
      </dgm:t>
    </dgm:pt>
    <dgm:pt modelId="{0354A741-B3D4-4647-B22E-8F22307AD4E6}" type="pres">
      <dgm:prSet presAssocID="{ED38B054-9860-A446-BD5F-12BCFC2C25FF}" presName="linear" presStyleCnt="0">
        <dgm:presLayoutVars>
          <dgm:animLvl val="lvl"/>
          <dgm:resizeHandles val="exact"/>
        </dgm:presLayoutVars>
      </dgm:prSet>
      <dgm:spPr/>
    </dgm:pt>
    <dgm:pt modelId="{FA14C76D-1800-B540-8283-1890514B1DA7}" type="pres">
      <dgm:prSet presAssocID="{1519619B-FF26-DB41-BFA2-2E285A131FD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8ED6B85-80AE-A74B-8479-799E3A129631}" type="pres">
      <dgm:prSet presAssocID="{2D9257D2-70F2-624C-BCAC-05D7E5532921}" presName="spacer" presStyleCnt="0"/>
      <dgm:spPr/>
    </dgm:pt>
    <dgm:pt modelId="{8070BF75-92A1-4F4F-AFF7-B655902FA36C}" type="pres">
      <dgm:prSet presAssocID="{78A12E1A-9E33-1C4F-8C9F-45749F4F720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1174128-DF3C-FD4D-84FB-371A8805E42B}" srcId="{ED38B054-9860-A446-BD5F-12BCFC2C25FF}" destId="{78A12E1A-9E33-1C4F-8C9F-45749F4F7209}" srcOrd="1" destOrd="0" parTransId="{EB7D4BF6-3DCF-3E47-B46D-3CE308F6D95B}" sibTransId="{932D773B-6A80-7245-85EA-EE911BEC287B}"/>
    <dgm:cxn modelId="{D256052B-7E43-1045-AC3C-576F607835D4}" type="presOf" srcId="{ED38B054-9860-A446-BD5F-12BCFC2C25FF}" destId="{0354A741-B3D4-4647-B22E-8F22307AD4E6}" srcOrd="0" destOrd="0" presId="urn:microsoft.com/office/officeart/2005/8/layout/vList2"/>
    <dgm:cxn modelId="{F77F6392-2196-4749-AF34-B688998CED95}" srcId="{ED38B054-9860-A446-BD5F-12BCFC2C25FF}" destId="{1519619B-FF26-DB41-BFA2-2E285A131FD7}" srcOrd="0" destOrd="0" parTransId="{9C29173E-3EFB-C745-9C22-3A560CC9207F}" sibTransId="{2D9257D2-70F2-624C-BCAC-05D7E5532921}"/>
    <dgm:cxn modelId="{EDDD90ED-35FD-2C4D-8C8E-001ED9A0AFC6}" type="presOf" srcId="{78A12E1A-9E33-1C4F-8C9F-45749F4F7209}" destId="{8070BF75-92A1-4F4F-AFF7-B655902FA36C}" srcOrd="0" destOrd="0" presId="urn:microsoft.com/office/officeart/2005/8/layout/vList2"/>
    <dgm:cxn modelId="{3797A2EF-9A20-E345-A576-4F32D23901BC}" type="presOf" srcId="{1519619B-FF26-DB41-BFA2-2E285A131FD7}" destId="{FA14C76D-1800-B540-8283-1890514B1DA7}" srcOrd="0" destOrd="0" presId="urn:microsoft.com/office/officeart/2005/8/layout/vList2"/>
    <dgm:cxn modelId="{7FEC9719-68C3-654D-B170-92C718898D44}" type="presParOf" srcId="{0354A741-B3D4-4647-B22E-8F22307AD4E6}" destId="{FA14C76D-1800-B540-8283-1890514B1DA7}" srcOrd="0" destOrd="0" presId="urn:microsoft.com/office/officeart/2005/8/layout/vList2"/>
    <dgm:cxn modelId="{606A7360-2DFE-7A4B-A932-149F61390038}" type="presParOf" srcId="{0354A741-B3D4-4647-B22E-8F22307AD4E6}" destId="{B8ED6B85-80AE-A74B-8479-799E3A129631}" srcOrd="1" destOrd="0" presId="urn:microsoft.com/office/officeart/2005/8/layout/vList2"/>
    <dgm:cxn modelId="{29E64045-5D7F-5F4E-B713-D046208AA879}" type="presParOf" srcId="{0354A741-B3D4-4647-B22E-8F22307AD4E6}" destId="{8070BF75-92A1-4F4F-AFF7-B655902FA36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4083A46B-F017-5048-96F3-EC5972D49E11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GB"/>
        </a:p>
      </dgm:t>
    </dgm:pt>
    <dgm:pt modelId="{6FA3B8AC-B35C-064A-BE10-51804210F9AD}">
      <dgm:prSet/>
      <dgm:spPr/>
      <dgm:t>
        <a:bodyPr/>
        <a:lstStyle/>
        <a:p>
          <a:r>
            <a:rPr lang="en-US"/>
            <a:t>Patient presented mostly with a history of  swelling in front of neck, with odynophagia and drooling .</a:t>
          </a:r>
          <a:endParaRPr lang="en-GB"/>
        </a:p>
      </dgm:t>
    </dgm:pt>
    <dgm:pt modelId="{1854C920-68C1-ED48-95B2-167122A6B3FD}" type="parTrans" cxnId="{DE9B6C14-D906-7D41-950D-25EA02CE5299}">
      <dgm:prSet/>
      <dgm:spPr/>
      <dgm:t>
        <a:bodyPr/>
        <a:lstStyle/>
        <a:p>
          <a:endParaRPr lang="en-GB"/>
        </a:p>
      </dgm:t>
    </dgm:pt>
    <dgm:pt modelId="{5C224921-E613-4446-9D6A-FD83733B9073}" type="sibTrans" cxnId="{DE9B6C14-D906-7D41-950D-25EA02CE5299}">
      <dgm:prSet/>
      <dgm:spPr/>
      <dgm:t>
        <a:bodyPr/>
        <a:lstStyle/>
        <a:p>
          <a:endParaRPr lang="en-GB"/>
        </a:p>
      </dgm:t>
    </dgm:pt>
    <dgm:pt modelId="{CA651025-AC94-4D4D-9814-A43F34EA3220}">
      <dgm:prSet/>
      <dgm:spPr/>
      <dgm:t>
        <a:bodyPr/>
        <a:lstStyle/>
        <a:p>
          <a:r>
            <a:rPr lang="en-US" b="1"/>
            <a:t>On oral Examination:</a:t>
          </a:r>
          <a:endParaRPr lang="en-GB"/>
        </a:p>
      </dgm:t>
    </dgm:pt>
    <dgm:pt modelId="{B33B0424-294D-4B46-AD99-71E8CEA610B4}" type="parTrans" cxnId="{4F3F4F85-DA53-8C4B-8898-05EBA0C83648}">
      <dgm:prSet/>
      <dgm:spPr/>
      <dgm:t>
        <a:bodyPr/>
        <a:lstStyle/>
        <a:p>
          <a:endParaRPr lang="en-GB"/>
        </a:p>
      </dgm:t>
    </dgm:pt>
    <dgm:pt modelId="{A4FC6963-0AE7-244A-9C1B-CCB3C0E73A74}" type="sibTrans" cxnId="{4F3F4F85-DA53-8C4B-8898-05EBA0C83648}">
      <dgm:prSet/>
      <dgm:spPr/>
      <dgm:t>
        <a:bodyPr/>
        <a:lstStyle/>
        <a:p>
          <a:endParaRPr lang="en-GB"/>
        </a:p>
      </dgm:t>
    </dgm:pt>
    <dgm:pt modelId="{F747AF87-C6FC-404A-9AED-76588D135288}">
      <dgm:prSet/>
      <dgm:spPr/>
      <dgm:t>
        <a:bodyPr/>
        <a:lstStyle/>
        <a:p>
          <a:r>
            <a:rPr lang="en-US"/>
            <a:t>Swelling on floor of mouth with elevation of </a:t>
          </a:r>
          <a:endParaRPr lang="en-GB"/>
        </a:p>
      </dgm:t>
    </dgm:pt>
    <dgm:pt modelId="{54D7F065-87EF-0940-A4CC-F633B6A23FF8}" type="parTrans" cxnId="{733677F4-5D70-4B49-8B21-1C3610BA0B0C}">
      <dgm:prSet/>
      <dgm:spPr/>
      <dgm:t>
        <a:bodyPr/>
        <a:lstStyle/>
        <a:p>
          <a:endParaRPr lang="en-GB"/>
        </a:p>
      </dgm:t>
    </dgm:pt>
    <dgm:pt modelId="{CEB4CD80-53BD-134E-BB30-94A015666F19}" type="sibTrans" cxnId="{733677F4-5D70-4B49-8B21-1C3610BA0B0C}">
      <dgm:prSet/>
      <dgm:spPr/>
      <dgm:t>
        <a:bodyPr/>
        <a:lstStyle/>
        <a:p>
          <a:endParaRPr lang="en-GB"/>
        </a:p>
      </dgm:t>
    </dgm:pt>
    <dgm:pt modelId="{42223069-EEC0-F043-B7D3-79E41A3B0FF8}">
      <dgm:prSet/>
      <dgm:spPr/>
      <dgm:t>
        <a:bodyPr/>
        <a:lstStyle/>
        <a:p>
          <a:r>
            <a:rPr lang="en-US"/>
            <a:t>Tongue</a:t>
          </a:r>
          <a:endParaRPr lang="en-GB"/>
        </a:p>
      </dgm:t>
    </dgm:pt>
    <dgm:pt modelId="{554BA475-6AB4-6140-B957-7CD0375634EF}" type="parTrans" cxnId="{4706B28D-F31D-1A4E-83DD-0E420B4F3167}">
      <dgm:prSet/>
      <dgm:spPr/>
      <dgm:t>
        <a:bodyPr/>
        <a:lstStyle/>
        <a:p>
          <a:endParaRPr lang="en-GB"/>
        </a:p>
      </dgm:t>
    </dgm:pt>
    <dgm:pt modelId="{EAACA4C9-B9F1-1742-B2D4-99E22425340C}" type="sibTrans" cxnId="{4706B28D-F31D-1A4E-83DD-0E420B4F3167}">
      <dgm:prSet/>
      <dgm:spPr/>
      <dgm:t>
        <a:bodyPr/>
        <a:lstStyle/>
        <a:p>
          <a:endParaRPr lang="en-GB"/>
        </a:p>
      </dgm:t>
    </dgm:pt>
    <dgm:pt modelId="{95981A2B-36B0-E740-908C-ED66C4209796}">
      <dgm:prSet/>
      <dgm:spPr/>
      <dgm:t>
        <a:bodyPr/>
        <a:lstStyle/>
        <a:p>
          <a:r>
            <a:rPr lang="en-US"/>
            <a:t>Swelling of the anterior soft tissues of neck above Hyoid bone leads to characteristics “</a:t>
          </a:r>
          <a:r>
            <a:rPr lang="en-US" b="1"/>
            <a:t>Bull’s neck” </a:t>
          </a:r>
          <a:r>
            <a:rPr lang="en-US"/>
            <a:t>appearance</a:t>
          </a:r>
          <a:r>
            <a:rPr lang="en-US" b="1"/>
            <a:t> </a:t>
          </a:r>
          <a:endParaRPr lang="en-GB"/>
        </a:p>
      </dgm:t>
    </dgm:pt>
    <dgm:pt modelId="{861818B5-D5E9-B84E-8C48-BA53A000715B}" type="parTrans" cxnId="{31DC5C90-758C-5545-A46B-6B0B3271E447}">
      <dgm:prSet/>
      <dgm:spPr/>
      <dgm:t>
        <a:bodyPr/>
        <a:lstStyle/>
        <a:p>
          <a:endParaRPr lang="en-GB"/>
        </a:p>
      </dgm:t>
    </dgm:pt>
    <dgm:pt modelId="{8BF862CF-7A77-B841-8A98-6EC4C648494D}" type="sibTrans" cxnId="{31DC5C90-758C-5545-A46B-6B0B3271E447}">
      <dgm:prSet/>
      <dgm:spPr/>
      <dgm:t>
        <a:bodyPr/>
        <a:lstStyle/>
        <a:p>
          <a:endParaRPr lang="en-GB"/>
        </a:p>
      </dgm:t>
    </dgm:pt>
    <dgm:pt modelId="{F899D50F-3079-5B4B-813A-F34F39CE635F}">
      <dgm:prSet/>
      <dgm:spPr/>
      <dgm:t>
        <a:bodyPr/>
        <a:lstStyle/>
        <a:p>
          <a:r>
            <a:rPr lang="en-US"/>
            <a:t>On palpation it imparts a </a:t>
          </a:r>
          <a:r>
            <a:rPr lang="en-US" b="1"/>
            <a:t>woody hard feel </a:t>
          </a:r>
          <a:r>
            <a:rPr lang="en-US"/>
            <a:t>with no fluctuance</a:t>
          </a:r>
          <a:endParaRPr lang="en-GB"/>
        </a:p>
      </dgm:t>
    </dgm:pt>
    <dgm:pt modelId="{993CFBCD-0E99-C94B-A348-22CCD288F5CD}" type="parTrans" cxnId="{E1EA3028-E854-4C46-B9C3-B39583917220}">
      <dgm:prSet/>
      <dgm:spPr/>
      <dgm:t>
        <a:bodyPr/>
        <a:lstStyle/>
        <a:p>
          <a:endParaRPr lang="en-GB"/>
        </a:p>
      </dgm:t>
    </dgm:pt>
    <dgm:pt modelId="{9E888DE5-3E8C-F149-919A-09CD24C13339}" type="sibTrans" cxnId="{E1EA3028-E854-4C46-B9C3-B39583917220}">
      <dgm:prSet/>
      <dgm:spPr/>
      <dgm:t>
        <a:bodyPr/>
        <a:lstStyle/>
        <a:p>
          <a:endParaRPr lang="en-GB"/>
        </a:p>
      </dgm:t>
    </dgm:pt>
    <dgm:pt modelId="{EF64BC7F-DAED-B54A-8EA8-07CD388B4951}">
      <dgm:prSet/>
      <dgm:spPr/>
      <dgm:t>
        <a:bodyPr/>
        <a:lstStyle/>
        <a:p>
          <a:r>
            <a:rPr lang="en-US"/>
            <a:t>Laryngeal edema may appear.</a:t>
          </a:r>
          <a:endParaRPr lang="en-GB"/>
        </a:p>
      </dgm:t>
    </dgm:pt>
    <dgm:pt modelId="{3434504B-64E4-274A-864C-FCC7A02D0D92}" type="parTrans" cxnId="{220C30BF-2246-F147-B4A1-5B6F2570D1F2}">
      <dgm:prSet/>
      <dgm:spPr/>
      <dgm:t>
        <a:bodyPr/>
        <a:lstStyle/>
        <a:p>
          <a:endParaRPr lang="en-GB"/>
        </a:p>
      </dgm:t>
    </dgm:pt>
    <dgm:pt modelId="{21B0069A-13B2-2D41-9668-EA196545F2B4}" type="sibTrans" cxnId="{220C30BF-2246-F147-B4A1-5B6F2570D1F2}">
      <dgm:prSet/>
      <dgm:spPr/>
      <dgm:t>
        <a:bodyPr/>
        <a:lstStyle/>
        <a:p>
          <a:endParaRPr lang="en-GB"/>
        </a:p>
      </dgm:t>
    </dgm:pt>
    <dgm:pt modelId="{2F71C3D1-9A9C-754D-B8F7-0E0EB95F99C7}" type="pres">
      <dgm:prSet presAssocID="{4083A46B-F017-5048-96F3-EC5972D49E11}" presName="linear" presStyleCnt="0">
        <dgm:presLayoutVars>
          <dgm:animLvl val="lvl"/>
          <dgm:resizeHandles val="exact"/>
        </dgm:presLayoutVars>
      </dgm:prSet>
      <dgm:spPr/>
    </dgm:pt>
    <dgm:pt modelId="{DE657DAE-0BE8-0D47-A776-1D46416E1199}" type="pres">
      <dgm:prSet presAssocID="{6FA3B8AC-B35C-064A-BE10-51804210F9A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EFD07F4-EBE9-DD4C-B35D-844879A40A66}" type="pres">
      <dgm:prSet presAssocID="{5C224921-E613-4446-9D6A-FD83733B9073}" presName="spacer" presStyleCnt="0"/>
      <dgm:spPr/>
    </dgm:pt>
    <dgm:pt modelId="{C568576B-FBD9-4646-9194-A55107240784}" type="pres">
      <dgm:prSet presAssocID="{CA651025-AC94-4D4D-9814-A43F34EA322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7BA66CA-6584-5C40-AFB7-1C1C3B98CC4E}" type="pres">
      <dgm:prSet presAssocID="{CA651025-AC94-4D4D-9814-A43F34EA3220}" presName="childText" presStyleLbl="revTx" presStyleIdx="0" presStyleCnt="2">
        <dgm:presLayoutVars>
          <dgm:bulletEnabled val="1"/>
        </dgm:presLayoutVars>
      </dgm:prSet>
      <dgm:spPr/>
    </dgm:pt>
    <dgm:pt modelId="{3F9575B7-96C6-3B4E-82AB-BDDDA996F905}" type="pres">
      <dgm:prSet presAssocID="{42223069-EEC0-F043-B7D3-79E41A3B0FF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63EFB53-C005-2443-9E1F-699852496BE0}" type="pres">
      <dgm:prSet presAssocID="{42223069-EEC0-F043-B7D3-79E41A3B0FF8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E284404-FF5F-1C44-BC34-B642F43FB547}" type="presOf" srcId="{F899D50F-3079-5B4B-813A-F34F39CE635F}" destId="{E63EFB53-C005-2443-9E1F-699852496BE0}" srcOrd="0" destOrd="1" presId="urn:microsoft.com/office/officeart/2005/8/layout/vList2"/>
    <dgm:cxn modelId="{63026013-1BD8-7A4E-AD3E-A011002C54B4}" type="presOf" srcId="{6FA3B8AC-B35C-064A-BE10-51804210F9AD}" destId="{DE657DAE-0BE8-0D47-A776-1D46416E1199}" srcOrd="0" destOrd="0" presId="urn:microsoft.com/office/officeart/2005/8/layout/vList2"/>
    <dgm:cxn modelId="{DE9B6C14-D906-7D41-950D-25EA02CE5299}" srcId="{4083A46B-F017-5048-96F3-EC5972D49E11}" destId="{6FA3B8AC-B35C-064A-BE10-51804210F9AD}" srcOrd="0" destOrd="0" parTransId="{1854C920-68C1-ED48-95B2-167122A6B3FD}" sibTransId="{5C224921-E613-4446-9D6A-FD83733B9073}"/>
    <dgm:cxn modelId="{38CCA01E-B8CB-474B-8F7A-E768AE06AC16}" type="presOf" srcId="{EF64BC7F-DAED-B54A-8EA8-07CD388B4951}" destId="{E63EFB53-C005-2443-9E1F-699852496BE0}" srcOrd="0" destOrd="2" presId="urn:microsoft.com/office/officeart/2005/8/layout/vList2"/>
    <dgm:cxn modelId="{E1EA3028-E854-4C46-B9C3-B39583917220}" srcId="{42223069-EEC0-F043-B7D3-79E41A3B0FF8}" destId="{F899D50F-3079-5B4B-813A-F34F39CE635F}" srcOrd="1" destOrd="0" parTransId="{993CFBCD-0E99-C94B-A348-22CCD288F5CD}" sibTransId="{9E888DE5-3E8C-F149-919A-09CD24C13339}"/>
    <dgm:cxn modelId="{15C07F52-99B0-E342-9AC7-92F23EC69CB5}" type="presOf" srcId="{F747AF87-C6FC-404A-9AED-76588D135288}" destId="{37BA66CA-6584-5C40-AFB7-1C1C3B98CC4E}" srcOrd="0" destOrd="0" presId="urn:microsoft.com/office/officeart/2005/8/layout/vList2"/>
    <dgm:cxn modelId="{E1054F68-2511-534E-A4AC-630B7CBCB0CE}" type="presOf" srcId="{CA651025-AC94-4D4D-9814-A43F34EA3220}" destId="{C568576B-FBD9-4646-9194-A55107240784}" srcOrd="0" destOrd="0" presId="urn:microsoft.com/office/officeart/2005/8/layout/vList2"/>
    <dgm:cxn modelId="{2FD78D75-8B82-E641-98D3-57C8DAF9D4C2}" type="presOf" srcId="{4083A46B-F017-5048-96F3-EC5972D49E11}" destId="{2F71C3D1-9A9C-754D-B8F7-0E0EB95F99C7}" srcOrd="0" destOrd="0" presId="urn:microsoft.com/office/officeart/2005/8/layout/vList2"/>
    <dgm:cxn modelId="{4F3F4F85-DA53-8C4B-8898-05EBA0C83648}" srcId="{4083A46B-F017-5048-96F3-EC5972D49E11}" destId="{CA651025-AC94-4D4D-9814-A43F34EA3220}" srcOrd="1" destOrd="0" parTransId="{B33B0424-294D-4B46-AD99-71E8CEA610B4}" sibTransId="{A4FC6963-0AE7-244A-9C1B-CCB3C0E73A74}"/>
    <dgm:cxn modelId="{4706B28D-F31D-1A4E-83DD-0E420B4F3167}" srcId="{4083A46B-F017-5048-96F3-EC5972D49E11}" destId="{42223069-EEC0-F043-B7D3-79E41A3B0FF8}" srcOrd="2" destOrd="0" parTransId="{554BA475-6AB4-6140-B957-7CD0375634EF}" sibTransId="{EAACA4C9-B9F1-1742-B2D4-99E22425340C}"/>
    <dgm:cxn modelId="{31DC5C90-758C-5545-A46B-6B0B3271E447}" srcId="{42223069-EEC0-F043-B7D3-79E41A3B0FF8}" destId="{95981A2B-36B0-E740-908C-ED66C4209796}" srcOrd="0" destOrd="0" parTransId="{861818B5-D5E9-B84E-8C48-BA53A000715B}" sibTransId="{8BF862CF-7A77-B841-8A98-6EC4C648494D}"/>
    <dgm:cxn modelId="{C93AC2BA-53E5-154B-9D09-044269F76DA7}" type="presOf" srcId="{42223069-EEC0-F043-B7D3-79E41A3B0FF8}" destId="{3F9575B7-96C6-3B4E-82AB-BDDDA996F905}" srcOrd="0" destOrd="0" presId="urn:microsoft.com/office/officeart/2005/8/layout/vList2"/>
    <dgm:cxn modelId="{D04B4DBD-1B9A-8C48-9819-35358CCABEEB}" type="presOf" srcId="{95981A2B-36B0-E740-908C-ED66C4209796}" destId="{E63EFB53-C005-2443-9E1F-699852496BE0}" srcOrd="0" destOrd="0" presId="urn:microsoft.com/office/officeart/2005/8/layout/vList2"/>
    <dgm:cxn modelId="{220C30BF-2246-F147-B4A1-5B6F2570D1F2}" srcId="{42223069-EEC0-F043-B7D3-79E41A3B0FF8}" destId="{EF64BC7F-DAED-B54A-8EA8-07CD388B4951}" srcOrd="2" destOrd="0" parTransId="{3434504B-64E4-274A-864C-FCC7A02D0D92}" sibTransId="{21B0069A-13B2-2D41-9668-EA196545F2B4}"/>
    <dgm:cxn modelId="{733677F4-5D70-4B49-8B21-1C3610BA0B0C}" srcId="{CA651025-AC94-4D4D-9814-A43F34EA3220}" destId="{F747AF87-C6FC-404A-9AED-76588D135288}" srcOrd="0" destOrd="0" parTransId="{54D7F065-87EF-0940-A4CC-F633B6A23FF8}" sibTransId="{CEB4CD80-53BD-134E-BB30-94A015666F19}"/>
    <dgm:cxn modelId="{DAE14A12-C408-514A-B8E5-C3342A59D759}" type="presParOf" srcId="{2F71C3D1-9A9C-754D-B8F7-0E0EB95F99C7}" destId="{DE657DAE-0BE8-0D47-A776-1D46416E1199}" srcOrd="0" destOrd="0" presId="urn:microsoft.com/office/officeart/2005/8/layout/vList2"/>
    <dgm:cxn modelId="{71100AB9-7BF8-E648-97EA-690B81D20A8F}" type="presParOf" srcId="{2F71C3D1-9A9C-754D-B8F7-0E0EB95F99C7}" destId="{7EFD07F4-EBE9-DD4C-B35D-844879A40A66}" srcOrd="1" destOrd="0" presId="urn:microsoft.com/office/officeart/2005/8/layout/vList2"/>
    <dgm:cxn modelId="{1B389D53-3F4E-114C-9C57-C8804CCD1C1E}" type="presParOf" srcId="{2F71C3D1-9A9C-754D-B8F7-0E0EB95F99C7}" destId="{C568576B-FBD9-4646-9194-A55107240784}" srcOrd="2" destOrd="0" presId="urn:microsoft.com/office/officeart/2005/8/layout/vList2"/>
    <dgm:cxn modelId="{FA5EC4F2-37FC-9341-9E7A-3E699AF9831C}" type="presParOf" srcId="{2F71C3D1-9A9C-754D-B8F7-0E0EB95F99C7}" destId="{37BA66CA-6584-5C40-AFB7-1C1C3B98CC4E}" srcOrd="3" destOrd="0" presId="urn:microsoft.com/office/officeart/2005/8/layout/vList2"/>
    <dgm:cxn modelId="{C0FE3634-5E47-E34A-B6CC-8457E986DFE9}" type="presParOf" srcId="{2F71C3D1-9A9C-754D-B8F7-0E0EB95F99C7}" destId="{3F9575B7-96C6-3B4E-82AB-BDDDA996F905}" srcOrd="4" destOrd="0" presId="urn:microsoft.com/office/officeart/2005/8/layout/vList2"/>
    <dgm:cxn modelId="{34235828-9084-A641-BD7F-2B90592C08CF}" type="presParOf" srcId="{2F71C3D1-9A9C-754D-B8F7-0E0EB95F99C7}" destId="{E63EFB53-C005-2443-9E1F-699852496BE0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500E511C-7D50-1F45-910E-741E1653D17C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GB"/>
        </a:p>
      </dgm:t>
    </dgm:pt>
    <dgm:pt modelId="{F04B1C39-A451-2047-96D7-AE2CF014F3BB}">
      <dgm:prSet custT="1"/>
      <dgm:spPr/>
      <dgm:t>
        <a:bodyPr/>
        <a:lstStyle/>
        <a:p>
          <a:r>
            <a:rPr lang="en-US" sz="2800" dirty="0"/>
            <a:t>Immediate admission to hospital</a:t>
          </a:r>
          <a:endParaRPr lang="en-GB" sz="2800" dirty="0"/>
        </a:p>
      </dgm:t>
    </dgm:pt>
    <dgm:pt modelId="{A075335E-DCB0-044A-B723-3255EFC0CF7F}" type="parTrans" cxnId="{9DD15753-A588-B54A-BD50-C6AB238ABEA4}">
      <dgm:prSet/>
      <dgm:spPr/>
      <dgm:t>
        <a:bodyPr/>
        <a:lstStyle/>
        <a:p>
          <a:endParaRPr lang="en-GB"/>
        </a:p>
      </dgm:t>
    </dgm:pt>
    <dgm:pt modelId="{509069C1-CE3B-B54D-9739-2CF6DAD57C12}" type="sibTrans" cxnId="{9DD15753-A588-B54A-BD50-C6AB238ABEA4}">
      <dgm:prSet/>
      <dgm:spPr/>
      <dgm:t>
        <a:bodyPr/>
        <a:lstStyle/>
        <a:p>
          <a:endParaRPr lang="en-GB"/>
        </a:p>
      </dgm:t>
    </dgm:pt>
    <dgm:pt modelId="{25134629-8228-B94B-BBD0-AE946B5A131A}">
      <dgm:prSet custT="1"/>
      <dgm:spPr/>
      <dgm:t>
        <a:bodyPr/>
        <a:lstStyle/>
        <a:p>
          <a:r>
            <a:rPr lang="en-US" sz="2800"/>
            <a:t>Treat the cause</a:t>
          </a:r>
          <a:endParaRPr lang="en-GB" sz="2800"/>
        </a:p>
      </dgm:t>
    </dgm:pt>
    <dgm:pt modelId="{DC4B7DC6-0D21-2C43-8845-39BE00696318}" type="parTrans" cxnId="{EC5CD69A-9E8C-9A46-9BFA-2BCC5532882D}">
      <dgm:prSet/>
      <dgm:spPr/>
      <dgm:t>
        <a:bodyPr/>
        <a:lstStyle/>
        <a:p>
          <a:endParaRPr lang="en-GB"/>
        </a:p>
      </dgm:t>
    </dgm:pt>
    <dgm:pt modelId="{11405E7C-D95B-294F-918E-37CA6712E11A}" type="sibTrans" cxnId="{EC5CD69A-9E8C-9A46-9BFA-2BCC5532882D}">
      <dgm:prSet/>
      <dgm:spPr/>
      <dgm:t>
        <a:bodyPr/>
        <a:lstStyle/>
        <a:p>
          <a:endParaRPr lang="en-GB"/>
        </a:p>
      </dgm:t>
    </dgm:pt>
    <dgm:pt modelId="{E2803CB3-785A-F64B-AD92-A76274BBF90D}">
      <dgm:prSet custT="1"/>
      <dgm:spPr/>
      <dgm:t>
        <a:bodyPr/>
        <a:lstStyle/>
        <a:p>
          <a:r>
            <a:rPr lang="en-US" sz="2800" dirty="0"/>
            <a:t>Start systemic antibiotics </a:t>
          </a:r>
          <a:endParaRPr lang="en-GB" sz="2800" dirty="0"/>
        </a:p>
      </dgm:t>
    </dgm:pt>
    <dgm:pt modelId="{7E000E6C-2D73-D749-873B-E8E4A06F1C93}" type="parTrans" cxnId="{985DA92A-3A21-9842-A4E6-522EBD9C7798}">
      <dgm:prSet/>
      <dgm:spPr/>
      <dgm:t>
        <a:bodyPr/>
        <a:lstStyle/>
        <a:p>
          <a:endParaRPr lang="en-GB"/>
        </a:p>
      </dgm:t>
    </dgm:pt>
    <dgm:pt modelId="{8F960AA3-E988-5A42-AC79-613AFBE1212F}" type="sibTrans" cxnId="{985DA92A-3A21-9842-A4E6-522EBD9C7798}">
      <dgm:prSet/>
      <dgm:spPr/>
      <dgm:t>
        <a:bodyPr/>
        <a:lstStyle/>
        <a:p>
          <a:endParaRPr lang="en-GB"/>
        </a:p>
      </dgm:t>
    </dgm:pt>
    <dgm:pt modelId="{B196546B-1CCD-EF4C-8C2B-C59B00E8D961}">
      <dgm:prSet custT="1"/>
      <dgm:spPr/>
      <dgm:t>
        <a:bodyPr/>
        <a:lstStyle/>
        <a:p>
          <a:r>
            <a:rPr lang="en-US" sz="2800" dirty="0"/>
            <a:t>Symptomatic treatment </a:t>
          </a:r>
          <a:endParaRPr lang="en-GB" sz="3300" dirty="0"/>
        </a:p>
      </dgm:t>
    </dgm:pt>
    <dgm:pt modelId="{D3A951CC-143E-1F4E-8E48-D0D86496EE9F}" type="parTrans" cxnId="{2635A612-AEEC-844F-B32C-B08906476BFF}">
      <dgm:prSet/>
      <dgm:spPr/>
      <dgm:t>
        <a:bodyPr/>
        <a:lstStyle/>
        <a:p>
          <a:endParaRPr lang="en-GB"/>
        </a:p>
      </dgm:t>
    </dgm:pt>
    <dgm:pt modelId="{F3493236-0A9C-2A42-A853-33BDE158073E}" type="sibTrans" cxnId="{2635A612-AEEC-844F-B32C-B08906476BFF}">
      <dgm:prSet/>
      <dgm:spPr/>
      <dgm:t>
        <a:bodyPr/>
        <a:lstStyle/>
        <a:p>
          <a:endParaRPr lang="en-GB"/>
        </a:p>
      </dgm:t>
    </dgm:pt>
    <dgm:pt modelId="{44416300-4479-2F46-B80F-39854A4A9F1E}" type="pres">
      <dgm:prSet presAssocID="{500E511C-7D50-1F45-910E-741E1653D17C}" presName="linear" presStyleCnt="0">
        <dgm:presLayoutVars>
          <dgm:animLvl val="lvl"/>
          <dgm:resizeHandles val="exact"/>
        </dgm:presLayoutVars>
      </dgm:prSet>
      <dgm:spPr/>
    </dgm:pt>
    <dgm:pt modelId="{0441AACE-6D75-1143-9422-6F56929AB800}" type="pres">
      <dgm:prSet presAssocID="{F04B1C39-A451-2047-96D7-AE2CF014F3B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4CADC4D-389E-EE4B-A64D-DDED8A413B12}" type="pres">
      <dgm:prSet presAssocID="{509069C1-CE3B-B54D-9739-2CF6DAD57C12}" presName="spacer" presStyleCnt="0"/>
      <dgm:spPr/>
    </dgm:pt>
    <dgm:pt modelId="{66483B00-C991-0B47-BCA6-19A35E11293D}" type="pres">
      <dgm:prSet presAssocID="{25134629-8228-B94B-BBD0-AE946B5A131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611967D-BF1B-F346-ACE2-4E4C2EECD944}" type="pres">
      <dgm:prSet presAssocID="{11405E7C-D95B-294F-918E-37CA6712E11A}" presName="spacer" presStyleCnt="0"/>
      <dgm:spPr/>
    </dgm:pt>
    <dgm:pt modelId="{306FB640-8681-1C4C-81E2-C6753CA739F3}" type="pres">
      <dgm:prSet presAssocID="{E2803CB3-785A-F64B-AD92-A76274BBF90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F475AA1-4339-6542-8D39-2F47BC9A08DA}" type="pres">
      <dgm:prSet presAssocID="{8F960AA3-E988-5A42-AC79-613AFBE1212F}" presName="spacer" presStyleCnt="0"/>
      <dgm:spPr/>
    </dgm:pt>
    <dgm:pt modelId="{5E581FF2-E70B-F447-AF0A-B6F8220A1240}" type="pres">
      <dgm:prSet presAssocID="{B196546B-1CCD-EF4C-8C2B-C59B00E8D96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635A612-AEEC-844F-B32C-B08906476BFF}" srcId="{500E511C-7D50-1F45-910E-741E1653D17C}" destId="{B196546B-1CCD-EF4C-8C2B-C59B00E8D961}" srcOrd="3" destOrd="0" parTransId="{D3A951CC-143E-1F4E-8E48-D0D86496EE9F}" sibTransId="{F3493236-0A9C-2A42-A853-33BDE158073E}"/>
    <dgm:cxn modelId="{985DA92A-3A21-9842-A4E6-522EBD9C7798}" srcId="{500E511C-7D50-1F45-910E-741E1653D17C}" destId="{E2803CB3-785A-F64B-AD92-A76274BBF90D}" srcOrd="2" destOrd="0" parTransId="{7E000E6C-2D73-D749-873B-E8E4A06F1C93}" sibTransId="{8F960AA3-E988-5A42-AC79-613AFBE1212F}"/>
    <dgm:cxn modelId="{1ABC4C4D-FFAA-BD40-A99D-5C5813E94BC9}" type="presOf" srcId="{E2803CB3-785A-F64B-AD92-A76274BBF90D}" destId="{306FB640-8681-1C4C-81E2-C6753CA739F3}" srcOrd="0" destOrd="0" presId="urn:microsoft.com/office/officeart/2005/8/layout/vList2"/>
    <dgm:cxn modelId="{9DD15753-A588-B54A-BD50-C6AB238ABEA4}" srcId="{500E511C-7D50-1F45-910E-741E1653D17C}" destId="{F04B1C39-A451-2047-96D7-AE2CF014F3BB}" srcOrd="0" destOrd="0" parTransId="{A075335E-DCB0-044A-B723-3255EFC0CF7F}" sibTransId="{509069C1-CE3B-B54D-9739-2CF6DAD57C12}"/>
    <dgm:cxn modelId="{CF7A0B66-A935-DE49-8ED8-22E52A89CFDB}" type="presOf" srcId="{500E511C-7D50-1F45-910E-741E1653D17C}" destId="{44416300-4479-2F46-B80F-39854A4A9F1E}" srcOrd="0" destOrd="0" presId="urn:microsoft.com/office/officeart/2005/8/layout/vList2"/>
    <dgm:cxn modelId="{E8E8C87E-1F64-5A4F-907C-487D2D6684B8}" type="presOf" srcId="{F04B1C39-A451-2047-96D7-AE2CF014F3BB}" destId="{0441AACE-6D75-1143-9422-6F56929AB800}" srcOrd="0" destOrd="0" presId="urn:microsoft.com/office/officeart/2005/8/layout/vList2"/>
    <dgm:cxn modelId="{EC5CD69A-9E8C-9A46-9BFA-2BCC5532882D}" srcId="{500E511C-7D50-1F45-910E-741E1653D17C}" destId="{25134629-8228-B94B-BBD0-AE946B5A131A}" srcOrd="1" destOrd="0" parTransId="{DC4B7DC6-0D21-2C43-8845-39BE00696318}" sibTransId="{11405E7C-D95B-294F-918E-37CA6712E11A}"/>
    <dgm:cxn modelId="{173F74AE-FE94-8145-8DD9-EE0537275F65}" type="presOf" srcId="{B196546B-1CCD-EF4C-8C2B-C59B00E8D961}" destId="{5E581FF2-E70B-F447-AF0A-B6F8220A1240}" srcOrd="0" destOrd="0" presId="urn:microsoft.com/office/officeart/2005/8/layout/vList2"/>
    <dgm:cxn modelId="{F6DA17CA-E2AE-E345-A4DC-BEDC6383954D}" type="presOf" srcId="{25134629-8228-B94B-BBD0-AE946B5A131A}" destId="{66483B00-C991-0B47-BCA6-19A35E11293D}" srcOrd="0" destOrd="0" presId="urn:microsoft.com/office/officeart/2005/8/layout/vList2"/>
    <dgm:cxn modelId="{4672229A-7A3B-B84E-9644-0376E45049D1}" type="presParOf" srcId="{44416300-4479-2F46-B80F-39854A4A9F1E}" destId="{0441AACE-6D75-1143-9422-6F56929AB800}" srcOrd="0" destOrd="0" presId="urn:microsoft.com/office/officeart/2005/8/layout/vList2"/>
    <dgm:cxn modelId="{86B23D42-524C-EE4E-99FD-1DC66C559D9F}" type="presParOf" srcId="{44416300-4479-2F46-B80F-39854A4A9F1E}" destId="{F4CADC4D-389E-EE4B-A64D-DDED8A413B12}" srcOrd="1" destOrd="0" presId="urn:microsoft.com/office/officeart/2005/8/layout/vList2"/>
    <dgm:cxn modelId="{583CEFEA-336E-D34C-9F5D-3D052C611AC3}" type="presParOf" srcId="{44416300-4479-2F46-B80F-39854A4A9F1E}" destId="{66483B00-C991-0B47-BCA6-19A35E11293D}" srcOrd="2" destOrd="0" presId="urn:microsoft.com/office/officeart/2005/8/layout/vList2"/>
    <dgm:cxn modelId="{22E5CB53-7FA4-164C-9D35-B561EAF0D333}" type="presParOf" srcId="{44416300-4479-2F46-B80F-39854A4A9F1E}" destId="{1611967D-BF1B-F346-ACE2-4E4C2EECD944}" srcOrd="3" destOrd="0" presId="urn:microsoft.com/office/officeart/2005/8/layout/vList2"/>
    <dgm:cxn modelId="{B64E0B93-3AA5-3D49-86BC-EA247493AD49}" type="presParOf" srcId="{44416300-4479-2F46-B80F-39854A4A9F1E}" destId="{306FB640-8681-1C4C-81E2-C6753CA739F3}" srcOrd="4" destOrd="0" presId="urn:microsoft.com/office/officeart/2005/8/layout/vList2"/>
    <dgm:cxn modelId="{416B3ACD-F29E-0F40-BE8D-785360E27CED}" type="presParOf" srcId="{44416300-4479-2F46-B80F-39854A4A9F1E}" destId="{3F475AA1-4339-6542-8D39-2F47BC9A08DA}" srcOrd="5" destOrd="0" presId="urn:microsoft.com/office/officeart/2005/8/layout/vList2"/>
    <dgm:cxn modelId="{18375CA4-716B-954F-8D70-FC033D39F01F}" type="presParOf" srcId="{44416300-4479-2F46-B80F-39854A4A9F1E}" destId="{5E581FF2-E70B-F447-AF0A-B6F8220A124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3A05D984-A02E-274A-8216-62C64ACF1EE0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2CC9DB85-4071-8E4E-8C32-2E2F5608C7B6}">
      <dgm:prSet/>
      <dgm:spPr/>
      <dgm:t>
        <a:bodyPr/>
        <a:lstStyle/>
        <a:p>
          <a:r>
            <a:rPr lang="en-US" dirty="0"/>
            <a:t>If airway is endangered ___ </a:t>
          </a:r>
          <a:r>
            <a:rPr lang="en-US" b="1" dirty="0"/>
            <a:t>Tracheostomy</a:t>
          </a:r>
          <a:endParaRPr lang="en-GB" dirty="0"/>
        </a:p>
      </dgm:t>
    </dgm:pt>
    <dgm:pt modelId="{17B6E6E9-D447-3443-A7F4-BB13E5302EDB}" type="parTrans" cxnId="{4DD335FD-96F3-8449-812C-CB8046294F07}">
      <dgm:prSet/>
      <dgm:spPr/>
      <dgm:t>
        <a:bodyPr/>
        <a:lstStyle/>
        <a:p>
          <a:endParaRPr lang="en-GB"/>
        </a:p>
      </dgm:t>
    </dgm:pt>
    <dgm:pt modelId="{16854623-5630-AB48-9204-FBAF72EDD143}" type="sibTrans" cxnId="{4DD335FD-96F3-8449-812C-CB8046294F07}">
      <dgm:prSet/>
      <dgm:spPr/>
      <dgm:t>
        <a:bodyPr/>
        <a:lstStyle/>
        <a:p>
          <a:endParaRPr lang="en-GB"/>
        </a:p>
      </dgm:t>
    </dgm:pt>
    <dgm:pt modelId="{FE3B7B08-1D34-5144-9EEE-3CA7381F624E}">
      <dgm:prSet/>
      <dgm:spPr/>
      <dgm:t>
        <a:bodyPr/>
        <a:lstStyle/>
        <a:p>
          <a:r>
            <a:rPr lang="en-US"/>
            <a:t>No need of surgical intervention for ludwig angina until an abcess develops</a:t>
          </a:r>
          <a:endParaRPr lang="en-GB"/>
        </a:p>
      </dgm:t>
    </dgm:pt>
    <dgm:pt modelId="{D5E8FC4B-6660-FF45-A01D-4BF395D4282E}" type="parTrans" cxnId="{C8B63F59-14E2-F345-8E0B-E6708C08BE09}">
      <dgm:prSet/>
      <dgm:spPr/>
      <dgm:t>
        <a:bodyPr/>
        <a:lstStyle/>
        <a:p>
          <a:endParaRPr lang="en-GB"/>
        </a:p>
      </dgm:t>
    </dgm:pt>
    <dgm:pt modelId="{D0A55344-4E70-2143-AB54-C679A1F20D73}" type="sibTrans" cxnId="{C8B63F59-14E2-F345-8E0B-E6708C08BE09}">
      <dgm:prSet/>
      <dgm:spPr/>
      <dgm:t>
        <a:bodyPr/>
        <a:lstStyle/>
        <a:p>
          <a:endParaRPr lang="en-GB"/>
        </a:p>
      </dgm:t>
    </dgm:pt>
    <dgm:pt modelId="{7249D808-6ACE-6648-9426-DD5EA808F406}">
      <dgm:prSet/>
      <dgm:spPr/>
      <dgm:t>
        <a:bodyPr/>
        <a:lstStyle/>
        <a:p>
          <a:r>
            <a:rPr lang="en-US"/>
            <a:t>If abcess develops we perform</a:t>
          </a:r>
          <a:endParaRPr lang="en-GB"/>
        </a:p>
      </dgm:t>
    </dgm:pt>
    <dgm:pt modelId="{3D7B847A-9FB8-8D4C-9C75-366C859A197D}" type="parTrans" cxnId="{876F86CD-9081-3B49-9370-DA76EAFDA877}">
      <dgm:prSet/>
      <dgm:spPr/>
      <dgm:t>
        <a:bodyPr/>
        <a:lstStyle/>
        <a:p>
          <a:endParaRPr lang="en-GB"/>
        </a:p>
      </dgm:t>
    </dgm:pt>
    <dgm:pt modelId="{8EF83B7F-3A51-474C-8BB5-0A2200197336}" type="sibTrans" cxnId="{876F86CD-9081-3B49-9370-DA76EAFDA877}">
      <dgm:prSet/>
      <dgm:spPr/>
      <dgm:t>
        <a:bodyPr/>
        <a:lstStyle/>
        <a:p>
          <a:endParaRPr lang="en-GB"/>
        </a:p>
      </dgm:t>
    </dgm:pt>
    <dgm:pt modelId="{6EE4EF85-B90E-074C-9837-D5A28643C89E}">
      <dgm:prSet/>
      <dgm:spPr/>
      <dgm:t>
        <a:bodyPr/>
        <a:lstStyle/>
        <a:p>
          <a:r>
            <a:rPr lang="en-US" b="1"/>
            <a:t>Incision and drainage </a:t>
          </a:r>
          <a:r>
            <a:rPr lang="en-US"/>
            <a:t>of the abcess</a:t>
          </a:r>
          <a:endParaRPr lang="en-GB"/>
        </a:p>
      </dgm:t>
    </dgm:pt>
    <dgm:pt modelId="{1D092942-29DF-194A-9CFB-8FF898924704}" type="parTrans" cxnId="{D1AE3595-B9DF-4744-B417-9DB9F3B3D454}">
      <dgm:prSet/>
      <dgm:spPr/>
      <dgm:t>
        <a:bodyPr/>
        <a:lstStyle/>
        <a:p>
          <a:endParaRPr lang="en-GB"/>
        </a:p>
      </dgm:t>
    </dgm:pt>
    <dgm:pt modelId="{7F19C582-8780-1A42-8B56-9A82AAF3650D}" type="sibTrans" cxnId="{D1AE3595-B9DF-4744-B417-9DB9F3B3D454}">
      <dgm:prSet/>
      <dgm:spPr/>
      <dgm:t>
        <a:bodyPr/>
        <a:lstStyle/>
        <a:p>
          <a:endParaRPr lang="en-GB"/>
        </a:p>
      </dgm:t>
    </dgm:pt>
    <dgm:pt modelId="{5D77C78E-DC0D-3F49-9FD3-601992043FD7}">
      <dgm:prSet/>
      <dgm:spPr/>
      <dgm:t>
        <a:bodyPr/>
        <a:lstStyle/>
        <a:p>
          <a:r>
            <a:rPr lang="en-US" b="1"/>
            <a:t>Intraoral ___ </a:t>
          </a:r>
          <a:r>
            <a:rPr lang="en-US"/>
            <a:t>if infection localized to sublingual space.</a:t>
          </a:r>
          <a:endParaRPr lang="en-GB"/>
        </a:p>
      </dgm:t>
    </dgm:pt>
    <dgm:pt modelId="{220FBC17-553D-2245-88A6-6B335CF51887}" type="parTrans" cxnId="{4E9AA0D5-D6A0-624D-800E-6610597C28AF}">
      <dgm:prSet/>
      <dgm:spPr/>
      <dgm:t>
        <a:bodyPr/>
        <a:lstStyle/>
        <a:p>
          <a:endParaRPr lang="en-GB"/>
        </a:p>
      </dgm:t>
    </dgm:pt>
    <dgm:pt modelId="{31AA5E2A-AD48-B148-B5D9-D8AA23903F07}" type="sibTrans" cxnId="{4E9AA0D5-D6A0-624D-800E-6610597C28AF}">
      <dgm:prSet/>
      <dgm:spPr/>
      <dgm:t>
        <a:bodyPr/>
        <a:lstStyle/>
        <a:p>
          <a:endParaRPr lang="en-GB"/>
        </a:p>
      </dgm:t>
    </dgm:pt>
    <dgm:pt modelId="{0697D063-845F-C14D-A63B-FB1A959038AC}">
      <dgm:prSet/>
      <dgm:spPr/>
      <dgm:t>
        <a:bodyPr/>
        <a:lstStyle/>
        <a:p>
          <a:r>
            <a:rPr lang="en-US" b="1"/>
            <a:t>External ___ </a:t>
          </a:r>
          <a:r>
            <a:rPr lang="en-US"/>
            <a:t>if infection involves submaxillary space</a:t>
          </a:r>
          <a:endParaRPr lang="en-GB"/>
        </a:p>
      </dgm:t>
    </dgm:pt>
    <dgm:pt modelId="{C47F79AB-8D3E-BC41-888E-3EE12401804D}" type="parTrans" cxnId="{C9AAEAC0-630C-004C-9C7C-E43E2463F9D4}">
      <dgm:prSet/>
      <dgm:spPr/>
      <dgm:t>
        <a:bodyPr/>
        <a:lstStyle/>
        <a:p>
          <a:endParaRPr lang="en-GB"/>
        </a:p>
      </dgm:t>
    </dgm:pt>
    <dgm:pt modelId="{4B1558E1-6274-FB42-A0C7-91B8FFF4C4B4}" type="sibTrans" cxnId="{C9AAEAC0-630C-004C-9C7C-E43E2463F9D4}">
      <dgm:prSet/>
      <dgm:spPr/>
      <dgm:t>
        <a:bodyPr/>
        <a:lstStyle/>
        <a:p>
          <a:endParaRPr lang="en-GB"/>
        </a:p>
      </dgm:t>
    </dgm:pt>
    <dgm:pt modelId="{48A7F398-5C4E-8641-AB4B-13A586A722E4}" type="pres">
      <dgm:prSet presAssocID="{3A05D984-A02E-274A-8216-62C64ACF1EE0}" presName="linear" presStyleCnt="0">
        <dgm:presLayoutVars>
          <dgm:animLvl val="lvl"/>
          <dgm:resizeHandles val="exact"/>
        </dgm:presLayoutVars>
      </dgm:prSet>
      <dgm:spPr/>
    </dgm:pt>
    <dgm:pt modelId="{358EC9E9-10CA-0341-BE22-3DBAF0DD9C9B}" type="pres">
      <dgm:prSet presAssocID="{2CC9DB85-4071-8E4E-8C32-2E2F5608C7B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DB8B18B-8D84-2B4F-A190-706AF4990040}" type="pres">
      <dgm:prSet presAssocID="{16854623-5630-AB48-9204-FBAF72EDD143}" presName="spacer" presStyleCnt="0"/>
      <dgm:spPr/>
    </dgm:pt>
    <dgm:pt modelId="{ACC944BA-48F9-754E-AE7E-20D8EF9A3DB4}" type="pres">
      <dgm:prSet presAssocID="{FE3B7B08-1D34-5144-9EEE-3CA7381F624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7D1D402-C749-1344-8D49-C18F7C376FFB}" type="pres">
      <dgm:prSet presAssocID="{D0A55344-4E70-2143-AB54-C679A1F20D73}" presName="spacer" presStyleCnt="0"/>
      <dgm:spPr/>
    </dgm:pt>
    <dgm:pt modelId="{656C4711-B9C0-0547-BF46-89EBBBA0279F}" type="pres">
      <dgm:prSet presAssocID="{7249D808-6ACE-6648-9426-DD5EA808F40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3C744A9-4CD9-0448-A59D-FB9C6ED49DFC}" type="pres">
      <dgm:prSet presAssocID="{8EF83B7F-3A51-474C-8BB5-0A2200197336}" presName="spacer" presStyleCnt="0"/>
      <dgm:spPr/>
    </dgm:pt>
    <dgm:pt modelId="{CA11885C-EFF0-B54A-B203-075B641EFB11}" type="pres">
      <dgm:prSet presAssocID="{6EE4EF85-B90E-074C-9837-D5A28643C89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096BCAE-ABC5-9A44-A839-ED25622B058E}" type="pres">
      <dgm:prSet presAssocID="{6EE4EF85-B90E-074C-9837-D5A28643C89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99A8217-A320-3441-A1E6-79A386B0A431}" type="presOf" srcId="{3A05D984-A02E-274A-8216-62C64ACF1EE0}" destId="{48A7F398-5C4E-8641-AB4B-13A586A722E4}" srcOrd="0" destOrd="0" presId="urn:microsoft.com/office/officeart/2005/8/layout/vList2"/>
    <dgm:cxn modelId="{2F4B572A-1D13-4242-8144-51256547846D}" type="presOf" srcId="{2CC9DB85-4071-8E4E-8C32-2E2F5608C7B6}" destId="{358EC9E9-10CA-0341-BE22-3DBAF0DD9C9B}" srcOrd="0" destOrd="0" presId="urn:microsoft.com/office/officeart/2005/8/layout/vList2"/>
    <dgm:cxn modelId="{A1E92A34-1BAF-B04F-9F1D-3242F7BA6370}" type="presOf" srcId="{5D77C78E-DC0D-3F49-9FD3-601992043FD7}" destId="{9096BCAE-ABC5-9A44-A839-ED25622B058E}" srcOrd="0" destOrd="0" presId="urn:microsoft.com/office/officeart/2005/8/layout/vList2"/>
    <dgm:cxn modelId="{22933535-E95C-8F4D-B1A5-7A5B40DAEC3C}" type="presOf" srcId="{7249D808-6ACE-6648-9426-DD5EA808F406}" destId="{656C4711-B9C0-0547-BF46-89EBBBA0279F}" srcOrd="0" destOrd="0" presId="urn:microsoft.com/office/officeart/2005/8/layout/vList2"/>
    <dgm:cxn modelId="{C8B63F59-14E2-F345-8E0B-E6708C08BE09}" srcId="{3A05D984-A02E-274A-8216-62C64ACF1EE0}" destId="{FE3B7B08-1D34-5144-9EEE-3CA7381F624E}" srcOrd="1" destOrd="0" parTransId="{D5E8FC4B-6660-FF45-A01D-4BF395D4282E}" sibTransId="{D0A55344-4E70-2143-AB54-C679A1F20D73}"/>
    <dgm:cxn modelId="{789FCD79-1871-8745-AD2F-0E5A1137EE18}" type="presOf" srcId="{6EE4EF85-B90E-074C-9837-D5A28643C89E}" destId="{CA11885C-EFF0-B54A-B203-075B641EFB11}" srcOrd="0" destOrd="0" presId="urn:microsoft.com/office/officeart/2005/8/layout/vList2"/>
    <dgm:cxn modelId="{D1AE3595-B9DF-4744-B417-9DB9F3B3D454}" srcId="{3A05D984-A02E-274A-8216-62C64ACF1EE0}" destId="{6EE4EF85-B90E-074C-9837-D5A28643C89E}" srcOrd="3" destOrd="0" parTransId="{1D092942-29DF-194A-9CFB-8FF898924704}" sibTransId="{7F19C582-8780-1A42-8B56-9A82AAF3650D}"/>
    <dgm:cxn modelId="{C9AAEAC0-630C-004C-9C7C-E43E2463F9D4}" srcId="{6EE4EF85-B90E-074C-9837-D5A28643C89E}" destId="{0697D063-845F-C14D-A63B-FB1A959038AC}" srcOrd="1" destOrd="0" parTransId="{C47F79AB-8D3E-BC41-888E-3EE12401804D}" sibTransId="{4B1558E1-6274-FB42-A0C7-91B8FFF4C4B4}"/>
    <dgm:cxn modelId="{876F86CD-9081-3B49-9370-DA76EAFDA877}" srcId="{3A05D984-A02E-274A-8216-62C64ACF1EE0}" destId="{7249D808-6ACE-6648-9426-DD5EA808F406}" srcOrd="2" destOrd="0" parTransId="{3D7B847A-9FB8-8D4C-9C75-366C859A197D}" sibTransId="{8EF83B7F-3A51-474C-8BB5-0A2200197336}"/>
    <dgm:cxn modelId="{4E9AA0D5-D6A0-624D-800E-6610597C28AF}" srcId="{6EE4EF85-B90E-074C-9837-D5A28643C89E}" destId="{5D77C78E-DC0D-3F49-9FD3-601992043FD7}" srcOrd="0" destOrd="0" parTransId="{220FBC17-553D-2245-88A6-6B335CF51887}" sibTransId="{31AA5E2A-AD48-B148-B5D9-D8AA23903F07}"/>
    <dgm:cxn modelId="{B7BC1FEE-EEE4-A043-B53A-4C0899925E85}" type="presOf" srcId="{FE3B7B08-1D34-5144-9EEE-3CA7381F624E}" destId="{ACC944BA-48F9-754E-AE7E-20D8EF9A3DB4}" srcOrd="0" destOrd="0" presId="urn:microsoft.com/office/officeart/2005/8/layout/vList2"/>
    <dgm:cxn modelId="{A5BA62FC-6268-E748-BA8D-7ECBB2176FB4}" type="presOf" srcId="{0697D063-845F-C14D-A63B-FB1A959038AC}" destId="{9096BCAE-ABC5-9A44-A839-ED25622B058E}" srcOrd="0" destOrd="1" presId="urn:microsoft.com/office/officeart/2005/8/layout/vList2"/>
    <dgm:cxn modelId="{4DD335FD-96F3-8449-812C-CB8046294F07}" srcId="{3A05D984-A02E-274A-8216-62C64ACF1EE0}" destId="{2CC9DB85-4071-8E4E-8C32-2E2F5608C7B6}" srcOrd="0" destOrd="0" parTransId="{17B6E6E9-D447-3443-A7F4-BB13E5302EDB}" sibTransId="{16854623-5630-AB48-9204-FBAF72EDD143}"/>
    <dgm:cxn modelId="{49CF860F-C25D-F243-979A-B504FF961463}" type="presParOf" srcId="{48A7F398-5C4E-8641-AB4B-13A586A722E4}" destId="{358EC9E9-10CA-0341-BE22-3DBAF0DD9C9B}" srcOrd="0" destOrd="0" presId="urn:microsoft.com/office/officeart/2005/8/layout/vList2"/>
    <dgm:cxn modelId="{3D5C6522-0DA8-2849-809C-D3422617AE0B}" type="presParOf" srcId="{48A7F398-5C4E-8641-AB4B-13A586A722E4}" destId="{DDB8B18B-8D84-2B4F-A190-706AF4990040}" srcOrd="1" destOrd="0" presId="urn:microsoft.com/office/officeart/2005/8/layout/vList2"/>
    <dgm:cxn modelId="{26155981-8969-474C-B9A7-0C1CDCE12681}" type="presParOf" srcId="{48A7F398-5C4E-8641-AB4B-13A586A722E4}" destId="{ACC944BA-48F9-754E-AE7E-20D8EF9A3DB4}" srcOrd="2" destOrd="0" presId="urn:microsoft.com/office/officeart/2005/8/layout/vList2"/>
    <dgm:cxn modelId="{9033380C-B972-C446-AF40-A139EA7DE110}" type="presParOf" srcId="{48A7F398-5C4E-8641-AB4B-13A586A722E4}" destId="{97D1D402-C749-1344-8D49-C18F7C376FFB}" srcOrd="3" destOrd="0" presId="urn:microsoft.com/office/officeart/2005/8/layout/vList2"/>
    <dgm:cxn modelId="{3E5E354D-52E8-BD48-AB11-B01BA5D829CE}" type="presParOf" srcId="{48A7F398-5C4E-8641-AB4B-13A586A722E4}" destId="{656C4711-B9C0-0547-BF46-89EBBBA0279F}" srcOrd="4" destOrd="0" presId="urn:microsoft.com/office/officeart/2005/8/layout/vList2"/>
    <dgm:cxn modelId="{D5BE38F7-5A4E-CA4B-A0A1-810B4A0CDB08}" type="presParOf" srcId="{48A7F398-5C4E-8641-AB4B-13A586A722E4}" destId="{D3C744A9-4CD9-0448-A59D-FB9C6ED49DFC}" srcOrd="5" destOrd="0" presId="urn:microsoft.com/office/officeart/2005/8/layout/vList2"/>
    <dgm:cxn modelId="{12C7773D-FDE9-3742-9006-0CFC910250DA}" type="presParOf" srcId="{48A7F398-5C4E-8641-AB4B-13A586A722E4}" destId="{CA11885C-EFF0-B54A-B203-075B641EFB11}" srcOrd="6" destOrd="0" presId="urn:microsoft.com/office/officeart/2005/8/layout/vList2"/>
    <dgm:cxn modelId="{7D60BF1D-F923-2748-9892-3EDF8FC1B092}" type="presParOf" srcId="{48A7F398-5C4E-8641-AB4B-13A586A722E4}" destId="{9096BCAE-ABC5-9A44-A839-ED25622B058E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752E6F-899B-184E-BF86-6AA111D3502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34C94127-6BBC-4E4F-AAD3-50A0C260280A}">
      <dgm:prSet custT="1"/>
      <dgm:spPr/>
      <dgm:t>
        <a:bodyPr/>
        <a:lstStyle/>
        <a:p>
          <a:r>
            <a:rPr lang="en-US" sz="2400" dirty="0"/>
            <a:t>At the end of this lecture students of 4</a:t>
          </a:r>
          <a:r>
            <a:rPr lang="en-US" sz="2400" baseline="30000" dirty="0"/>
            <a:t>th</a:t>
          </a:r>
          <a:r>
            <a:rPr lang="en-US" sz="2400" dirty="0"/>
            <a:t> year will be able to: </a:t>
          </a:r>
          <a:endParaRPr lang="en-GB" sz="2400" dirty="0"/>
        </a:p>
      </dgm:t>
    </dgm:pt>
    <dgm:pt modelId="{D9F0A098-9C26-0244-B055-F39C88EB3C93}" type="parTrans" cxnId="{5DAC9B51-C7C0-FA47-AC3D-86EAFE72CC17}">
      <dgm:prSet/>
      <dgm:spPr/>
      <dgm:t>
        <a:bodyPr/>
        <a:lstStyle/>
        <a:p>
          <a:endParaRPr lang="en-GB"/>
        </a:p>
      </dgm:t>
    </dgm:pt>
    <dgm:pt modelId="{F51E9D8D-88F4-DD4C-950A-BA996D7DC99A}" type="sibTrans" cxnId="{5DAC9B51-C7C0-FA47-AC3D-86EAFE72CC17}">
      <dgm:prSet/>
      <dgm:spPr/>
      <dgm:t>
        <a:bodyPr/>
        <a:lstStyle/>
        <a:p>
          <a:endParaRPr lang="en-GB"/>
        </a:p>
      </dgm:t>
    </dgm:pt>
    <dgm:pt modelId="{07C1371A-7634-D441-913B-820E1ADDA25D}">
      <dgm:prSet custT="1"/>
      <dgm:spPr/>
      <dgm:t>
        <a:bodyPr/>
        <a:lstStyle/>
        <a:p>
          <a:r>
            <a:rPr lang="en-US" sz="2400" dirty="0"/>
            <a:t>Define acute tonsillitis</a:t>
          </a:r>
          <a:endParaRPr lang="en-GB" sz="2400" dirty="0"/>
        </a:p>
      </dgm:t>
    </dgm:pt>
    <dgm:pt modelId="{8D4FF3FA-BD39-ED47-8FA3-24E1E2A97598}" type="parTrans" cxnId="{08616BE4-AD1D-904F-972E-4B37FEF1B6EC}">
      <dgm:prSet/>
      <dgm:spPr/>
      <dgm:t>
        <a:bodyPr/>
        <a:lstStyle/>
        <a:p>
          <a:endParaRPr lang="en-GB"/>
        </a:p>
      </dgm:t>
    </dgm:pt>
    <dgm:pt modelId="{D8A59979-C4D6-374A-9BE3-191774ED6FA7}" type="sibTrans" cxnId="{08616BE4-AD1D-904F-972E-4B37FEF1B6EC}">
      <dgm:prSet/>
      <dgm:spPr/>
      <dgm:t>
        <a:bodyPr/>
        <a:lstStyle/>
        <a:p>
          <a:endParaRPr lang="en-GB"/>
        </a:p>
      </dgm:t>
    </dgm:pt>
    <dgm:pt modelId="{634D8C57-CC9F-7B43-9160-E45443B66254}">
      <dgm:prSet custT="1"/>
      <dgm:spPr/>
      <dgm:t>
        <a:bodyPr/>
        <a:lstStyle/>
        <a:p>
          <a:r>
            <a:rPr lang="en-US" sz="2400" dirty="0"/>
            <a:t>Manage the patients of acute tonsillitis</a:t>
          </a:r>
          <a:endParaRPr lang="en-GB" sz="2400" dirty="0"/>
        </a:p>
      </dgm:t>
    </dgm:pt>
    <dgm:pt modelId="{2C4DD6A2-83F5-9040-9A6A-317313E91FFB}" type="parTrans" cxnId="{7E5B502B-AC42-2645-8084-A7E20A98F181}">
      <dgm:prSet/>
      <dgm:spPr/>
      <dgm:t>
        <a:bodyPr/>
        <a:lstStyle/>
        <a:p>
          <a:endParaRPr lang="en-GB"/>
        </a:p>
      </dgm:t>
    </dgm:pt>
    <dgm:pt modelId="{D4323508-B76F-774E-91EB-37C39956ED82}" type="sibTrans" cxnId="{7E5B502B-AC42-2645-8084-A7E20A98F181}">
      <dgm:prSet/>
      <dgm:spPr/>
      <dgm:t>
        <a:bodyPr/>
        <a:lstStyle/>
        <a:p>
          <a:endParaRPr lang="en-GB"/>
        </a:p>
      </dgm:t>
    </dgm:pt>
    <dgm:pt modelId="{E6F2629C-1B50-C84A-BC3B-FDC4765BCA55}">
      <dgm:prSet custT="1"/>
      <dgm:spPr/>
      <dgm:t>
        <a:bodyPr/>
        <a:lstStyle/>
        <a:p>
          <a:r>
            <a:rPr lang="en-US" sz="2400" dirty="0"/>
            <a:t>Differentiate between different deep neck spaces infections</a:t>
          </a:r>
          <a:endParaRPr lang="en-GB" sz="2400" dirty="0"/>
        </a:p>
      </dgm:t>
    </dgm:pt>
    <dgm:pt modelId="{8632B0B4-1252-1645-A3CC-D441EEA809C2}" type="parTrans" cxnId="{1C6C73D6-1AC6-8545-AEE0-FCED03BFE362}">
      <dgm:prSet/>
      <dgm:spPr/>
      <dgm:t>
        <a:bodyPr/>
        <a:lstStyle/>
        <a:p>
          <a:endParaRPr lang="en-GB"/>
        </a:p>
      </dgm:t>
    </dgm:pt>
    <dgm:pt modelId="{247977EB-E885-DD4D-ADF9-64E59C4F211B}" type="sibTrans" cxnId="{1C6C73D6-1AC6-8545-AEE0-FCED03BFE362}">
      <dgm:prSet/>
      <dgm:spPr/>
      <dgm:t>
        <a:bodyPr/>
        <a:lstStyle/>
        <a:p>
          <a:endParaRPr lang="en-GB"/>
        </a:p>
      </dgm:t>
    </dgm:pt>
    <dgm:pt modelId="{0BB260B6-537A-FB4B-91A9-B9F897BC7EFD}">
      <dgm:prSet custT="1"/>
      <dgm:spPr/>
      <dgm:t>
        <a:bodyPr/>
        <a:lstStyle/>
        <a:p>
          <a:r>
            <a:rPr lang="en-US" sz="2400" dirty="0"/>
            <a:t>Explain etiological factors leading to deep neck space infections</a:t>
          </a:r>
          <a:endParaRPr lang="en-GB" sz="2400" dirty="0"/>
        </a:p>
      </dgm:t>
    </dgm:pt>
    <dgm:pt modelId="{E7FFCB6C-A2E1-CF45-8C8A-4A71D4DF7BC2}" type="parTrans" cxnId="{ACB17F0F-FFC6-2842-8D9C-AC51F60B974F}">
      <dgm:prSet/>
      <dgm:spPr/>
      <dgm:t>
        <a:bodyPr/>
        <a:lstStyle/>
        <a:p>
          <a:endParaRPr lang="en-GB"/>
        </a:p>
      </dgm:t>
    </dgm:pt>
    <dgm:pt modelId="{8B4047F9-E38B-B84D-9B8F-874663049C75}" type="sibTrans" cxnId="{ACB17F0F-FFC6-2842-8D9C-AC51F60B974F}">
      <dgm:prSet/>
      <dgm:spPr/>
      <dgm:t>
        <a:bodyPr/>
        <a:lstStyle/>
        <a:p>
          <a:endParaRPr lang="en-GB"/>
        </a:p>
      </dgm:t>
    </dgm:pt>
    <dgm:pt modelId="{AEC7E309-441B-114F-A443-4D6D326FA108}">
      <dgm:prSet custT="1"/>
      <dgm:spPr/>
      <dgm:t>
        <a:bodyPr/>
        <a:lstStyle/>
        <a:p>
          <a:r>
            <a:rPr lang="en-US" sz="2400" dirty="0"/>
            <a:t>Manage deep neck space infections</a:t>
          </a:r>
          <a:endParaRPr lang="en-GB" sz="2400" dirty="0"/>
        </a:p>
      </dgm:t>
    </dgm:pt>
    <dgm:pt modelId="{1F23D86B-4331-4143-A24A-5867F8A07E4C}" type="parTrans" cxnId="{A1FD937F-B0DD-1D4D-A2B5-979AFA5F54F3}">
      <dgm:prSet/>
      <dgm:spPr/>
      <dgm:t>
        <a:bodyPr/>
        <a:lstStyle/>
        <a:p>
          <a:endParaRPr lang="en-GB"/>
        </a:p>
      </dgm:t>
    </dgm:pt>
    <dgm:pt modelId="{A2407A56-39BB-EC4B-B15B-CD97C6FD4766}" type="sibTrans" cxnId="{A1FD937F-B0DD-1D4D-A2B5-979AFA5F54F3}">
      <dgm:prSet/>
      <dgm:spPr/>
      <dgm:t>
        <a:bodyPr/>
        <a:lstStyle/>
        <a:p>
          <a:endParaRPr lang="en-GB"/>
        </a:p>
      </dgm:t>
    </dgm:pt>
    <dgm:pt modelId="{A7CCEC6F-9898-A447-AA88-BB9F2382A431}" type="pres">
      <dgm:prSet presAssocID="{7F752E6F-899B-184E-BF86-6AA111D35027}" presName="linear" presStyleCnt="0">
        <dgm:presLayoutVars>
          <dgm:animLvl val="lvl"/>
          <dgm:resizeHandles val="exact"/>
        </dgm:presLayoutVars>
      </dgm:prSet>
      <dgm:spPr/>
    </dgm:pt>
    <dgm:pt modelId="{7C607913-F058-D54E-A06E-FCB16BD76F64}" type="pres">
      <dgm:prSet presAssocID="{34C94127-6BBC-4E4F-AAD3-50A0C260280A}" presName="parentText" presStyleLbl="node1" presStyleIdx="0" presStyleCnt="1" custScaleY="175048">
        <dgm:presLayoutVars>
          <dgm:chMax val="0"/>
          <dgm:bulletEnabled val="1"/>
        </dgm:presLayoutVars>
      </dgm:prSet>
      <dgm:spPr/>
    </dgm:pt>
    <dgm:pt modelId="{DD84001C-A710-F74F-BD61-24E44173ABB7}" type="pres">
      <dgm:prSet presAssocID="{34C94127-6BBC-4E4F-AAD3-50A0C260280A}" presName="childText" presStyleLbl="revTx" presStyleIdx="0" presStyleCnt="1" custScaleY="135170">
        <dgm:presLayoutVars>
          <dgm:bulletEnabled val="1"/>
        </dgm:presLayoutVars>
      </dgm:prSet>
      <dgm:spPr/>
    </dgm:pt>
  </dgm:ptLst>
  <dgm:cxnLst>
    <dgm:cxn modelId="{ACB17F0F-FFC6-2842-8D9C-AC51F60B974F}" srcId="{07C1371A-7634-D441-913B-820E1ADDA25D}" destId="{0BB260B6-537A-FB4B-91A9-B9F897BC7EFD}" srcOrd="2" destOrd="0" parTransId="{E7FFCB6C-A2E1-CF45-8C8A-4A71D4DF7BC2}" sibTransId="{8B4047F9-E38B-B84D-9B8F-874663049C75}"/>
    <dgm:cxn modelId="{A736E612-493B-EF46-B8A3-660D74DF59A4}" type="presOf" srcId="{0BB260B6-537A-FB4B-91A9-B9F897BC7EFD}" destId="{DD84001C-A710-F74F-BD61-24E44173ABB7}" srcOrd="0" destOrd="3" presId="urn:microsoft.com/office/officeart/2005/8/layout/vList2"/>
    <dgm:cxn modelId="{84842314-D27F-A045-A3D6-BA4EE65E8E48}" type="presOf" srcId="{634D8C57-CC9F-7B43-9160-E45443B66254}" destId="{DD84001C-A710-F74F-BD61-24E44173ABB7}" srcOrd="0" destOrd="1" presId="urn:microsoft.com/office/officeart/2005/8/layout/vList2"/>
    <dgm:cxn modelId="{7E5B502B-AC42-2645-8084-A7E20A98F181}" srcId="{07C1371A-7634-D441-913B-820E1ADDA25D}" destId="{634D8C57-CC9F-7B43-9160-E45443B66254}" srcOrd="0" destOrd="0" parTransId="{2C4DD6A2-83F5-9040-9A6A-317313E91FFB}" sibTransId="{D4323508-B76F-774E-91EB-37C39956ED82}"/>
    <dgm:cxn modelId="{594A9151-54EB-4947-8EB0-E683A3F39B47}" type="presOf" srcId="{07C1371A-7634-D441-913B-820E1ADDA25D}" destId="{DD84001C-A710-F74F-BD61-24E44173ABB7}" srcOrd="0" destOrd="0" presId="urn:microsoft.com/office/officeart/2005/8/layout/vList2"/>
    <dgm:cxn modelId="{5DAC9B51-C7C0-FA47-AC3D-86EAFE72CC17}" srcId="{7F752E6F-899B-184E-BF86-6AA111D35027}" destId="{34C94127-6BBC-4E4F-AAD3-50A0C260280A}" srcOrd="0" destOrd="0" parTransId="{D9F0A098-9C26-0244-B055-F39C88EB3C93}" sibTransId="{F51E9D8D-88F4-DD4C-950A-BA996D7DC99A}"/>
    <dgm:cxn modelId="{A1FD937F-B0DD-1D4D-A2B5-979AFA5F54F3}" srcId="{07C1371A-7634-D441-913B-820E1ADDA25D}" destId="{AEC7E309-441B-114F-A443-4D6D326FA108}" srcOrd="3" destOrd="0" parTransId="{1F23D86B-4331-4143-A24A-5867F8A07E4C}" sibTransId="{A2407A56-39BB-EC4B-B15B-CD97C6FD4766}"/>
    <dgm:cxn modelId="{15A63388-F8B6-D640-BC1D-194BAAB1A05E}" type="presOf" srcId="{E6F2629C-1B50-C84A-BC3B-FDC4765BCA55}" destId="{DD84001C-A710-F74F-BD61-24E44173ABB7}" srcOrd="0" destOrd="2" presId="urn:microsoft.com/office/officeart/2005/8/layout/vList2"/>
    <dgm:cxn modelId="{1C6C73D6-1AC6-8545-AEE0-FCED03BFE362}" srcId="{07C1371A-7634-D441-913B-820E1ADDA25D}" destId="{E6F2629C-1B50-C84A-BC3B-FDC4765BCA55}" srcOrd="1" destOrd="0" parTransId="{8632B0B4-1252-1645-A3CC-D441EEA809C2}" sibTransId="{247977EB-E885-DD4D-ADF9-64E59C4F211B}"/>
    <dgm:cxn modelId="{08616BE4-AD1D-904F-972E-4B37FEF1B6EC}" srcId="{34C94127-6BBC-4E4F-AAD3-50A0C260280A}" destId="{07C1371A-7634-D441-913B-820E1ADDA25D}" srcOrd="0" destOrd="0" parTransId="{8D4FF3FA-BD39-ED47-8FA3-24E1E2A97598}" sibTransId="{D8A59979-C4D6-374A-9BE3-191774ED6FA7}"/>
    <dgm:cxn modelId="{B04913EF-9574-974E-8715-F4EDB03B40F8}" type="presOf" srcId="{AEC7E309-441B-114F-A443-4D6D326FA108}" destId="{DD84001C-A710-F74F-BD61-24E44173ABB7}" srcOrd="0" destOrd="4" presId="urn:microsoft.com/office/officeart/2005/8/layout/vList2"/>
    <dgm:cxn modelId="{A61047EF-0815-F043-B767-8B0BDE341E55}" type="presOf" srcId="{7F752E6F-899B-184E-BF86-6AA111D35027}" destId="{A7CCEC6F-9898-A447-AA88-BB9F2382A431}" srcOrd="0" destOrd="0" presId="urn:microsoft.com/office/officeart/2005/8/layout/vList2"/>
    <dgm:cxn modelId="{BDE9BCF9-71EE-0842-85F1-CFBD9588C425}" type="presOf" srcId="{34C94127-6BBC-4E4F-AAD3-50A0C260280A}" destId="{7C607913-F058-D54E-A06E-FCB16BD76F64}" srcOrd="0" destOrd="0" presId="urn:microsoft.com/office/officeart/2005/8/layout/vList2"/>
    <dgm:cxn modelId="{E12C5317-877A-9D49-9E84-4D1391F19574}" type="presParOf" srcId="{A7CCEC6F-9898-A447-AA88-BB9F2382A431}" destId="{7C607913-F058-D54E-A06E-FCB16BD76F64}" srcOrd="0" destOrd="0" presId="urn:microsoft.com/office/officeart/2005/8/layout/vList2"/>
    <dgm:cxn modelId="{27E32D9A-AB32-334B-A02B-A08FB4C7B0A6}" type="presParOf" srcId="{A7CCEC6F-9898-A447-AA88-BB9F2382A431}" destId="{DD84001C-A710-F74F-BD61-24E44173ABB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AF8FAAA-84E7-214F-B1D0-2CB1D42782F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GB"/>
        </a:p>
      </dgm:t>
    </dgm:pt>
    <dgm:pt modelId="{818390E6-3933-1F49-ACC0-DF37C76D1663}">
      <dgm:prSet custT="1"/>
      <dgm:spPr/>
      <dgm:t>
        <a:bodyPr/>
        <a:lstStyle/>
        <a:p>
          <a:r>
            <a:rPr lang="en-US" sz="2400" dirty="0"/>
            <a:t>Paired aggregates of lymphoid tissue, situated in the lateral wall of the oropharynx, between the palatoglossus and </a:t>
          </a:r>
          <a:r>
            <a:rPr lang="en-US" sz="2400" dirty="0" err="1"/>
            <a:t>palatopharyngeus</a:t>
          </a:r>
          <a:r>
            <a:rPr lang="en-US" sz="2400" dirty="0"/>
            <a:t> muscles.</a:t>
          </a:r>
          <a:endParaRPr lang="en-GB" sz="2400" dirty="0"/>
        </a:p>
      </dgm:t>
    </dgm:pt>
    <dgm:pt modelId="{B270E064-B64F-0D44-8299-8A12E624BD1A}" type="parTrans" cxnId="{86972F0D-A71B-9E48-875D-C85A27AF348B}">
      <dgm:prSet/>
      <dgm:spPr/>
      <dgm:t>
        <a:bodyPr/>
        <a:lstStyle/>
        <a:p>
          <a:endParaRPr lang="en-GB"/>
        </a:p>
      </dgm:t>
    </dgm:pt>
    <dgm:pt modelId="{0D10AD1D-1592-7341-9021-BFBE8F21858E}" type="sibTrans" cxnId="{86972F0D-A71B-9E48-875D-C85A27AF348B}">
      <dgm:prSet/>
      <dgm:spPr/>
      <dgm:t>
        <a:bodyPr/>
        <a:lstStyle/>
        <a:p>
          <a:endParaRPr lang="en-GB"/>
        </a:p>
      </dgm:t>
    </dgm:pt>
    <dgm:pt modelId="{2C25A33B-AEC9-FB45-9E48-D774CA1B064F}">
      <dgm:prSet custT="1"/>
      <dgm:spPr/>
      <dgm:t>
        <a:bodyPr/>
        <a:lstStyle/>
        <a:p>
          <a:r>
            <a:rPr lang="en-US" sz="2400" dirty="0"/>
            <a:t>With the adenoids and diffuse aggregates of pharyngeal submucosal lymphoid tissue, they form the </a:t>
          </a:r>
          <a:r>
            <a:rPr lang="en-US" sz="2400" dirty="0" err="1"/>
            <a:t>Waldeyer’s</a:t>
          </a:r>
          <a:r>
            <a:rPr lang="en-US" sz="2400" dirty="0"/>
            <a:t> Ring.</a:t>
          </a:r>
          <a:endParaRPr lang="en-GB" sz="2400" dirty="0"/>
        </a:p>
      </dgm:t>
    </dgm:pt>
    <dgm:pt modelId="{FF462665-2F49-5F40-8114-420EAEC6E8E2}" type="parTrans" cxnId="{0BF2CCDB-2C25-F14D-8498-E94A7169F7E5}">
      <dgm:prSet/>
      <dgm:spPr/>
      <dgm:t>
        <a:bodyPr/>
        <a:lstStyle/>
        <a:p>
          <a:endParaRPr lang="en-GB"/>
        </a:p>
      </dgm:t>
    </dgm:pt>
    <dgm:pt modelId="{D0892485-9806-524B-8EFE-1EF91D0E21F3}" type="sibTrans" cxnId="{0BF2CCDB-2C25-F14D-8498-E94A7169F7E5}">
      <dgm:prSet/>
      <dgm:spPr/>
      <dgm:t>
        <a:bodyPr/>
        <a:lstStyle/>
        <a:p>
          <a:endParaRPr lang="en-GB"/>
        </a:p>
      </dgm:t>
    </dgm:pt>
    <dgm:pt modelId="{E1135131-5885-1646-A4AE-4D0F40598357}">
      <dgm:prSet custT="1"/>
      <dgm:spPr/>
      <dgm:t>
        <a:bodyPr/>
        <a:lstStyle/>
        <a:p>
          <a:r>
            <a:rPr lang="en-US" sz="2400" dirty="0"/>
            <a:t>Medial surface --- crypta magna.</a:t>
          </a:r>
          <a:endParaRPr lang="en-GB" sz="2400" dirty="0"/>
        </a:p>
      </dgm:t>
    </dgm:pt>
    <dgm:pt modelId="{5485F5E1-AF80-524A-B8C2-8AB0A8E5AAF7}" type="parTrans" cxnId="{1C53669A-41F6-964A-B027-7DF030F16778}">
      <dgm:prSet/>
      <dgm:spPr/>
      <dgm:t>
        <a:bodyPr/>
        <a:lstStyle/>
        <a:p>
          <a:endParaRPr lang="en-GB"/>
        </a:p>
      </dgm:t>
    </dgm:pt>
    <dgm:pt modelId="{51DD597B-91BA-264E-9AA9-D40588A9E19E}" type="sibTrans" cxnId="{1C53669A-41F6-964A-B027-7DF030F16778}">
      <dgm:prSet/>
      <dgm:spPr/>
      <dgm:t>
        <a:bodyPr/>
        <a:lstStyle/>
        <a:p>
          <a:endParaRPr lang="en-GB"/>
        </a:p>
      </dgm:t>
    </dgm:pt>
    <dgm:pt modelId="{EE26F69D-9BF0-AC45-987F-DB7ADEA3B657}">
      <dgm:prSet custT="1"/>
      <dgm:spPr/>
      <dgm:t>
        <a:bodyPr/>
        <a:lstStyle/>
        <a:p>
          <a:r>
            <a:rPr lang="en-US" sz="2400" dirty="0"/>
            <a:t>Lateral surface --- well defined fibrous capsule</a:t>
          </a:r>
          <a:endParaRPr lang="en-GB" sz="2400" dirty="0"/>
        </a:p>
      </dgm:t>
    </dgm:pt>
    <dgm:pt modelId="{152BBF8B-BBCF-DE4C-9C09-A14EE3955761}" type="parTrans" cxnId="{DF4076B8-A8B3-2F41-8212-823D900E9511}">
      <dgm:prSet/>
      <dgm:spPr/>
      <dgm:t>
        <a:bodyPr/>
        <a:lstStyle/>
        <a:p>
          <a:endParaRPr lang="en-GB"/>
        </a:p>
      </dgm:t>
    </dgm:pt>
    <dgm:pt modelId="{C5180809-99C6-C54D-B798-257A2AB7AE5B}" type="sibTrans" cxnId="{DF4076B8-A8B3-2F41-8212-823D900E9511}">
      <dgm:prSet/>
      <dgm:spPr/>
      <dgm:t>
        <a:bodyPr/>
        <a:lstStyle/>
        <a:p>
          <a:endParaRPr lang="en-GB"/>
        </a:p>
      </dgm:t>
    </dgm:pt>
    <dgm:pt modelId="{A4B4AA6B-F622-764F-A07F-AC7564FADC41}" type="pres">
      <dgm:prSet presAssocID="{CAF8FAAA-84E7-214F-B1D0-2CB1D42782F5}" presName="linear" presStyleCnt="0">
        <dgm:presLayoutVars>
          <dgm:animLvl val="lvl"/>
          <dgm:resizeHandles val="exact"/>
        </dgm:presLayoutVars>
      </dgm:prSet>
      <dgm:spPr/>
    </dgm:pt>
    <dgm:pt modelId="{3C757BD6-9D29-FA4A-9EB9-D282799E9904}" type="pres">
      <dgm:prSet presAssocID="{818390E6-3933-1F49-ACC0-DF37C76D166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D95E52D-48D5-D94D-8029-4ACE6E0918D4}" type="pres">
      <dgm:prSet presAssocID="{0D10AD1D-1592-7341-9021-BFBE8F21858E}" presName="spacer" presStyleCnt="0"/>
      <dgm:spPr/>
    </dgm:pt>
    <dgm:pt modelId="{63D4E69D-9A2C-FD49-9B81-ADF2119318CE}" type="pres">
      <dgm:prSet presAssocID="{2C25A33B-AEC9-FB45-9E48-D774CA1B064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34637AB-A60A-7344-9949-A476FC73A875}" type="pres">
      <dgm:prSet presAssocID="{D0892485-9806-524B-8EFE-1EF91D0E21F3}" presName="spacer" presStyleCnt="0"/>
      <dgm:spPr/>
    </dgm:pt>
    <dgm:pt modelId="{232580FC-4805-0C4F-A955-FB153C48E625}" type="pres">
      <dgm:prSet presAssocID="{E1135131-5885-1646-A4AE-4D0F4059835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15A1A33-D5F0-7A47-BFB6-CAEB61500D2A}" type="pres">
      <dgm:prSet presAssocID="{51DD597B-91BA-264E-9AA9-D40588A9E19E}" presName="spacer" presStyleCnt="0"/>
      <dgm:spPr/>
    </dgm:pt>
    <dgm:pt modelId="{348F7D18-6223-4846-B6E7-8D80F9ACAF74}" type="pres">
      <dgm:prSet presAssocID="{EE26F69D-9BF0-AC45-987F-DB7ADEA3B65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FEF0C05-8837-DB4F-BE5B-23FBA694FD7D}" type="presOf" srcId="{E1135131-5885-1646-A4AE-4D0F40598357}" destId="{232580FC-4805-0C4F-A955-FB153C48E625}" srcOrd="0" destOrd="0" presId="urn:microsoft.com/office/officeart/2005/8/layout/vList2"/>
    <dgm:cxn modelId="{86972F0D-A71B-9E48-875D-C85A27AF348B}" srcId="{CAF8FAAA-84E7-214F-B1D0-2CB1D42782F5}" destId="{818390E6-3933-1F49-ACC0-DF37C76D1663}" srcOrd="0" destOrd="0" parTransId="{B270E064-B64F-0D44-8299-8A12E624BD1A}" sibTransId="{0D10AD1D-1592-7341-9021-BFBE8F21858E}"/>
    <dgm:cxn modelId="{A59DA855-F43B-BE4C-B763-D19D5DF55A6C}" type="presOf" srcId="{EE26F69D-9BF0-AC45-987F-DB7ADEA3B657}" destId="{348F7D18-6223-4846-B6E7-8D80F9ACAF74}" srcOrd="0" destOrd="0" presId="urn:microsoft.com/office/officeart/2005/8/layout/vList2"/>
    <dgm:cxn modelId="{417CD75A-C4B8-754D-A5C1-04D2CD7D9990}" type="presOf" srcId="{CAF8FAAA-84E7-214F-B1D0-2CB1D42782F5}" destId="{A4B4AA6B-F622-764F-A07F-AC7564FADC41}" srcOrd="0" destOrd="0" presId="urn:microsoft.com/office/officeart/2005/8/layout/vList2"/>
    <dgm:cxn modelId="{03E6FD67-201D-8445-B6FD-2E94C0FA1B42}" type="presOf" srcId="{818390E6-3933-1F49-ACC0-DF37C76D1663}" destId="{3C757BD6-9D29-FA4A-9EB9-D282799E9904}" srcOrd="0" destOrd="0" presId="urn:microsoft.com/office/officeart/2005/8/layout/vList2"/>
    <dgm:cxn modelId="{1C53669A-41F6-964A-B027-7DF030F16778}" srcId="{CAF8FAAA-84E7-214F-B1D0-2CB1D42782F5}" destId="{E1135131-5885-1646-A4AE-4D0F40598357}" srcOrd="2" destOrd="0" parTransId="{5485F5E1-AF80-524A-B8C2-8AB0A8E5AAF7}" sibTransId="{51DD597B-91BA-264E-9AA9-D40588A9E19E}"/>
    <dgm:cxn modelId="{105AF6AB-F622-FD49-8CDF-44109C03BAF9}" type="presOf" srcId="{2C25A33B-AEC9-FB45-9E48-D774CA1B064F}" destId="{63D4E69D-9A2C-FD49-9B81-ADF2119318CE}" srcOrd="0" destOrd="0" presId="urn:microsoft.com/office/officeart/2005/8/layout/vList2"/>
    <dgm:cxn modelId="{DF4076B8-A8B3-2F41-8212-823D900E9511}" srcId="{CAF8FAAA-84E7-214F-B1D0-2CB1D42782F5}" destId="{EE26F69D-9BF0-AC45-987F-DB7ADEA3B657}" srcOrd="3" destOrd="0" parTransId="{152BBF8B-BBCF-DE4C-9C09-A14EE3955761}" sibTransId="{C5180809-99C6-C54D-B798-257A2AB7AE5B}"/>
    <dgm:cxn modelId="{0BF2CCDB-2C25-F14D-8498-E94A7169F7E5}" srcId="{CAF8FAAA-84E7-214F-B1D0-2CB1D42782F5}" destId="{2C25A33B-AEC9-FB45-9E48-D774CA1B064F}" srcOrd="1" destOrd="0" parTransId="{FF462665-2F49-5F40-8114-420EAEC6E8E2}" sibTransId="{D0892485-9806-524B-8EFE-1EF91D0E21F3}"/>
    <dgm:cxn modelId="{530B06D0-3E8D-5649-850B-5DD6DA2515E8}" type="presParOf" srcId="{A4B4AA6B-F622-764F-A07F-AC7564FADC41}" destId="{3C757BD6-9D29-FA4A-9EB9-D282799E9904}" srcOrd="0" destOrd="0" presId="urn:microsoft.com/office/officeart/2005/8/layout/vList2"/>
    <dgm:cxn modelId="{396ED37D-DCAA-454E-9CB3-BD67CC780A73}" type="presParOf" srcId="{A4B4AA6B-F622-764F-A07F-AC7564FADC41}" destId="{1D95E52D-48D5-D94D-8029-4ACE6E0918D4}" srcOrd="1" destOrd="0" presId="urn:microsoft.com/office/officeart/2005/8/layout/vList2"/>
    <dgm:cxn modelId="{5FF60A89-2C2F-9A47-BD79-57B148F4DD5E}" type="presParOf" srcId="{A4B4AA6B-F622-764F-A07F-AC7564FADC41}" destId="{63D4E69D-9A2C-FD49-9B81-ADF2119318CE}" srcOrd="2" destOrd="0" presId="urn:microsoft.com/office/officeart/2005/8/layout/vList2"/>
    <dgm:cxn modelId="{C7A35611-8461-544D-97F0-7F9F779B694E}" type="presParOf" srcId="{A4B4AA6B-F622-764F-A07F-AC7564FADC41}" destId="{434637AB-A60A-7344-9949-A476FC73A875}" srcOrd="3" destOrd="0" presId="urn:microsoft.com/office/officeart/2005/8/layout/vList2"/>
    <dgm:cxn modelId="{EA3F81AE-3D2E-6C43-BBE3-FFB25DE19F14}" type="presParOf" srcId="{A4B4AA6B-F622-764F-A07F-AC7564FADC41}" destId="{232580FC-4805-0C4F-A955-FB153C48E625}" srcOrd="4" destOrd="0" presId="urn:microsoft.com/office/officeart/2005/8/layout/vList2"/>
    <dgm:cxn modelId="{D0F04096-B50B-EE46-80D1-E86CC499C64B}" type="presParOf" srcId="{A4B4AA6B-F622-764F-A07F-AC7564FADC41}" destId="{315A1A33-D5F0-7A47-BFB6-CAEB61500D2A}" srcOrd="5" destOrd="0" presId="urn:microsoft.com/office/officeart/2005/8/layout/vList2"/>
    <dgm:cxn modelId="{5CAFFA21-A23B-0343-801E-4609A8C76E64}" type="presParOf" srcId="{A4B4AA6B-F622-764F-A07F-AC7564FADC41}" destId="{348F7D18-6223-4846-B6E7-8D80F9ACAF7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71BA16-462A-8746-8DED-2513A2068D54}" type="doc">
      <dgm:prSet loTypeId="urn:microsoft.com/office/officeart/2005/8/layout/vList2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GB"/>
        </a:p>
      </dgm:t>
    </dgm:pt>
    <dgm:pt modelId="{792D9D70-D091-DE44-A9E3-DAD14A6A9AC2}">
      <dgm:prSet/>
      <dgm:spPr/>
      <dgm:t>
        <a:bodyPr/>
        <a:lstStyle/>
        <a:p>
          <a:r>
            <a:rPr lang="en-US" dirty="0"/>
            <a:t>Tonsillar bed: is formed by superior constrictor and styloglossus muscle. Tonsil is related laterally to loose areolar tissue containing </a:t>
          </a:r>
          <a:r>
            <a:rPr lang="en-US" dirty="0" err="1"/>
            <a:t>paratonsillar</a:t>
          </a:r>
          <a:r>
            <a:rPr lang="en-US" dirty="0"/>
            <a:t> vein, superior constrictor and styloglossus muscle, glossopharyngeal nerve, facial artery, medial pterygoid muscle, angle of mandible, submandibular salivary gland, </a:t>
          </a:r>
          <a:r>
            <a:rPr lang="en-US" dirty="0" err="1"/>
            <a:t>pharyngobasilar</a:t>
          </a:r>
          <a:r>
            <a:rPr lang="en-US" dirty="0"/>
            <a:t> fascia and buccopharyngeal fascia.</a:t>
          </a:r>
          <a:endParaRPr lang="en-GB" dirty="0"/>
        </a:p>
      </dgm:t>
    </dgm:pt>
    <dgm:pt modelId="{A5834596-976E-5C41-AA93-01A9C910A1AA}" type="parTrans" cxnId="{424DB694-40BA-2344-9D06-3F5280E2EE92}">
      <dgm:prSet/>
      <dgm:spPr/>
      <dgm:t>
        <a:bodyPr/>
        <a:lstStyle/>
        <a:p>
          <a:endParaRPr lang="en-GB"/>
        </a:p>
      </dgm:t>
    </dgm:pt>
    <dgm:pt modelId="{1AE61186-4161-984B-85CF-746090C44E2C}" type="sibTrans" cxnId="{424DB694-40BA-2344-9D06-3F5280E2EE92}">
      <dgm:prSet/>
      <dgm:spPr/>
      <dgm:t>
        <a:bodyPr/>
        <a:lstStyle/>
        <a:p>
          <a:endParaRPr lang="en-GB"/>
        </a:p>
      </dgm:t>
    </dgm:pt>
    <dgm:pt modelId="{AE6594D5-5A75-A448-88F1-27F98852A8A2}" type="pres">
      <dgm:prSet presAssocID="{B471BA16-462A-8746-8DED-2513A2068D54}" presName="linear" presStyleCnt="0">
        <dgm:presLayoutVars>
          <dgm:animLvl val="lvl"/>
          <dgm:resizeHandles val="exact"/>
        </dgm:presLayoutVars>
      </dgm:prSet>
      <dgm:spPr/>
    </dgm:pt>
    <dgm:pt modelId="{90BC50F4-B4C7-B44B-99C4-5ABD098AC879}" type="pres">
      <dgm:prSet presAssocID="{792D9D70-D091-DE44-A9E3-DAD14A6A9AC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9418580-52C3-3C49-BF3D-9C3B70D6F446}" type="presOf" srcId="{792D9D70-D091-DE44-A9E3-DAD14A6A9AC2}" destId="{90BC50F4-B4C7-B44B-99C4-5ABD098AC879}" srcOrd="0" destOrd="0" presId="urn:microsoft.com/office/officeart/2005/8/layout/vList2"/>
    <dgm:cxn modelId="{424DB694-40BA-2344-9D06-3F5280E2EE92}" srcId="{B471BA16-462A-8746-8DED-2513A2068D54}" destId="{792D9D70-D091-DE44-A9E3-DAD14A6A9AC2}" srcOrd="0" destOrd="0" parTransId="{A5834596-976E-5C41-AA93-01A9C910A1AA}" sibTransId="{1AE61186-4161-984B-85CF-746090C44E2C}"/>
    <dgm:cxn modelId="{59F2F4C7-2455-2B42-8892-6F31550CDEB9}" type="presOf" srcId="{B471BA16-462A-8746-8DED-2513A2068D54}" destId="{AE6594D5-5A75-A448-88F1-27F98852A8A2}" srcOrd="0" destOrd="0" presId="urn:microsoft.com/office/officeart/2005/8/layout/vList2"/>
    <dgm:cxn modelId="{CA460759-2DC8-3541-BAC3-5F344BAC10F4}" type="presParOf" srcId="{AE6594D5-5A75-A448-88F1-27F98852A8A2}" destId="{90BC50F4-B4C7-B44B-99C4-5ABD098AC87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01808A8-59E1-834D-990D-92CB47E7EEB1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GB"/>
        </a:p>
      </dgm:t>
    </dgm:pt>
    <dgm:pt modelId="{DBE52029-7746-4E43-9063-2ECB0641E195}">
      <dgm:prSet custT="1"/>
      <dgm:spPr/>
      <dgm:t>
        <a:bodyPr/>
        <a:lstStyle/>
        <a:p>
          <a:r>
            <a:rPr lang="en-US" sz="2800" dirty="0" err="1"/>
            <a:t>Paratonsillar</a:t>
          </a:r>
          <a:r>
            <a:rPr lang="en-US" sz="2800" dirty="0"/>
            <a:t> vein which joins the common facial vein and pharyngeal venous plexus</a:t>
          </a:r>
          <a:endParaRPr lang="en-GB" sz="2800" dirty="0"/>
        </a:p>
      </dgm:t>
    </dgm:pt>
    <dgm:pt modelId="{B14E64B7-252E-ED46-A0E4-0F1169AB87DA}" type="parTrans" cxnId="{000284C8-B549-DC46-A62B-E39686F0BFE3}">
      <dgm:prSet/>
      <dgm:spPr/>
      <dgm:t>
        <a:bodyPr/>
        <a:lstStyle/>
        <a:p>
          <a:endParaRPr lang="en-GB"/>
        </a:p>
      </dgm:t>
    </dgm:pt>
    <dgm:pt modelId="{774D862E-4E96-D14A-A92E-8927A172D6E8}" type="sibTrans" cxnId="{000284C8-B549-DC46-A62B-E39686F0BFE3}">
      <dgm:prSet/>
      <dgm:spPr/>
      <dgm:t>
        <a:bodyPr/>
        <a:lstStyle/>
        <a:p>
          <a:endParaRPr lang="en-GB"/>
        </a:p>
      </dgm:t>
    </dgm:pt>
    <dgm:pt modelId="{A21C1DDD-DE5F-0348-B4E3-43F827A1658E}" type="pres">
      <dgm:prSet presAssocID="{C01808A8-59E1-834D-990D-92CB47E7EEB1}" presName="linear" presStyleCnt="0">
        <dgm:presLayoutVars>
          <dgm:animLvl val="lvl"/>
          <dgm:resizeHandles val="exact"/>
        </dgm:presLayoutVars>
      </dgm:prSet>
      <dgm:spPr/>
    </dgm:pt>
    <dgm:pt modelId="{0C6E05C3-AA4B-9A44-8BD1-D6A7C27D6B56}" type="pres">
      <dgm:prSet presAssocID="{DBE52029-7746-4E43-9063-2ECB0641E195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57E6EAD-C34A-2B44-9FF1-25A38523B168}" type="presOf" srcId="{C01808A8-59E1-834D-990D-92CB47E7EEB1}" destId="{A21C1DDD-DE5F-0348-B4E3-43F827A1658E}" srcOrd="0" destOrd="0" presId="urn:microsoft.com/office/officeart/2005/8/layout/vList2"/>
    <dgm:cxn modelId="{000284C8-B549-DC46-A62B-E39686F0BFE3}" srcId="{C01808A8-59E1-834D-990D-92CB47E7EEB1}" destId="{DBE52029-7746-4E43-9063-2ECB0641E195}" srcOrd="0" destOrd="0" parTransId="{B14E64B7-252E-ED46-A0E4-0F1169AB87DA}" sibTransId="{774D862E-4E96-D14A-A92E-8927A172D6E8}"/>
    <dgm:cxn modelId="{ED422CDD-AB9F-734C-A4F7-9DBC5857ED4C}" type="presOf" srcId="{DBE52029-7746-4E43-9063-2ECB0641E195}" destId="{0C6E05C3-AA4B-9A44-8BD1-D6A7C27D6B56}" srcOrd="0" destOrd="0" presId="urn:microsoft.com/office/officeart/2005/8/layout/vList2"/>
    <dgm:cxn modelId="{AA2BAE0E-4F2B-3346-80E8-84A8BC905834}" type="presParOf" srcId="{A21C1DDD-DE5F-0348-B4E3-43F827A1658E}" destId="{0C6E05C3-AA4B-9A44-8BD1-D6A7C27D6B5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0E8B04D-C014-874C-92C5-30A1883FABDE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GB"/>
        </a:p>
      </dgm:t>
    </dgm:pt>
    <dgm:pt modelId="{949185FD-AA67-3941-A3B3-8BC6DD0110AD}">
      <dgm:prSet custT="1"/>
      <dgm:spPr/>
      <dgm:t>
        <a:bodyPr/>
        <a:lstStyle/>
        <a:p>
          <a:r>
            <a:rPr lang="en-US" sz="2800" dirty="0"/>
            <a:t>Upper deep cervical lymph nodes esp. </a:t>
          </a:r>
          <a:r>
            <a:rPr lang="en-US" sz="2800" dirty="0" err="1"/>
            <a:t>Juglodigastric</a:t>
          </a:r>
          <a:r>
            <a:rPr lang="en-US" sz="2800" dirty="0"/>
            <a:t> lymph node.</a:t>
          </a:r>
          <a:endParaRPr lang="en-GB" sz="2800" dirty="0"/>
        </a:p>
      </dgm:t>
    </dgm:pt>
    <dgm:pt modelId="{D2CFEB98-A20D-1241-B173-855F9B63F54F}" type="parTrans" cxnId="{AEE37315-D096-A44B-B62B-5AC23E772FE8}">
      <dgm:prSet/>
      <dgm:spPr/>
      <dgm:t>
        <a:bodyPr/>
        <a:lstStyle/>
        <a:p>
          <a:endParaRPr lang="en-GB"/>
        </a:p>
      </dgm:t>
    </dgm:pt>
    <dgm:pt modelId="{BA1B3182-F7F8-0942-A997-62E9224FEDD3}" type="sibTrans" cxnId="{AEE37315-D096-A44B-B62B-5AC23E772FE8}">
      <dgm:prSet/>
      <dgm:spPr/>
      <dgm:t>
        <a:bodyPr/>
        <a:lstStyle/>
        <a:p>
          <a:endParaRPr lang="en-GB"/>
        </a:p>
      </dgm:t>
    </dgm:pt>
    <dgm:pt modelId="{7D7F99D8-29D9-4A48-A000-463C90FBCDAE}" type="pres">
      <dgm:prSet presAssocID="{20E8B04D-C014-874C-92C5-30A1883FABDE}" presName="linear" presStyleCnt="0">
        <dgm:presLayoutVars>
          <dgm:animLvl val="lvl"/>
          <dgm:resizeHandles val="exact"/>
        </dgm:presLayoutVars>
      </dgm:prSet>
      <dgm:spPr/>
    </dgm:pt>
    <dgm:pt modelId="{EC26A5C4-81D7-FF4E-9782-965F6AA588D5}" type="pres">
      <dgm:prSet presAssocID="{949185FD-AA67-3941-A3B3-8BC6DD0110A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0B06C0C-A998-7C4C-A255-70480E2B72C8}" type="presOf" srcId="{20E8B04D-C014-874C-92C5-30A1883FABDE}" destId="{7D7F99D8-29D9-4A48-A000-463C90FBCDAE}" srcOrd="0" destOrd="0" presId="urn:microsoft.com/office/officeart/2005/8/layout/vList2"/>
    <dgm:cxn modelId="{AEE37315-D096-A44B-B62B-5AC23E772FE8}" srcId="{20E8B04D-C014-874C-92C5-30A1883FABDE}" destId="{949185FD-AA67-3941-A3B3-8BC6DD0110AD}" srcOrd="0" destOrd="0" parTransId="{D2CFEB98-A20D-1241-B173-855F9B63F54F}" sibTransId="{BA1B3182-F7F8-0942-A997-62E9224FEDD3}"/>
    <dgm:cxn modelId="{BF213132-15BF-9343-AA50-CC942CF66670}" type="presOf" srcId="{949185FD-AA67-3941-A3B3-8BC6DD0110AD}" destId="{EC26A5C4-81D7-FF4E-9782-965F6AA588D5}" srcOrd="0" destOrd="0" presId="urn:microsoft.com/office/officeart/2005/8/layout/vList2"/>
    <dgm:cxn modelId="{563F8722-83CD-A24D-807D-0B8FEA59616F}" type="presParOf" srcId="{7D7F99D8-29D9-4A48-A000-463C90FBCDAE}" destId="{EC26A5C4-81D7-FF4E-9782-965F6AA588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662FDC4-E4C4-1743-BB29-C8AA5F07220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GB"/>
        </a:p>
      </dgm:t>
    </dgm:pt>
    <dgm:pt modelId="{3F914241-3A89-3848-9B9C-DB4695D3210C}">
      <dgm:prSet custT="1"/>
      <dgm:spPr/>
      <dgm:t>
        <a:bodyPr/>
        <a:lstStyle/>
        <a:p>
          <a:r>
            <a:rPr lang="en-US" sz="2800" dirty="0"/>
            <a:t>The organism most commonly identified from the surface of tonsil in disease is Group A Beta Hemolytic Streptococcus (GABHS).</a:t>
          </a:r>
          <a:endParaRPr lang="en-GB" sz="2800" dirty="0"/>
        </a:p>
      </dgm:t>
    </dgm:pt>
    <dgm:pt modelId="{1531405B-78BC-2347-8D74-0C3522150103}" type="parTrans" cxnId="{19A02C9D-0CF7-504D-A7E8-FA2FAD25F897}">
      <dgm:prSet/>
      <dgm:spPr/>
      <dgm:t>
        <a:bodyPr/>
        <a:lstStyle/>
        <a:p>
          <a:endParaRPr lang="en-GB"/>
        </a:p>
      </dgm:t>
    </dgm:pt>
    <dgm:pt modelId="{2366F379-29AD-BB43-9AFB-7F1EEC132CF6}" type="sibTrans" cxnId="{19A02C9D-0CF7-504D-A7E8-FA2FAD25F897}">
      <dgm:prSet/>
      <dgm:spPr/>
      <dgm:t>
        <a:bodyPr/>
        <a:lstStyle/>
        <a:p>
          <a:endParaRPr lang="en-GB"/>
        </a:p>
      </dgm:t>
    </dgm:pt>
    <dgm:pt modelId="{B5553255-6F90-FF46-90A8-280ACB9D4CBA}">
      <dgm:prSet custT="1"/>
      <dgm:spPr/>
      <dgm:t>
        <a:bodyPr/>
        <a:lstStyle/>
        <a:p>
          <a:r>
            <a:rPr lang="en-US" sz="2800" dirty="0"/>
            <a:t>Less common organisms include </a:t>
          </a:r>
          <a:r>
            <a:rPr lang="en-US" sz="2800" dirty="0" err="1"/>
            <a:t>hemophilus</a:t>
          </a:r>
          <a:r>
            <a:rPr lang="en-US" sz="2800" dirty="0"/>
            <a:t>, staph aureus, alpha hemolytic streptococci, </a:t>
          </a:r>
          <a:r>
            <a:rPr lang="en-US" sz="2800" dirty="0" err="1"/>
            <a:t>branhamella</a:t>
          </a:r>
          <a:r>
            <a:rPr lang="en-US" sz="2800" dirty="0"/>
            <a:t> </a:t>
          </a:r>
          <a:r>
            <a:rPr lang="en-US" sz="2800" dirty="0" err="1"/>
            <a:t>sp</a:t>
          </a:r>
          <a:r>
            <a:rPr lang="en-US" sz="2800" dirty="0"/>
            <a:t>, mycoplasma, chlamydia</a:t>
          </a:r>
          <a:endParaRPr lang="en-GB" sz="2800" dirty="0"/>
        </a:p>
      </dgm:t>
    </dgm:pt>
    <dgm:pt modelId="{5CF8327F-0D91-D64A-8849-F07A241519AC}" type="parTrans" cxnId="{57D8087C-EA42-0B4A-A479-E02C461273AA}">
      <dgm:prSet/>
      <dgm:spPr/>
      <dgm:t>
        <a:bodyPr/>
        <a:lstStyle/>
        <a:p>
          <a:endParaRPr lang="en-GB"/>
        </a:p>
      </dgm:t>
    </dgm:pt>
    <dgm:pt modelId="{4888B6FE-84BA-B24A-B7DB-B5278FD6A132}" type="sibTrans" cxnId="{57D8087C-EA42-0B4A-A479-E02C461273AA}">
      <dgm:prSet/>
      <dgm:spPr/>
      <dgm:t>
        <a:bodyPr/>
        <a:lstStyle/>
        <a:p>
          <a:endParaRPr lang="en-GB"/>
        </a:p>
      </dgm:t>
    </dgm:pt>
    <dgm:pt modelId="{52294B41-17CE-494B-B79E-74C2FE3BCD9A}" type="pres">
      <dgm:prSet presAssocID="{8662FDC4-E4C4-1743-BB29-C8AA5F072202}" presName="linear" presStyleCnt="0">
        <dgm:presLayoutVars>
          <dgm:animLvl val="lvl"/>
          <dgm:resizeHandles val="exact"/>
        </dgm:presLayoutVars>
      </dgm:prSet>
      <dgm:spPr/>
    </dgm:pt>
    <dgm:pt modelId="{791754AF-1D3B-FE4E-BFFE-FBB49021BD9C}" type="pres">
      <dgm:prSet presAssocID="{3F914241-3A89-3848-9B9C-DB4695D3210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00B5420-B755-AF4A-AE47-14444783FFB6}" type="pres">
      <dgm:prSet presAssocID="{2366F379-29AD-BB43-9AFB-7F1EEC132CF6}" presName="spacer" presStyleCnt="0"/>
      <dgm:spPr/>
    </dgm:pt>
    <dgm:pt modelId="{2B20CE11-51C0-C34B-945C-E64066DBBF2B}" type="pres">
      <dgm:prSet presAssocID="{B5553255-6F90-FF46-90A8-280ACB9D4CB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7D8087C-EA42-0B4A-A479-E02C461273AA}" srcId="{8662FDC4-E4C4-1743-BB29-C8AA5F072202}" destId="{B5553255-6F90-FF46-90A8-280ACB9D4CBA}" srcOrd="1" destOrd="0" parTransId="{5CF8327F-0D91-D64A-8849-F07A241519AC}" sibTransId="{4888B6FE-84BA-B24A-B7DB-B5278FD6A132}"/>
    <dgm:cxn modelId="{634DFC7D-01D1-D74B-8DC8-69E545D84725}" type="presOf" srcId="{3F914241-3A89-3848-9B9C-DB4695D3210C}" destId="{791754AF-1D3B-FE4E-BFFE-FBB49021BD9C}" srcOrd="0" destOrd="0" presId="urn:microsoft.com/office/officeart/2005/8/layout/vList2"/>
    <dgm:cxn modelId="{19A02C9D-0CF7-504D-A7E8-FA2FAD25F897}" srcId="{8662FDC4-E4C4-1743-BB29-C8AA5F072202}" destId="{3F914241-3A89-3848-9B9C-DB4695D3210C}" srcOrd="0" destOrd="0" parTransId="{1531405B-78BC-2347-8D74-0C3522150103}" sibTransId="{2366F379-29AD-BB43-9AFB-7F1EEC132CF6}"/>
    <dgm:cxn modelId="{31E793C5-F490-FE41-8946-CC578AC67D91}" type="presOf" srcId="{8662FDC4-E4C4-1743-BB29-C8AA5F072202}" destId="{52294B41-17CE-494B-B79E-74C2FE3BCD9A}" srcOrd="0" destOrd="0" presId="urn:microsoft.com/office/officeart/2005/8/layout/vList2"/>
    <dgm:cxn modelId="{76A55FEF-A072-7D4B-9891-20DB160516F5}" type="presOf" srcId="{B5553255-6F90-FF46-90A8-280ACB9D4CBA}" destId="{2B20CE11-51C0-C34B-945C-E64066DBBF2B}" srcOrd="0" destOrd="0" presId="urn:microsoft.com/office/officeart/2005/8/layout/vList2"/>
    <dgm:cxn modelId="{199F5D2F-0FD8-964C-944D-DE3C70EC5493}" type="presParOf" srcId="{52294B41-17CE-494B-B79E-74C2FE3BCD9A}" destId="{791754AF-1D3B-FE4E-BFFE-FBB49021BD9C}" srcOrd="0" destOrd="0" presId="urn:microsoft.com/office/officeart/2005/8/layout/vList2"/>
    <dgm:cxn modelId="{1EF95076-3E0E-5240-BFE2-57863B0336B0}" type="presParOf" srcId="{52294B41-17CE-494B-B79E-74C2FE3BCD9A}" destId="{500B5420-B755-AF4A-AE47-14444783FFB6}" srcOrd="1" destOrd="0" presId="urn:microsoft.com/office/officeart/2005/8/layout/vList2"/>
    <dgm:cxn modelId="{795B9D58-FD72-E24F-A323-A5A21FC5A00B}" type="presParOf" srcId="{52294B41-17CE-494B-B79E-74C2FE3BCD9A}" destId="{2B20CE11-51C0-C34B-945C-E64066DBBF2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29B76-9B22-434D-A79A-0BCBE8DED50D}">
      <dsp:nvSpPr>
        <dsp:cNvPr id="0" name=""/>
        <dsp:cNvSpPr/>
      </dsp:nvSpPr>
      <dsp:spPr>
        <a:xfrm>
          <a:off x="0" y="140442"/>
          <a:ext cx="7829211" cy="257984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LADIES AND GENTLEMEN PLEASE RISE FOR THE NATIONAL ANTHEM</a:t>
          </a:r>
        </a:p>
      </dsp:txBody>
      <dsp:txXfrm>
        <a:off x="125938" y="266380"/>
        <a:ext cx="7577335" cy="232797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C74C4-5DB3-6943-B5E0-E94974391474}">
      <dsp:nvSpPr>
        <dsp:cNvPr id="0" name=""/>
        <dsp:cNvSpPr/>
      </dsp:nvSpPr>
      <dsp:spPr>
        <a:xfrm>
          <a:off x="0" y="240719"/>
          <a:ext cx="8523890" cy="2866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Mostly the causative organism is GABS.</a:t>
          </a:r>
          <a:endParaRPr lang="en-GB" sz="2400" kern="1200" dirty="0"/>
        </a:p>
      </dsp:txBody>
      <dsp:txXfrm>
        <a:off x="13993" y="254712"/>
        <a:ext cx="8495904" cy="258664"/>
      </dsp:txXfrm>
    </dsp:sp>
    <dsp:sp modelId="{7796A5C0-2D17-6449-A7EB-1C3D97B5A5AD}">
      <dsp:nvSpPr>
        <dsp:cNvPr id="0" name=""/>
        <dsp:cNvSpPr/>
      </dsp:nvSpPr>
      <dsp:spPr>
        <a:xfrm>
          <a:off x="0" y="541769"/>
          <a:ext cx="8523890" cy="2866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Different types of tonsillitis are:</a:t>
          </a:r>
          <a:endParaRPr lang="en-GB" sz="2400" kern="1200" dirty="0"/>
        </a:p>
      </dsp:txBody>
      <dsp:txXfrm>
        <a:off x="13993" y="555762"/>
        <a:ext cx="8495904" cy="258664"/>
      </dsp:txXfrm>
    </dsp:sp>
    <dsp:sp modelId="{65751FCB-18B8-8A42-9663-C1D38CB8438D}">
      <dsp:nvSpPr>
        <dsp:cNvPr id="0" name=""/>
        <dsp:cNvSpPr/>
      </dsp:nvSpPr>
      <dsp:spPr>
        <a:xfrm>
          <a:off x="0" y="828419"/>
          <a:ext cx="8523890" cy="2525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634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Acute catarrhal or superficial tonsillitis: occurs as a part of generalized pharyngitis and is mostly viral in origin.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Acute follicular tonsillitis: crypts are filled with purulent material.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Acute parenchymatous tonsillitis: tonsil is uniformly enlarged and red.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Acute membranous tonsillitis: membrane on the tonsil surface</a:t>
          </a:r>
          <a:endParaRPr lang="en-GB" sz="2400" kern="1200" dirty="0"/>
        </a:p>
      </dsp:txBody>
      <dsp:txXfrm>
        <a:off x="0" y="828419"/>
        <a:ext cx="8523890" cy="252539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4E4810-B7BF-A940-8886-50B8C7B9BA7E}">
      <dsp:nvSpPr>
        <dsp:cNvPr id="0" name=""/>
        <dsp:cNvSpPr/>
      </dsp:nvSpPr>
      <dsp:spPr>
        <a:xfrm>
          <a:off x="0" y="28913"/>
          <a:ext cx="7334400" cy="561599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Sore throat with painful swallowing</a:t>
          </a:r>
          <a:endParaRPr lang="en-GB" sz="2400" kern="1200"/>
        </a:p>
      </dsp:txBody>
      <dsp:txXfrm>
        <a:off x="27415" y="56328"/>
        <a:ext cx="7279570" cy="506769"/>
      </dsp:txXfrm>
    </dsp:sp>
    <dsp:sp modelId="{BD273E67-CDA9-8743-B6BE-544B464BD5D3}">
      <dsp:nvSpPr>
        <dsp:cNvPr id="0" name=""/>
        <dsp:cNvSpPr/>
      </dsp:nvSpPr>
      <dsp:spPr>
        <a:xfrm>
          <a:off x="0" y="659633"/>
          <a:ext cx="7334400" cy="561599"/>
        </a:xfrm>
        <a:prstGeom prst="roundRect">
          <a:avLst/>
        </a:prstGeom>
        <a:solidFill>
          <a:schemeClr val="accent3">
            <a:shade val="50000"/>
            <a:hueOff val="-86820"/>
            <a:satOff val="12968"/>
            <a:lumOff val="1197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Fever</a:t>
          </a:r>
          <a:endParaRPr lang="en-GB" sz="2400" kern="1200"/>
        </a:p>
      </dsp:txBody>
      <dsp:txXfrm>
        <a:off x="27415" y="687048"/>
        <a:ext cx="7279570" cy="506769"/>
      </dsp:txXfrm>
    </dsp:sp>
    <dsp:sp modelId="{2518DF95-475D-6240-872E-3B1A67163BD8}">
      <dsp:nvSpPr>
        <dsp:cNvPr id="0" name=""/>
        <dsp:cNvSpPr/>
      </dsp:nvSpPr>
      <dsp:spPr>
        <a:xfrm>
          <a:off x="0" y="1290353"/>
          <a:ext cx="7334400" cy="561599"/>
        </a:xfrm>
        <a:prstGeom prst="roundRect">
          <a:avLst/>
        </a:prstGeom>
        <a:solidFill>
          <a:schemeClr val="accent3">
            <a:shade val="50000"/>
            <a:hueOff val="-173640"/>
            <a:satOff val="25936"/>
            <a:lumOff val="2395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Pharyngeal erythema with or without tonsillar exudates</a:t>
          </a:r>
          <a:endParaRPr lang="en-GB" sz="2400" kern="1200"/>
        </a:p>
      </dsp:txBody>
      <dsp:txXfrm>
        <a:off x="27415" y="1317768"/>
        <a:ext cx="7279570" cy="506769"/>
      </dsp:txXfrm>
    </dsp:sp>
    <dsp:sp modelId="{617662A1-8CEA-7542-A5CB-63DC2D2A03DD}">
      <dsp:nvSpPr>
        <dsp:cNvPr id="0" name=""/>
        <dsp:cNvSpPr/>
      </dsp:nvSpPr>
      <dsp:spPr>
        <a:xfrm>
          <a:off x="0" y="1921073"/>
          <a:ext cx="7334400" cy="561599"/>
        </a:xfrm>
        <a:prstGeom prst="roundRect">
          <a:avLst/>
        </a:prstGeom>
        <a:solidFill>
          <a:schemeClr val="accent3">
            <a:shade val="50000"/>
            <a:hueOff val="-260460"/>
            <a:satOff val="38904"/>
            <a:lumOff val="3592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Painful cervical lymphadenopathy</a:t>
          </a:r>
          <a:endParaRPr lang="en-GB" sz="2400" kern="1200"/>
        </a:p>
      </dsp:txBody>
      <dsp:txXfrm>
        <a:off x="27415" y="1948488"/>
        <a:ext cx="7279570" cy="506769"/>
      </dsp:txXfrm>
    </dsp:sp>
    <dsp:sp modelId="{2D270182-0A5B-7A4D-8582-AEFC1FFA1761}">
      <dsp:nvSpPr>
        <dsp:cNvPr id="0" name=""/>
        <dsp:cNvSpPr/>
      </dsp:nvSpPr>
      <dsp:spPr>
        <a:xfrm>
          <a:off x="0" y="2551793"/>
          <a:ext cx="7334400" cy="561599"/>
        </a:xfrm>
        <a:prstGeom prst="roundRect">
          <a:avLst/>
        </a:prstGeom>
        <a:solidFill>
          <a:schemeClr val="accent3">
            <a:shade val="50000"/>
            <a:hueOff val="-173640"/>
            <a:satOff val="25936"/>
            <a:lumOff val="2395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Earache </a:t>
          </a:r>
          <a:endParaRPr lang="en-GB" sz="2400" kern="1200"/>
        </a:p>
      </dsp:txBody>
      <dsp:txXfrm>
        <a:off x="27415" y="2579208"/>
        <a:ext cx="7279570" cy="506769"/>
      </dsp:txXfrm>
    </dsp:sp>
    <dsp:sp modelId="{B97672EF-248E-944A-8EF2-9602B3077E9E}">
      <dsp:nvSpPr>
        <dsp:cNvPr id="0" name=""/>
        <dsp:cNvSpPr/>
      </dsp:nvSpPr>
      <dsp:spPr>
        <a:xfrm>
          <a:off x="0" y="3182513"/>
          <a:ext cx="7334400" cy="561599"/>
        </a:xfrm>
        <a:prstGeom prst="roundRect">
          <a:avLst/>
        </a:prstGeom>
        <a:solidFill>
          <a:schemeClr val="accent3">
            <a:shade val="50000"/>
            <a:hueOff val="-86820"/>
            <a:satOff val="12968"/>
            <a:lumOff val="1197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Foetid breath, coated tongue</a:t>
          </a:r>
          <a:endParaRPr lang="en-GB" sz="2400" kern="1200"/>
        </a:p>
      </dsp:txBody>
      <dsp:txXfrm>
        <a:off x="27415" y="3209928"/>
        <a:ext cx="7279570" cy="50676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EE508C-BF80-BB44-85AB-2CE8C88F7E73}">
      <dsp:nvSpPr>
        <dsp:cNvPr id="0" name=""/>
        <dsp:cNvSpPr/>
      </dsp:nvSpPr>
      <dsp:spPr>
        <a:xfrm>
          <a:off x="0" y="29902"/>
          <a:ext cx="7334400" cy="161898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Primary management: principally supportive with the use of analgesics (paracetamol, NSAIDS) and adequate hydration.</a:t>
          </a:r>
          <a:endParaRPr lang="en-GB" sz="2400" kern="1200" dirty="0"/>
        </a:p>
      </dsp:txBody>
      <dsp:txXfrm>
        <a:off x="79032" y="108934"/>
        <a:ext cx="7176336" cy="1460923"/>
      </dsp:txXfrm>
    </dsp:sp>
    <dsp:sp modelId="{7BB23A3D-74F1-8341-A1BD-82E5286F7C85}">
      <dsp:nvSpPr>
        <dsp:cNvPr id="0" name=""/>
        <dsp:cNvSpPr/>
      </dsp:nvSpPr>
      <dsp:spPr>
        <a:xfrm>
          <a:off x="0" y="1718010"/>
          <a:ext cx="7334400" cy="161898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Specific treatment: in patients in whom illness shows no improvement within 48-72hrs or in whom symptoms are very severe, antibiotic therapy is started and drug of choice is Benzylpenicillin.</a:t>
          </a:r>
          <a:endParaRPr lang="en-GB" sz="2400" kern="1200" dirty="0"/>
        </a:p>
      </dsp:txBody>
      <dsp:txXfrm>
        <a:off x="79032" y="1797042"/>
        <a:ext cx="7176336" cy="146092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F8439-A32F-DC43-8DF4-EB14E8A1CD4F}">
      <dsp:nvSpPr>
        <dsp:cNvPr id="0" name=""/>
        <dsp:cNvSpPr/>
      </dsp:nvSpPr>
      <dsp:spPr>
        <a:xfrm>
          <a:off x="0" y="5406"/>
          <a:ext cx="6571343" cy="3439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An infection of the tonsils—the two pieces of tissue at the back of your throat—that lasts longer than two weeks.</a:t>
          </a:r>
          <a:endParaRPr lang="en-GB" sz="4200" kern="1200"/>
        </a:p>
      </dsp:txBody>
      <dsp:txXfrm>
        <a:off x="167917" y="173323"/>
        <a:ext cx="6235509" cy="310396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48553-FFAD-1B4D-AE70-F0D13FF6C5FF}">
      <dsp:nvSpPr>
        <dsp:cNvPr id="0" name=""/>
        <dsp:cNvSpPr/>
      </dsp:nvSpPr>
      <dsp:spPr>
        <a:xfrm>
          <a:off x="0" y="502667"/>
          <a:ext cx="8387256" cy="114075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Chronic follicular tonsillitis:  Tonsillar crypts are full of infected cheesy material which shows on the surface as yellowish spots.</a:t>
          </a:r>
        </a:p>
      </dsp:txBody>
      <dsp:txXfrm>
        <a:off x="55687" y="558354"/>
        <a:ext cx="8275882" cy="1029376"/>
      </dsp:txXfrm>
    </dsp:sp>
    <dsp:sp modelId="{37419106-6CBD-B044-8AF8-2DA278D044BE}">
      <dsp:nvSpPr>
        <dsp:cNvPr id="0" name=""/>
        <dsp:cNvSpPr/>
      </dsp:nvSpPr>
      <dsp:spPr>
        <a:xfrm>
          <a:off x="0" y="1657817"/>
          <a:ext cx="8387256" cy="1140750"/>
        </a:xfrm>
        <a:prstGeom prst="roundRect">
          <a:avLst/>
        </a:prstGeom>
        <a:solidFill>
          <a:schemeClr val="accent4">
            <a:hueOff val="-1092658"/>
            <a:satOff val="-1313"/>
            <a:lumOff val="-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Chronic parenchymatous tonsillitis: Hyperplasia of lymphoid tissue. Tonsils are very much enlarged and may interfere with speech, deglutition and respiration. Attacks of sleep apnoea may occur. Long-standing cases develop features of </a:t>
          </a:r>
          <a:r>
            <a:rPr lang="en-GB" sz="2400" kern="1200" dirty="0" err="1"/>
            <a:t>cor</a:t>
          </a:r>
          <a:r>
            <a:rPr lang="en-GB" sz="2400" kern="1200" dirty="0"/>
            <a:t> pulmonale.</a:t>
          </a:r>
        </a:p>
      </dsp:txBody>
      <dsp:txXfrm>
        <a:off x="55687" y="1713504"/>
        <a:ext cx="8275882" cy="1029376"/>
      </dsp:txXfrm>
    </dsp:sp>
    <dsp:sp modelId="{BA50FC84-4336-B041-B401-2D26C39429E2}">
      <dsp:nvSpPr>
        <dsp:cNvPr id="0" name=""/>
        <dsp:cNvSpPr/>
      </dsp:nvSpPr>
      <dsp:spPr>
        <a:xfrm>
          <a:off x="0" y="2812967"/>
          <a:ext cx="8387256" cy="1140750"/>
        </a:xfrm>
        <a:prstGeom prst="roundRect">
          <a:avLst/>
        </a:prstGeom>
        <a:solidFill>
          <a:schemeClr val="accent4">
            <a:hueOff val="-2185315"/>
            <a:satOff val="-2625"/>
            <a:lumOff val="-313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Chronic fibroid tonsillitis. Tonsils are small but infected, with history of repeated sore throats.</a:t>
          </a:r>
        </a:p>
      </dsp:txBody>
      <dsp:txXfrm>
        <a:off x="55687" y="2868654"/>
        <a:ext cx="8275882" cy="102937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395078-D7E5-834B-BBC0-23DB89486FD0}">
      <dsp:nvSpPr>
        <dsp:cNvPr id="0" name=""/>
        <dsp:cNvSpPr/>
      </dsp:nvSpPr>
      <dsp:spPr>
        <a:xfrm>
          <a:off x="0" y="14805"/>
          <a:ext cx="8089703" cy="155405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Chronic tonsillitis: chronic low grade symptoms affecting quality of life, throat discomfort and ill-health.</a:t>
          </a:r>
          <a:endParaRPr lang="en-GB" sz="2300" kern="1200"/>
        </a:p>
      </dsp:txBody>
      <dsp:txXfrm>
        <a:off x="75863" y="90668"/>
        <a:ext cx="7937977" cy="1402326"/>
      </dsp:txXfrm>
    </dsp:sp>
    <dsp:sp modelId="{1AC03D8C-F928-5B4E-8A36-E001E1522F38}">
      <dsp:nvSpPr>
        <dsp:cNvPr id="0" name=""/>
        <dsp:cNvSpPr/>
      </dsp:nvSpPr>
      <dsp:spPr>
        <a:xfrm>
          <a:off x="0" y="1635098"/>
          <a:ext cx="8089703" cy="1554052"/>
        </a:xfrm>
        <a:prstGeom prst="roundRect">
          <a:avLst/>
        </a:prstGeom>
        <a:solidFill>
          <a:schemeClr val="accent4">
            <a:hueOff val="-1092658"/>
            <a:satOff val="-1313"/>
            <a:lumOff val="-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Peritonsillar abscess: collection of pus in potential space between the tonsil and its bed. Characterized by severe pharyngitis, marked lymphadenopathy and severe trismus. Treated by I &amp; D and antibiotic therapy (high dose penicillin or cephalosporin). </a:t>
          </a:r>
          <a:endParaRPr lang="en-GB" sz="2300" kern="1200"/>
        </a:p>
      </dsp:txBody>
      <dsp:txXfrm>
        <a:off x="75863" y="1710961"/>
        <a:ext cx="7937977" cy="1402326"/>
      </dsp:txXfrm>
    </dsp:sp>
    <dsp:sp modelId="{6BEC358D-A35D-8E40-8D40-9537A34F0889}">
      <dsp:nvSpPr>
        <dsp:cNvPr id="0" name=""/>
        <dsp:cNvSpPr/>
      </dsp:nvSpPr>
      <dsp:spPr>
        <a:xfrm>
          <a:off x="0" y="3255390"/>
          <a:ext cx="8089703" cy="1554052"/>
        </a:xfrm>
        <a:prstGeom prst="roundRect">
          <a:avLst/>
        </a:prstGeom>
        <a:solidFill>
          <a:schemeClr val="accent4">
            <a:hueOff val="-2185315"/>
            <a:satOff val="-2625"/>
            <a:lumOff val="-313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Retropharyngeal abscess: rare but serious complication. Occurs in infants and children less than 5yrs. Plain x-ray of the neck, USG, CT scan are the investigations</a:t>
          </a:r>
          <a:endParaRPr lang="en-GB" sz="2300" kern="1200"/>
        </a:p>
      </dsp:txBody>
      <dsp:txXfrm>
        <a:off x="75863" y="3331253"/>
        <a:ext cx="7937977" cy="140232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E30B69-A0AB-114B-81E7-796C778CD5BD}">
      <dsp:nvSpPr>
        <dsp:cNvPr id="0" name=""/>
        <dsp:cNvSpPr/>
      </dsp:nvSpPr>
      <dsp:spPr>
        <a:xfrm>
          <a:off x="0" y="28042"/>
          <a:ext cx="8502869" cy="772200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It is a collection of pus in the peritonsillar space between the capsule of the tonsil &amp; the superior constrictor muscle.</a:t>
          </a:r>
          <a:endParaRPr lang="en-GB" sz="2000" kern="1200"/>
        </a:p>
      </dsp:txBody>
      <dsp:txXfrm>
        <a:off x="37696" y="65738"/>
        <a:ext cx="8427477" cy="696808"/>
      </dsp:txXfrm>
    </dsp:sp>
    <dsp:sp modelId="{0F1C9CED-9170-FB45-A699-413A28545F89}">
      <dsp:nvSpPr>
        <dsp:cNvPr id="0" name=""/>
        <dsp:cNvSpPr/>
      </dsp:nvSpPr>
      <dsp:spPr>
        <a:xfrm>
          <a:off x="0" y="857842"/>
          <a:ext cx="8502869" cy="772200"/>
        </a:xfrm>
        <a:prstGeom prst="roundRect">
          <a:avLst/>
        </a:prstGeom>
        <a:solidFill>
          <a:schemeClr val="accent3">
            <a:shade val="80000"/>
            <a:hueOff val="-99771"/>
            <a:satOff val="8547"/>
            <a:lumOff val="95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Etiology:</a:t>
          </a:r>
          <a:endParaRPr lang="en-GB" sz="2000" kern="1200"/>
        </a:p>
      </dsp:txBody>
      <dsp:txXfrm>
        <a:off x="37696" y="895538"/>
        <a:ext cx="8427477" cy="696808"/>
      </dsp:txXfrm>
    </dsp:sp>
    <dsp:sp modelId="{612535A4-BAEF-FB4F-BEA1-A1531FBBDECB}">
      <dsp:nvSpPr>
        <dsp:cNvPr id="0" name=""/>
        <dsp:cNvSpPr/>
      </dsp:nvSpPr>
      <dsp:spPr>
        <a:xfrm>
          <a:off x="0" y="1630042"/>
          <a:ext cx="8502869" cy="1449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966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It usually follows acute tonsillitis.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Abscess formation begins 2 to 8 days after onset of symptoms, following an episode of acute tonsillitis.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Most common organisms are group A hemolytic streptococci, </a:t>
          </a:r>
          <a:r>
            <a:rPr lang="en-US" sz="1600" i="1" kern="1200" dirty="0"/>
            <a:t>Staphylococcus aureus</a:t>
          </a:r>
          <a:r>
            <a:rPr lang="en-US" sz="1600" kern="1200" dirty="0"/>
            <a:t>, </a:t>
          </a:r>
          <a:r>
            <a:rPr lang="en-US" sz="1600" i="1" kern="1200" dirty="0" err="1"/>
            <a:t>Haemophilus</a:t>
          </a:r>
          <a:r>
            <a:rPr lang="en-US" sz="1600" i="1" kern="1200" dirty="0"/>
            <a:t> influenzae</a:t>
          </a:r>
          <a:r>
            <a:rPr lang="en-US" sz="1600" kern="1200" dirty="0"/>
            <a:t>, and various anaerobes including </a:t>
          </a:r>
          <a:r>
            <a:rPr lang="en-US" sz="1600" i="1" kern="1200" dirty="0" err="1"/>
            <a:t>Peptostreptococcus</a:t>
          </a:r>
          <a:r>
            <a:rPr lang="en-US" sz="1600" kern="1200" dirty="0"/>
            <a:t> and </a:t>
          </a:r>
          <a:r>
            <a:rPr lang="en-US" sz="1600" i="1" kern="1200" dirty="0"/>
            <a:t>Fusobacterium</a:t>
          </a:r>
          <a:r>
            <a:rPr lang="en-US" sz="1600" kern="1200" dirty="0"/>
            <a:t>. Polymicrobial infections are also common.</a:t>
          </a:r>
          <a:endParaRPr lang="en-GB" sz="1600" kern="1200" dirty="0"/>
        </a:p>
      </dsp:txBody>
      <dsp:txXfrm>
        <a:off x="0" y="1630042"/>
        <a:ext cx="8502869" cy="1449000"/>
      </dsp:txXfrm>
    </dsp:sp>
    <dsp:sp modelId="{6EF1F858-790E-1F4E-8C55-A64E4C3C3FAA}">
      <dsp:nvSpPr>
        <dsp:cNvPr id="0" name=""/>
        <dsp:cNvSpPr/>
      </dsp:nvSpPr>
      <dsp:spPr>
        <a:xfrm>
          <a:off x="0" y="3079042"/>
          <a:ext cx="8502869" cy="772200"/>
        </a:xfrm>
        <a:prstGeom prst="roundRect">
          <a:avLst/>
        </a:prstGeom>
        <a:solidFill>
          <a:schemeClr val="accent3">
            <a:shade val="80000"/>
            <a:hueOff val="-199543"/>
            <a:satOff val="17094"/>
            <a:lumOff val="1912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Greatest frequency from November to December and from April to May.</a:t>
          </a:r>
          <a:endParaRPr lang="en-GB" sz="2000" kern="1200"/>
        </a:p>
      </dsp:txBody>
      <dsp:txXfrm>
        <a:off x="37696" y="3116738"/>
        <a:ext cx="8427477" cy="69680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830F0E-5A21-4A4D-9EB7-F128CE5BB8C1}">
      <dsp:nvSpPr>
        <dsp:cNvPr id="0" name=""/>
        <dsp:cNvSpPr/>
      </dsp:nvSpPr>
      <dsp:spPr>
        <a:xfrm>
          <a:off x="0" y="112619"/>
          <a:ext cx="8723586" cy="421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Severe pain in throat.</a:t>
          </a:r>
          <a:endParaRPr lang="en-GB" sz="2400" kern="1200" dirty="0"/>
        </a:p>
      </dsp:txBody>
      <dsp:txXfrm>
        <a:off x="20561" y="133180"/>
        <a:ext cx="8682464" cy="380078"/>
      </dsp:txXfrm>
    </dsp:sp>
    <dsp:sp modelId="{D52CD5F5-0402-764A-9A4E-F36826775611}">
      <dsp:nvSpPr>
        <dsp:cNvPr id="0" name=""/>
        <dsp:cNvSpPr/>
      </dsp:nvSpPr>
      <dsp:spPr>
        <a:xfrm>
          <a:off x="0" y="548219"/>
          <a:ext cx="8723586" cy="421200"/>
        </a:xfrm>
        <a:prstGeom prst="roundRect">
          <a:avLst/>
        </a:prstGeom>
        <a:solidFill>
          <a:schemeClr val="accent2">
            <a:hueOff val="-339298"/>
            <a:satOff val="1118"/>
            <a:lumOff val="119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Pyrexia, </a:t>
          </a:r>
          <a:r>
            <a:rPr lang="en-US" sz="2400" kern="1200" dirty="0" err="1"/>
            <a:t>upto</a:t>
          </a:r>
          <a:r>
            <a:rPr lang="en-US" sz="2400" kern="1200" dirty="0"/>
            <a:t> 104 F.</a:t>
          </a:r>
          <a:endParaRPr lang="en-GB" sz="2400" kern="1200" dirty="0"/>
        </a:p>
      </dsp:txBody>
      <dsp:txXfrm>
        <a:off x="20561" y="568780"/>
        <a:ext cx="8682464" cy="380078"/>
      </dsp:txXfrm>
    </dsp:sp>
    <dsp:sp modelId="{98506850-0261-4449-8960-C52929BEFF3F}">
      <dsp:nvSpPr>
        <dsp:cNvPr id="0" name=""/>
        <dsp:cNvSpPr/>
      </dsp:nvSpPr>
      <dsp:spPr>
        <a:xfrm>
          <a:off x="0" y="983819"/>
          <a:ext cx="8723586" cy="421200"/>
        </a:xfrm>
        <a:prstGeom prst="roundRect">
          <a:avLst/>
        </a:prstGeom>
        <a:solidFill>
          <a:schemeClr val="accent2">
            <a:hueOff val="-678595"/>
            <a:satOff val="2237"/>
            <a:lumOff val="2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Malaise.</a:t>
          </a:r>
          <a:endParaRPr lang="en-GB" sz="2400" kern="1200" dirty="0"/>
        </a:p>
      </dsp:txBody>
      <dsp:txXfrm>
        <a:off x="20561" y="1004380"/>
        <a:ext cx="8682464" cy="380078"/>
      </dsp:txXfrm>
    </dsp:sp>
    <dsp:sp modelId="{391B53C0-7F56-4343-8040-E53C95DB1700}">
      <dsp:nvSpPr>
        <dsp:cNvPr id="0" name=""/>
        <dsp:cNvSpPr/>
      </dsp:nvSpPr>
      <dsp:spPr>
        <a:xfrm>
          <a:off x="0" y="1419419"/>
          <a:ext cx="8723586" cy="421200"/>
        </a:xfrm>
        <a:prstGeom prst="roundRect">
          <a:avLst/>
        </a:prstGeom>
        <a:solidFill>
          <a:schemeClr val="accent2">
            <a:hueOff val="-1017893"/>
            <a:satOff val="3355"/>
            <a:lumOff val="35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Headache.</a:t>
          </a:r>
          <a:endParaRPr lang="en-GB" sz="2400" kern="1200"/>
        </a:p>
      </dsp:txBody>
      <dsp:txXfrm>
        <a:off x="20561" y="1439980"/>
        <a:ext cx="8682464" cy="380078"/>
      </dsp:txXfrm>
    </dsp:sp>
    <dsp:sp modelId="{90FA7791-56F4-9E4D-8A93-06F53D5A6FA7}">
      <dsp:nvSpPr>
        <dsp:cNvPr id="0" name=""/>
        <dsp:cNvSpPr/>
      </dsp:nvSpPr>
      <dsp:spPr>
        <a:xfrm>
          <a:off x="0" y="1855019"/>
          <a:ext cx="8723586" cy="421200"/>
        </a:xfrm>
        <a:prstGeom prst="roundRect">
          <a:avLst/>
        </a:prstGeom>
        <a:solidFill>
          <a:schemeClr val="accent2">
            <a:hueOff val="-1357190"/>
            <a:satOff val="4474"/>
            <a:lumOff val="478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Rigors.</a:t>
          </a:r>
          <a:endParaRPr lang="en-GB" sz="2400" kern="1200"/>
        </a:p>
      </dsp:txBody>
      <dsp:txXfrm>
        <a:off x="20561" y="1875580"/>
        <a:ext cx="8682464" cy="380078"/>
      </dsp:txXfrm>
    </dsp:sp>
    <dsp:sp modelId="{AA9290D5-FB97-1F42-9E6F-42D0B981016F}">
      <dsp:nvSpPr>
        <dsp:cNvPr id="0" name=""/>
        <dsp:cNvSpPr/>
      </dsp:nvSpPr>
      <dsp:spPr>
        <a:xfrm>
          <a:off x="0" y="2290619"/>
          <a:ext cx="8723586" cy="421200"/>
        </a:xfrm>
        <a:prstGeom prst="roundRect">
          <a:avLst/>
        </a:prstGeom>
        <a:solidFill>
          <a:schemeClr val="accent2">
            <a:hueOff val="-1696488"/>
            <a:satOff val="5592"/>
            <a:lumOff val="598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Trismus is </a:t>
          </a:r>
          <a:r>
            <a:rPr lang="en-US" sz="2400" kern="1200" dirty="0" err="1"/>
            <a:t>common,making</a:t>
          </a:r>
          <a:r>
            <a:rPr lang="en-US" sz="2400" kern="1200" dirty="0"/>
            <a:t> examination difficult.</a:t>
          </a:r>
          <a:endParaRPr lang="en-GB" sz="2400" kern="1200" dirty="0"/>
        </a:p>
      </dsp:txBody>
      <dsp:txXfrm>
        <a:off x="20561" y="2311180"/>
        <a:ext cx="8682464" cy="380078"/>
      </dsp:txXfrm>
    </dsp:sp>
    <dsp:sp modelId="{047ED286-CC95-4545-A2A0-31951D77121D}">
      <dsp:nvSpPr>
        <dsp:cNvPr id="0" name=""/>
        <dsp:cNvSpPr/>
      </dsp:nvSpPr>
      <dsp:spPr>
        <a:xfrm>
          <a:off x="0" y="2726219"/>
          <a:ext cx="8723586" cy="421200"/>
        </a:xfrm>
        <a:prstGeom prst="roundRect">
          <a:avLst/>
        </a:prstGeom>
        <a:solidFill>
          <a:schemeClr val="accent2">
            <a:hueOff val="-2035785"/>
            <a:satOff val="6711"/>
            <a:lumOff val="7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Ear ache due to referred otalgia.</a:t>
          </a:r>
          <a:endParaRPr lang="en-GB" sz="2400" kern="1200" dirty="0"/>
        </a:p>
      </dsp:txBody>
      <dsp:txXfrm>
        <a:off x="20561" y="2746780"/>
        <a:ext cx="8682464" cy="380078"/>
      </dsp:txXfrm>
    </dsp:sp>
    <dsp:sp modelId="{81D4EE04-9E3F-3A48-9F7E-CD7877E0B0B9}">
      <dsp:nvSpPr>
        <dsp:cNvPr id="0" name=""/>
        <dsp:cNvSpPr/>
      </dsp:nvSpPr>
      <dsp:spPr>
        <a:xfrm>
          <a:off x="0" y="3161819"/>
          <a:ext cx="8723586" cy="421200"/>
        </a:xfrm>
        <a:prstGeom prst="roundRect">
          <a:avLst/>
        </a:prstGeom>
        <a:solidFill>
          <a:schemeClr val="accent2">
            <a:hueOff val="-2375083"/>
            <a:satOff val="7829"/>
            <a:lumOff val="837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Thickened speech.</a:t>
          </a:r>
          <a:endParaRPr lang="en-GB" sz="2400" kern="1200" dirty="0"/>
        </a:p>
      </dsp:txBody>
      <dsp:txXfrm>
        <a:off x="20561" y="3182380"/>
        <a:ext cx="8682464" cy="380078"/>
      </dsp:txXfrm>
    </dsp:sp>
    <dsp:sp modelId="{C7B6CC46-10B3-B64D-A9CB-54B8E49CCACC}">
      <dsp:nvSpPr>
        <dsp:cNvPr id="0" name=""/>
        <dsp:cNvSpPr/>
      </dsp:nvSpPr>
      <dsp:spPr>
        <a:xfrm>
          <a:off x="0" y="3597419"/>
          <a:ext cx="8723586" cy="421200"/>
        </a:xfrm>
        <a:prstGeom prst="roundRect">
          <a:avLst/>
        </a:prstGeom>
        <a:solidFill>
          <a:schemeClr val="accent2">
            <a:hueOff val="-2714380"/>
            <a:satOff val="8948"/>
            <a:lumOff val="9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Foetor oris.</a:t>
          </a:r>
          <a:endParaRPr lang="en-GB" sz="2400" kern="1200"/>
        </a:p>
      </dsp:txBody>
      <dsp:txXfrm>
        <a:off x="20561" y="3617980"/>
        <a:ext cx="8682464" cy="380078"/>
      </dsp:txXfrm>
    </dsp:sp>
    <dsp:sp modelId="{6DDF21DF-4A17-1F46-A12A-53D124AB99AF}">
      <dsp:nvSpPr>
        <dsp:cNvPr id="0" name=""/>
        <dsp:cNvSpPr/>
      </dsp:nvSpPr>
      <dsp:spPr>
        <a:xfrm>
          <a:off x="0" y="4033019"/>
          <a:ext cx="8723586" cy="421200"/>
        </a:xfrm>
        <a:prstGeom prst="roundRect">
          <a:avLst/>
        </a:prstGeom>
        <a:solidFill>
          <a:schemeClr val="accent2">
            <a:hueOff val="-3053678"/>
            <a:satOff val="10066"/>
            <a:lumOff val="10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Cervical adenitis with tenderness.</a:t>
          </a:r>
          <a:endParaRPr lang="en-GB" sz="2400" kern="1200" dirty="0"/>
        </a:p>
      </dsp:txBody>
      <dsp:txXfrm>
        <a:off x="20561" y="4053580"/>
        <a:ext cx="8682464" cy="380078"/>
      </dsp:txXfrm>
    </dsp:sp>
    <dsp:sp modelId="{A7014044-562D-7A4A-ADD1-A5C60121A0D6}">
      <dsp:nvSpPr>
        <dsp:cNvPr id="0" name=""/>
        <dsp:cNvSpPr/>
      </dsp:nvSpPr>
      <dsp:spPr>
        <a:xfrm>
          <a:off x="0" y="4468619"/>
          <a:ext cx="8723586" cy="421200"/>
        </a:xfrm>
        <a:prstGeom prst="roundRect">
          <a:avLst/>
        </a:prstGeom>
        <a:solidFill>
          <a:schemeClr val="accent2">
            <a:hueOff val="-3392975"/>
            <a:satOff val="11185"/>
            <a:lumOff val="119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Marked </a:t>
          </a:r>
          <a:r>
            <a:rPr lang="en-US" sz="2400" kern="1200" dirty="0" err="1"/>
            <a:t>hypermia</a:t>
          </a:r>
          <a:r>
            <a:rPr lang="en-US" sz="2400" kern="1200" dirty="0"/>
            <a:t> &amp; edema of the tonsillar &amp; palatal region on the same side.</a:t>
          </a:r>
          <a:endParaRPr lang="en-GB" sz="2400" kern="1200" dirty="0"/>
        </a:p>
      </dsp:txBody>
      <dsp:txXfrm>
        <a:off x="20561" y="4489180"/>
        <a:ext cx="8682464" cy="38007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814B35-88E8-7943-B485-53EA445B4DF1}">
      <dsp:nvSpPr>
        <dsp:cNvPr id="0" name=""/>
        <dsp:cNvSpPr/>
      </dsp:nvSpPr>
      <dsp:spPr>
        <a:xfrm>
          <a:off x="0" y="30773"/>
          <a:ext cx="8229600" cy="1216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Usually made after clinical examination of the throat.</a:t>
          </a:r>
          <a:endParaRPr lang="en-GB" sz="2800" kern="1200" dirty="0"/>
        </a:p>
      </dsp:txBody>
      <dsp:txXfrm>
        <a:off x="59399" y="90172"/>
        <a:ext cx="8110802" cy="1098002"/>
      </dsp:txXfrm>
    </dsp:sp>
    <dsp:sp modelId="{20D36A4A-18D4-C346-BCD8-F95160F9F73A}">
      <dsp:nvSpPr>
        <dsp:cNvPr id="0" name=""/>
        <dsp:cNvSpPr/>
      </dsp:nvSpPr>
      <dsp:spPr>
        <a:xfrm>
          <a:off x="0" y="1434774"/>
          <a:ext cx="8229600" cy="1216800"/>
        </a:xfrm>
        <a:prstGeom prst="roundRect">
          <a:avLst/>
        </a:prstGeom>
        <a:solidFill>
          <a:schemeClr val="accent4">
            <a:hueOff val="-1092658"/>
            <a:satOff val="-1313"/>
            <a:lumOff val="-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Full blood count which shows raised leucocytes.</a:t>
          </a:r>
          <a:endParaRPr lang="en-GB" sz="2800" kern="1200" dirty="0"/>
        </a:p>
      </dsp:txBody>
      <dsp:txXfrm>
        <a:off x="59399" y="1494173"/>
        <a:ext cx="8110802" cy="1098002"/>
      </dsp:txXfrm>
    </dsp:sp>
    <dsp:sp modelId="{3A532F83-9936-4245-8F92-871552183979}">
      <dsp:nvSpPr>
        <dsp:cNvPr id="0" name=""/>
        <dsp:cNvSpPr/>
      </dsp:nvSpPr>
      <dsp:spPr>
        <a:xfrm>
          <a:off x="0" y="2838774"/>
          <a:ext cx="8229600" cy="1216800"/>
        </a:xfrm>
        <a:prstGeom prst="roundRect">
          <a:avLst/>
        </a:prstGeom>
        <a:solidFill>
          <a:schemeClr val="accent4">
            <a:hueOff val="-2185315"/>
            <a:satOff val="-2625"/>
            <a:lumOff val="-313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Radiological investigations maybe required to exclude complications.</a:t>
          </a:r>
          <a:endParaRPr lang="en-GB" sz="2800" kern="1200" dirty="0"/>
        </a:p>
      </dsp:txBody>
      <dsp:txXfrm>
        <a:off x="59399" y="2898173"/>
        <a:ext cx="8110802" cy="109800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9530BF-33A4-2341-ACBE-7D530DD579E7}">
      <dsp:nvSpPr>
        <dsp:cNvPr id="0" name=""/>
        <dsp:cNvSpPr/>
      </dsp:nvSpPr>
      <dsp:spPr>
        <a:xfrm>
          <a:off x="0" y="66537"/>
          <a:ext cx="4619296" cy="10530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 abscess lies in the potential space between the buccopharyngeal &amp; prevertebral fasciae.</a:t>
          </a:r>
          <a:endParaRPr lang="en-GB" sz="2000" kern="1200"/>
        </a:p>
      </dsp:txBody>
      <dsp:txXfrm>
        <a:off x="51403" y="117940"/>
        <a:ext cx="4516490" cy="950194"/>
      </dsp:txXfrm>
    </dsp:sp>
    <dsp:sp modelId="{A49478D3-B104-D14A-97AD-A31DA8649BBF}">
      <dsp:nvSpPr>
        <dsp:cNvPr id="0" name=""/>
        <dsp:cNvSpPr/>
      </dsp:nvSpPr>
      <dsp:spPr>
        <a:xfrm>
          <a:off x="0" y="1177138"/>
          <a:ext cx="4619296" cy="1053000"/>
        </a:xfrm>
        <a:prstGeom prst="roundRect">
          <a:avLst/>
        </a:prstGeom>
        <a:solidFill>
          <a:schemeClr val="accent3">
            <a:hueOff val="-944370"/>
            <a:satOff val="-47437"/>
            <a:lumOff val="-1647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Acute retropharyngeal abscess:</a:t>
          </a:r>
          <a:endParaRPr lang="en-GB" sz="2000" kern="1200" dirty="0"/>
        </a:p>
      </dsp:txBody>
      <dsp:txXfrm>
        <a:off x="51403" y="1228541"/>
        <a:ext cx="4516490" cy="950194"/>
      </dsp:txXfrm>
    </dsp:sp>
    <dsp:sp modelId="{0C405350-D2D2-0346-942C-DC4954B6276A}">
      <dsp:nvSpPr>
        <dsp:cNvPr id="0" name=""/>
        <dsp:cNvSpPr/>
      </dsp:nvSpPr>
      <dsp:spPr>
        <a:xfrm>
          <a:off x="0" y="2230138"/>
          <a:ext cx="4619296" cy="3063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663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kern="1200"/>
            <a:t>Etiology:</a:t>
          </a:r>
          <a:endParaRPr lang="en-GB" sz="1600" kern="120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Is caused by suppuration in the retropharyngeal lymph nodes (Nodes of </a:t>
          </a:r>
          <a:r>
            <a:rPr lang="en-US" sz="1600" kern="1200" dirty="0" err="1"/>
            <a:t>Rouviere</a:t>
          </a:r>
          <a:r>
            <a:rPr lang="en-US" sz="1600" kern="1200" dirty="0"/>
            <a:t>)</a:t>
          </a:r>
          <a:endParaRPr lang="en-GB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Commonly seen in children below 3 years of age.</a:t>
          </a:r>
          <a:endParaRPr lang="en-GB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Commonest organism is streptococcus pneumoniae.</a:t>
          </a:r>
          <a:endParaRPr lang="en-GB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Infection spreads from nasopharynx, oropharynx, para nasal sinuses &amp; rarely from </a:t>
          </a:r>
          <a:r>
            <a:rPr lang="en-US" sz="1600" kern="1200" dirty="0" err="1"/>
            <a:t>supporative</a:t>
          </a:r>
          <a:r>
            <a:rPr lang="en-US" sz="1600" kern="1200" dirty="0"/>
            <a:t> otitis media.</a:t>
          </a:r>
          <a:endParaRPr lang="en-GB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In adults it may result from penetrating injury from posterior pharyngeal wall or cervical esophagus.</a:t>
          </a:r>
          <a:endParaRPr lang="en-GB" sz="1600" kern="1200" dirty="0"/>
        </a:p>
      </dsp:txBody>
      <dsp:txXfrm>
        <a:off x="0" y="2230138"/>
        <a:ext cx="4619296" cy="30635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784B15-DA43-B243-B887-F50A49D10724}">
      <dsp:nvSpPr>
        <dsp:cNvPr id="0" name=""/>
        <dsp:cNvSpPr/>
      </dsp:nvSpPr>
      <dsp:spPr>
        <a:xfrm>
          <a:off x="0" y="8625"/>
          <a:ext cx="7334400" cy="1216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Learning Objectives</a:t>
          </a:r>
          <a:endParaRPr lang="en-GB" sz="2800" kern="1200" dirty="0"/>
        </a:p>
      </dsp:txBody>
      <dsp:txXfrm>
        <a:off x="59399" y="68024"/>
        <a:ext cx="7215602" cy="1098002"/>
      </dsp:txXfrm>
    </dsp:sp>
    <dsp:sp modelId="{CD144D0F-EABD-934E-9BBB-C88724E80B98}">
      <dsp:nvSpPr>
        <dsp:cNvPr id="0" name=""/>
        <dsp:cNvSpPr/>
      </dsp:nvSpPr>
      <dsp:spPr>
        <a:xfrm>
          <a:off x="0" y="1225425"/>
          <a:ext cx="7334400" cy="2556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867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Related Physiology and biochemistry (horizontal integration 15%)</a:t>
          </a:r>
          <a:endParaRPr lang="en-GB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Related clinical/ congenital abnormalities (Vertical integration-10%)</a:t>
          </a:r>
          <a:endParaRPr lang="en-GB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Research article related to topics (3%)</a:t>
          </a:r>
          <a:endParaRPr lang="en-GB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/>
            <a:t>Ethics (2%)</a:t>
          </a:r>
          <a:endParaRPr lang="en-GB" sz="2800" kern="1200" dirty="0"/>
        </a:p>
      </dsp:txBody>
      <dsp:txXfrm>
        <a:off x="0" y="1225425"/>
        <a:ext cx="7334400" cy="255645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0A5B1-DCF5-4547-91B1-ED08354C4310}">
      <dsp:nvSpPr>
        <dsp:cNvPr id="0" name=""/>
        <dsp:cNvSpPr/>
      </dsp:nvSpPr>
      <dsp:spPr>
        <a:xfrm>
          <a:off x="0" y="15756"/>
          <a:ext cx="8229600" cy="865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Clinical features:</a:t>
          </a:r>
          <a:endParaRPr lang="en-GB" sz="3100" kern="1200"/>
        </a:p>
      </dsp:txBody>
      <dsp:txXfrm>
        <a:off x="42265" y="58021"/>
        <a:ext cx="8145070" cy="781270"/>
      </dsp:txXfrm>
    </dsp:sp>
    <dsp:sp modelId="{756A6E94-24D8-1844-B0E7-4F30FD40448D}">
      <dsp:nvSpPr>
        <dsp:cNvPr id="0" name=""/>
        <dsp:cNvSpPr/>
      </dsp:nvSpPr>
      <dsp:spPr>
        <a:xfrm>
          <a:off x="0" y="881556"/>
          <a:ext cx="8229600" cy="4323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Difficulty in breathing is the prominent features.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Croupy cough is common.</a:t>
          </a:r>
          <a:endParaRPr lang="en-GB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Nasal obstruction maybe present with highly placed abscess.</a:t>
          </a:r>
          <a:endParaRPr lang="en-GB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Neck stiffness or torticollis.</a:t>
          </a:r>
          <a:endParaRPr lang="en-GB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Pyrexia &amp; toxemia.</a:t>
          </a:r>
          <a:endParaRPr lang="en-GB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Lateral swelling of the posterior pharyngeal wall maybe seen &amp; maybe fluctuant.</a:t>
          </a:r>
          <a:endParaRPr lang="en-GB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/>
            <a:t>Oedema of the larynx may develop.</a:t>
          </a:r>
          <a:endParaRPr lang="en-GB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Spontaneous rupture of the abscess may occur occasionally &amp; can cause sudden death.</a:t>
          </a:r>
          <a:endParaRPr lang="en-GB" sz="2400" kern="1200" dirty="0"/>
        </a:p>
      </dsp:txBody>
      <dsp:txXfrm>
        <a:off x="0" y="881556"/>
        <a:ext cx="8229600" cy="432390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FF1E89-6015-8542-8FBF-23FCBC135A6F}">
      <dsp:nvSpPr>
        <dsp:cNvPr id="0" name=""/>
        <dsp:cNvSpPr/>
      </dsp:nvSpPr>
      <dsp:spPr>
        <a:xfrm>
          <a:off x="0" y="154181"/>
          <a:ext cx="8229600" cy="748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Diagnosis:</a:t>
          </a:r>
          <a:endParaRPr lang="en-GB" sz="3200" kern="1200"/>
        </a:p>
      </dsp:txBody>
      <dsp:txXfrm>
        <a:off x="36553" y="190734"/>
        <a:ext cx="8156494" cy="675694"/>
      </dsp:txXfrm>
    </dsp:sp>
    <dsp:sp modelId="{7F69BF51-5728-B048-A692-8176E2304034}">
      <dsp:nvSpPr>
        <dsp:cNvPr id="0" name=""/>
        <dsp:cNvSpPr/>
      </dsp:nvSpPr>
      <dsp:spPr>
        <a:xfrm>
          <a:off x="0" y="902981"/>
          <a:ext cx="8229600" cy="1159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On clinical examination.</a:t>
          </a:r>
          <a:endParaRPr lang="en-GB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Xray neck soft tissues lateral view will show widening of the prevertebral shadow with gas bubbles sometimes.</a:t>
          </a:r>
          <a:endParaRPr lang="en-GB" sz="2500" kern="1200" dirty="0"/>
        </a:p>
      </dsp:txBody>
      <dsp:txXfrm>
        <a:off x="0" y="902981"/>
        <a:ext cx="8229600" cy="1159200"/>
      </dsp:txXfrm>
    </dsp:sp>
    <dsp:sp modelId="{C67703CC-DAA8-BF45-8197-317D8D96E1CB}">
      <dsp:nvSpPr>
        <dsp:cNvPr id="0" name=""/>
        <dsp:cNvSpPr/>
      </dsp:nvSpPr>
      <dsp:spPr>
        <a:xfrm>
          <a:off x="0" y="2062181"/>
          <a:ext cx="8229600" cy="748800"/>
        </a:xfrm>
        <a:prstGeom prst="roundRect">
          <a:avLst/>
        </a:prstGeom>
        <a:solidFill>
          <a:schemeClr val="accent2">
            <a:hueOff val="-3392975"/>
            <a:satOff val="11185"/>
            <a:lumOff val="119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Treatment:</a:t>
          </a:r>
          <a:endParaRPr lang="en-GB" sz="3200" kern="1200" dirty="0"/>
        </a:p>
      </dsp:txBody>
      <dsp:txXfrm>
        <a:off x="36553" y="2098734"/>
        <a:ext cx="8156494" cy="675694"/>
      </dsp:txXfrm>
    </dsp:sp>
    <dsp:sp modelId="{017CBEDF-1D10-9C4D-AB95-A1C85BA4A77F}">
      <dsp:nvSpPr>
        <dsp:cNvPr id="0" name=""/>
        <dsp:cNvSpPr/>
      </dsp:nvSpPr>
      <dsp:spPr>
        <a:xfrm>
          <a:off x="0" y="2810981"/>
          <a:ext cx="8229600" cy="271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Incision &amp; drainage of the abscess.</a:t>
          </a:r>
          <a:endParaRPr lang="en-GB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No anesthetic is used in infants.</a:t>
          </a:r>
          <a:endParaRPr lang="en-GB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Vertical incision is given while the infant is in supine position with head lower down &amp; suction should be done.</a:t>
          </a:r>
          <a:endParaRPr lang="en-GB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Systemic antibiotics.</a:t>
          </a:r>
          <a:endParaRPr lang="en-GB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Tracheostomy may become necessary when there is threatened laryngeal obstruction by edema of the larynx.</a:t>
          </a:r>
          <a:endParaRPr lang="en-GB" sz="2500" kern="1200" dirty="0"/>
        </a:p>
      </dsp:txBody>
      <dsp:txXfrm>
        <a:off x="0" y="2810981"/>
        <a:ext cx="8229600" cy="271584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31DF3-7EE2-0749-AD50-5B1C9FC9889E}">
      <dsp:nvSpPr>
        <dsp:cNvPr id="0" name=""/>
        <dsp:cNvSpPr/>
      </dsp:nvSpPr>
      <dsp:spPr>
        <a:xfrm>
          <a:off x="0" y="76481"/>
          <a:ext cx="8229600" cy="742365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/>
            <a:t>b) Chronic retropharyngeal abscess:</a:t>
          </a:r>
          <a:endParaRPr lang="en-GB" sz="3200" b="0" kern="1200" dirty="0"/>
        </a:p>
      </dsp:txBody>
      <dsp:txXfrm>
        <a:off x="36239" y="112720"/>
        <a:ext cx="8157122" cy="669887"/>
      </dsp:txXfrm>
    </dsp:sp>
    <dsp:sp modelId="{AE5A9708-5B8A-454F-B64B-78776A4A1AEB}">
      <dsp:nvSpPr>
        <dsp:cNvPr id="0" name=""/>
        <dsp:cNvSpPr/>
      </dsp:nvSpPr>
      <dsp:spPr>
        <a:xfrm>
          <a:off x="0" y="914914"/>
          <a:ext cx="8229600" cy="742365"/>
        </a:xfrm>
        <a:prstGeom prst="roundRect">
          <a:avLst/>
        </a:prstGeom>
        <a:solidFill>
          <a:schemeClr val="accent3">
            <a:shade val="50000"/>
            <a:hueOff val="-173640"/>
            <a:satOff val="25936"/>
            <a:lumOff val="2395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Etiology:</a:t>
          </a:r>
          <a:endParaRPr lang="en-GB" sz="2700" kern="1200" dirty="0"/>
        </a:p>
      </dsp:txBody>
      <dsp:txXfrm>
        <a:off x="36239" y="951153"/>
        <a:ext cx="8157122" cy="669887"/>
      </dsp:txXfrm>
    </dsp:sp>
    <dsp:sp modelId="{BB8952A2-2AAD-2444-8BB0-F4124815B770}">
      <dsp:nvSpPr>
        <dsp:cNvPr id="0" name=""/>
        <dsp:cNvSpPr/>
      </dsp:nvSpPr>
      <dsp:spPr>
        <a:xfrm>
          <a:off x="0" y="1657279"/>
          <a:ext cx="8229600" cy="922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The abscess is caused by tuberculous infection of the cervical vertebrae or tuberculous infection of the retropharyngeal lymph nodes.</a:t>
          </a:r>
          <a:endParaRPr lang="en-GB" sz="2100" kern="1200" dirty="0"/>
        </a:p>
      </dsp:txBody>
      <dsp:txXfrm>
        <a:off x="0" y="1657279"/>
        <a:ext cx="8229600" cy="922184"/>
      </dsp:txXfrm>
    </dsp:sp>
    <dsp:sp modelId="{0EAA1A31-5F22-CD46-916A-E85438F7B1DA}">
      <dsp:nvSpPr>
        <dsp:cNvPr id="0" name=""/>
        <dsp:cNvSpPr/>
      </dsp:nvSpPr>
      <dsp:spPr>
        <a:xfrm>
          <a:off x="0" y="2579464"/>
          <a:ext cx="8229600" cy="742365"/>
        </a:xfrm>
        <a:prstGeom prst="roundRect">
          <a:avLst/>
        </a:prstGeom>
        <a:solidFill>
          <a:schemeClr val="accent3">
            <a:shade val="50000"/>
            <a:hueOff val="-173640"/>
            <a:satOff val="25936"/>
            <a:lumOff val="2395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Clinical features:</a:t>
          </a:r>
          <a:endParaRPr lang="en-GB" sz="2700" kern="1200" dirty="0"/>
        </a:p>
      </dsp:txBody>
      <dsp:txXfrm>
        <a:off x="36239" y="2615703"/>
        <a:ext cx="8157122" cy="669887"/>
      </dsp:txXfrm>
    </dsp:sp>
    <dsp:sp modelId="{6B7114DB-B0C3-D443-9049-4CD4A17E6704}">
      <dsp:nvSpPr>
        <dsp:cNvPr id="0" name=""/>
        <dsp:cNvSpPr/>
      </dsp:nvSpPr>
      <dsp:spPr>
        <a:xfrm>
          <a:off x="0" y="3321829"/>
          <a:ext cx="8229600" cy="2626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It is seen in older children or adults.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The signs &amp; symptoms are slow in onset &amp; maybe minimal.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Dysphagia is slight.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Sore throat or discomfort in throat maybe complained of.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Posterior pharyngeal wall will show a fluctuant swelling which is centrally placed.</a:t>
          </a:r>
          <a:endParaRPr lang="en-GB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/>
            <a:t>Enlarged painless lymph nodes maybe present in the deep cervical group in patients without caries spine.</a:t>
          </a:r>
          <a:endParaRPr lang="en-GB" sz="2100" kern="1200" dirty="0"/>
        </a:p>
      </dsp:txBody>
      <dsp:txXfrm>
        <a:off x="0" y="3321829"/>
        <a:ext cx="8229600" cy="262682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7AF05-7A0E-0948-B088-10D9FBB05F18}">
      <dsp:nvSpPr>
        <dsp:cNvPr id="0" name=""/>
        <dsp:cNvSpPr/>
      </dsp:nvSpPr>
      <dsp:spPr>
        <a:xfrm>
          <a:off x="0" y="1286524"/>
          <a:ext cx="7772400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Diagnosis:</a:t>
          </a:r>
          <a:endParaRPr lang="en-GB" sz="4000" kern="1200" dirty="0"/>
        </a:p>
      </dsp:txBody>
      <dsp:txXfrm>
        <a:off x="59399" y="1345923"/>
        <a:ext cx="7653602" cy="1098002"/>
      </dsp:txXfrm>
    </dsp:sp>
    <dsp:sp modelId="{B8F19D77-F7B6-4949-9329-DF0BEE22A9FB}">
      <dsp:nvSpPr>
        <dsp:cNvPr id="0" name=""/>
        <dsp:cNvSpPr/>
      </dsp:nvSpPr>
      <dsp:spPr>
        <a:xfrm>
          <a:off x="0" y="2503324"/>
          <a:ext cx="777240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774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Radiography reveals vertebral disease (erosion) or calcification in tuberculous lymph nodes of the neck.</a:t>
          </a:r>
          <a:endParaRPr lang="en-GB" sz="2400" kern="1200" dirty="0"/>
        </a:p>
      </dsp:txBody>
      <dsp:txXfrm>
        <a:off x="0" y="2503324"/>
        <a:ext cx="7772400" cy="107640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ABA526-CB53-B844-A236-14D71B62D1D2}">
      <dsp:nvSpPr>
        <dsp:cNvPr id="0" name=""/>
        <dsp:cNvSpPr/>
      </dsp:nvSpPr>
      <dsp:spPr>
        <a:xfrm>
          <a:off x="0" y="44925"/>
          <a:ext cx="8229600" cy="8494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Incision of the abscess is made through the neck &amp; never through the mouth.</a:t>
          </a:r>
          <a:endParaRPr lang="en-GB" sz="2200" kern="1200" dirty="0"/>
        </a:p>
      </dsp:txBody>
      <dsp:txXfrm>
        <a:off x="41465" y="86390"/>
        <a:ext cx="8146670" cy="766490"/>
      </dsp:txXfrm>
    </dsp:sp>
    <dsp:sp modelId="{16ADE6FD-3C52-F14C-AADA-09446854BFA5}">
      <dsp:nvSpPr>
        <dsp:cNvPr id="0" name=""/>
        <dsp:cNvSpPr/>
      </dsp:nvSpPr>
      <dsp:spPr>
        <a:xfrm>
          <a:off x="0" y="957705"/>
          <a:ext cx="8229600" cy="849420"/>
        </a:xfrm>
        <a:prstGeom prst="roundRect">
          <a:avLst/>
        </a:prstGeom>
        <a:solidFill>
          <a:schemeClr val="accent2">
            <a:hueOff val="-848244"/>
            <a:satOff val="2796"/>
            <a:lumOff val="299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Incision is given in front of the sternocleidomastoid muscle.</a:t>
          </a:r>
          <a:endParaRPr lang="en-GB" sz="2200" kern="1200"/>
        </a:p>
      </dsp:txBody>
      <dsp:txXfrm>
        <a:off x="41465" y="999170"/>
        <a:ext cx="8146670" cy="766490"/>
      </dsp:txXfrm>
    </dsp:sp>
    <dsp:sp modelId="{B220BD50-BA3C-2843-94D6-9E00E633AB3F}">
      <dsp:nvSpPr>
        <dsp:cNvPr id="0" name=""/>
        <dsp:cNvSpPr/>
      </dsp:nvSpPr>
      <dsp:spPr>
        <a:xfrm>
          <a:off x="0" y="1870485"/>
          <a:ext cx="8229600" cy="849420"/>
        </a:xfrm>
        <a:prstGeom prst="roundRect">
          <a:avLst/>
        </a:prstGeom>
        <a:solidFill>
          <a:schemeClr val="accent2">
            <a:hueOff val="-1696488"/>
            <a:satOff val="5592"/>
            <a:lumOff val="598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 abscess is approached in the plane between the carotid sheath &amp; the cervical compartment of the neck.</a:t>
          </a:r>
          <a:endParaRPr lang="en-GB" sz="2200" kern="1200"/>
        </a:p>
      </dsp:txBody>
      <dsp:txXfrm>
        <a:off x="41465" y="1911950"/>
        <a:ext cx="8146670" cy="766490"/>
      </dsp:txXfrm>
    </dsp:sp>
    <dsp:sp modelId="{0E731F53-17EC-8143-BE37-07F317A60150}">
      <dsp:nvSpPr>
        <dsp:cNvPr id="0" name=""/>
        <dsp:cNvSpPr/>
      </dsp:nvSpPr>
      <dsp:spPr>
        <a:xfrm>
          <a:off x="0" y="2783266"/>
          <a:ext cx="8229600" cy="849420"/>
        </a:xfrm>
        <a:prstGeom prst="roundRect">
          <a:avLst/>
        </a:prstGeom>
        <a:solidFill>
          <a:schemeClr val="accent2">
            <a:hueOff val="-2544732"/>
            <a:satOff val="8389"/>
            <a:lumOff val="897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 highly placed abscess the approach is through an incision behind the sternomastoid.</a:t>
          </a:r>
          <a:endParaRPr lang="en-GB" sz="2200" kern="1200"/>
        </a:p>
      </dsp:txBody>
      <dsp:txXfrm>
        <a:off x="41465" y="2824731"/>
        <a:ext cx="8146670" cy="766490"/>
      </dsp:txXfrm>
    </dsp:sp>
    <dsp:sp modelId="{7FFBED96-FB72-6948-BCE2-51077C826308}">
      <dsp:nvSpPr>
        <dsp:cNvPr id="0" name=""/>
        <dsp:cNvSpPr/>
      </dsp:nvSpPr>
      <dsp:spPr>
        <a:xfrm>
          <a:off x="0" y="3696046"/>
          <a:ext cx="8229600" cy="849420"/>
        </a:xfrm>
        <a:prstGeom prst="roundRect">
          <a:avLst/>
        </a:prstGeom>
        <a:solidFill>
          <a:schemeClr val="accent2">
            <a:hueOff val="-3392975"/>
            <a:satOff val="11185"/>
            <a:lumOff val="119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Caries spine is treated appropriately with anti tuberculous drugs.</a:t>
          </a:r>
          <a:endParaRPr lang="en-GB" sz="2200" kern="1200"/>
        </a:p>
      </dsp:txBody>
      <dsp:txXfrm>
        <a:off x="41465" y="3737511"/>
        <a:ext cx="8146670" cy="76649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840902-A080-0E4B-A240-FE1566B43117}">
      <dsp:nvSpPr>
        <dsp:cNvPr id="0" name=""/>
        <dsp:cNvSpPr/>
      </dsp:nvSpPr>
      <dsp:spPr>
        <a:xfrm>
          <a:off x="0" y="66201"/>
          <a:ext cx="6571343" cy="8880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It is suppurative infection of the parapharyngeal space.</a:t>
          </a:r>
          <a:endParaRPr lang="en-GB" sz="2300" kern="1200"/>
        </a:p>
      </dsp:txBody>
      <dsp:txXfrm>
        <a:off x="43350" y="109551"/>
        <a:ext cx="6484643" cy="801330"/>
      </dsp:txXfrm>
    </dsp:sp>
    <dsp:sp modelId="{F1C14D4C-0D5E-9A47-A787-82662C133D22}">
      <dsp:nvSpPr>
        <dsp:cNvPr id="0" name=""/>
        <dsp:cNvSpPr/>
      </dsp:nvSpPr>
      <dsp:spPr>
        <a:xfrm>
          <a:off x="0" y="1020471"/>
          <a:ext cx="6571343" cy="888030"/>
        </a:xfrm>
        <a:prstGeom prst="roundRect">
          <a:avLst/>
        </a:prstGeom>
        <a:solidFill>
          <a:schemeClr val="accent2">
            <a:hueOff val="-3392975"/>
            <a:satOff val="11185"/>
            <a:lumOff val="119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Etiology:</a:t>
          </a:r>
          <a:endParaRPr lang="en-GB" sz="2300" kern="1200"/>
        </a:p>
      </dsp:txBody>
      <dsp:txXfrm>
        <a:off x="43350" y="1063821"/>
        <a:ext cx="6484643" cy="801330"/>
      </dsp:txXfrm>
    </dsp:sp>
    <dsp:sp modelId="{49BE61D0-E3FB-854D-91CF-0863CE1074C3}">
      <dsp:nvSpPr>
        <dsp:cNvPr id="0" name=""/>
        <dsp:cNvSpPr/>
      </dsp:nvSpPr>
      <dsp:spPr>
        <a:xfrm>
          <a:off x="0" y="1908501"/>
          <a:ext cx="6571343" cy="14759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64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Tonsillitis &amp; peritonsillar abscess.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Penetrating foreign body.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Lower wisdom tooth infection.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May occur at any age but common in adults.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 err="1"/>
            <a:t>Bezold’s</a:t>
          </a:r>
          <a:r>
            <a:rPr lang="en-US" sz="1800" kern="1200" dirty="0"/>
            <a:t> abscess from the tip of mastoid bone.</a:t>
          </a:r>
          <a:endParaRPr lang="en-GB" sz="1800" kern="1200" dirty="0"/>
        </a:p>
      </dsp:txBody>
      <dsp:txXfrm>
        <a:off x="0" y="1908501"/>
        <a:ext cx="6571343" cy="147591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188C6-1F84-C247-B77A-E1B3A69FC3A8}">
      <dsp:nvSpPr>
        <dsp:cNvPr id="0" name=""/>
        <dsp:cNvSpPr/>
      </dsp:nvSpPr>
      <dsp:spPr>
        <a:xfrm>
          <a:off x="0" y="69411"/>
          <a:ext cx="8229600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Painful throat</a:t>
          </a:r>
          <a:endParaRPr lang="en-GB" sz="2400" kern="1200" dirty="0"/>
        </a:p>
      </dsp:txBody>
      <dsp:txXfrm>
        <a:off x="27415" y="96826"/>
        <a:ext cx="8174770" cy="506769"/>
      </dsp:txXfrm>
    </dsp:sp>
    <dsp:sp modelId="{F03209DD-8F27-E748-983E-2B1089B01C3A}">
      <dsp:nvSpPr>
        <dsp:cNvPr id="0" name=""/>
        <dsp:cNvSpPr/>
      </dsp:nvSpPr>
      <dsp:spPr>
        <a:xfrm>
          <a:off x="0" y="700130"/>
          <a:ext cx="8229600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Trismus due to spasm of medial pterygoid muscle.</a:t>
          </a:r>
          <a:endParaRPr lang="en-GB" sz="2400" kern="1200" dirty="0"/>
        </a:p>
      </dsp:txBody>
      <dsp:txXfrm>
        <a:off x="27415" y="727545"/>
        <a:ext cx="8174770" cy="506769"/>
      </dsp:txXfrm>
    </dsp:sp>
    <dsp:sp modelId="{F6CBCF4E-ABF9-1249-B662-497897A41AED}">
      <dsp:nvSpPr>
        <dsp:cNvPr id="0" name=""/>
        <dsp:cNvSpPr/>
      </dsp:nvSpPr>
      <dsp:spPr>
        <a:xfrm>
          <a:off x="0" y="1330850"/>
          <a:ext cx="8229600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Pyrexia between 101-102 F.</a:t>
          </a:r>
          <a:endParaRPr lang="en-GB" sz="2400" kern="1200" dirty="0"/>
        </a:p>
      </dsp:txBody>
      <dsp:txXfrm>
        <a:off x="27415" y="1358265"/>
        <a:ext cx="8174770" cy="506769"/>
      </dsp:txXfrm>
    </dsp:sp>
    <dsp:sp modelId="{E28A5343-865E-9145-A53A-D46E28C567FD}">
      <dsp:nvSpPr>
        <dsp:cNvPr id="0" name=""/>
        <dsp:cNvSpPr/>
      </dsp:nvSpPr>
      <dsp:spPr>
        <a:xfrm>
          <a:off x="0" y="1961570"/>
          <a:ext cx="8229600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Swelling of the neck which is tender.</a:t>
          </a:r>
          <a:endParaRPr lang="en-GB" sz="2400" kern="1200" dirty="0"/>
        </a:p>
      </dsp:txBody>
      <dsp:txXfrm>
        <a:off x="27415" y="1988985"/>
        <a:ext cx="8174770" cy="506769"/>
      </dsp:txXfrm>
    </dsp:sp>
    <dsp:sp modelId="{21F750BB-9EDD-964A-82EF-284068C362A8}">
      <dsp:nvSpPr>
        <dsp:cNvPr id="0" name=""/>
        <dsp:cNvSpPr/>
      </dsp:nvSpPr>
      <dsp:spPr>
        <a:xfrm>
          <a:off x="0" y="2592290"/>
          <a:ext cx="8229600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Pharyngeal wall &amp; tonsil are pushed medially.</a:t>
          </a:r>
          <a:endParaRPr lang="en-GB" sz="2400" kern="1200" dirty="0"/>
        </a:p>
      </dsp:txBody>
      <dsp:txXfrm>
        <a:off x="27415" y="2619705"/>
        <a:ext cx="8174770" cy="506769"/>
      </dsp:txXfrm>
    </dsp:sp>
    <dsp:sp modelId="{F3DC1686-0E9E-544B-A4E6-58271DD5399E}">
      <dsp:nvSpPr>
        <dsp:cNvPr id="0" name=""/>
        <dsp:cNvSpPr/>
      </dsp:nvSpPr>
      <dsp:spPr>
        <a:xfrm>
          <a:off x="0" y="3223010"/>
          <a:ext cx="8229600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Complications:</a:t>
          </a:r>
          <a:endParaRPr lang="en-GB" sz="2400" kern="1200"/>
        </a:p>
      </dsp:txBody>
      <dsp:txXfrm>
        <a:off x="27415" y="3250425"/>
        <a:ext cx="8174770" cy="506769"/>
      </dsp:txXfrm>
    </dsp:sp>
    <dsp:sp modelId="{40FE6F4C-AEBD-FD4C-91AF-64843F2B3B41}">
      <dsp:nvSpPr>
        <dsp:cNvPr id="0" name=""/>
        <dsp:cNvSpPr/>
      </dsp:nvSpPr>
      <dsp:spPr>
        <a:xfrm>
          <a:off x="0" y="3784610"/>
          <a:ext cx="8229600" cy="124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Acute edema of the larynx.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Thrombophlebitis of internal jugular vein.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Spread of infection to other spaces of the neck &amp; mediastinum.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/>
            <a:t>Erosion of carotid artery.</a:t>
          </a:r>
          <a:endParaRPr lang="en-GB" sz="1900" kern="1200" dirty="0"/>
        </a:p>
      </dsp:txBody>
      <dsp:txXfrm>
        <a:off x="0" y="3784610"/>
        <a:ext cx="8229600" cy="124200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E83FF9-4DA5-5442-82FE-C03C50F9BE93}">
      <dsp:nvSpPr>
        <dsp:cNvPr id="0" name=""/>
        <dsp:cNvSpPr/>
      </dsp:nvSpPr>
      <dsp:spPr>
        <a:xfrm>
          <a:off x="0" y="26841"/>
          <a:ext cx="8229600" cy="992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History.</a:t>
          </a:r>
          <a:endParaRPr lang="en-GB" sz="2800" kern="1200" dirty="0"/>
        </a:p>
      </dsp:txBody>
      <dsp:txXfrm>
        <a:off x="48433" y="75274"/>
        <a:ext cx="8132734" cy="895294"/>
      </dsp:txXfrm>
    </dsp:sp>
    <dsp:sp modelId="{A5B5E31A-FD19-FF48-8B13-4866C6A26C53}">
      <dsp:nvSpPr>
        <dsp:cNvPr id="0" name=""/>
        <dsp:cNvSpPr/>
      </dsp:nvSpPr>
      <dsp:spPr>
        <a:xfrm>
          <a:off x="0" y="1171641"/>
          <a:ext cx="8229600" cy="992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Clinical examination.</a:t>
          </a:r>
          <a:endParaRPr lang="en-GB" sz="2800" kern="1200" dirty="0"/>
        </a:p>
      </dsp:txBody>
      <dsp:txXfrm>
        <a:off x="48433" y="1220074"/>
        <a:ext cx="8132734" cy="895294"/>
      </dsp:txXfrm>
    </dsp:sp>
    <dsp:sp modelId="{51B7D780-1B6F-3C4C-BDAA-6C4A4A08BD8A}">
      <dsp:nvSpPr>
        <dsp:cNvPr id="0" name=""/>
        <dsp:cNvSpPr/>
      </dsp:nvSpPr>
      <dsp:spPr>
        <a:xfrm>
          <a:off x="0" y="2316441"/>
          <a:ext cx="8229600" cy="992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Radiological examination.</a:t>
          </a:r>
          <a:endParaRPr lang="en-GB" sz="2800" kern="1200" dirty="0"/>
        </a:p>
      </dsp:txBody>
      <dsp:txXfrm>
        <a:off x="48433" y="2364874"/>
        <a:ext cx="8132734" cy="895294"/>
      </dsp:txXfrm>
    </dsp:sp>
    <dsp:sp modelId="{D1BDF130-E4FB-254C-90F1-6D2AF153DE23}">
      <dsp:nvSpPr>
        <dsp:cNvPr id="0" name=""/>
        <dsp:cNvSpPr/>
      </dsp:nvSpPr>
      <dsp:spPr>
        <a:xfrm>
          <a:off x="0" y="3461241"/>
          <a:ext cx="8229600" cy="992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Full blood count.</a:t>
          </a:r>
          <a:endParaRPr lang="en-GB" sz="2800" kern="1200" dirty="0"/>
        </a:p>
      </dsp:txBody>
      <dsp:txXfrm>
        <a:off x="48433" y="3509674"/>
        <a:ext cx="8132734" cy="895294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BACD46-9C46-9A4D-8520-0B30EBD5BB3A}">
      <dsp:nvSpPr>
        <dsp:cNvPr id="0" name=""/>
        <dsp:cNvSpPr/>
      </dsp:nvSpPr>
      <dsp:spPr>
        <a:xfrm>
          <a:off x="0" y="18276"/>
          <a:ext cx="8229600" cy="7224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I/V systemic antibiotics to cover aerobes &amp; anaerobes.</a:t>
          </a:r>
          <a:endParaRPr lang="en-GB" sz="1900" kern="1200"/>
        </a:p>
      </dsp:txBody>
      <dsp:txXfrm>
        <a:off x="35268" y="53544"/>
        <a:ext cx="8159064" cy="651938"/>
      </dsp:txXfrm>
    </dsp:sp>
    <dsp:sp modelId="{92D00C34-6F75-1B41-AFC8-8777B105AA63}">
      <dsp:nvSpPr>
        <dsp:cNvPr id="0" name=""/>
        <dsp:cNvSpPr/>
      </dsp:nvSpPr>
      <dsp:spPr>
        <a:xfrm>
          <a:off x="0" y="795471"/>
          <a:ext cx="8229600" cy="722474"/>
        </a:xfrm>
        <a:prstGeom prst="roundRect">
          <a:avLst/>
        </a:prstGeom>
        <a:solidFill>
          <a:schemeClr val="accent2">
            <a:hueOff val="-848244"/>
            <a:satOff val="2796"/>
            <a:lumOff val="299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Drainage of abscess.</a:t>
          </a:r>
          <a:endParaRPr lang="en-GB" sz="1900" kern="1200"/>
        </a:p>
      </dsp:txBody>
      <dsp:txXfrm>
        <a:off x="35268" y="830739"/>
        <a:ext cx="8159064" cy="651938"/>
      </dsp:txXfrm>
    </dsp:sp>
    <dsp:sp modelId="{FBECC3DB-8E54-F241-ADC1-7524386E239C}">
      <dsp:nvSpPr>
        <dsp:cNvPr id="0" name=""/>
        <dsp:cNvSpPr/>
      </dsp:nvSpPr>
      <dsp:spPr>
        <a:xfrm>
          <a:off x="0" y="1572666"/>
          <a:ext cx="8229600" cy="722474"/>
        </a:xfrm>
        <a:prstGeom prst="roundRect">
          <a:avLst/>
        </a:prstGeom>
        <a:solidFill>
          <a:schemeClr val="accent2">
            <a:hueOff val="-1696488"/>
            <a:satOff val="5592"/>
            <a:lumOff val="598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External incision under GA.</a:t>
          </a:r>
          <a:endParaRPr lang="en-GB" sz="1900" kern="1200"/>
        </a:p>
      </dsp:txBody>
      <dsp:txXfrm>
        <a:off x="35268" y="1607934"/>
        <a:ext cx="8159064" cy="651938"/>
      </dsp:txXfrm>
    </dsp:sp>
    <dsp:sp modelId="{06F9E779-2FBE-E04A-BF76-3DC46EAE0FEB}">
      <dsp:nvSpPr>
        <dsp:cNvPr id="0" name=""/>
        <dsp:cNvSpPr/>
      </dsp:nvSpPr>
      <dsp:spPr>
        <a:xfrm>
          <a:off x="0" y="2349861"/>
          <a:ext cx="8229600" cy="722474"/>
        </a:xfrm>
        <a:prstGeom prst="roundRect">
          <a:avLst/>
        </a:prstGeom>
        <a:solidFill>
          <a:schemeClr val="accent2">
            <a:hueOff val="-2544732"/>
            <a:satOff val="8389"/>
            <a:lumOff val="897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Incase of trismus pre operative tracheostomy is mandatory.</a:t>
          </a:r>
          <a:endParaRPr lang="en-GB" sz="1900" kern="1200"/>
        </a:p>
      </dsp:txBody>
      <dsp:txXfrm>
        <a:off x="35268" y="2385129"/>
        <a:ext cx="8159064" cy="651938"/>
      </dsp:txXfrm>
    </dsp:sp>
    <dsp:sp modelId="{D96F55E7-F385-9C41-82C6-36FEDA581929}">
      <dsp:nvSpPr>
        <dsp:cNvPr id="0" name=""/>
        <dsp:cNvSpPr/>
      </dsp:nvSpPr>
      <dsp:spPr>
        <a:xfrm>
          <a:off x="0" y="3127055"/>
          <a:ext cx="8229600" cy="722474"/>
        </a:xfrm>
        <a:prstGeom prst="roundRect">
          <a:avLst/>
        </a:prstGeom>
        <a:solidFill>
          <a:schemeClr val="accent2">
            <a:hueOff val="-3392975"/>
            <a:satOff val="11185"/>
            <a:lumOff val="119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Transoral drainage should never be attempted due to possible injury to the great vessels.</a:t>
          </a:r>
          <a:endParaRPr lang="en-GB" sz="1900" kern="1200" dirty="0"/>
        </a:p>
      </dsp:txBody>
      <dsp:txXfrm>
        <a:off x="35268" y="3162323"/>
        <a:ext cx="8159064" cy="651938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F31BD2-901A-544A-821A-96EE7AEBFD50}">
      <dsp:nvSpPr>
        <dsp:cNvPr id="0" name=""/>
        <dsp:cNvSpPr/>
      </dsp:nvSpPr>
      <dsp:spPr>
        <a:xfrm>
          <a:off x="0" y="124064"/>
          <a:ext cx="6588036" cy="1146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An acute spreading potentially life threatening form of cellulitis in the submandibular space, causing severe swelling and tenderness with pain, and fever</a:t>
          </a:r>
          <a:endParaRPr lang="en-GB" sz="2400" kern="1200" dirty="0"/>
        </a:p>
      </dsp:txBody>
      <dsp:txXfrm>
        <a:off x="55972" y="180036"/>
        <a:ext cx="6476092" cy="1034656"/>
      </dsp:txXfrm>
    </dsp:sp>
    <dsp:sp modelId="{69AE704D-C7B2-E64D-8B7A-F978E4FA7F80}">
      <dsp:nvSpPr>
        <dsp:cNvPr id="0" name=""/>
        <dsp:cNvSpPr/>
      </dsp:nvSpPr>
      <dsp:spPr>
        <a:xfrm>
          <a:off x="0" y="1288053"/>
          <a:ext cx="6588036" cy="1146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Associated </a:t>
          </a:r>
          <a:r>
            <a:rPr lang="en-US" sz="2400" kern="1200" dirty="0" err="1"/>
            <a:t>withdifficulty</a:t>
          </a:r>
          <a:r>
            <a:rPr lang="en-US" sz="2400" kern="1200" dirty="0"/>
            <a:t> in opening the mouth ( Trismus)</a:t>
          </a:r>
          <a:endParaRPr lang="en-GB" sz="2400" kern="1200" dirty="0"/>
        </a:p>
      </dsp:txBody>
      <dsp:txXfrm>
        <a:off x="55972" y="1344025"/>
        <a:ext cx="6476092" cy="1034656"/>
      </dsp:txXfrm>
    </dsp:sp>
    <dsp:sp modelId="{059CF1E6-E6E4-3F42-A469-A671EAA6342B}">
      <dsp:nvSpPr>
        <dsp:cNvPr id="0" name=""/>
        <dsp:cNvSpPr/>
      </dsp:nvSpPr>
      <dsp:spPr>
        <a:xfrm>
          <a:off x="0" y="2449053"/>
          <a:ext cx="6588036" cy="1146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Dysphagia / odynophagia</a:t>
          </a:r>
          <a:endParaRPr lang="en-GB" sz="2000" kern="1200" dirty="0"/>
        </a:p>
      </dsp:txBody>
      <dsp:txXfrm>
        <a:off x="55972" y="2505025"/>
        <a:ext cx="6476092" cy="10346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4C76D-1800-B540-8283-1890514B1DA7}">
      <dsp:nvSpPr>
        <dsp:cNvPr id="0" name=""/>
        <dsp:cNvSpPr/>
      </dsp:nvSpPr>
      <dsp:spPr>
        <a:xfrm>
          <a:off x="0" y="1033"/>
          <a:ext cx="6571343" cy="17179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 5-year-old boy presented in ENT Department with high-grade fever, sore throat and neck pain. On examination his oral cavity examination reveled inflamed tonsils. His neck examination is positive for palpable jugulodigastric lymph nodes.</a:t>
          </a:r>
          <a:endParaRPr lang="en-GB" sz="2400" kern="1200" dirty="0"/>
        </a:p>
      </dsp:txBody>
      <dsp:txXfrm>
        <a:off x="83865" y="84898"/>
        <a:ext cx="6403613" cy="1550250"/>
      </dsp:txXfrm>
    </dsp:sp>
    <dsp:sp modelId="{8070BF75-92A1-4F4F-AFF7-B655902FA36C}">
      <dsp:nvSpPr>
        <dsp:cNvPr id="0" name=""/>
        <dsp:cNvSpPr/>
      </dsp:nvSpPr>
      <dsp:spPr>
        <a:xfrm>
          <a:off x="0" y="1731599"/>
          <a:ext cx="6571343" cy="1717980"/>
        </a:xfrm>
        <a:prstGeom prst="roundRect">
          <a:avLst/>
        </a:prstGeom>
        <a:solidFill>
          <a:schemeClr val="accent2">
            <a:hueOff val="-3392975"/>
            <a:satOff val="11185"/>
            <a:lumOff val="119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What will be your probable diagnosis?</a:t>
          </a:r>
          <a:endParaRPr lang="en-GB" sz="2400" kern="1200" dirty="0"/>
        </a:p>
      </dsp:txBody>
      <dsp:txXfrm>
        <a:off x="83865" y="1815464"/>
        <a:ext cx="6403613" cy="1550250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57DAE-0BE8-0D47-A776-1D46416E1199}">
      <dsp:nvSpPr>
        <dsp:cNvPr id="0" name=""/>
        <dsp:cNvSpPr/>
      </dsp:nvSpPr>
      <dsp:spPr>
        <a:xfrm>
          <a:off x="0" y="58832"/>
          <a:ext cx="7047882" cy="8494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Patient presented mostly with a history of  swelling in front of neck, with odynophagia and drooling .</a:t>
          </a:r>
          <a:endParaRPr lang="en-GB" sz="2200" kern="1200"/>
        </a:p>
      </dsp:txBody>
      <dsp:txXfrm>
        <a:off x="41465" y="100297"/>
        <a:ext cx="6964952" cy="766490"/>
      </dsp:txXfrm>
    </dsp:sp>
    <dsp:sp modelId="{C568576B-FBD9-4646-9194-A55107240784}">
      <dsp:nvSpPr>
        <dsp:cNvPr id="0" name=""/>
        <dsp:cNvSpPr/>
      </dsp:nvSpPr>
      <dsp:spPr>
        <a:xfrm>
          <a:off x="0" y="971612"/>
          <a:ext cx="7047882" cy="849420"/>
        </a:xfrm>
        <a:prstGeom prst="roundRect">
          <a:avLst/>
        </a:prstGeom>
        <a:solidFill>
          <a:schemeClr val="accent3">
            <a:hueOff val="-472185"/>
            <a:satOff val="-23718"/>
            <a:lumOff val="-823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On oral Examination:</a:t>
          </a:r>
          <a:endParaRPr lang="en-GB" sz="2200" kern="1200"/>
        </a:p>
      </dsp:txBody>
      <dsp:txXfrm>
        <a:off x="41465" y="1013077"/>
        <a:ext cx="6964952" cy="766490"/>
      </dsp:txXfrm>
    </dsp:sp>
    <dsp:sp modelId="{37BA66CA-6584-5C40-AFB7-1C1C3B98CC4E}">
      <dsp:nvSpPr>
        <dsp:cNvPr id="0" name=""/>
        <dsp:cNvSpPr/>
      </dsp:nvSpPr>
      <dsp:spPr>
        <a:xfrm>
          <a:off x="0" y="1821032"/>
          <a:ext cx="7047882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77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Swelling on floor of mouth with elevation of </a:t>
          </a:r>
          <a:endParaRPr lang="en-GB" sz="1700" kern="1200"/>
        </a:p>
      </dsp:txBody>
      <dsp:txXfrm>
        <a:off x="0" y="1821032"/>
        <a:ext cx="7047882" cy="364320"/>
      </dsp:txXfrm>
    </dsp:sp>
    <dsp:sp modelId="{3F9575B7-96C6-3B4E-82AB-BDDDA996F905}">
      <dsp:nvSpPr>
        <dsp:cNvPr id="0" name=""/>
        <dsp:cNvSpPr/>
      </dsp:nvSpPr>
      <dsp:spPr>
        <a:xfrm>
          <a:off x="0" y="2185352"/>
          <a:ext cx="7047882" cy="849420"/>
        </a:xfrm>
        <a:prstGeom prst="roundRect">
          <a:avLst/>
        </a:prstGeom>
        <a:solidFill>
          <a:schemeClr val="accent3">
            <a:hueOff val="-944370"/>
            <a:satOff val="-47437"/>
            <a:lumOff val="-1647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Tongue</a:t>
          </a:r>
          <a:endParaRPr lang="en-GB" sz="2200" kern="1200"/>
        </a:p>
      </dsp:txBody>
      <dsp:txXfrm>
        <a:off x="41465" y="2226817"/>
        <a:ext cx="6964952" cy="766490"/>
      </dsp:txXfrm>
    </dsp:sp>
    <dsp:sp modelId="{E63EFB53-C005-2443-9E1F-699852496BE0}">
      <dsp:nvSpPr>
        <dsp:cNvPr id="0" name=""/>
        <dsp:cNvSpPr/>
      </dsp:nvSpPr>
      <dsp:spPr>
        <a:xfrm>
          <a:off x="0" y="3034772"/>
          <a:ext cx="7047882" cy="1070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77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Swelling of the anterior soft tissues of neck above Hyoid bone leads to characteristics “</a:t>
          </a:r>
          <a:r>
            <a:rPr lang="en-US" sz="1700" b="1" kern="1200"/>
            <a:t>Bull’s neck” </a:t>
          </a:r>
          <a:r>
            <a:rPr lang="en-US" sz="1700" kern="1200"/>
            <a:t>appearance</a:t>
          </a:r>
          <a:r>
            <a:rPr lang="en-US" sz="1700" b="1" kern="1200"/>
            <a:t> </a:t>
          </a:r>
          <a:endParaRPr lang="en-GB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On palpation it imparts a </a:t>
          </a:r>
          <a:r>
            <a:rPr lang="en-US" sz="1700" b="1" kern="1200"/>
            <a:t>woody hard feel </a:t>
          </a:r>
          <a:r>
            <a:rPr lang="en-US" sz="1700" kern="1200"/>
            <a:t>with no fluctuance</a:t>
          </a:r>
          <a:endParaRPr lang="en-GB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Laryngeal edema may appear.</a:t>
          </a:r>
          <a:endParaRPr lang="en-GB" sz="1700" kern="1200"/>
        </a:p>
      </dsp:txBody>
      <dsp:txXfrm>
        <a:off x="0" y="3034772"/>
        <a:ext cx="7047882" cy="107019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41AACE-6D75-1143-9422-6F56929AB800}">
      <dsp:nvSpPr>
        <dsp:cNvPr id="0" name=""/>
        <dsp:cNvSpPr/>
      </dsp:nvSpPr>
      <dsp:spPr>
        <a:xfrm>
          <a:off x="0" y="13146"/>
          <a:ext cx="6571343" cy="7675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Immediate admission to hospital</a:t>
          </a:r>
          <a:endParaRPr lang="en-GB" sz="2800" kern="1200" dirty="0"/>
        </a:p>
      </dsp:txBody>
      <dsp:txXfrm>
        <a:off x="37467" y="50613"/>
        <a:ext cx="6496409" cy="692586"/>
      </dsp:txXfrm>
    </dsp:sp>
    <dsp:sp modelId="{66483B00-C991-0B47-BCA6-19A35E11293D}">
      <dsp:nvSpPr>
        <dsp:cNvPr id="0" name=""/>
        <dsp:cNvSpPr/>
      </dsp:nvSpPr>
      <dsp:spPr>
        <a:xfrm>
          <a:off x="0" y="898746"/>
          <a:ext cx="6571343" cy="767520"/>
        </a:xfrm>
        <a:prstGeom prst="roundRect">
          <a:avLst/>
        </a:prstGeom>
        <a:solidFill>
          <a:schemeClr val="accent3">
            <a:hueOff val="-314790"/>
            <a:satOff val="-15812"/>
            <a:lumOff val="-549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Treat the cause</a:t>
          </a:r>
          <a:endParaRPr lang="en-GB" sz="2800" kern="1200"/>
        </a:p>
      </dsp:txBody>
      <dsp:txXfrm>
        <a:off x="37467" y="936213"/>
        <a:ext cx="6496409" cy="692586"/>
      </dsp:txXfrm>
    </dsp:sp>
    <dsp:sp modelId="{306FB640-8681-1C4C-81E2-C6753CA739F3}">
      <dsp:nvSpPr>
        <dsp:cNvPr id="0" name=""/>
        <dsp:cNvSpPr/>
      </dsp:nvSpPr>
      <dsp:spPr>
        <a:xfrm>
          <a:off x="0" y="1784346"/>
          <a:ext cx="6571343" cy="767520"/>
        </a:xfrm>
        <a:prstGeom prst="roundRect">
          <a:avLst/>
        </a:prstGeom>
        <a:solidFill>
          <a:schemeClr val="accent3">
            <a:hueOff val="-629580"/>
            <a:satOff val="-31625"/>
            <a:lumOff val="-1098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Start systemic antibiotics </a:t>
          </a:r>
          <a:endParaRPr lang="en-GB" sz="2800" kern="1200" dirty="0"/>
        </a:p>
      </dsp:txBody>
      <dsp:txXfrm>
        <a:off x="37467" y="1821813"/>
        <a:ext cx="6496409" cy="692586"/>
      </dsp:txXfrm>
    </dsp:sp>
    <dsp:sp modelId="{5E581FF2-E70B-F447-AF0A-B6F8220A1240}">
      <dsp:nvSpPr>
        <dsp:cNvPr id="0" name=""/>
        <dsp:cNvSpPr/>
      </dsp:nvSpPr>
      <dsp:spPr>
        <a:xfrm>
          <a:off x="0" y="2669946"/>
          <a:ext cx="6571343" cy="767520"/>
        </a:xfrm>
        <a:prstGeom prst="roundRect">
          <a:avLst/>
        </a:prstGeom>
        <a:solidFill>
          <a:schemeClr val="accent3">
            <a:hueOff val="-944370"/>
            <a:satOff val="-47437"/>
            <a:lumOff val="-1647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Symptomatic treatment </a:t>
          </a:r>
          <a:endParaRPr lang="en-GB" sz="3300" kern="1200" dirty="0"/>
        </a:p>
      </dsp:txBody>
      <dsp:txXfrm>
        <a:off x="37467" y="2707413"/>
        <a:ext cx="6496409" cy="692586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EC9E9-10CA-0341-BE22-3DBAF0DD9C9B}">
      <dsp:nvSpPr>
        <dsp:cNvPr id="0" name=""/>
        <dsp:cNvSpPr/>
      </dsp:nvSpPr>
      <dsp:spPr>
        <a:xfrm>
          <a:off x="0" y="16408"/>
          <a:ext cx="7437750" cy="7605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If airway is endangered ___ </a:t>
          </a:r>
          <a:r>
            <a:rPr lang="en-US" sz="2000" b="1" kern="1200" dirty="0"/>
            <a:t>Tracheostomy</a:t>
          </a:r>
          <a:endParaRPr lang="en-GB" sz="2000" kern="1200" dirty="0"/>
        </a:p>
      </dsp:txBody>
      <dsp:txXfrm>
        <a:off x="37125" y="53533"/>
        <a:ext cx="7363500" cy="686250"/>
      </dsp:txXfrm>
    </dsp:sp>
    <dsp:sp modelId="{ACC944BA-48F9-754E-AE7E-20D8EF9A3DB4}">
      <dsp:nvSpPr>
        <dsp:cNvPr id="0" name=""/>
        <dsp:cNvSpPr/>
      </dsp:nvSpPr>
      <dsp:spPr>
        <a:xfrm>
          <a:off x="0" y="834508"/>
          <a:ext cx="7437750" cy="760500"/>
        </a:xfrm>
        <a:prstGeom prst="roundRect">
          <a:avLst/>
        </a:prstGeom>
        <a:solidFill>
          <a:schemeClr val="accent4">
            <a:hueOff val="-728438"/>
            <a:satOff val="-875"/>
            <a:lumOff val="-104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No need of surgical intervention for ludwig angina until an abcess develops</a:t>
          </a:r>
          <a:endParaRPr lang="en-GB" sz="2000" kern="1200"/>
        </a:p>
      </dsp:txBody>
      <dsp:txXfrm>
        <a:off x="37125" y="871633"/>
        <a:ext cx="7363500" cy="686250"/>
      </dsp:txXfrm>
    </dsp:sp>
    <dsp:sp modelId="{656C4711-B9C0-0547-BF46-89EBBBA0279F}">
      <dsp:nvSpPr>
        <dsp:cNvPr id="0" name=""/>
        <dsp:cNvSpPr/>
      </dsp:nvSpPr>
      <dsp:spPr>
        <a:xfrm>
          <a:off x="0" y="1652608"/>
          <a:ext cx="7437750" cy="760500"/>
        </a:xfrm>
        <a:prstGeom prst="roundRect">
          <a:avLst/>
        </a:prstGeom>
        <a:solidFill>
          <a:schemeClr val="accent4">
            <a:hueOff val="-1456877"/>
            <a:satOff val="-1750"/>
            <a:lumOff val="-20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If abcess develops we perform</a:t>
          </a:r>
          <a:endParaRPr lang="en-GB" sz="2000" kern="1200"/>
        </a:p>
      </dsp:txBody>
      <dsp:txXfrm>
        <a:off x="37125" y="1689733"/>
        <a:ext cx="7363500" cy="686250"/>
      </dsp:txXfrm>
    </dsp:sp>
    <dsp:sp modelId="{CA11885C-EFF0-B54A-B203-075B641EFB11}">
      <dsp:nvSpPr>
        <dsp:cNvPr id="0" name=""/>
        <dsp:cNvSpPr/>
      </dsp:nvSpPr>
      <dsp:spPr>
        <a:xfrm>
          <a:off x="0" y="2470708"/>
          <a:ext cx="7437750" cy="760500"/>
        </a:xfrm>
        <a:prstGeom prst="roundRect">
          <a:avLst/>
        </a:prstGeom>
        <a:solidFill>
          <a:schemeClr val="accent4">
            <a:hueOff val="-2185315"/>
            <a:satOff val="-2625"/>
            <a:lumOff val="-313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Incision and drainage </a:t>
          </a:r>
          <a:r>
            <a:rPr lang="en-US" sz="2000" kern="1200"/>
            <a:t>of the abcess</a:t>
          </a:r>
          <a:endParaRPr lang="en-GB" sz="2000" kern="1200"/>
        </a:p>
      </dsp:txBody>
      <dsp:txXfrm>
        <a:off x="37125" y="2507833"/>
        <a:ext cx="7363500" cy="686250"/>
      </dsp:txXfrm>
    </dsp:sp>
    <dsp:sp modelId="{9096BCAE-ABC5-9A44-A839-ED25622B058E}">
      <dsp:nvSpPr>
        <dsp:cNvPr id="0" name=""/>
        <dsp:cNvSpPr/>
      </dsp:nvSpPr>
      <dsp:spPr>
        <a:xfrm>
          <a:off x="0" y="3231208"/>
          <a:ext cx="7437750" cy="527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149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kern="1200"/>
            <a:t>Intraoral ___ </a:t>
          </a:r>
          <a:r>
            <a:rPr lang="en-US" sz="1600" kern="1200"/>
            <a:t>if infection localized to sublingual space.</a:t>
          </a:r>
          <a:endParaRPr lang="en-GB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b="1" kern="1200"/>
            <a:t>External ___ </a:t>
          </a:r>
          <a:r>
            <a:rPr lang="en-US" sz="1600" kern="1200"/>
            <a:t>if infection involves submaxillary space</a:t>
          </a:r>
          <a:endParaRPr lang="en-GB" sz="1600" kern="1200"/>
        </a:p>
      </dsp:txBody>
      <dsp:txXfrm>
        <a:off x="0" y="3231208"/>
        <a:ext cx="7437750" cy="5278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607913-F058-D54E-A06E-FCB16BD76F64}">
      <dsp:nvSpPr>
        <dsp:cNvPr id="0" name=""/>
        <dsp:cNvSpPr/>
      </dsp:nvSpPr>
      <dsp:spPr>
        <a:xfrm>
          <a:off x="0" y="769"/>
          <a:ext cx="7439040" cy="9651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At the end of this lecture students of 4</a:t>
          </a:r>
          <a:r>
            <a:rPr lang="en-US" sz="2400" kern="1200" baseline="30000" dirty="0"/>
            <a:t>th</a:t>
          </a:r>
          <a:r>
            <a:rPr lang="en-US" sz="2400" kern="1200" dirty="0"/>
            <a:t> year will be able to: </a:t>
          </a:r>
          <a:endParaRPr lang="en-GB" sz="2400" kern="1200" dirty="0"/>
        </a:p>
      </dsp:txBody>
      <dsp:txXfrm>
        <a:off x="47115" y="47884"/>
        <a:ext cx="7344810" cy="870919"/>
      </dsp:txXfrm>
    </dsp:sp>
    <dsp:sp modelId="{DD84001C-A710-F74F-BD61-24E44173ABB7}">
      <dsp:nvSpPr>
        <dsp:cNvPr id="0" name=""/>
        <dsp:cNvSpPr/>
      </dsp:nvSpPr>
      <dsp:spPr>
        <a:xfrm>
          <a:off x="0" y="965918"/>
          <a:ext cx="7439040" cy="2595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190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Define acute tonsillitis</a:t>
          </a:r>
          <a:endParaRPr lang="en-GB" sz="2400" kern="1200" dirty="0"/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Manage the patients of acute tonsillitis</a:t>
          </a:r>
          <a:endParaRPr lang="en-GB" sz="2400" kern="1200" dirty="0"/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Differentiate between different deep neck spaces infections</a:t>
          </a:r>
          <a:endParaRPr lang="en-GB" sz="2400" kern="1200" dirty="0"/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Explain etiological factors leading to deep neck space infections</a:t>
          </a:r>
          <a:endParaRPr lang="en-GB" sz="2400" kern="1200" dirty="0"/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Manage deep neck space infections</a:t>
          </a:r>
          <a:endParaRPr lang="en-GB" sz="2400" kern="1200" dirty="0"/>
        </a:p>
      </dsp:txBody>
      <dsp:txXfrm>
        <a:off x="0" y="965918"/>
        <a:ext cx="7439040" cy="25959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757BD6-9D29-FA4A-9EB9-D282799E9904}">
      <dsp:nvSpPr>
        <dsp:cNvPr id="0" name=""/>
        <dsp:cNvSpPr/>
      </dsp:nvSpPr>
      <dsp:spPr>
        <a:xfrm>
          <a:off x="0" y="2439"/>
          <a:ext cx="7742188" cy="11476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Paired aggregates of lymphoid tissue, situated in the lateral wall of the oropharynx, between the palatoglossus and </a:t>
          </a:r>
          <a:r>
            <a:rPr lang="en-US" sz="2400" kern="1200" dirty="0" err="1"/>
            <a:t>palatopharyngeus</a:t>
          </a:r>
          <a:r>
            <a:rPr lang="en-US" sz="2400" kern="1200" dirty="0"/>
            <a:t> muscles.</a:t>
          </a:r>
          <a:endParaRPr lang="en-GB" sz="2400" kern="1200" dirty="0"/>
        </a:p>
      </dsp:txBody>
      <dsp:txXfrm>
        <a:off x="56021" y="58460"/>
        <a:ext cx="7630146" cy="1035563"/>
      </dsp:txXfrm>
    </dsp:sp>
    <dsp:sp modelId="{63D4E69D-9A2C-FD49-9B81-ADF2119318CE}">
      <dsp:nvSpPr>
        <dsp:cNvPr id="0" name=""/>
        <dsp:cNvSpPr/>
      </dsp:nvSpPr>
      <dsp:spPr>
        <a:xfrm>
          <a:off x="0" y="1163122"/>
          <a:ext cx="7742188" cy="1147605"/>
        </a:xfrm>
        <a:prstGeom prst="roundRect">
          <a:avLst/>
        </a:prstGeom>
        <a:solidFill>
          <a:schemeClr val="accent5">
            <a:hueOff val="-561544"/>
            <a:satOff val="-2648"/>
            <a:lumOff val="6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With the adenoids and diffuse aggregates of pharyngeal submucosal lymphoid tissue, they form the </a:t>
          </a:r>
          <a:r>
            <a:rPr lang="en-US" sz="2400" kern="1200" dirty="0" err="1"/>
            <a:t>Waldeyer’s</a:t>
          </a:r>
          <a:r>
            <a:rPr lang="en-US" sz="2400" kern="1200" dirty="0"/>
            <a:t> Ring.</a:t>
          </a:r>
          <a:endParaRPr lang="en-GB" sz="2400" kern="1200" dirty="0"/>
        </a:p>
      </dsp:txBody>
      <dsp:txXfrm>
        <a:off x="56021" y="1219143"/>
        <a:ext cx="7630146" cy="1035563"/>
      </dsp:txXfrm>
    </dsp:sp>
    <dsp:sp modelId="{232580FC-4805-0C4F-A955-FB153C48E625}">
      <dsp:nvSpPr>
        <dsp:cNvPr id="0" name=""/>
        <dsp:cNvSpPr/>
      </dsp:nvSpPr>
      <dsp:spPr>
        <a:xfrm>
          <a:off x="0" y="2323806"/>
          <a:ext cx="7742188" cy="1147605"/>
        </a:xfrm>
        <a:prstGeom prst="roundRect">
          <a:avLst/>
        </a:prstGeom>
        <a:solidFill>
          <a:schemeClr val="accent5">
            <a:hueOff val="-1123087"/>
            <a:satOff val="-5296"/>
            <a:lumOff val="130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Medial surface --- crypta magna.</a:t>
          </a:r>
          <a:endParaRPr lang="en-GB" sz="2400" kern="1200" dirty="0"/>
        </a:p>
      </dsp:txBody>
      <dsp:txXfrm>
        <a:off x="56021" y="2379827"/>
        <a:ext cx="7630146" cy="1035563"/>
      </dsp:txXfrm>
    </dsp:sp>
    <dsp:sp modelId="{348F7D18-6223-4846-B6E7-8D80F9ACAF74}">
      <dsp:nvSpPr>
        <dsp:cNvPr id="0" name=""/>
        <dsp:cNvSpPr/>
      </dsp:nvSpPr>
      <dsp:spPr>
        <a:xfrm>
          <a:off x="0" y="3484490"/>
          <a:ext cx="7742188" cy="1147605"/>
        </a:xfrm>
        <a:prstGeom prst="roundRect">
          <a:avLst/>
        </a:prstGeom>
        <a:solidFill>
          <a:schemeClr val="accent5">
            <a:hueOff val="-1684631"/>
            <a:satOff val="-7944"/>
            <a:lumOff val="196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Lateral surface --- well defined fibrous capsule</a:t>
          </a:r>
          <a:endParaRPr lang="en-GB" sz="2400" kern="1200" dirty="0"/>
        </a:p>
      </dsp:txBody>
      <dsp:txXfrm>
        <a:off x="56021" y="3540511"/>
        <a:ext cx="7630146" cy="10355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C50F4-B4C7-B44B-99C4-5ABD098AC879}">
      <dsp:nvSpPr>
        <dsp:cNvPr id="0" name=""/>
        <dsp:cNvSpPr/>
      </dsp:nvSpPr>
      <dsp:spPr>
        <a:xfrm>
          <a:off x="0" y="25589"/>
          <a:ext cx="7334400" cy="3996720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Tonsillar bed: is formed by superior constrictor and styloglossus muscle. Tonsil is related laterally to loose areolar tissue containing </a:t>
          </a:r>
          <a:r>
            <a:rPr lang="en-US" sz="2800" kern="1200" dirty="0" err="1"/>
            <a:t>paratonsillar</a:t>
          </a:r>
          <a:r>
            <a:rPr lang="en-US" sz="2800" kern="1200" dirty="0"/>
            <a:t> vein, superior constrictor and styloglossus muscle, glossopharyngeal nerve, facial artery, medial pterygoid muscle, angle of mandible, submandibular salivary gland, </a:t>
          </a:r>
          <a:r>
            <a:rPr lang="en-US" sz="2800" kern="1200" dirty="0" err="1"/>
            <a:t>pharyngobasilar</a:t>
          </a:r>
          <a:r>
            <a:rPr lang="en-US" sz="2800" kern="1200" dirty="0"/>
            <a:t> fascia and buccopharyngeal fascia.</a:t>
          </a:r>
          <a:endParaRPr lang="en-GB" sz="2800" kern="1200" dirty="0"/>
        </a:p>
      </dsp:txBody>
      <dsp:txXfrm>
        <a:off x="195104" y="220693"/>
        <a:ext cx="6944192" cy="36065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6E05C3-AA4B-9A44-8BD1-D6A7C27D6B56}">
      <dsp:nvSpPr>
        <dsp:cNvPr id="0" name=""/>
        <dsp:cNvSpPr/>
      </dsp:nvSpPr>
      <dsp:spPr>
        <a:xfrm>
          <a:off x="0" y="1075050"/>
          <a:ext cx="7334400" cy="1216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Paratonsillar</a:t>
          </a:r>
          <a:r>
            <a:rPr lang="en-US" sz="2800" kern="1200" dirty="0"/>
            <a:t> vein which joins the common facial vein and pharyngeal venous plexus</a:t>
          </a:r>
          <a:endParaRPr lang="en-GB" sz="2800" kern="1200" dirty="0"/>
        </a:p>
      </dsp:txBody>
      <dsp:txXfrm>
        <a:off x="59399" y="1134449"/>
        <a:ext cx="7215602" cy="10980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26A5C4-81D7-FF4E-9782-965F6AA588D5}">
      <dsp:nvSpPr>
        <dsp:cNvPr id="0" name=""/>
        <dsp:cNvSpPr/>
      </dsp:nvSpPr>
      <dsp:spPr>
        <a:xfrm>
          <a:off x="0" y="1075050"/>
          <a:ext cx="7334400" cy="1216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Upper deep cervical lymph nodes esp. </a:t>
          </a:r>
          <a:r>
            <a:rPr lang="en-US" sz="2800" kern="1200" dirty="0" err="1"/>
            <a:t>Juglodigastric</a:t>
          </a:r>
          <a:r>
            <a:rPr lang="en-US" sz="2800" kern="1200" dirty="0"/>
            <a:t> lymph node.</a:t>
          </a:r>
          <a:endParaRPr lang="en-GB" sz="2800" kern="1200" dirty="0"/>
        </a:p>
      </dsp:txBody>
      <dsp:txXfrm>
        <a:off x="59399" y="1134449"/>
        <a:ext cx="7215602" cy="10980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1754AF-1D3B-FE4E-BFFE-FBB49021BD9C}">
      <dsp:nvSpPr>
        <dsp:cNvPr id="0" name=""/>
        <dsp:cNvSpPr/>
      </dsp:nvSpPr>
      <dsp:spPr>
        <a:xfrm>
          <a:off x="0" y="106875"/>
          <a:ext cx="7334400" cy="148297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The organism most commonly identified from the surface of tonsil in disease is Group A Beta Hemolytic Streptococcus (GABHS).</a:t>
          </a:r>
          <a:endParaRPr lang="en-GB" sz="2800" kern="1200" dirty="0"/>
        </a:p>
      </dsp:txBody>
      <dsp:txXfrm>
        <a:off x="72393" y="179268"/>
        <a:ext cx="7189614" cy="1338188"/>
      </dsp:txXfrm>
    </dsp:sp>
    <dsp:sp modelId="{2B20CE11-51C0-C34B-945C-E64066DBBF2B}">
      <dsp:nvSpPr>
        <dsp:cNvPr id="0" name=""/>
        <dsp:cNvSpPr/>
      </dsp:nvSpPr>
      <dsp:spPr>
        <a:xfrm>
          <a:off x="0" y="1777050"/>
          <a:ext cx="7334400" cy="1482974"/>
        </a:xfrm>
        <a:prstGeom prst="roundRect">
          <a:avLst/>
        </a:prstGeom>
        <a:solidFill>
          <a:schemeClr val="accent5">
            <a:hueOff val="-1684631"/>
            <a:satOff val="-7944"/>
            <a:lumOff val="196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Less common organisms include </a:t>
          </a:r>
          <a:r>
            <a:rPr lang="en-US" sz="2800" kern="1200" dirty="0" err="1"/>
            <a:t>hemophilus</a:t>
          </a:r>
          <a:r>
            <a:rPr lang="en-US" sz="2800" kern="1200" dirty="0"/>
            <a:t>, staph aureus, alpha hemolytic streptococci, </a:t>
          </a:r>
          <a:r>
            <a:rPr lang="en-US" sz="2800" kern="1200" dirty="0" err="1"/>
            <a:t>branhamella</a:t>
          </a:r>
          <a:r>
            <a:rPr lang="en-US" sz="2800" kern="1200" dirty="0"/>
            <a:t> </a:t>
          </a:r>
          <a:r>
            <a:rPr lang="en-US" sz="2800" kern="1200" dirty="0" err="1"/>
            <a:t>sp</a:t>
          </a:r>
          <a:r>
            <a:rPr lang="en-US" sz="2800" kern="1200" dirty="0"/>
            <a:t>, mycoplasma, chlamydia</a:t>
          </a:r>
          <a:endParaRPr lang="en-GB" sz="2800" kern="1200" dirty="0"/>
        </a:p>
      </dsp:txBody>
      <dsp:txXfrm>
        <a:off x="72393" y="1849443"/>
        <a:ext cx="7189614" cy="13381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Google Shape;4101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102" name="Google Shape;4102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103" name="Google Shape;4103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4" name="Google Shape;4104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105" name="Google Shape;4105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106" name="Google Shape;4106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1" name="Google Shape;457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2" name="Google Shape;45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9" name="Google Shape;4859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0" name="Google Shape;486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8" name="Google Shape;4868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9" name="Google Shape;486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7" name="Google Shape;4877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8" name="Google Shape;487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6" name="Google Shape;488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7" name="Google Shape;488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3" name="Google Shape;4913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4" name="Google Shape;491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5" name="Google Shape;4895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6" name="Google Shape;489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" name="Google Shape;490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5" name="Google Shape;490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2" name="Google Shape;4922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3" name="Google Shape;492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8" name="Google Shape;4928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9" name="Google Shape;492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3" name="Google Shape;4943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4" name="Google Shape;494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6" name="Google Shape;479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7" name="Google Shape;479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2" name="Google Shape;4952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3" name="Google Shape;495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1" name="Google Shape;4961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2" name="Google Shape;496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9" name="Google Shape;457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0" name="Google Shape;45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5" name="Google Shape;480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6" name="Google Shape;480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2" name="Google Shape;483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3" name="Google Shape;483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" name="Google Shape;481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5" name="Google Shape;481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" name="Google Shape;4823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4" name="Google Shape;482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1" name="Google Shape;4841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2" name="Google Shape;484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0" name="Google Shape;4850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1" name="Google Shape;485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36733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6975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00150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5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t>2/7/25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02637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37987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31526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908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0609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8991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8291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64661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fld id="{9A0DB2DC-4C9A-4742-B13C-FB6460FD3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7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661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16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7" Type="http://schemas.openxmlformats.org/officeDocument/2006/relationships/image" Target="../media/image25.jpe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E916-CF7B-46D9-2EE2-E0020D0C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ismillah HD Islamic Desktop Wallpapers and Pictures">
            <a:extLst>
              <a:ext uri="{FF2B5EF4-FFF2-40B4-BE49-F238E27FC236}">
                <a16:creationId xmlns:a16="http://schemas.microsoft.com/office/drawing/2014/main" id="{3737A702-C336-3550-EBF9-8111EAB059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1" y="287079"/>
            <a:ext cx="8514272" cy="556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33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p37"/>
          <p:cNvSpPr txBox="1">
            <a:spLocks noGrp="1"/>
          </p:cNvSpPr>
          <p:nvPr>
            <p:ph type="title"/>
          </p:nvPr>
        </p:nvSpPr>
        <p:spPr>
          <a:xfrm>
            <a:off x="1321875" y="842252"/>
            <a:ext cx="73344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dirty="0"/>
              <a:t>LEARNING OBJECTIVES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D84EFA03-B2BB-AE97-1889-66D1C2A79D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8126038"/>
              </p:ext>
            </p:extLst>
          </p:nvPr>
        </p:nvGraphicFramePr>
        <p:xfrm>
          <a:off x="852480" y="2039133"/>
          <a:ext cx="7439040" cy="3562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584" name="Google Shape;4584;p37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5" name="Google Shape;4585;p3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6" name="Google Shape;4586;p3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8" name="Google Shape;4808;p61"/>
          <p:cNvSpPr txBox="1">
            <a:spLocks noGrp="1"/>
          </p:cNvSpPr>
          <p:nvPr>
            <p:ph type="title"/>
          </p:nvPr>
        </p:nvSpPr>
        <p:spPr>
          <a:xfrm>
            <a:off x="875621" y="381000"/>
            <a:ext cx="7334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endParaRPr/>
          </a:p>
        </p:txBody>
      </p:sp>
      <p:sp>
        <p:nvSpPr>
          <p:cNvPr id="4809" name="Google Shape;4809;p61"/>
          <p:cNvSpPr txBox="1">
            <a:spLocks noGrp="1"/>
          </p:cNvSpPr>
          <p:nvPr>
            <p:ph idx="1"/>
          </p:nvPr>
        </p:nvSpPr>
        <p:spPr>
          <a:xfrm>
            <a:off x="875621" y="2017469"/>
            <a:ext cx="7334400" cy="3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5400"/>
              <a:t>VERTICAL INTEGRATION WITH ANATOMY</a:t>
            </a:r>
            <a:endParaRPr sz="5400"/>
          </a:p>
        </p:txBody>
      </p:sp>
      <p:sp>
        <p:nvSpPr>
          <p:cNvPr id="4810" name="Google Shape;4810;p61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10/20/2023</a:t>
            </a:r>
          </a:p>
        </p:txBody>
      </p:sp>
      <p:sp>
        <p:nvSpPr>
          <p:cNvPr id="4811" name="Google Shape;4811;p61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PRESENTATION TITLE</a:t>
            </a:r>
          </a:p>
        </p:txBody>
      </p:sp>
      <p:sp>
        <p:nvSpPr>
          <p:cNvPr id="4812" name="Google Shape;4812;p6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5" name="Google Shape;4835;p64"/>
          <p:cNvSpPr txBox="1">
            <a:spLocks noGrp="1"/>
          </p:cNvSpPr>
          <p:nvPr>
            <p:ph type="title"/>
          </p:nvPr>
        </p:nvSpPr>
        <p:spPr>
          <a:xfrm>
            <a:off x="875621" y="381000"/>
            <a:ext cx="7334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endParaRPr/>
          </a:p>
        </p:txBody>
      </p:sp>
      <p:pic>
        <p:nvPicPr>
          <p:cNvPr id="4839" name="Google Shape;4839;p64"/>
          <p:cNvPicPr preferRelativeResize="0">
            <a:picLocks noGrp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715108" y="832339"/>
            <a:ext cx="7385400" cy="49941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6" name="Google Shape;4836;p64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10/20/2023</a:t>
            </a:r>
          </a:p>
        </p:txBody>
      </p:sp>
      <p:sp>
        <p:nvSpPr>
          <p:cNvPr id="4837" name="Google Shape;4837;p6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PRESENTATION TITLE</a:t>
            </a:r>
          </a:p>
        </p:txBody>
      </p:sp>
      <p:sp>
        <p:nvSpPr>
          <p:cNvPr id="4838" name="Google Shape;4838;p6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1AB24D92-B46B-1D67-0691-64F050C168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9079203"/>
              </p:ext>
            </p:extLst>
          </p:nvPr>
        </p:nvGraphicFramePr>
        <p:xfrm>
          <a:off x="308344" y="1302551"/>
          <a:ext cx="7742188" cy="4634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821" name="Google Shape;4821;p6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FD66EFCE-3299-A14F-24C3-BBD7BB872A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9213074"/>
              </p:ext>
            </p:extLst>
          </p:nvPr>
        </p:nvGraphicFramePr>
        <p:xfrm>
          <a:off x="875621" y="1336431"/>
          <a:ext cx="7334400" cy="404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830" name="Google Shape;4830;p6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4" name="Google Shape;4844;p65"/>
          <p:cNvSpPr txBox="1">
            <a:spLocks noGrp="1"/>
          </p:cNvSpPr>
          <p:nvPr>
            <p:ph type="title"/>
          </p:nvPr>
        </p:nvSpPr>
        <p:spPr>
          <a:xfrm>
            <a:off x="875621" y="381000"/>
            <a:ext cx="7334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/>
              <a:t>BLOOD SUPPLY</a:t>
            </a:r>
          </a:p>
        </p:txBody>
      </p:sp>
      <p:sp>
        <p:nvSpPr>
          <p:cNvPr id="4845" name="Google Shape;4845;p65"/>
          <p:cNvSpPr txBox="1">
            <a:spLocks noGrp="1"/>
          </p:cNvSpPr>
          <p:nvPr>
            <p:ph idx="1"/>
          </p:nvPr>
        </p:nvSpPr>
        <p:spPr>
          <a:xfrm>
            <a:off x="0" y="2124673"/>
            <a:ext cx="4034004" cy="3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urier New" panose="02070309020205020404"/>
              <a:buChar char="o"/>
            </a:pPr>
            <a:r>
              <a:rPr lang="en-US" sz="2400" dirty="0"/>
              <a:t>Tonsillar branch of facial artery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urier New" panose="02070309020205020404"/>
              <a:buChar char="o"/>
            </a:pPr>
            <a:r>
              <a:rPr lang="en-US" sz="2400" dirty="0"/>
              <a:t>Ascending pharyngeal artery from external carotid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urier New" panose="02070309020205020404"/>
              <a:buChar char="o"/>
            </a:pPr>
            <a:r>
              <a:rPr lang="en-US" sz="2400" dirty="0"/>
              <a:t>Ascending palatine, branch of facial artery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urier New" panose="02070309020205020404"/>
              <a:buChar char="o"/>
            </a:pPr>
            <a:r>
              <a:rPr lang="en-US" sz="2400" dirty="0"/>
              <a:t>Dorsal lingual branches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ourier New" panose="02070309020205020404"/>
              <a:buChar char="o"/>
            </a:pPr>
            <a:r>
              <a:rPr lang="en-US" sz="2400" dirty="0"/>
              <a:t>Descending palatine, branch of maxillary artery</a:t>
            </a:r>
          </a:p>
        </p:txBody>
      </p:sp>
      <p:sp>
        <p:nvSpPr>
          <p:cNvPr id="4846" name="Google Shape;4846;p65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10/20/2023</a:t>
            </a:r>
          </a:p>
        </p:txBody>
      </p:sp>
      <p:sp>
        <p:nvSpPr>
          <p:cNvPr id="4847" name="Google Shape;4847;p6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PRESENTATION TITLE</a:t>
            </a:r>
          </a:p>
        </p:txBody>
      </p:sp>
      <p:sp>
        <p:nvSpPr>
          <p:cNvPr id="4848" name="Google Shape;4848;p6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 lang="en-US"/>
          </a:p>
        </p:txBody>
      </p:sp>
      <p:pic>
        <p:nvPicPr>
          <p:cNvPr id="1034" name="Picture 10" descr="JaypeeDigital | eBook Reader">
            <a:extLst>
              <a:ext uri="{FF2B5EF4-FFF2-40B4-BE49-F238E27FC236}">
                <a16:creationId xmlns:a16="http://schemas.microsoft.com/office/drawing/2014/main" id="{3FBA5DE1-4BE2-49B5-D396-0D01B5890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134" y="2709573"/>
            <a:ext cx="36957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" name="Google Shape;4853;p66"/>
          <p:cNvSpPr txBox="1">
            <a:spLocks noGrp="1"/>
          </p:cNvSpPr>
          <p:nvPr>
            <p:ph type="title"/>
          </p:nvPr>
        </p:nvSpPr>
        <p:spPr>
          <a:xfrm>
            <a:off x="1283471" y="727788"/>
            <a:ext cx="6432673" cy="115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dirty="0"/>
              <a:t>VENOUS DRAINAGE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1FA06B6A-3434-F257-02A4-F36DFF3F77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7105589"/>
              </p:ext>
            </p:extLst>
          </p:nvPr>
        </p:nvGraphicFramePr>
        <p:xfrm>
          <a:off x="875621" y="2017469"/>
          <a:ext cx="7334400" cy="336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857" name="Google Shape;4857;p6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2" name="Google Shape;4862;p67"/>
          <p:cNvSpPr txBox="1">
            <a:spLocks noGrp="1"/>
          </p:cNvSpPr>
          <p:nvPr>
            <p:ph type="title"/>
          </p:nvPr>
        </p:nvSpPr>
        <p:spPr>
          <a:xfrm>
            <a:off x="875621" y="381000"/>
            <a:ext cx="7334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/>
              <a:t>LYMPHATIC DRAINAGE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9A26F48E-CF6D-E443-47F3-A71B01E8A7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0708624"/>
              </p:ext>
            </p:extLst>
          </p:nvPr>
        </p:nvGraphicFramePr>
        <p:xfrm>
          <a:off x="875621" y="2017469"/>
          <a:ext cx="7334400" cy="336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864" name="Google Shape;4864;p67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10/20/2023</a:t>
            </a:r>
          </a:p>
        </p:txBody>
      </p:sp>
      <p:sp>
        <p:nvSpPr>
          <p:cNvPr id="4865" name="Google Shape;4865;p6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PRESENTATION TITLE</a:t>
            </a:r>
          </a:p>
        </p:txBody>
      </p:sp>
      <p:sp>
        <p:nvSpPr>
          <p:cNvPr id="4866" name="Google Shape;4866;p6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1" name="Google Shape;4871;p68"/>
          <p:cNvSpPr txBox="1">
            <a:spLocks noGrp="1"/>
          </p:cNvSpPr>
          <p:nvPr>
            <p:ph type="title"/>
          </p:nvPr>
        </p:nvSpPr>
        <p:spPr>
          <a:xfrm>
            <a:off x="875621" y="381000"/>
            <a:ext cx="7334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/>
              <a:t>Grade of palatine tonsil enlargement</a:t>
            </a:r>
          </a:p>
        </p:txBody>
      </p:sp>
      <p:pic>
        <p:nvPicPr>
          <p:cNvPr id="4875" name="Google Shape;4875;p68"/>
          <p:cNvPicPr preferRelativeResize="0">
            <a:picLocks noGrp="1"/>
          </p:cNvPicPr>
          <p:nvPr>
            <p:ph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875621" y="1839036"/>
            <a:ext cx="7057200" cy="41253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4" name="Google Shape;4874;p6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0" name="Google Shape;4880;p69"/>
          <p:cNvSpPr txBox="1">
            <a:spLocks noGrp="1"/>
          </p:cNvSpPr>
          <p:nvPr>
            <p:ph type="title"/>
          </p:nvPr>
        </p:nvSpPr>
        <p:spPr>
          <a:xfrm>
            <a:off x="875621" y="381000"/>
            <a:ext cx="7334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/>
              <a:t>NORMAL FLORA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F770EBE1-40A4-B064-9371-2335EAE873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5439563"/>
              </p:ext>
            </p:extLst>
          </p:nvPr>
        </p:nvGraphicFramePr>
        <p:xfrm>
          <a:off x="875621" y="2017469"/>
          <a:ext cx="7334400" cy="336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882" name="Google Shape;4882;p69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10/20/2023</a:t>
            </a:r>
          </a:p>
        </p:txBody>
      </p:sp>
      <p:sp>
        <p:nvSpPr>
          <p:cNvPr id="4883" name="Google Shape;4883;p69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PRESENTATION TITLE</a:t>
            </a:r>
          </a:p>
        </p:txBody>
      </p:sp>
      <p:sp>
        <p:nvSpPr>
          <p:cNvPr id="4884" name="Google Shape;4884;p6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02F9-E201-267D-872F-0A7478D926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5FCCA-126B-8ED3-3409-36A2EE0053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urah al layl">
            <a:hlinkClick r:id="" action="ppaction://media"/>
            <a:extLst>
              <a:ext uri="{FF2B5EF4-FFF2-40B4-BE49-F238E27FC236}">
                <a16:creationId xmlns:a16="http://schemas.microsoft.com/office/drawing/2014/main" id="{871DBBC7-4F3F-C48E-5E2A-D938A57181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035" y="265814"/>
            <a:ext cx="8604849" cy="558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9" name="Google Shape;4889;p70"/>
          <p:cNvSpPr txBox="1">
            <a:spLocks noGrp="1"/>
          </p:cNvSpPr>
          <p:nvPr>
            <p:ph type="title"/>
          </p:nvPr>
        </p:nvSpPr>
        <p:spPr>
          <a:xfrm>
            <a:off x="875621" y="381000"/>
            <a:ext cx="7334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/>
              <a:t>ACUTE TONSILLITIS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9D102E55-BD7A-43C7-082C-B9FAA8301E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8697237"/>
              </p:ext>
            </p:extLst>
          </p:nvPr>
        </p:nvGraphicFramePr>
        <p:xfrm>
          <a:off x="273269" y="1933903"/>
          <a:ext cx="8523890" cy="3594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893" name="Google Shape;4893;p7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" name="Google Shape;4916;p73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endParaRPr/>
          </a:p>
        </p:txBody>
      </p:sp>
      <p:sp>
        <p:nvSpPr>
          <p:cNvPr id="4917" name="Google Shape;4917;p73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10/20/2023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18" name="Google Shape;4918;p73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PRESENTATION TITLE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19" name="Google Shape;4919;p7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21</a:t>
            </a:fld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920" name="Google Shape;4920;p7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727075" y="280988"/>
            <a:ext cx="8416925" cy="5862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8" name="Google Shape;4898;p71"/>
          <p:cNvSpPr txBox="1">
            <a:spLocks noGrp="1"/>
          </p:cNvSpPr>
          <p:nvPr>
            <p:ph type="title"/>
          </p:nvPr>
        </p:nvSpPr>
        <p:spPr>
          <a:xfrm>
            <a:off x="-322558" y="387912"/>
            <a:ext cx="7334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dirty="0"/>
              <a:t>SIGNS AND SYMPTOMS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B27B0100-66CD-6B91-E968-D4C6165BA1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0334941"/>
              </p:ext>
            </p:extLst>
          </p:nvPr>
        </p:nvGraphicFramePr>
        <p:xfrm>
          <a:off x="487725" y="2286000"/>
          <a:ext cx="7334400" cy="3773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902" name="Google Shape;4902;p7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 lang="en-US"/>
          </a:p>
        </p:txBody>
      </p:sp>
      <p:pic>
        <p:nvPicPr>
          <p:cNvPr id="2050" name="Picture 2" descr="Acute Tonsillitis - Clinical presentation and Treatment - Dr Sanu ...">
            <a:extLst>
              <a:ext uri="{FF2B5EF4-FFF2-40B4-BE49-F238E27FC236}">
                <a16:creationId xmlns:a16="http://schemas.microsoft.com/office/drawing/2014/main" id="{E3D295C8-D5B1-468C-000B-FA50E8398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0"/>
            <a:ext cx="355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7" name="Google Shape;4907;p72"/>
          <p:cNvSpPr txBox="1">
            <a:spLocks noGrp="1"/>
          </p:cNvSpPr>
          <p:nvPr>
            <p:ph type="title"/>
          </p:nvPr>
        </p:nvSpPr>
        <p:spPr>
          <a:xfrm>
            <a:off x="875621" y="381000"/>
            <a:ext cx="7334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/>
              <a:t>MANAGEMENT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AF5614A2-45A0-D50B-F809-5C2ECF7F7A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4966260"/>
              </p:ext>
            </p:extLst>
          </p:nvPr>
        </p:nvGraphicFramePr>
        <p:xfrm>
          <a:off x="875621" y="2017469"/>
          <a:ext cx="7334400" cy="336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911" name="Google Shape;4911;p7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tonsillitis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4E6C0082-9415-9466-2AD2-9221634452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8538891"/>
              </p:ext>
            </p:extLst>
          </p:nvPr>
        </p:nvGraphicFramePr>
        <p:xfrm>
          <a:off x="1443491" y="2015733"/>
          <a:ext cx="6571343" cy="345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674055" y="1758462"/>
            <a:ext cx="51839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DB4D2-FF60-41EF-668E-A0EEAADC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TONSILLITIS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5FBEDDB-D4B3-096D-89F8-B5096CB01C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9417222"/>
              </p:ext>
            </p:extLst>
          </p:nvPr>
        </p:nvGraphicFramePr>
        <p:xfrm>
          <a:off x="346841" y="1429407"/>
          <a:ext cx="8387256" cy="4456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502AA-FDD2-4B04-4D4D-E54F0BAB6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77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" name="Google Shape;4925;p74"/>
          <p:cNvSpPr txBox="1">
            <a:spLocks noGrp="1"/>
          </p:cNvSpPr>
          <p:nvPr>
            <p:ph type="title"/>
          </p:nvPr>
        </p:nvSpPr>
        <p:spPr>
          <a:xfrm>
            <a:off x="875621" y="381000"/>
            <a:ext cx="7334400" cy="63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dirty="0"/>
              <a:t>COMPLICATIONS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35CCFAB8-DB2C-A87D-DF0A-1848BF6324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3638718"/>
              </p:ext>
            </p:extLst>
          </p:nvPr>
        </p:nvGraphicFramePr>
        <p:xfrm>
          <a:off x="875620" y="1019502"/>
          <a:ext cx="8089703" cy="4824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1" name="Google Shape;4931;p75"/>
          <p:cNvSpPr txBox="1">
            <a:spLocks noGrp="1"/>
          </p:cNvSpPr>
          <p:nvPr>
            <p:ph type="title"/>
          </p:nvPr>
        </p:nvSpPr>
        <p:spPr>
          <a:xfrm>
            <a:off x="720000" y="215638"/>
            <a:ext cx="7704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sz="4000" dirty="0"/>
              <a:t>TONSILLECTOMY</a:t>
            </a:r>
            <a:endParaRPr sz="4000" dirty="0"/>
          </a:p>
        </p:txBody>
      </p:sp>
      <p:sp>
        <p:nvSpPr>
          <p:cNvPr id="4934" name="Google Shape;4934;p7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27</a:t>
            </a:fld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935" name="Google Shape;4935;p7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627856" y="1166976"/>
            <a:ext cx="7888287" cy="432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Peritonsillar abscess (Quinsy)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155616C-EE90-2AC4-1867-CA0FB05144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7152760"/>
              </p:ext>
            </p:extLst>
          </p:nvPr>
        </p:nvGraphicFramePr>
        <p:xfrm>
          <a:off x="241738" y="1587062"/>
          <a:ext cx="8502869" cy="3879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quinsy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457200"/>
            <a:ext cx="8153400" cy="6096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2989-E171-CA39-F47E-BE568E51E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CCC472A-B826-EC03-8A7D-9A27CB1DD2E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6216" y="2628901"/>
          <a:ext cx="7829211" cy="2860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637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4CD6B08-5A70-774E-DAFF-5F44B716D5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1230543"/>
              </p:ext>
            </p:extLst>
          </p:nvPr>
        </p:nvGraphicFramePr>
        <p:xfrm>
          <a:off x="210207" y="1041008"/>
          <a:ext cx="8723586" cy="5002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0C67077-676D-02BB-52E4-6A288A28C747}"/>
              </a:ext>
            </a:extLst>
          </p:cNvPr>
          <p:cNvSpPr txBox="1"/>
          <p:nvPr/>
        </p:nvSpPr>
        <p:spPr>
          <a:xfrm>
            <a:off x="1975944" y="225974"/>
            <a:ext cx="418653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Clinical features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143B3DB-1D6C-C907-E9EE-4FAFE948EF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2004612"/>
              </p:ext>
            </p:extLst>
          </p:nvPr>
        </p:nvGraphicFramePr>
        <p:xfrm>
          <a:off x="457200" y="2039815"/>
          <a:ext cx="8229600" cy="4086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0EF7B9C-8187-230C-F1D3-93BC702E0F4D}"/>
              </a:ext>
            </a:extLst>
          </p:cNvPr>
          <p:cNvSpPr txBox="1"/>
          <p:nvPr/>
        </p:nvSpPr>
        <p:spPr>
          <a:xfrm>
            <a:off x="2900855" y="492754"/>
            <a:ext cx="246118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Diagnosis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C6EC91-72A5-5C43-A777-C5689CA7E8C6}"/>
              </a:ext>
            </a:extLst>
          </p:cNvPr>
          <p:cNvSpPr txBox="1"/>
          <p:nvPr/>
        </p:nvSpPr>
        <p:spPr>
          <a:xfrm>
            <a:off x="2974428" y="398679"/>
            <a:ext cx="30267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TREATMENT</a:t>
            </a:r>
          </a:p>
        </p:txBody>
      </p:sp>
      <p:pic>
        <p:nvPicPr>
          <p:cNvPr id="3074" name="Picture 2" descr="Question Mark Images - Free Download on ...">
            <a:extLst>
              <a:ext uri="{FF2B5EF4-FFF2-40B4-BE49-F238E27FC236}">
                <a16:creationId xmlns:a16="http://schemas.microsoft.com/office/drawing/2014/main" id="{AF30D7B7-51A0-4D60-F759-1092C7D645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041" y="1912883"/>
            <a:ext cx="3346531" cy="334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quinsyincision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381000"/>
            <a:ext cx="7924800" cy="60960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035" y="133178"/>
            <a:ext cx="5975131" cy="104923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Retropharyngeal abscess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84C4136-6E90-F9CA-3B7B-A4B4060837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2958454"/>
              </p:ext>
            </p:extLst>
          </p:nvPr>
        </p:nvGraphicFramePr>
        <p:xfrm>
          <a:off x="488731" y="662152"/>
          <a:ext cx="4619296" cy="5360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opy of Picture3">
            <a:extLst>
              <a:ext uri="{FF2B5EF4-FFF2-40B4-BE49-F238E27FC236}">
                <a16:creationId xmlns:a16="http://schemas.microsoft.com/office/drawing/2014/main" id="{1153DACD-51D7-8830-31A0-1F08916D9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27" y="1040524"/>
            <a:ext cx="3790731" cy="470863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8BB92CBC-FA1E-65F2-95F0-38CE8E1055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2688557"/>
              </p:ext>
            </p:extLst>
          </p:nvPr>
        </p:nvGraphicFramePr>
        <p:xfrm>
          <a:off x="457200" y="633046"/>
          <a:ext cx="8229600" cy="522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3BA0D5EC-DD42-52D9-378F-6C3CBD72C5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3867315"/>
              </p:ext>
            </p:extLst>
          </p:nvPr>
        </p:nvGraphicFramePr>
        <p:xfrm>
          <a:off x="572814" y="157492"/>
          <a:ext cx="8229600" cy="5681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cute-Retroabscess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609600"/>
            <a:ext cx="7543800" cy="5943599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39DB023C-9E60-B983-A16D-6A32EFD528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3533244"/>
              </p:ext>
            </p:extLst>
          </p:nvPr>
        </p:nvGraphicFramePr>
        <p:xfrm>
          <a:off x="457200" y="115615"/>
          <a:ext cx="8229600" cy="6043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64723452-17EB-6E8F-CB13-CC533488B3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3888123"/>
              </p:ext>
            </p:extLst>
          </p:nvPr>
        </p:nvGraphicFramePr>
        <p:xfrm>
          <a:off x="914400" y="1153550"/>
          <a:ext cx="7772400" cy="4866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8D7A7-7C43-FFAD-1367-6DFF83308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ational Anthem">
            <a:hlinkClick r:id="" action="ppaction://media"/>
            <a:extLst>
              <a:ext uri="{FF2B5EF4-FFF2-40B4-BE49-F238E27FC236}">
                <a16:creationId xmlns:a16="http://schemas.microsoft.com/office/drawing/2014/main" id="{51F6FD72-4299-F320-974C-B5DB718F13B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672" y="148857"/>
            <a:ext cx="8488393" cy="5728968"/>
          </a:xfrm>
        </p:spPr>
      </p:pic>
    </p:spTree>
    <p:extLst>
      <p:ext uri="{BB962C8B-B14F-4D97-AF65-F5344CB8AC3E}">
        <p14:creationId xmlns:p14="http://schemas.microsoft.com/office/powerpoint/2010/main" val="317964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8ee165768a9b9279ac0b008d839f1_big_galler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revertevral_Abscess_Lateral_Neck_Labeled_360x48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685800"/>
            <a:ext cx="6858000" cy="5638799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9E301F4-BA8E-E5CF-CF9F-6D8FECCCEC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4970874"/>
              </p:ext>
            </p:extLst>
          </p:nvPr>
        </p:nvGraphicFramePr>
        <p:xfrm>
          <a:off x="457200" y="1061545"/>
          <a:ext cx="8229600" cy="4590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103697B-F5B8-F76B-EAB8-1674F431AD1E}"/>
              </a:ext>
            </a:extLst>
          </p:cNvPr>
          <p:cNvSpPr txBox="1"/>
          <p:nvPr/>
        </p:nvSpPr>
        <p:spPr>
          <a:xfrm>
            <a:off x="2816772" y="315311"/>
            <a:ext cx="275684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Treatment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Parapharyngeal</a:t>
            </a:r>
            <a:r>
              <a:rPr lang="en-US" dirty="0"/>
              <a:t> abscess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195D8AE-3B55-E57C-7DB0-C96BDAE8A8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9034511"/>
              </p:ext>
            </p:extLst>
          </p:nvPr>
        </p:nvGraphicFramePr>
        <p:xfrm>
          <a:off x="1443491" y="2015733"/>
          <a:ext cx="6571343" cy="345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</p:spPr>
        <p:txBody>
          <a:bodyPr/>
          <a:lstStyle/>
          <a:p>
            <a:pPr algn="ctr"/>
            <a:r>
              <a:rPr lang="en-US" dirty="0" err="1"/>
              <a:t>Parapharyngeal</a:t>
            </a:r>
            <a:r>
              <a:rPr lang="en-US" dirty="0"/>
              <a:t> space</a:t>
            </a:r>
          </a:p>
        </p:txBody>
      </p:sp>
      <p:pic>
        <p:nvPicPr>
          <p:cNvPr id="3" name="Picture 2" descr="F051-F005">
            <a:extLst>
              <a:ext uri="{FF2B5EF4-FFF2-40B4-BE49-F238E27FC236}">
                <a16:creationId xmlns:a16="http://schemas.microsoft.com/office/drawing/2014/main" id="{B9972214-9672-F067-BC01-972110A62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90" y="585951"/>
            <a:ext cx="7325710" cy="549428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ig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762000"/>
            <a:ext cx="7543800" cy="5355431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7C2C160-59B3-1693-99CB-FB149ED028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9247413"/>
              </p:ext>
            </p:extLst>
          </p:nvPr>
        </p:nvGraphicFramePr>
        <p:xfrm>
          <a:off x="457199" y="880989"/>
          <a:ext cx="8229600" cy="5096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A032160-FAC9-1417-FE3F-879876A5E76D}"/>
              </a:ext>
            </a:extLst>
          </p:cNvPr>
          <p:cNvSpPr txBox="1"/>
          <p:nvPr/>
        </p:nvSpPr>
        <p:spPr>
          <a:xfrm>
            <a:off x="2478734" y="228600"/>
            <a:ext cx="418653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Clinical features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r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CFD5313-1035-D031-9E35-C9C93B7CA8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0284374"/>
              </p:ext>
            </p:extLst>
          </p:nvPr>
        </p:nvGraphicFramePr>
        <p:xfrm>
          <a:off x="457200" y="1645920"/>
          <a:ext cx="8229600" cy="4480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37DB56C-CA6F-A078-31E0-D662359CFA01}"/>
              </a:ext>
            </a:extLst>
          </p:cNvPr>
          <p:cNvSpPr txBox="1"/>
          <p:nvPr/>
        </p:nvSpPr>
        <p:spPr>
          <a:xfrm>
            <a:off x="2606566" y="620110"/>
            <a:ext cx="273948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Diagnosis</a:t>
            </a:r>
            <a:endParaRPr lang="en-US" sz="1800" b="1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ukherji_figure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object 2"/>
          <p:cNvSpPr>
            <a:spLocks noGrp="1" noChangeArrowheads="1"/>
          </p:cNvSpPr>
          <p:nvPr>
            <p:ph type="title"/>
          </p:nvPr>
        </p:nvSpPr>
        <p:spPr>
          <a:xfrm>
            <a:off x="2022424" y="330782"/>
            <a:ext cx="5580722" cy="666924"/>
          </a:xfrm>
        </p:spPr>
        <p:txBody>
          <a:bodyPr vert="horz" lIns="38586" tIns="1340" rIns="38586" bIns="19294" rtlCol="0" anchor="t">
            <a:noAutofit/>
          </a:bodyPr>
          <a:lstStyle/>
          <a:p>
            <a:pPr marL="4764" algn="ctr">
              <a:lnSpc>
                <a:spcPct val="102000"/>
              </a:lnSpc>
              <a:spcBef>
                <a:spcPts val="11"/>
              </a:spcBef>
            </a:pPr>
            <a:r>
              <a:rPr lang="en-US" altLang="en-US" sz="3001" b="1" dirty="0">
                <a:latin typeface="Arial" panose="020B0604020202020204" pitchFamily="34" charset="0"/>
              </a:rPr>
              <a:t>University Motto, Mission, Vision &amp; Values</a:t>
            </a:r>
          </a:p>
        </p:txBody>
      </p:sp>
      <p:grpSp>
        <p:nvGrpSpPr>
          <p:cNvPr id="20482" name="object 3"/>
          <p:cNvGrpSpPr/>
          <p:nvPr/>
        </p:nvGrpSpPr>
        <p:grpSpPr bwMode="auto">
          <a:xfrm>
            <a:off x="1455323" y="2182092"/>
            <a:ext cx="6498933" cy="3352483"/>
            <a:chOff x="2413000" y="1587500"/>
            <a:chExt cx="6375400" cy="4842510"/>
          </a:xfrm>
        </p:grpSpPr>
        <p:sp>
          <p:nvSpPr>
            <p:cNvPr id="3077" name="object 4"/>
            <p:cNvSpPr/>
            <p:nvPr/>
          </p:nvSpPr>
          <p:spPr bwMode="auto">
            <a:xfrm>
              <a:off x="2438703" y="1599542"/>
              <a:ext cx="6323995" cy="4804663"/>
            </a:xfrm>
            <a:custGeom>
              <a:avLst/>
              <a:gdLst>
                <a:gd name="T0" fmla="*/ 6324600 w 6324600"/>
                <a:gd name="T1" fmla="*/ 0 h 4804410"/>
                <a:gd name="T2" fmla="*/ 0 w 6324600"/>
                <a:gd name="T3" fmla="*/ 0 h 4804410"/>
                <a:gd name="T4" fmla="*/ 0 w 6324600"/>
                <a:gd name="T5" fmla="*/ 4804283 h 4804410"/>
                <a:gd name="T6" fmla="*/ 6324600 w 6324600"/>
                <a:gd name="T7" fmla="*/ 4804283 h 4804410"/>
                <a:gd name="T8" fmla="*/ 6324600 w 6324600"/>
                <a:gd name="T9" fmla="*/ 0 h 4804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24600" h="4804410">
                  <a:moveTo>
                    <a:pt x="6324600" y="0"/>
                  </a:moveTo>
                  <a:lnTo>
                    <a:pt x="0" y="0"/>
                  </a:lnTo>
                  <a:lnTo>
                    <a:pt x="0" y="4804283"/>
                  </a:lnTo>
                  <a:lnTo>
                    <a:pt x="6324600" y="4804283"/>
                  </a:lnTo>
                  <a:lnTo>
                    <a:pt x="6324600" y="0"/>
                  </a:lnTo>
                  <a:close/>
                </a:path>
              </a:pathLst>
            </a:custGeom>
            <a:solidFill>
              <a:srgbClr val="B6C882"/>
            </a:solidFill>
            <a:ln>
              <a:noFill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761"/>
            </a:p>
          </p:txBody>
        </p:sp>
        <p:sp>
          <p:nvSpPr>
            <p:cNvPr id="3078" name="object 5"/>
            <p:cNvSpPr/>
            <p:nvPr/>
          </p:nvSpPr>
          <p:spPr bwMode="auto">
            <a:xfrm>
              <a:off x="2438703" y="1594381"/>
              <a:ext cx="6323995" cy="4828748"/>
            </a:xfrm>
            <a:custGeom>
              <a:avLst/>
              <a:gdLst>
                <a:gd name="T0" fmla="*/ 0 w 6324600"/>
                <a:gd name="T1" fmla="*/ 0 h 4829810"/>
                <a:gd name="T2" fmla="*/ 0 w 6324600"/>
                <a:gd name="T3" fmla="*/ 4829682 h 4829810"/>
                <a:gd name="T4" fmla="*/ 6324603 w 6324600"/>
                <a:gd name="T5" fmla="*/ 0 h 4829810"/>
                <a:gd name="T6" fmla="*/ 6324603 w 6324600"/>
                <a:gd name="T7" fmla="*/ 4829682 h 4829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24600" h="4829810">
                  <a:moveTo>
                    <a:pt x="0" y="0"/>
                  </a:moveTo>
                  <a:lnTo>
                    <a:pt x="0" y="4829682"/>
                  </a:lnTo>
                </a:path>
                <a:path w="6324600" h="4829810">
                  <a:moveTo>
                    <a:pt x="6324603" y="0"/>
                  </a:moveTo>
                  <a:lnTo>
                    <a:pt x="6324603" y="482968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761"/>
            </a:p>
          </p:txBody>
        </p:sp>
        <p:sp>
          <p:nvSpPr>
            <p:cNvPr id="3079" name="object 6"/>
            <p:cNvSpPr/>
            <p:nvPr/>
          </p:nvSpPr>
          <p:spPr bwMode="auto">
            <a:xfrm>
              <a:off x="2431693" y="1594381"/>
              <a:ext cx="6338014" cy="12042"/>
            </a:xfrm>
            <a:custGeom>
              <a:avLst/>
              <a:gdLst>
                <a:gd name="T0" fmla="*/ 0 w 6337300"/>
                <a:gd name="T1" fmla="*/ 0 h 12700"/>
                <a:gd name="T2" fmla="*/ 6337303 w 6337300"/>
                <a:gd name="T3" fmla="*/ 0 h 12700"/>
                <a:gd name="T4" fmla="*/ 6337303 w 6337300"/>
                <a:gd name="T5" fmla="*/ 12700 h 12700"/>
                <a:gd name="T6" fmla="*/ 0 w 6337300"/>
                <a:gd name="T7" fmla="*/ 12700 h 12700"/>
                <a:gd name="T8" fmla="*/ 0 w 6337300"/>
                <a:gd name="T9" fmla="*/ 0 h 12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37300" h="12700">
                  <a:moveTo>
                    <a:pt x="0" y="0"/>
                  </a:moveTo>
                  <a:lnTo>
                    <a:pt x="6337303" y="0"/>
                  </a:lnTo>
                  <a:lnTo>
                    <a:pt x="6337303" y="12700"/>
                  </a:lnTo>
                  <a:lnTo>
                    <a:pt x="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761"/>
            </a:p>
          </p:txBody>
        </p:sp>
        <p:sp>
          <p:nvSpPr>
            <p:cNvPr id="3080" name="object 7"/>
            <p:cNvSpPr/>
            <p:nvPr/>
          </p:nvSpPr>
          <p:spPr bwMode="auto">
            <a:xfrm>
              <a:off x="2431693" y="6404206"/>
              <a:ext cx="6338014" cy="0"/>
            </a:xfrm>
            <a:custGeom>
              <a:avLst/>
              <a:gdLst>
                <a:gd name="T0" fmla="*/ 0 w 6337300"/>
                <a:gd name="T1" fmla="*/ 6337303 w 633730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6337300">
                  <a:moveTo>
                    <a:pt x="0" y="0"/>
                  </a:moveTo>
                  <a:lnTo>
                    <a:pt x="6337303" y="0"/>
                  </a:lnTo>
                </a:path>
              </a:pathLst>
            </a:custGeom>
            <a:noFill/>
            <a:ln w="38100">
              <a:solidFill>
                <a:srgbClr val="FFFFFF"/>
              </a:solidFill>
              <a:rou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761"/>
            </a:p>
          </p:txBody>
        </p:sp>
      </p:grpSp>
      <p:sp>
        <p:nvSpPr>
          <p:cNvPr id="20483" name="object 8"/>
          <p:cNvSpPr txBox="1">
            <a:spLocks noChangeArrowheads="1"/>
          </p:cNvSpPr>
          <p:nvPr/>
        </p:nvSpPr>
        <p:spPr bwMode="auto">
          <a:xfrm>
            <a:off x="1701846" y="2325003"/>
            <a:ext cx="6005886" cy="316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5359" rIns="0" bIns="0">
            <a:spAutoFit/>
          </a:bodyPr>
          <a:lstStyle>
            <a:lvl1pPr marL="127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38"/>
              </a:spcBef>
              <a:buClrTx/>
              <a:buSzTx/>
              <a:buNone/>
            </a:pPr>
            <a:r>
              <a:rPr lang="en-US" altLang="en-US" sz="1800" dirty="0">
                <a:solidFill>
                  <a:srgbClr val="0070C0"/>
                </a:solidFill>
                <a:latin typeface="Arial" panose="020B0604020202020204" pitchFamily="34" charset="0"/>
              </a:rPr>
              <a:t>Mission Statement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To impart evidence-based research-oriented health</a:t>
            </a:r>
          </a:p>
          <a:p>
            <a:pPr>
              <a:spcBef>
                <a:spcPts val="94"/>
              </a:spcBef>
              <a:buClrTx/>
              <a:buSz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professional education, best possible patient care,</a:t>
            </a:r>
          </a:p>
          <a:p>
            <a:pPr>
              <a:spcBef>
                <a:spcPts val="11"/>
              </a:spcBef>
              <a:buClrTx/>
              <a:buSz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mutual respect, ethical practice of healthcare and social  accountability.</a:t>
            </a:r>
          </a:p>
          <a:p>
            <a:pPr>
              <a:spcBef>
                <a:spcPts val="424"/>
              </a:spcBef>
              <a:buClrTx/>
              <a:buSzTx/>
              <a:buNone/>
            </a:pPr>
            <a:r>
              <a:rPr lang="en-US" altLang="en-US" sz="1800" dirty="0">
                <a:solidFill>
                  <a:srgbClr val="0070C0"/>
                </a:solidFill>
                <a:latin typeface="Arial" panose="020B0604020202020204" pitchFamily="34" charset="0"/>
              </a:rPr>
              <a:t>Vision and Values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>
              <a:spcBef>
                <a:spcPts val="263"/>
              </a:spcBef>
              <a:buClrTx/>
              <a:buSz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Highly recognized and accredited center of excellence in</a:t>
            </a:r>
          </a:p>
          <a:p>
            <a:pPr>
              <a:spcBef>
                <a:spcPts val="75"/>
              </a:spcBef>
              <a:buClrTx/>
              <a:buSz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Medical Education, using evidence-based training  techniques for development of highly competent health professionals, who are lifelong experiential learner and are  socially accountable.</a:t>
            </a:r>
          </a:p>
        </p:txBody>
      </p:sp>
      <p:sp>
        <p:nvSpPr>
          <p:cNvPr id="3076" name="object 9"/>
          <p:cNvSpPr>
            <a:spLocks noChangeArrowheads="1"/>
          </p:cNvSpPr>
          <p:nvPr/>
        </p:nvSpPr>
        <p:spPr bwMode="auto">
          <a:xfrm>
            <a:off x="412455" y="1251972"/>
            <a:ext cx="900347" cy="93488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76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ra absces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646F777-B29D-95B8-9E09-FC025E2665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0267074"/>
              </p:ext>
            </p:extLst>
          </p:nvPr>
        </p:nvGraphicFramePr>
        <p:xfrm>
          <a:off x="457200" y="2017986"/>
          <a:ext cx="8229600" cy="3867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BFF0EBA-472F-E1FF-A2BE-9E44676B17DB}"/>
              </a:ext>
            </a:extLst>
          </p:cNvPr>
          <p:cNvSpPr txBox="1"/>
          <p:nvPr/>
        </p:nvSpPr>
        <p:spPr>
          <a:xfrm>
            <a:off x="2827282" y="73572"/>
            <a:ext cx="281936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Treatment</a:t>
            </a:r>
            <a:endParaRPr lang="en-US" sz="1800" b="1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146" y="253503"/>
            <a:ext cx="6571343" cy="104923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sym typeface="+mn-ea"/>
              </a:rPr>
              <a:t>LUDWIGS ANGINA</a:t>
            </a:r>
            <a:endParaRPr lang="en-US" sz="4000" dirty="0">
              <a:effectLst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FDEDDC4-460C-D76E-7AEC-1DD7FE16D7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8324070"/>
              </p:ext>
            </p:extLst>
          </p:nvPr>
        </p:nvGraphicFramePr>
        <p:xfrm>
          <a:off x="1130571" y="798973"/>
          <a:ext cx="6588036" cy="3722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52</a:t>
            </a:fld>
            <a:endParaRPr lang="en-US"/>
          </a:p>
        </p:txBody>
      </p:sp>
      <p:pic>
        <p:nvPicPr>
          <p:cNvPr id="5" name="Content Placeholder 3"/>
          <p:cNvPicPr>
            <a:picLocks noGrp="1"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93" y="4521680"/>
            <a:ext cx="5981700" cy="25711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ETIOLOGY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>
                <a:sym typeface="+mn-ea"/>
              </a:rPr>
              <a:t>  Dental infection</a:t>
            </a:r>
            <a:endParaRPr lang="en-US" sz="2000" b="1" dirty="0"/>
          </a:p>
          <a:p>
            <a:pPr marL="0" indent="0">
              <a:buNone/>
            </a:pPr>
            <a:r>
              <a:rPr lang="en-US" sz="2000" b="1" dirty="0">
                <a:sym typeface="+mn-ea"/>
              </a:rPr>
              <a:t>    </a:t>
            </a:r>
            <a:r>
              <a:rPr lang="en-US" sz="2000" dirty="0">
                <a:sym typeface="+mn-ea"/>
              </a:rPr>
              <a:t>They account for 80% of cases .
     </a:t>
            </a:r>
            <a:r>
              <a:rPr lang="en-US" sz="2000" b="1" dirty="0">
                <a:sym typeface="+mn-ea"/>
              </a:rPr>
              <a:t>Premolars</a:t>
            </a:r>
            <a:r>
              <a:rPr lang="en-US" sz="2000" dirty="0">
                <a:sym typeface="+mn-ea"/>
              </a:rPr>
              <a:t>                Sublingual space infection                                                                                       
     </a:t>
            </a:r>
            <a:r>
              <a:rPr lang="en-US" sz="2000" b="1" dirty="0">
                <a:sym typeface="+mn-ea"/>
              </a:rPr>
              <a:t>Molar</a:t>
            </a:r>
            <a:r>
              <a:rPr lang="en-US" sz="2000" dirty="0">
                <a:sym typeface="+mn-ea"/>
              </a:rPr>
              <a:t>             Submaxillary</a:t>
            </a:r>
            <a:r>
              <a:rPr lang="en-US" sz="2000" b="1" dirty="0">
                <a:sym typeface="+mn-ea"/>
              </a:rPr>
              <a:t> </a:t>
            </a:r>
            <a:r>
              <a:rPr lang="en-US" sz="2000" dirty="0">
                <a:sym typeface="+mn-ea"/>
              </a:rPr>
              <a:t>space</a:t>
            </a:r>
            <a:r>
              <a:rPr lang="en-US" sz="2000" b="1" dirty="0">
                <a:sym typeface="+mn-ea"/>
              </a:rPr>
              <a:t> </a:t>
            </a:r>
            <a:r>
              <a:rPr lang="en-US" sz="2000" dirty="0">
                <a:sym typeface="+mn-ea"/>
              </a:rPr>
              <a:t>infection</a:t>
            </a:r>
            <a:r>
              <a:rPr lang="en-US" sz="2000" b="1" dirty="0">
                <a:sym typeface="+mn-ea"/>
              </a:rPr>
              <a:t>.</a:t>
            </a:r>
            <a:endParaRPr lang="en-US" sz="2000" b="1" dirty="0"/>
          </a:p>
          <a:p>
            <a:r>
              <a:rPr lang="en-US" sz="2000" b="1" dirty="0">
                <a:sym typeface="+mn-ea"/>
              </a:rPr>
              <a:t> Submandibular </a:t>
            </a:r>
            <a:r>
              <a:rPr lang="en-US" sz="2000" b="1" dirty="0" err="1">
                <a:sym typeface="+mn-ea"/>
              </a:rPr>
              <a:t>Sialadenitis</a:t>
            </a:r>
            <a:endParaRPr lang="en-US" sz="2000" b="1" dirty="0"/>
          </a:p>
          <a:p>
            <a:r>
              <a:rPr lang="en-US" sz="2000" b="1" dirty="0">
                <a:sym typeface="+mn-ea"/>
              </a:rPr>
              <a:t> Injuries of oral mucosa</a:t>
            </a:r>
            <a:endParaRPr lang="en-US" sz="2000" b="1" dirty="0"/>
          </a:p>
          <a:p>
            <a:r>
              <a:rPr lang="en-US" sz="2000" b="1" dirty="0">
                <a:sym typeface="+mn-ea"/>
              </a:rPr>
              <a:t> fractures of Mandible</a:t>
            </a:r>
            <a:endParaRPr lang="en-US" sz="2000" b="1" dirty="0"/>
          </a:p>
          <a:p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891" y="131858"/>
            <a:ext cx="6571343" cy="1049235"/>
          </a:xfrm>
        </p:spPr>
        <p:txBody>
          <a:bodyPr>
            <a:normAutofit/>
          </a:bodyPr>
          <a:lstStyle/>
          <a:p>
            <a:r>
              <a:rPr lang="en-US" sz="4000" dirty="0"/>
              <a:t>EXAMINATION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4C17630-896C-D420-EAD7-7573C87FB9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3007938"/>
              </p:ext>
            </p:extLst>
          </p:nvPr>
        </p:nvGraphicFramePr>
        <p:xfrm>
          <a:off x="966953" y="1302551"/>
          <a:ext cx="7047882" cy="4163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MANAGEMENT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4ED9459-94B7-656D-CF7F-CFD3548B26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1184225"/>
              </p:ext>
            </p:extLst>
          </p:nvPr>
        </p:nvGraphicFramePr>
        <p:xfrm>
          <a:off x="1443491" y="2015733"/>
          <a:ext cx="6571343" cy="345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F88FB4E-4E6D-7C7E-AC7D-B069B24CD9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1265074"/>
              </p:ext>
            </p:extLst>
          </p:nvPr>
        </p:nvGraphicFramePr>
        <p:xfrm>
          <a:off x="1443491" y="2015733"/>
          <a:ext cx="7437750" cy="3775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INCISION AND DRAINAGE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96" y="2331357"/>
            <a:ext cx="7442568" cy="2986877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6" name="Google Shape;4946;p77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sz="3600"/>
              <a:t>Research </a:t>
            </a:r>
            <a:br>
              <a:rPr lang="en-US" sz="3600"/>
            </a:br>
            <a:r>
              <a:rPr lang="en-US" sz="3600"/>
              <a:t> </a:t>
            </a:r>
            <a:endParaRPr sz="3600"/>
          </a:p>
        </p:txBody>
      </p:sp>
      <p:sp>
        <p:nvSpPr>
          <p:cNvPr id="4950" name="Google Shape;4950;p7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58</a:t>
            </a:fld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47" name="Google Shape;4947;p77"/>
          <p:cNvSpPr txBox="1">
            <a:spLocks noGrp="1"/>
          </p:cNvSpPr>
          <p:nvPr>
            <p:ph type="subTitle" idx="4294967295"/>
          </p:nvPr>
        </p:nvSpPr>
        <p:spPr>
          <a:xfrm>
            <a:off x="0" y="1552575"/>
            <a:ext cx="7702550" cy="426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Arial" panose="020B0604020202020204"/>
              <a:buChar char="•"/>
            </a:pPr>
            <a:r>
              <a:rPr lang="en-US" sz="2000"/>
              <a:t>Kekre M, Chakravarty S, Agarwal R. Foreign Bodies in Ear, Nose, Throat and Maxillofacial Region: A Study on Their Clinical Profile and Complications. Indian J Otolaryngol Head Neck Surg. 2022 Dec;74(Suppl 3):4483-4494. doi: 10.1007/s12070-020-02233-w. Epub 2020 Oct 23. PMID: 36742524; PMCID: PMC9895506.</a:t>
            </a:r>
          </a:p>
          <a:p>
            <a:pPr marL="28575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Arial" panose="020B0604020202020204"/>
              <a:buNone/>
            </a:pPr>
            <a:endParaRPr sz="2000"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Font typeface="Arial" panose="020B0604020202020204"/>
              <a:buChar char="•"/>
            </a:pPr>
            <a:r>
              <a:rPr lang="en-US" sz="2000"/>
              <a:t>Loperfido A, Mammarella F, Giorgione C, Celebrini A, Acquaviva G, Bellocchi G. Management of Foreign Bodies in the Ear, Nose and Throat in Pediatric Patients: Real-Life Experience in a Large Tertiary Hospital. Cureus. 2022 Oct 26;14(10):e30739. doi: 10.7759/cureus.30739. PMID: 36457611; PMCID: PMC9705068.</a:t>
            </a:r>
            <a:endParaRPr sz="20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ym typeface="+mn-ea"/>
              </a:rPr>
              <a:t>Artificial Intelligence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ym typeface="+mn-ea"/>
              </a:rPr>
              <a:t>Artificial intelligence can play a role in Head and neck space infections by aiding in </a:t>
            </a:r>
            <a:r>
              <a:rPr lang="en-US" sz="2000" b="1" dirty="0">
                <a:sym typeface="+mn-ea"/>
              </a:rPr>
              <a:t>medical</a:t>
            </a:r>
            <a:r>
              <a:rPr lang="en-US" sz="2000" dirty="0">
                <a:sym typeface="+mn-ea"/>
              </a:rPr>
              <a:t> </a:t>
            </a:r>
            <a:r>
              <a:rPr lang="en-US" sz="2000" b="1" dirty="0">
                <a:sym typeface="+mn-ea"/>
              </a:rPr>
              <a:t>imaging</a:t>
            </a:r>
            <a:r>
              <a:rPr lang="en-US" sz="2000" dirty="0">
                <a:sym typeface="+mn-ea"/>
              </a:rPr>
              <a:t> </a:t>
            </a:r>
            <a:r>
              <a:rPr lang="en-US" sz="2000" b="1" dirty="0">
                <a:sym typeface="+mn-ea"/>
              </a:rPr>
              <a:t>analysis</a:t>
            </a:r>
            <a:r>
              <a:rPr lang="en-US" sz="2000" dirty="0">
                <a:sym typeface="+mn-ea"/>
              </a:rPr>
              <a:t>, early detection, and predictive modeling. AI algorithms can assist in </a:t>
            </a:r>
            <a:r>
              <a:rPr lang="en-US" sz="2000" b="1" dirty="0">
                <a:sym typeface="+mn-ea"/>
              </a:rPr>
              <a:t>interpreting</a:t>
            </a:r>
            <a:r>
              <a:rPr lang="en-US" sz="2000" dirty="0">
                <a:sym typeface="+mn-ea"/>
              </a:rPr>
              <a:t> </a:t>
            </a:r>
            <a:r>
              <a:rPr lang="en-US" sz="2000" b="1" dirty="0">
                <a:sym typeface="+mn-ea"/>
              </a:rPr>
              <a:t>radiological</a:t>
            </a:r>
            <a:r>
              <a:rPr lang="en-US" sz="2000" dirty="0">
                <a:sym typeface="+mn-ea"/>
              </a:rPr>
              <a:t> </a:t>
            </a:r>
            <a:r>
              <a:rPr lang="en-US" sz="2000" b="1" dirty="0">
                <a:sym typeface="+mn-ea"/>
              </a:rPr>
              <a:t>images</a:t>
            </a:r>
            <a:r>
              <a:rPr lang="en-US" sz="2000" dirty="0">
                <a:sym typeface="+mn-ea"/>
              </a:rPr>
              <a:t>, such as CT scans, to identify signs of Ludwig’s angina and assess its severity. Additionally, machine learning models may help healthcare professionals </a:t>
            </a:r>
            <a:r>
              <a:rPr lang="en-US" sz="2000" b="1" dirty="0">
                <a:sym typeface="+mn-ea"/>
              </a:rPr>
              <a:t>predict</a:t>
            </a:r>
            <a:r>
              <a:rPr lang="en-US" sz="2000" dirty="0">
                <a:sym typeface="+mn-ea"/>
              </a:rPr>
              <a:t> </a:t>
            </a:r>
            <a:r>
              <a:rPr lang="en-US" sz="2000" b="1" dirty="0">
                <a:sym typeface="+mn-ea"/>
              </a:rPr>
              <a:t>patient</a:t>
            </a:r>
            <a:r>
              <a:rPr lang="en-US" sz="2000" dirty="0">
                <a:sym typeface="+mn-ea"/>
              </a:rPr>
              <a:t> </a:t>
            </a:r>
            <a:r>
              <a:rPr lang="en-US" sz="2000" b="1" dirty="0">
                <a:sym typeface="+mn-ea"/>
              </a:rPr>
              <a:t>outcomes</a:t>
            </a:r>
            <a:r>
              <a:rPr lang="en-US" sz="2000" dirty="0">
                <a:sym typeface="+mn-ea"/>
              </a:rPr>
              <a:t> and optimize treatment plans based on historical data. 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object 2"/>
          <p:cNvSpPr>
            <a:spLocks noGrp="1" noChangeArrowheads="1"/>
          </p:cNvSpPr>
          <p:nvPr>
            <p:ph type="title"/>
          </p:nvPr>
        </p:nvSpPr>
        <p:spPr>
          <a:xfrm>
            <a:off x="1590262" y="286572"/>
            <a:ext cx="6354685" cy="1201985"/>
          </a:xfrm>
        </p:spPr>
        <p:txBody>
          <a:bodyPr vert="horz" lIns="38586" tIns="1340" rIns="38586" bIns="19294" rtlCol="0" anchor="t">
            <a:noAutofit/>
          </a:bodyPr>
          <a:lstStyle/>
          <a:p>
            <a:pPr marL="4764" algn="ctr">
              <a:lnSpc>
                <a:spcPct val="102000"/>
              </a:lnSpc>
              <a:spcBef>
                <a:spcPts val="11"/>
              </a:spcBef>
            </a:pPr>
            <a:r>
              <a:rPr lang="en-US" altLang="en-US" sz="2800" dirty="0">
                <a:latin typeface="Arial" panose="020B0604020202020204" pitchFamily="34" charset="0"/>
              </a:rPr>
              <a:t>Prof Umar Model Of Integrated  Lecture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299" y="1888218"/>
            <a:ext cx="7443608" cy="4012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FAMILY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000" dirty="0">
                <a:sym typeface="+mn-ea"/>
              </a:rPr>
              <a:t>Any patient who presents with  a painful swelling in front of neck with odynophagia and trismus  should be referred to ENT specialist and tested for submandibular space infections </a:t>
            </a:r>
            <a:endParaRPr lang="en-US" altLang="en-US" sz="2000" dirty="0"/>
          </a:p>
          <a:p>
            <a:endParaRPr lang="en-US" alt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ym typeface="+mn-ea"/>
              </a:rPr>
              <a:t>Biomedical Ethics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000">
                <a:sym typeface="+mn-ea"/>
              </a:rPr>
              <a:t>Before doing any medical and surgical treatment, informed consent must be taken </a:t>
            </a:r>
            <a:endParaRPr lang="en-US" altLang="en-US" sz="2000"/>
          </a:p>
          <a:p>
            <a:pPr eaLnBrk="1" hangingPunct="1"/>
            <a:r>
              <a:rPr lang="en-US" altLang="en-US" sz="2000">
                <a:sym typeface="+mn-ea"/>
              </a:rPr>
              <a:t>Prognosis should be explained to patients and attendants</a:t>
            </a:r>
            <a:endParaRPr lang="en-US" altLang="en-US" sz="2000"/>
          </a:p>
          <a:p>
            <a:endParaRPr lang="en-US" alt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5" name="Google Shape;4955;p78"/>
          <p:cNvSpPr txBox="1">
            <a:spLocks noGrp="1"/>
          </p:cNvSpPr>
          <p:nvPr>
            <p:ph type="title"/>
          </p:nvPr>
        </p:nvSpPr>
        <p:spPr>
          <a:xfrm>
            <a:off x="875621" y="926431"/>
            <a:ext cx="7334400" cy="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/>
              <a:t>References</a:t>
            </a:r>
          </a:p>
        </p:txBody>
      </p:sp>
      <p:sp>
        <p:nvSpPr>
          <p:cNvPr id="4956" name="Google Shape;4956;p78"/>
          <p:cNvSpPr txBox="1">
            <a:spLocks noGrp="1"/>
          </p:cNvSpPr>
          <p:nvPr>
            <p:ph type="body" idx="1"/>
          </p:nvPr>
        </p:nvSpPr>
        <p:spPr>
          <a:xfrm>
            <a:off x="875621" y="2653170"/>
            <a:ext cx="7334400" cy="3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/>
              <a:buChar char="•"/>
            </a:pPr>
            <a:r>
              <a:rPr lang="en-US" sz="2400"/>
              <a:t>Scott and brown 7th edition 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/>
              <a:buChar char="•"/>
            </a:pPr>
            <a:r>
              <a:rPr lang="en-US" sz="2400"/>
              <a:t>Diseases of Ear, Nose and Throat, Dhingra, 7</a:t>
            </a:r>
            <a:r>
              <a:rPr lang="en-US" sz="2400" baseline="30000"/>
              <a:t>th</a:t>
            </a:r>
            <a:r>
              <a:rPr lang="en-US" sz="2400"/>
              <a:t> Edition </a:t>
            </a:r>
            <a:endParaRPr sz="2400"/>
          </a:p>
        </p:txBody>
      </p:sp>
      <p:sp>
        <p:nvSpPr>
          <p:cNvPr id="4957" name="Google Shape;4957;p78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10/20/2023</a:t>
            </a:r>
          </a:p>
        </p:txBody>
      </p:sp>
      <p:sp>
        <p:nvSpPr>
          <p:cNvPr id="4958" name="Google Shape;4958;p7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PRESENTATION TITLE</a:t>
            </a:r>
          </a:p>
        </p:txBody>
      </p:sp>
      <p:sp>
        <p:nvSpPr>
          <p:cNvPr id="4959" name="Google Shape;4959;p7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4" name="Google Shape;4964;p79" descr="Cartoon character with arms raised&#10;&#10;Description automatically generated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112921" y="1491915"/>
            <a:ext cx="7224963" cy="4045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4" name="Google Shape;4574;p36"/>
          <p:cNvSpPr txBox="1">
            <a:spLocks noGrp="1"/>
          </p:cNvSpPr>
          <p:nvPr>
            <p:ph type="title"/>
          </p:nvPr>
        </p:nvSpPr>
        <p:spPr>
          <a:xfrm>
            <a:off x="1321875" y="1003451"/>
            <a:ext cx="7334400" cy="5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sz="4000" dirty="0"/>
              <a:t>SEQUENCE OF LGIS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02ECF521-677B-47EB-D468-2310CB53AF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4174777"/>
              </p:ext>
            </p:extLst>
          </p:nvPr>
        </p:nvGraphicFramePr>
        <p:xfrm>
          <a:off x="776560" y="2050312"/>
          <a:ext cx="7334400" cy="3790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576" name="Google Shape;4576;p3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7" name="Google Shape;4577;p3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728FB-69B8-51AF-F5B5-6ECD7AAA9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71CD4FB-68C8-4BC8-FB82-D868E587AA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7984289"/>
              </p:ext>
            </p:extLst>
          </p:nvPr>
        </p:nvGraphicFramePr>
        <p:xfrm>
          <a:off x="1443491" y="2015733"/>
          <a:ext cx="6571343" cy="345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B2A5A-EEB4-2761-C937-458763B23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59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9" name="Google Shape;4799;p60"/>
          <p:cNvSpPr txBox="1">
            <a:spLocks noGrp="1"/>
          </p:cNvSpPr>
          <p:nvPr>
            <p:ph type="title"/>
          </p:nvPr>
        </p:nvSpPr>
        <p:spPr>
          <a:xfrm>
            <a:off x="875621" y="381000"/>
            <a:ext cx="7334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endParaRPr/>
          </a:p>
        </p:txBody>
      </p:sp>
      <p:sp>
        <p:nvSpPr>
          <p:cNvPr id="4800" name="Google Shape;4800;p60"/>
          <p:cNvSpPr txBox="1">
            <a:spLocks noGrp="1"/>
          </p:cNvSpPr>
          <p:nvPr>
            <p:ph idx="1"/>
          </p:nvPr>
        </p:nvSpPr>
        <p:spPr>
          <a:xfrm>
            <a:off x="875621" y="2017469"/>
            <a:ext cx="7334400" cy="3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/>
              <a:t>ACUTE TONSILLITIS</a:t>
            </a:r>
            <a:endParaRPr sz="4800" dirty="0"/>
          </a:p>
        </p:txBody>
      </p:sp>
      <p:sp>
        <p:nvSpPr>
          <p:cNvPr id="4801" name="Google Shape;4801;p60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10/20/2023</a:t>
            </a:r>
          </a:p>
        </p:txBody>
      </p:sp>
      <p:sp>
        <p:nvSpPr>
          <p:cNvPr id="4802" name="Google Shape;4802;p60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PRESENTATION TITLE</a:t>
            </a:r>
          </a:p>
        </p:txBody>
      </p:sp>
      <p:sp>
        <p:nvSpPr>
          <p:cNvPr id="4803" name="Google Shape;4803;p6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{1EAA62D5-DE84-A146-8000-E148FBC5A045}tf10001119_mac</Template>
  <TotalTime>1475</TotalTime>
  <Words>2077</Words>
  <Application>Microsoft Macintosh PowerPoint</Application>
  <PresentationFormat>On-screen Show (4:3)</PresentationFormat>
  <Paragraphs>265</Paragraphs>
  <Slides>63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Arial</vt:lpstr>
      <vt:lpstr>Calibri</vt:lpstr>
      <vt:lpstr>Courier New</vt:lpstr>
      <vt:lpstr>Gill Sans MT</vt:lpstr>
      <vt:lpstr>Gallery</vt:lpstr>
      <vt:lpstr>PowerPoint Presentation</vt:lpstr>
      <vt:lpstr>PowerPoint Presentation</vt:lpstr>
      <vt:lpstr>PowerPoint Presentation</vt:lpstr>
      <vt:lpstr>PowerPoint Presentation</vt:lpstr>
      <vt:lpstr>University Motto, Mission, Vision &amp; Values</vt:lpstr>
      <vt:lpstr>Prof Umar Model Of Integrated  Lecture</vt:lpstr>
      <vt:lpstr>SEQUENCE OF LGIS</vt:lpstr>
      <vt:lpstr>PowerPoint Presentation</vt:lpstr>
      <vt:lpstr>PowerPoint Presentation</vt:lpstr>
      <vt:lpstr>LEARNING OBJECTIVES</vt:lpstr>
      <vt:lpstr>PowerPoint Presentation</vt:lpstr>
      <vt:lpstr>PowerPoint Presentation</vt:lpstr>
      <vt:lpstr>PowerPoint Presentation</vt:lpstr>
      <vt:lpstr>PowerPoint Presentation</vt:lpstr>
      <vt:lpstr>BLOOD SUPPLY</vt:lpstr>
      <vt:lpstr>VENOUS DRAINAGE</vt:lpstr>
      <vt:lpstr>LYMPHATIC DRAINAGE</vt:lpstr>
      <vt:lpstr>Grade of palatine tonsil enlargement</vt:lpstr>
      <vt:lpstr>NORMAL FLORA</vt:lpstr>
      <vt:lpstr>ACUTE TONSILLITIS</vt:lpstr>
      <vt:lpstr>PowerPoint Presentation</vt:lpstr>
      <vt:lpstr>SIGNS AND SYMPTOMS</vt:lpstr>
      <vt:lpstr>MANAGEMENT</vt:lpstr>
      <vt:lpstr>Chronic tonsillitis</vt:lpstr>
      <vt:lpstr>CHRONIC TONSILLITIS</vt:lpstr>
      <vt:lpstr>COMPLICATIONS</vt:lpstr>
      <vt:lpstr>TONSILLECTOMY</vt:lpstr>
      <vt:lpstr>Peritonsillar abscess (Quinsy)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Retropharyngeal abscess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Parapharyngeal abscess</vt:lpstr>
      <vt:lpstr>Parapharyngeal space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LUDWIGS ANGINA</vt:lpstr>
      <vt:lpstr>ETIOLOGY</vt:lpstr>
      <vt:lpstr>EXAMINATION</vt:lpstr>
      <vt:lpstr>MANAGEMENT</vt:lpstr>
      <vt:lpstr>PowerPoint Presentation</vt:lpstr>
      <vt:lpstr>INCISION AND DRAINAGE</vt:lpstr>
      <vt:lpstr>Research   </vt:lpstr>
      <vt:lpstr>Artificial Intelligence</vt:lpstr>
      <vt:lpstr>FAMILY MEDICINE</vt:lpstr>
      <vt:lpstr>Biomedical Ethics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TONSILLITIS Peritonsillar Abscess Retropharyngeal Abscess Parapharyngeal Abscess</dc:title>
  <dc:creator/>
  <cp:lastModifiedBy>Basil Aatif</cp:lastModifiedBy>
  <cp:revision>8</cp:revision>
  <dcterms:created xsi:type="dcterms:W3CDTF">2025-01-29T05:58:00Z</dcterms:created>
  <dcterms:modified xsi:type="dcterms:W3CDTF">2025-02-08T06:42:05Z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3F283239C0C94E88B574A8BE4FC35322_12</vt:lpwstr>
  </property>
  <property fmtid="{D5CDD505-2E9C-101B-9397-08002B2CF9AE}" pid="3" name="KSOProductBuildVer">
    <vt:lpwstr>1033-12.2.0.19805</vt:lpwstr>
  </property>
</Properties>
</file>