
<file path=[Content_Types].xml><?xml version="1.0" encoding="utf-8"?>
<Types xmlns="http://schemas.openxmlformats.org/package/2006/content-types">
  <Default Extension="bin" ContentType="application/vnd.openxmlformats-officedocument.oleObject"/>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7.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
  </p:notesMasterIdLst>
  <p:sldIdLst>
    <p:sldId id="395" r:id="rId2"/>
    <p:sldId id="396" r:id="rId3"/>
    <p:sldId id="397" r:id="rId4"/>
    <p:sldId id="398" r:id="rId5"/>
    <p:sldId id="391" r:id="rId6"/>
    <p:sldId id="392" r:id="rId7"/>
    <p:sldId id="393" r:id="rId8"/>
    <p:sldId id="260" r:id="rId9"/>
    <p:sldId id="409" r:id="rId10"/>
    <p:sldId id="299" r:id="rId11"/>
    <p:sldId id="317" r:id="rId12"/>
    <p:sldId id="256" r:id="rId13"/>
    <p:sldId id="318" r:id="rId14"/>
    <p:sldId id="320" r:id="rId15"/>
    <p:sldId id="319" r:id="rId16"/>
    <p:sldId id="269" r:id="rId17"/>
    <p:sldId id="275" r:id="rId18"/>
    <p:sldId id="292" r:id="rId19"/>
    <p:sldId id="268" r:id="rId20"/>
    <p:sldId id="304" r:id="rId21"/>
    <p:sldId id="371" r:id="rId22"/>
    <p:sldId id="401" r:id="rId23"/>
    <p:sldId id="372" r:id="rId24"/>
    <p:sldId id="265" r:id="rId25"/>
    <p:sldId id="316" r:id="rId26"/>
    <p:sldId id="287" r:id="rId27"/>
    <p:sldId id="266" r:id="rId28"/>
    <p:sldId id="373" r:id="rId29"/>
    <p:sldId id="359" r:id="rId30"/>
    <p:sldId id="337" r:id="rId31"/>
    <p:sldId id="280" r:id="rId32"/>
    <p:sldId id="362" r:id="rId33"/>
    <p:sldId id="376" r:id="rId34"/>
    <p:sldId id="363" r:id="rId35"/>
    <p:sldId id="378" r:id="rId36"/>
    <p:sldId id="291" r:id="rId37"/>
    <p:sldId id="293" r:id="rId38"/>
    <p:sldId id="282" r:id="rId39"/>
    <p:sldId id="273" r:id="rId40"/>
    <p:sldId id="305" r:id="rId41"/>
    <p:sldId id="402" r:id="rId42"/>
    <p:sldId id="403" r:id="rId43"/>
    <p:sldId id="404" r:id="rId44"/>
    <p:sldId id="405" r:id="rId45"/>
    <p:sldId id="406" r:id="rId46"/>
    <p:sldId id="407" r:id="rId47"/>
    <p:sldId id="340" r:id="rId48"/>
    <p:sldId id="341" r:id="rId49"/>
    <p:sldId id="330" r:id="rId50"/>
    <p:sldId id="331" r:id="rId51"/>
    <p:sldId id="399" r:id="rId52"/>
    <p:sldId id="400" r:id="rId53"/>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57"/>
    <p:restoredTop sz="94648"/>
  </p:normalViewPr>
  <p:slideViewPr>
    <p:cSldViewPr>
      <p:cViewPr varScale="1">
        <p:scale>
          <a:sx n="117" d="100"/>
          <a:sy n="117" d="100"/>
        </p:scale>
        <p:origin x="544" y="16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443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FB862BA-0666-D44D-9F0E-08E9FC79A314}" type="doc">
      <dgm:prSet loTypeId="urn:microsoft.com/office/officeart/2005/8/layout/vList2" loCatId="list" qsTypeId="urn:microsoft.com/office/officeart/2005/8/quickstyle/simple1" qsCatId="simple" csTypeId="urn:microsoft.com/office/officeart/2005/8/colors/colorful3" csCatId="colorful"/>
      <dgm:spPr/>
      <dgm:t>
        <a:bodyPr/>
        <a:lstStyle/>
        <a:p>
          <a:endParaRPr lang="en-US"/>
        </a:p>
      </dgm:t>
    </dgm:pt>
    <dgm:pt modelId="{A8011A50-878B-534A-94A7-ABEA89DE8E4F}">
      <dgm:prSet/>
      <dgm:spPr/>
      <dgm:t>
        <a:bodyPr/>
        <a:lstStyle/>
        <a:p>
          <a:r>
            <a:rPr lang="en-US" dirty="0"/>
            <a:t>LADIES AND GENTLEMEN PLEASE RISE FOR THE NATIONAL ANTHEM</a:t>
          </a:r>
        </a:p>
      </dgm:t>
    </dgm:pt>
    <dgm:pt modelId="{2FF16BE7-535F-AF4B-95D0-C5A09AFBD970}" type="parTrans" cxnId="{043872F8-A552-6C4B-905E-04A8885D587E}">
      <dgm:prSet/>
      <dgm:spPr/>
      <dgm:t>
        <a:bodyPr/>
        <a:lstStyle/>
        <a:p>
          <a:endParaRPr lang="en-US"/>
        </a:p>
      </dgm:t>
    </dgm:pt>
    <dgm:pt modelId="{11281926-8B31-BD4D-BFD7-6256F5D2F8B2}" type="sibTrans" cxnId="{043872F8-A552-6C4B-905E-04A8885D587E}">
      <dgm:prSet/>
      <dgm:spPr/>
      <dgm:t>
        <a:bodyPr/>
        <a:lstStyle/>
        <a:p>
          <a:endParaRPr lang="en-US"/>
        </a:p>
      </dgm:t>
    </dgm:pt>
    <dgm:pt modelId="{B0DD57BD-0A4B-524B-BD3F-CF311F8C4E9B}" type="pres">
      <dgm:prSet presAssocID="{BFB862BA-0666-D44D-9F0E-08E9FC79A314}" presName="linear" presStyleCnt="0">
        <dgm:presLayoutVars>
          <dgm:animLvl val="lvl"/>
          <dgm:resizeHandles val="exact"/>
        </dgm:presLayoutVars>
      </dgm:prSet>
      <dgm:spPr/>
    </dgm:pt>
    <dgm:pt modelId="{C9429B76-9B22-434D-A79A-0BCBE8DED50D}" type="pres">
      <dgm:prSet presAssocID="{A8011A50-878B-534A-94A7-ABEA89DE8E4F}" presName="parentText" presStyleLbl="node1" presStyleIdx="0" presStyleCnt="1">
        <dgm:presLayoutVars>
          <dgm:chMax val="0"/>
          <dgm:bulletEnabled val="1"/>
        </dgm:presLayoutVars>
      </dgm:prSet>
      <dgm:spPr/>
    </dgm:pt>
  </dgm:ptLst>
  <dgm:cxnLst>
    <dgm:cxn modelId="{DCBCBD23-F1F4-B24B-8242-7F17035AC6C3}" type="presOf" srcId="{BFB862BA-0666-D44D-9F0E-08E9FC79A314}" destId="{B0DD57BD-0A4B-524B-BD3F-CF311F8C4E9B}" srcOrd="0" destOrd="0" presId="urn:microsoft.com/office/officeart/2005/8/layout/vList2"/>
    <dgm:cxn modelId="{93783B39-77CF-0F4E-AAD3-FC17D7651639}" type="presOf" srcId="{A8011A50-878B-534A-94A7-ABEA89DE8E4F}" destId="{C9429B76-9B22-434D-A79A-0BCBE8DED50D}" srcOrd="0" destOrd="0" presId="urn:microsoft.com/office/officeart/2005/8/layout/vList2"/>
    <dgm:cxn modelId="{043872F8-A552-6C4B-905E-04A8885D587E}" srcId="{BFB862BA-0666-D44D-9F0E-08E9FC79A314}" destId="{A8011A50-878B-534A-94A7-ABEA89DE8E4F}" srcOrd="0" destOrd="0" parTransId="{2FF16BE7-535F-AF4B-95D0-C5A09AFBD970}" sibTransId="{11281926-8B31-BD4D-BFD7-6256F5D2F8B2}"/>
    <dgm:cxn modelId="{75B38DC3-8C2C-E040-8EA9-3E3C0F3DFF80}" type="presParOf" srcId="{B0DD57BD-0A4B-524B-BD3F-CF311F8C4E9B}" destId="{C9429B76-9B22-434D-A79A-0BCBE8DED50D}"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492FB34-6FC3-A246-92C3-3E3D01A19AE6}"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GB"/>
        </a:p>
      </dgm:t>
    </dgm:pt>
    <dgm:pt modelId="{E47611E6-CABD-E24E-8482-7240465438CA}">
      <dgm:prSet custT="1"/>
      <dgm:spPr/>
      <dgm:t>
        <a:bodyPr/>
        <a:lstStyle/>
        <a:p>
          <a:r>
            <a:rPr lang="en-US" sz="2800" b="0" dirty="0"/>
            <a:t>Pinhole perforation + </a:t>
          </a:r>
          <a:r>
            <a:rPr lang="en-US" sz="2800" b="0" dirty="0" err="1"/>
            <a:t>otorrhoea</a:t>
          </a:r>
          <a:r>
            <a:rPr lang="en-US" sz="2800" b="0" dirty="0"/>
            <a:t> </a:t>
          </a:r>
          <a:endParaRPr lang="en-GB" sz="2800" b="0" dirty="0"/>
        </a:p>
      </dgm:t>
    </dgm:pt>
    <dgm:pt modelId="{8BE974A7-79C0-B74B-8FAF-494848EFB5C7}" type="parTrans" cxnId="{546F08AE-F25C-B145-8E6A-4E3410F97305}">
      <dgm:prSet/>
      <dgm:spPr/>
      <dgm:t>
        <a:bodyPr/>
        <a:lstStyle/>
        <a:p>
          <a:endParaRPr lang="en-GB"/>
        </a:p>
      </dgm:t>
    </dgm:pt>
    <dgm:pt modelId="{74C4659F-5A96-8248-9E51-0D8A1756F0EB}" type="sibTrans" cxnId="{546F08AE-F25C-B145-8E6A-4E3410F97305}">
      <dgm:prSet/>
      <dgm:spPr/>
      <dgm:t>
        <a:bodyPr/>
        <a:lstStyle/>
        <a:p>
          <a:endParaRPr lang="en-GB"/>
        </a:p>
      </dgm:t>
    </dgm:pt>
    <dgm:pt modelId="{3617C11E-A4EC-3646-8F77-687F01A0F457}">
      <dgm:prSet custT="1"/>
      <dgm:spPr/>
      <dgm:t>
        <a:bodyPr/>
        <a:lstStyle/>
        <a:p>
          <a:r>
            <a:rPr lang="en-US" sz="2800" b="0" dirty="0"/>
            <a:t>Light house sign: intermittent reflection of light </a:t>
          </a:r>
          <a:endParaRPr lang="en-GB" sz="2800" b="0" dirty="0"/>
        </a:p>
      </dgm:t>
    </dgm:pt>
    <dgm:pt modelId="{4D135424-80D5-0746-A295-A35662B16E73}" type="parTrans" cxnId="{A830B0A1-EC66-144C-950F-1425770262F2}">
      <dgm:prSet/>
      <dgm:spPr/>
      <dgm:t>
        <a:bodyPr/>
        <a:lstStyle/>
        <a:p>
          <a:endParaRPr lang="en-GB"/>
        </a:p>
      </dgm:t>
    </dgm:pt>
    <dgm:pt modelId="{490F4D3A-6D25-1649-A3AF-462249536731}" type="sibTrans" cxnId="{A830B0A1-EC66-144C-950F-1425770262F2}">
      <dgm:prSet/>
      <dgm:spPr/>
      <dgm:t>
        <a:bodyPr/>
        <a:lstStyle/>
        <a:p>
          <a:endParaRPr lang="en-GB"/>
        </a:p>
      </dgm:t>
    </dgm:pt>
    <dgm:pt modelId="{9FED5E31-9ED1-3D4C-AAD7-9A1EF922A6C8}">
      <dgm:prSet custT="1"/>
      <dgm:spPr/>
      <dgm:t>
        <a:bodyPr/>
        <a:lstStyle/>
        <a:p>
          <a:r>
            <a:rPr lang="en-US" sz="2800" b="0" dirty="0"/>
            <a:t>Decreased mastoid tenderness</a:t>
          </a:r>
          <a:endParaRPr lang="en-GB" sz="2800" b="0" dirty="0"/>
        </a:p>
      </dgm:t>
    </dgm:pt>
    <dgm:pt modelId="{816D44C6-4AB2-0742-8001-FCB7EBB0F2B4}" type="parTrans" cxnId="{0F768AF0-489D-674E-8D05-0FB5AD901EF0}">
      <dgm:prSet/>
      <dgm:spPr/>
      <dgm:t>
        <a:bodyPr/>
        <a:lstStyle/>
        <a:p>
          <a:endParaRPr lang="en-GB"/>
        </a:p>
      </dgm:t>
    </dgm:pt>
    <dgm:pt modelId="{36F8DA86-6DEB-FF43-928A-84ACC7F4FB1B}" type="sibTrans" cxnId="{0F768AF0-489D-674E-8D05-0FB5AD901EF0}">
      <dgm:prSet/>
      <dgm:spPr/>
      <dgm:t>
        <a:bodyPr/>
        <a:lstStyle/>
        <a:p>
          <a:endParaRPr lang="en-GB"/>
        </a:p>
      </dgm:t>
    </dgm:pt>
    <dgm:pt modelId="{23C89AB2-A0E0-BE44-96B7-25921AC1AF32}">
      <dgm:prSet custT="1"/>
      <dgm:spPr/>
      <dgm:t>
        <a:bodyPr/>
        <a:lstStyle/>
        <a:p>
          <a:r>
            <a:rPr lang="en-US" sz="2800" b="0" dirty="0"/>
            <a:t>Conductive deafness</a:t>
          </a:r>
          <a:endParaRPr lang="en-GB" sz="2800" b="0" dirty="0"/>
        </a:p>
      </dgm:t>
    </dgm:pt>
    <dgm:pt modelId="{B32B68D2-492C-1B43-9275-1DE985ADAE99}" type="parTrans" cxnId="{F4037D00-EEC2-BD46-B061-94F283B9B0E1}">
      <dgm:prSet/>
      <dgm:spPr/>
      <dgm:t>
        <a:bodyPr/>
        <a:lstStyle/>
        <a:p>
          <a:endParaRPr lang="en-GB"/>
        </a:p>
      </dgm:t>
    </dgm:pt>
    <dgm:pt modelId="{214B4FD7-1AA6-7F44-A6B9-F50AB6F32289}" type="sibTrans" cxnId="{F4037D00-EEC2-BD46-B061-94F283B9B0E1}">
      <dgm:prSet/>
      <dgm:spPr/>
      <dgm:t>
        <a:bodyPr/>
        <a:lstStyle/>
        <a:p>
          <a:endParaRPr lang="en-GB"/>
        </a:p>
      </dgm:t>
    </dgm:pt>
    <dgm:pt modelId="{DBBE3F3B-4E82-8248-BC6A-C43090A88485}">
      <dgm:prSet custT="1"/>
      <dgm:spPr/>
      <dgm:t>
        <a:bodyPr/>
        <a:lstStyle/>
        <a:p>
          <a:r>
            <a:rPr lang="en-US" sz="2800" b="0" dirty="0"/>
            <a:t>Clouding of air cells in mastoid X-ray</a:t>
          </a:r>
          <a:endParaRPr lang="en-GB" sz="2800" b="0" dirty="0"/>
        </a:p>
      </dgm:t>
    </dgm:pt>
    <dgm:pt modelId="{A692235C-B675-3047-92CD-8AB64AEFEEC6}" type="parTrans" cxnId="{B1BC67A5-9CDA-A240-84C5-8A82AB0FD92F}">
      <dgm:prSet/>
      <dgm:spPr/>
      <dgm:t>
        <a:bodyPr/>
        <a:lstStyle/>
        <a:p>
          <a:endParaRPr lang="en-GB"/>
        </a:p>
      </dgm:t>
    </dgm:pt>
    <dgm:pt modelId="{87DB59FD-2D5D-B743-B877-E0B9E9752AF5}" type="sibTrans" cxnId="{B1BC67A5-9CDA-A240-84C5-8A82AB0FD92F}">
      <dgm:prSet/>
      <dgm:spPr/>
      <dgm:t>
        <a:bodyPr/>
        <a:lstStyle/>
        <a:p>
          <a:endParaRPr lang="en-GB"/>
        </a:p>
      </dgm:t>
    </dgm:pt>
    <dgm:pt modelId="{395B8C9C-CBA7-1D45-ABB7-6969A8C4B118}" type="pres">
      <dgm:prSet presAssocID="{B492FB34-6FC3-A246-92C3-3E3D01A19AE6}" presName="linear" presStyleCnt="0">
        <dgm:presLayoutVars>
          <dgm:animLvl val="lvl"/>
          <dgm:resizeHandles val="exact"/>
        </dgm:presLayoutVars>
      </dgm:prSet>
      <dgm:spPr/>
    </dgm:pt>
    <dgm:pt modelId="{DBD739B7-6D32-604B-A2A2-FB9B21CB0744}" type="pres">
      <dgm:prSet presAssocID="{E47611E6-CABD-E24E-8482-7240465438CA}" presName="parentText" presStyleLbl="node1" presStyleIdx="0" presStyleCnt="5">
        <dgm:presLayoutVars>
          <dgm:chMax val="0"/>
          <dgm:bulletEnabled val="1"/>
        </dgm:presLayoutVars>
      </dgm:prSet>
      <dgm:spPr/>
    </dgm:pt>
    <dgm:pt modelId="{159D05B3-3294-D746-B57D-A473FB5EB0D4}" type="pres">
      <dgm:prSet presAssocID="{74C4659F-5A96-8248-9E51-0D8A1756F0EB}" presName="spacer" presStyleCnt="0"/>
      <dgm:spPr/>
    </dgm:pt>
    <dgm:pt modelId="{66746C82-5203-F846-AE8E-8B42F4B5274F}" type="pres">
      <dgm:prSet presAssocID="{3617C11E-A4EC-3646-8F77-687F01A0F457}" presName="parentText" presStyleLbl="node1" presStyleIdx="1" presStyleCnt="5">
        <dgm:presLayoutVars>
          <dgm:chMax val="0"/>
          <dgm:bulletEnabled val="1"/>
        </dgm:presLayoutVars>
      </dgm:prSet>
      <dgm:spPr/>
    </dgm:pt>
    <dgm:pt modelId="{B39600E8-2D27-0F46-9B4E-528096AC2688}" type="pres">
      <dgm:prSet presAssocID="{490F4D3A-6D25-1649-A3AF-462249536731}" presName="spacer" presStyleCnt="0"/>
      <dgm:spPr/>
    </dgm:pt>
    <dgm:pt modelId="{7E3A6102-930F-2845-9955-2A5F6C2C20B6}" type="pres">
      <dgm:prSet presAssocID="{9FED5E31-9ED1-3D4C-AAD7-9A1EF922A6C8}" presName="parentText" presStyleLbl="node1" presStyleIdx="2" presStyleCnt="5">
        <dgm:presLayoutVars>
          <dgm:chMax val="0"/>
          <dgm:bulletEnabled val="1"/>
        </dgm:presLayoutVars>
      </dgm:prSet>
      <dgm:spPr/>
    </dgm:pt>
    <dgm:pt modelId="{BEE27380-A20F-9A46-8891-CF58D494F513}" type="pres">
      <dgm:prSet presAssocID="{36F8DA86-6DEB-FF43-928A-84ACC7F4FB1B}" presName="spacer" presStyleCnt="0"/>
      <dgm:spPr/>
    </dgm:pt>
    <dgm:pt modelId="{E2101505-2EE0-AD4B-AA1A-ED215FC1F80E}" type="pres">
      <dgm:prSet presAssocID="{23C89AB2-A0E0-BE44-96B7-25921AC1AF32}" presName="parentText" presStyleLbl="node1" presStyleIdx="3" presStyleCnt="5">
        <dgm:presLayoutVars>
          <dgm:chMax val="0"/>
          <dgm:bulletEnabled val="1"/>
        </dgm:presLayoutVars>
      </dgm:prSet>
      <dgm:spPr/>
    </dgm:pt>
    <dgm:pt modelId="{6C895AC1-38B1-1742-9CAC-4A096CC74A92}" type="pres">
      <dgm:prSet presAssocID="{214B4FD7-1AA6-7F44-A6B9-F50AB6F32289}" presName="spacer" presStyleCnt="0"/>
      <dgm:spPr/>
    </dgm:pt>
    <dgm:pt modelId="{759AA945-3C31-E64F-BD95-4F31AE244E8A}" type="pres">
      <dgm:prSet presAssocID="{DBBE3F3B-4E82-8248-BC6A-C43090A88485}" presName="parentText" presStyleLbl="node1" presStyleIdx="4" presStyleCnt="5">
        <dgm:presLayoutVars>
          <dgm:chMax val="0"/>
          <dgm:bulletEnabled val="1"/>
        </dgm:presLayoutVars>
      </dgm:prSet>
      <dgm:spPr/>
    </dgm:pt>
  </dgm:ptLst>
  <dgm:cxnLst>
    <dgm:cxn modelId="{F4037D00-EEC2-BD46-B061-94F283B9B0E1}" srcId="{B492FB34-6FC3-A246-92C3-3E3D01A19AE6}" destId="{23C89AB2-A0E0-BE44-96B7-25921AC1AF32}" srcOrd="3" destOrd="0" parTransId="{B32B68D2-492C-1B43-9275-1DE985ADAE99}" sibTransId="{214B4FD7-1AA6-7F44-A6B9-F50AB6F32289}"/>
    <dgm:cxn modelId="{A39EC011-CC24-4E43-AECF-B639400760A3}" type="presOf" srcId="{B492FB34-6FC3-A246-92C3-3E3D01A19AE6}" destId="{395B8C9C-CBA7-1D45-ABB7-6969A8C4B118}" srcOrd="0" destOrd="0" presId="urn:microsoft.com/office/officeart/2005/8/layout/vList2"/>
    <dgm:cxn modelId="{849AB145-6A04-C14C-AC76-E7DCD3E211BE}" type="presOf" srcId="{23C89AB2-A0E0-BE44-96B7-25921AC1AF32}" destId="{E2101505-2EE0-AD4B-AA1A-ED215FC1F80E}" srcOrd="0" destOrd="0" presId="urn:microsoft.com/office/officeart/2005/8/layout/vList2"/>
    <dgm:cxn modelId="{2420E454-7519-5C46-A688-0EBB487A72A7}" type="presOf" srcId="{9FED5E31-9ED1-3D4C-AAD7-9A1EF922A6C8}" destId="{7E3A6102-930F-2845-9955-2A5F6C2C20B6}" srcOrd="0" destOrd="0" presId="urn:microsoft.com/office/officeart/2005/8/layout/vList2"/>
    <dgm:cxn modelId="{E78B215E-9B24-724A-9746-8FD53C537AF2}" type="presOf" srcId="{3617C11E-A4EC-3646-8F77-687F01A0F457}" destId="{66746C82-5203-F846-AE8E-8B42F4B5274F}" srcOrd="0" destOrd="0" presId="urn:microsoft.com/office/officeart/2005/8/layout/vList2"/>
    <dgm:cxn modelId="{93E62699-D32B-074A-98DF-A48ABC3A9275}" type="presOf" srcId="{E47611E6-CABD-E24E-8482-7240465438CA}" destId="{DBD739B7-6D32-604B-A2A2-FB9B21CB0744}" srcOrd="0" destOrd="0" presId="urn:microsoft.com/office/officeart/2005/8/layout/vList2"/>
    <dgm:cxn modelId="{A830B0A1-EC66-144C-950F-1425770262F2}" srcId="{B492FB34-6FC3-A246-92C3-3E3D01A19AE6}" destId="{3617C11E-A4EC-3646-8F77-687F01A0F457}" srcOrd="1" destOrd="0" parTransId="{4D135424-80D5-0746-A295-A35662B16E73}" sibTransId="{490F4D3A-6D25-1649-A3AF-462249536731}"/>
    <dgm:cxn modelId="{B1BC67A5-9CDA-A240-84C5-8A82AB0FD92F}" srcId="{B492FB34-6FC3-A246-92C3-3E3D01A19AE6}" destId="{DBBE3F3B-4E82-8248-BC6A-C43090A88485}" srcOrd="4" destOrd="0" parTransId="{A692235C-B675-3047-92CD-8AB64AEFEEC6}" sibTransId="{87DB59FD-2D5D-B743-B877-E0B9E9752AF5}"/>
    <dgm:cxn modelId="{546F08AE-F25C-B145-8E6A-4E3410F97305}" srcId="{B492FB34-6FC3-A246-92C3-3E3D01A19AE6}" destId="{E47611E6-CABD-E24E-8482-7240465438CA}" srcOrd="0" destOrd="0" parTransId="{8BE974A7-79C0-B74B-8FAF-494848EFB5C7}" sibTransId="{74C4659F-5A96-8248-9E51-0D8A1756F0EB}"/>
    <dgm:cxn modelId="{0F768AF0-489D-674E-8D05-0FB5AD901EF0}" srcId="{B492FB34-6FC3-A246-92C3-3E3D01A19AE6}" destId="{9FED5E31-9ED1-3D4C-AAD7-9A1EF922A6C8}" srcOrd="2" destOrd="0" parTransId="{816D44C6-4AB2-0742-8001-FCB7EBB0F2B4}" sibTransId="{36F8DA86-6DEB-FF43-928A-84ACC7F4FB1B}"/>
    <dgm:cxn modelId="{1FEED6F2-941E-7C4C-9C97-1926568FAD6A}" type="presOf" srcId="{DBBE3F3B-4E82-8248-BC6A-C43090A88485}" destId="{759AA945-3C31-E64F-BD95-4F31AE244E8A}" srcOrd="0" destOrd="0" presId="urn:microsoft.com/office/officeart/2005/8/layout/vList2"/>
    <dgm:cxn modelId="{C727F4C4-33C7-174C-A375-0561A5716B00}" type="presParOf" srcId="{395B8C9C-CBA7-1D45-ABB7-6969A8C4B118}" destId="{DBD739B7-6D32-604B-A2A2-FB9B21CB0744}" srcOrd="0" destOrd="0" presId="urn:microsoft.com/office/officeart/2005/8/layout/vList2"/>
    <dgm:cxn modelId="{762FAF0C-6259-C946-A5F8-0FD81CFF9ECD}" type="presParOf" srcId="{395B8C9C-CBA7-1D45-ABB7-6969A8C4B118}" destId="{159D05B3-3294-D746-B57D-A473FB5EB0D4}" srcOrd="1" destOrd="0" presId="urn:microsoft.com/office/officeart/2005/8/layout/vList2"/>
    <dgm:cxn modelId="{949CAC44-B7CE-304D-9698-D7C49F18165C}" type="presParOf" srcId="{395B8C9C-CBA7-1D45-ABB7-6969A8C4B118}" destId="{66746C82-5203-F846-AE8E-8B42F4B5274F}" srcOrd="2" destOrd="0" presId="urn:microsoft.com/office/officeart/2005/8/layout/vList2"/>
    <dgm:cxn modelId="{E1377374-DEB1-4447-9A6F-6F13EC4254BE}" type="presParOf" srcId="{395B8C9C-CBA7-1D45-ABB7-6969A8C4B118}" destId="{B39600E8-2D27-0F46-9B4E-528096AC2688}" srcOrd="3" destOrd="0" presId="urn:microsoft.com/office/officeart/2005/8/layout/vList2"/>
    <dgm:cxn modelId="{D71AC779-C1BA-3545-947C-6CABAD2207BA}" type="presParOf" srcId="{395B8C9C-CBA7-1D45-ABB7-6969A8C4B118}" destId="{7E3A6102-930F-2845-9955-2A5F6C2C20B6}" srcOrd="4" destOrd="0" presId="urn:microsoft.com/office/officeart/2005/8/layout/vList2"/>
    <dgm:cxn modelId="{C6DE982C-01DF-A948-81CC-E4E9C382C042}" type="presParOf" srcId="{395B8C9C-CBA7-1D45-ABB7-6969A8C4B118}" destId="{BEE27380-A20F-9A46-8891-CF58D494F513}" srcOrd="5" destOrd="0" presId="urn:microsoft.com/office/officeart/2005/8/layout/vList2"/>
    <dgm:cxn modelId="{325ECEAC-0372-F647-ABF6-85416AC6E419}" type="presParOf" srcId="{395B8C9C-CBA7-1D45-ABB7-6969A8C4B118}" destId="{E2101505-2EE0-AD4B-AA1A-ED215FC1F80E}" srcOrd="6" destOrd="0" presId="urn:microsoft.com/office/officeart/2005/8/layout/vList2"/>
    <dgm:cxn modelId="{B13A6F6E-B1FC-8B46-8D05-0C83DB39B507}" type="presParOf" srcId="{395B8C9C-CBA7-1D45-ABB7-6969A8C4B118}" destId="{6C895AC1-38B1-1742-9CAC-4A096CC74A92}" srcOrd="7" destOrd="0" presId="urn:microsoft.com/office/officeart/2005/8/layout/vList2"/>
    <dgm:cxn modelId="{4B2D5C4B-5773-E042-8D21-777A60F4F9B4}" type="presParOf" srcId="{395B8C9C-CBA7-1D45-ABB7-6969A8C4B118}" destId="{759AA945-3C31-E64F-BD95-4F31AE244E8A}"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2A33AE6-FA7E-BD48-B74F-8A1A3B1FE85A}" type="doc">
      <dgm:prSet loTypeId="urn:microsoft.com/office/officeart/2005/8/layout/vList2" loCatId="list" qsTypeId="urn:microsoft.com/office/officeart/2005/8/quickstyle/simple1" qsCatId="simple" csTypeId="urn:microsoft.com/office/officeart/2005/8/colors/colorful4" csCatId="colorful"/>
      <dgm:spPr/>
      <dgm:t>
        <a:bodyPr/>
        <a:lstStyle/>
        <a:p>
          <a:endParaRPr lang="en-GB"/>
        </a:p>
      </dgm:t>
    </dgm:pt>
    <dgm:pt modelId="{F3EFCEBA-850A-4C43-9AD9-9E1A124FEAA4}">
      <dgm:prSet custT="1"/>
      <dgm:spPr/>
      <dgm:t>
        <a:bodyPr/>
        <a:lstStyle/>
        <a:p>
          <a:r>
            <a:rPr lang="en-US" sz="2800" b="1" dirty="0" err="1"/>
            <a:t>Otorrhoea</a:t>
          </a:r>
          <a:r>
            <a:rPr lang="en-US" sz="2800" b="1" dirty="0"/>
            <a:t>     stops</a:t>
          </a:r>
          <a:endParaRPr lang="en-GB" sz="2800" dirty="0"/>
        </a:p>
      </dgm:t>
    </dgm:pt>
    <dgm:pt modelId="{17204E3D-1ADD-9B47-8F33-FFC2DE4127C9}" type="parTrans" cxnId="{3FC3E66F-BBDE-4D46-887E-034D891EF030}">
      <dgm:prSet/>
      <dgm:spPr/>
      <dgm:t>
        <a:bodyPr/>
        <a:lstStyle/>
        <a:p>
          <a:endParaRPr lang="en-GB"/>
        </a:p>
      </dgm:t>
    </dgm:pt>
    <dgm:pt modelId="{AEAFD08A-BCE2-B643-BA1F-CB5B83060700}" type="sibTrans" cxnId="{3FC3E66F-BBDE-4D46-887E-034D891EF030}">
      <dgm:prSet/>
      <dgm:spPr/>
      <dgm:t>
        <a:bodyPr/>
        <a:lstStyle/>
        <a:p>
          <a:endParaRPr lang="en-GB"/>
        </a:p>
      </dgm:t>
    </dgm:pt>
    <dgm:pt modelId="{CFEDB172-B029-9F40-A2D3-8FADD0756E9A}">
      <dgm:prSet custT="1"/>
      <dgm:spPr/>
      <dgm:t>
        <a:bodyPr/>
        <a:lstStyle/>
        <a:p>
          <a:r>
            <a:rPr lang="en-US" sz="2800" b="1" dirty="0"/>
            <a:t>Normal              hearing</a:t>
          </a:r>
          <a:endParaRPr lang="en-GB" sz="2800" dirty="0"/>
        </a:p>
      </dgm:t>
    </dgm:pt>
    <dgm:pt modelId="{A1FE539E-DB46-0B41-90E5-7F2275964195}" type="parTrans" cxnId="{E30B0BFA-9D3E-6E42-B9BE-260E39B489CC}">
      <dgm:prSet/>
      <dgm:spPr/>
      <dgm:t>
        <a:bodyPr/>
        <a:lstStyle/>
        <a:p>
          <a:endParaRPr lang="en-GB"/>
        </a:p>
      </dgm:t>
    </dgm:pt>
    <dgm:pt modelId="{56427401-453B-3946-9BF6-7F83D25EAFEB}" type="sibTrans" cxnId="{E30B0BFA-9D3E-6E42-B9BE-260E39B489CC}">
      <dgm:prSet/>
      <dgm:spPr/>
      <dgm:t>
        <a:bodyPr/>
        <a:lstStyle/>
        <a:p>
          <a:endParaRPr lang="en-GB"/>
        </a:p>
      </dgm:t>
    </dgm:pt>
    <dgm:pt modelId="{7A9D0173-4A8A-F343-A089-EABB3E2B2AE9}">
      <dgm:prSet custT="1"/>
      <dgm:spPr/>
      <dgm:t>
        <a:bodyPr/>
        <a:lstStyle/>
        <a:p>
          <a:r>
            <a:rPr lang="en-US" sz="2800" b="1" dirty="0"/>
            <a:t>Healed perforation</a:t>
          </a:r>
          <a:endParaRPr lang="en-GB" sz="2800" dirty="0"/>
        </a:p>
      </dgm:t>
    </dgm:pt>
    <dgm:pt modelId="{B3EFBA38-71D1-6441-BF57-27D8AA9BA821}" type="parTrans" cxnId="{AA7C2EC5-EB01-9043-9B55-ADDBAE826E6F}">
      <dgm:prSet/>
      <dgm:spPr/>
      <dgm:t>
        <a:bodyPr/>
        <a:lstStyle/>
        <a:p>
          <a:endParaRPr lang="en-GB"/>
        </a:p>
      </dgm:t>
    </dgm:pt>
    <dgm:pt modelId="{33FC662A-CAB4-C644-9C72-228BD26EF1BE}" type="sibTrans" cxnId="{AA7C2EC5-EB01-9043-9B55-ADDBAE826E6F}">
      <dgm:prSet/>
      <dgm:spPr/>
      <dgm:t>
        <a:bodyPr/>
        <a:lstStyle/>
        <a:p>
          <a:endParaRPr lang="en-GB"/>
        </a:p>
      </dgm:t>
    </dgm:pt>
    <dgm:pt modelId="{7D090EC4-F639-AA42-83A6-D99041F1B1F0}" type="pres">
      <dgm:prSet presAssocID="{42A33AE6-FA7E-BD48-B74F-8A1A3B1FE85A}" presName="linear" presStyleCnt="0">
        <dgm:presLayoutVars>
          <dgm:animLvl val="lvl"/>
          <dgm:resizeHandles val="exact"/>
        </dgm:presLayoutVars>
      </dgm:prSet>
      <dgm:spPr/>
    </dgm:pt>
    <dgm:pt modelId="{FF0050BB-A5E6-A743-B59F-315F8337E40C}" type="pres">
      <dgm:prSet presAssocID="{F3EFCEBA-850A-4C43-9AD9-9E1A124FEAA4}" presName="parentText" presStyleLbl="node1" presStyleIdx="0" presStyleCnt="3">
        <dgm:presLayoutVars>
          <dgm:chMax val="0"/>
          <dgm:bulletEnabled val="1"/>
        </dgm:presLayoutVars>
      </dgm:prSet>
      <dgm:spPr/>
    </dgm:pt>
    <dgm:pt modelId="{06CF0DA3-C785-A84B-98BA-914CD952B3F1}" type="pres">
      <dgm:prSet presAssocID="{AEAFD08A-BCE2-B643-BA1F-CB5B83060700}" presName="spacer" presStyleCnt="0"/>
      <dgm:spPr/>
    </dgm:pt>
    <dgm:pt modelId="{3F020748-4CF7-8D46-8CDA-376E0C2EF372}" type="pres">
      <dgm:prSet presAssocID="{CFEDB172-B029-9F40-A2D3-8FADD0756E9A}" presName="parentText" presStyleLbl="node1" presStyleIdx="1" presStyleCnt="3">
        <dgm:presLayoutVars>
          <dgm:chMax val="0"/>
          <dgm:bulletEnabled val="1"/>
        </dgm:presLayoutVars>
      </dgm:prSet>
      <dgm:spPr/>
    </dgm:pt>
    <dgm:pt modelId="{FBE258C3-C1AF-A647-998D-AAA3277E9FFF}" type="pres">
      <dgm:prSet presAssocID="{56427401-453B-3946-9BF6-7F83D25EAFEB}" presName="spacer" presStyleCnt="0"/>
      <dgm:spPr/>
    </dgm:pt>
    <dgm:pt modelId="{B1BF080D-D9E9-E840-9293-5226D5B6B4B0}" type="pres">
      <dgm:prSet presAssocID="{7A9D0173-4A8A-F343-A089-EABB3E2B2AE9}" presName="parentText" presStyleLbl="node1" presStyleIdx="2" presStyleCnt="3">
        <dgm:presLayoutVars>
          <dgm:chMax val="0"/>
          <dgm:bulletEnabled val="1"/>
        </dgm:presLayoutVars>
      </dgm:prSet>
      <dgm:spPr/>
    </dgm:pt>
  </dgm:ptLst>
  <dgm:cxnLst>
    <dgm:cxn modelId="{3441A71D-E15A-9348-B580-586D57A122E0}" type="presOf" srcId="{7A9D0173-4A8A-F343-A089-EABB3E2B2AE9}" destId="{B1BF080D-D9E9-E840-9293-5226D5B6B4B0}" srcOrd="0" destOrd="0" presId="urn:microsoft.com/office/officeart/2005/8/layout/vList2"/>
    <dgm:cxn modelId="{93147428-9D7C-BB4A-80A3-229BD0514ED7}" type="presOf" srcId="{F3EFCEBA-850A-4C43-9AD9-9E1A124FEAA4}" destId="{FF0050BB-A5E6-A743-B59F-315F8337E40C}" srcOrd="0" destOrd="0" presId="urn:microsoft.com/office/officeart/2005/8/layout/vList2"/>
    <dgm:cxn modelId="{44736131-FA90-1C4E-8030-9B3013730ACE}" type="presOf" srcId="{CFEDB172-B029-9F40-A2D3-8FADD0756E9A}" destId="{3F020748-4CF7-8D46-8CDA-376E0C2EF372}" srcOrd="0" destOrd="0" presId="urn:microsoft.com/office/officeart/2005/8/layout/vList2"/>
    <dgm:cxn modelId="{3FC3E66F-BBDE-4D46-887E-034D891EF030}" srcId="{42A33AE6-FA7E-BD48-B74F-8A1A3B1FE85A}" destId="{F3EFCEBA-850A-4C43-9AD9-9E1A124FEAA4}" srcOrd="0" destOrd="0" parTransId="{17204E3D-1ADD-9B47-8F33-FFC2DE4127C9}" sibTransId="{AEAFD08A-BCE2-B643-BA1F-CB5B83060700}"/>
    <dgm:cxn modelId="{31F4A1C0-4979-5241-B5EA-06360CC21AEE}" type="presOf" srcId="{42A33AE6-FA7E-BD48-B74F-8A1A3B1FE85A}" destId="{7D090EC4-F639-AA42-83A6-D99041F1B1F0}" srcOrd="0" destOrd="0" presId="urn:microsoft.com/office/officeart/2005/8/layout/vList2"/>
    <dgm:cxn modelId="{AA7C2EC5-EB01-9043-9B55-ADDBAE826E6F}" srcId="{42A33AE6-FA7E-BD48-B74F-8A1A3B1FE85A}" destId="{7A9D0173-4A8A-F343-A089-EABB3E2B2AE9}" srcOrd="2" destOrd="0" parTransId="{B3EFBA38-71D1-6441-BF57-27D8AA9BA821}" sibTransId="{33FC662A-CAB4-C644-9C72-228BD26EF1BE}"/>
    <dgm:cxn modelId="{E30B0BFA-9D3E-6E42-B9BE-260E39B489CC}" srcId="{42A33AE6-FA7E-BD48-B74F-8A1A3B1FE85A}" destId="{CFEDB172-B029-9F40-A2D3-8FADD0756E9A}" srcOrd="1" destOrd="0" parTransId="{A1FE539E-DB46-0B41-90E5-7F2275964195}" sibTransId="{56427401-453B-3946-9BF6-7F83D25EAFEB}"/>
    <dgm:cxn modelId="{E0D8A1B6-FD01-4A45-B092-C1CA8AD35230}" type="presParOf" srcId="{7D090EC4-F639-AA42-83A6-D99041F1B1F0}" destId="{FF0050BB-A5E6-A743-B59F-315F8337E40C}" srcOrd="0" destOrd="0" presId="urn:microsoft.com/office/officeart/2005/8/layout/vList2"/>
    <dgm:cxn modelId="{CFF90FA5-FEBC-1A4A-BF83-8E7432F3295F}" type="presParOf" srcId="{7D090EC4-F639-AA42-83A6-D99041F1B1F0}" destId="{06CF0DA3-C785-A84B-98BA-914CD952B3F1}" srcOrd="1" destOrd="0" presId="urn:microsoft.com/office/officeart/2005/8/layout/vList2"/>
    <dgm:cxn modelId="{FA6B8CBE-CDD7-214E-B6D4-BD6BEB1F5140}" type="presParOf" srcId="{7D090EC4-F639-AA42-83A6-D99041F1B1F0}" destId="{3F020748-4CF7-8D46-8CDA-376E0C2EF372}" srcOrd="2" destOrd="0" presId="urn:microsoft.com/office/officeart/2005/8/layout/vList2"/>
    <dgm:cxn modelId="{31FD7DD1-346B-3248-9B2E-04796FE23AE4}" type="presParOf" srcId="{7D090EC4-F639-AA42-83A6-D99041F1B1F0}" destId="{FBE258C3-C1AF-A647-998D-AAA3277E9FFF}" srcOrd="3" destOrd="0" presId="urn:microsoft.com/office/officeart/2005/8/layout/vList2"/>
    <dgm:cxn modelId="{021851DC-02FD-D14B-8486-B540DB777EF0}" type="presParOf" srcId="{7D090EC4-F639-AA42-83A6-D99041F1B1F0}" destId="{B1BF080D-D9E9-E840-9293-5226D5B6B4B0}"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DD1D2526-2925-2D4C-A789-42B23DDFCBF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GB"/>
        </a:p>
      </dgm:t>
    </dgm:pt>
    <dgm:pt modelId="{22FF69A1-25E8-A244-9DB2-0B6F527E3BDA}">
      <dgm:prSet custT="1"/>
      <dgm:spPr/>
      <dgm:t>
        <a:bodyPr/>
        <a:lstStyle/>
        <a:p>
          <a:r>
            <a:rPr lang="en-US" sz="3200" dirty="0"/>
            <a:t>Accurate diagnosis is important to avoid unnecessary treatment</a:t>
          </a:r>
          <a:endParaRPr lang="en-GB" sz="3200" dirty="0"/>
        </a:p>
      </dgm:t>
    </dgm:pt>
    <dgm:pt modelId="{7FB1ADCE-D64B-AF45-BB58-CC24859212FD}" type="parTrans" cxnId="{AEC5B00D-5951-1F44-AC0F-12054FFD7CF9}">
      <dgm:prSet/>
      <dgm:spPr/>
      <dgm:t>
        <a:bodyPr/>
        <a:lstStyle/>
        <a:p>
          <a:endParaRPr lang="en-GB"/>
        </a:p>
      </dgm:t>
    </dgm:pt>
    <dgm:pt modelId="{6E67A424-E1D2-894C-99DB-BF4FAC095E17}" type="sibTrans" cxnId="{AEC5B00D-5951-1F44-AC0F-12054FFD7CF9}">
      <dgm:prSet/>
      <dgm:spPr/>
      <dgm:t>
        <a:bodyPr/>
        <a:lstStyle/>
        <a:p>
          <a:endParaRPr lang="en-GB"/>
        </a:p>
      </dgm:t>
    </dgm:pt>
    <dgm:pt modelId="{7F277DD9-C523-D14E-B2F1-E78EB67AB861}">
      <dgm:prSet custT="1"/>
      <dgm:spPr/>
      <dgm:t>
        <a:bodyPr/>
        <a:lstStyle/>
        <a:p>
          <a:r>
            <a:rPr lang="en-US" sz="3200" dirty="0"/>
            <a:t>Physical examination</a:t>
          </a:r>
          <a:endParaRPr lang="en-GB" sz="3200" dirty="0"/>
        </a:p>
      </dgm:t>
    </dgm:pt>
    <dgm:pt modelId="{04DF8108-9C5D-6F41-9320-F679CBFD55B0}" type="parTrans" cxnId="{0C1F2F11-0AFF-9549-BA1C-1C57B962B2A3}">
      <dgm:prSet/>
      <dgm:spPr/>
      <dgm:t>
        <a:bodyPr/>
        <a:lstStyle/>
        <a:p>
          <a:endParaRPr lang="en-GB"/>
        </a:p>
      </dgm:t>
    </dgm:pt>
    <dgm:pt modelId="{DD02C60D-E438-6042-A91D-605A6EC461B9}" type="sibTrans" cxnId="{0C1F2F11-0AFF-9549-BA1C-1C57B962B2A3}">
      <dgm:prSet/>
      <dgm:spPr/>
      <dgm:t>
        <a:bodyPr/>
        <a:lstStyle/>
        <a:p>
          <a:endParaRPr lang="en-GB"/>
        </a:p>
      </dgm:t>
    </dgm:pt>
    <dgm:pt modelId="{E5005C72-DCA0-C240-9891-2EEC040F1BEB}">
      <dgm:prSet custT="1"/>
      <dgm:spPr/>
      <dgm:t>
        <a:bodyPr/>
        <a:lstStyle/>
        <a:p>
          <a:r>
            <a:rPr lang="en-US" sz="3200" dirty="0"/>
            <a:t>History</a:t>
          </a:r>
          <a:endParaRPr lang="en-GB" sz="3200" dirty="0"/>
        </a:p>
      </dgm:t>
    </dgm:pt>
    <dgm:pt modelId="{19B0E493-8FEA-8748-9411-615E78794138}" type="parTrans" cxnId="{05A30515-5B4E-0744-A24B-976252D2C056}">
      <dgm:prSet/>
      <dgm:spPr/>
      <dgm:t>
        <a:bodyPr/>
        <a:lstStyle/>
        <a:p>
          <a:endParaRPr lang="en-GB"/>
        </a:p>
      </dgm:t>
    </dgm:pt>
    <dgm:pt modelId="{23616A43-D93D-F049-96E5-FD23C8FCCA10}" type="sibTrans" cxnId="{05A30515-5B4E-0744-A24B-976252D2C056}">
      <dgm:prSet/>
      <dgm:spPr/>
      <dgm:t>
        <a:bodyPr/>
        <a:lstStyle/>
        <a:p>
          <a:endParaRPr lang="en-GB"/>
        </a:p>
      </dgm:t>
    </dgm:pt>
    <dgm:pt modelId="{7158B418-2573-D14E-9CFD-97C996880AAF}" type="pres">
      <dgm:prSet presAssocID="{DD1D2526-2925-2D4C-A789-42B23DDFCBF1}" presName="linear" presStyleCnt="0">
        <dgm:presLayoutVars>
          <dgm:animLvl val="lvl"/>
          <dgm:resizeHandles val="exact"/>
        </dgm:presLayoutVars>
      </dgm:prSet>
      <dgm:spPr/>
    </dgm:pt>
    <dgm:pt modelId="{671370D6-A83F-054E-9200-88F258B3C356}" type="pres">
      <dgm:prSet presAssocID="{22FF69A1-25E8-A244-9DB2-0B6F527E3BDA}" presName="parentText" presStyleLbl="node1" presStyleIdx="0" presStyleCnt="1">
        <dgm:presLayoutVars>
          <dgm:chMax val="0"/>
          <dgm:bulletEnabled val="1"/>
        </dgm:presLayoutVars>
      </dgm:prSet>
      <dgm:spPr/>
    </dgm:pt>
    <dgm:pt modelId="{708DAFDB-EF73-9A48-AE80-154B6B13049C}" type="pres">
      <dgm:prSet presAssocID="{22FF69A1-25E8-A244-9DB2-0B6F527E3BDA}" presName="childText" presStyleLbl="revTx" presStyleIdx="0" presStyleCnt="1">
        <dgm:presLayoutVars>
          <dgm:bulletEnabled val="1"/>
        </dgm:presLayoutVars>
      </dgm:prSet>
      <dgm:spPr/>
    </dgm:pt>
  </dgm:ptLst>
  <dgm:cxnLst>
    <dgm:cxn modelId="{AEC5B00D-5951-1F44-AC0F-12054FFD7CF9}" srcId="{DD1D2526-2925-2D4C-A789-42B23DDFCBF1}" destId="{22FF69A1-25E8-A244-9DB2-0B6F527E3BDA}" srcOrd="0" destOrd="0" parTransId="{7FB1ADCE-D64B-AF45-BB58-CC24859212FD}" sibTransId="{6E67A424-E1D2-894C-99DB-BF4FAC095E17}"/>
    <dgm:cxn modelId="{0C1F2F11-0AFF-9549-BA1C-1C57B962B2A3}" srcId="{22FF69A1-25E8-A244-9DB2-0B6F527E3BDA}" destId="{7F277DD9-C523-D14E-B2F1-E78EB67AB861}" srcOrd="1" destOrd="0" parTransId="{04DF8108-9C5D-6F41-9320-F679CBFD55B0}" sibTransId="{DD02C60D-E438-6042-A91D-605A6EC461B9}"/>
    <dgm:cxn modelId="{05A30515-5B4E-0744-A24B-976252D2C056}" srcId="{22FF69A1-25E8-A244-9DB2-0B6F527E3BDA}" destId="{E5005C72-DCA0-C240-9891-2EEC040F1BEB}" srcOrd="0" destOrd="0" parTransId="{19B0E493-8FEA-8748-9411-615E78794138}" sibTransId="{23616A43-D93D-F049-96E5-FD23C8FCCA10}"/>
    <dgm:cxn modelId="{E48DF67B-5DB8-AD4A-9AAA-020849D5EA02}" type="presOf" srcId="{DD1D2526-2925-2D4C-A789-42B23DDFCBF1}" destId="{7158B418-2573-D14E-9CFD-97C996880AAF}" srcOrd="0" destOrd="0" presId="urn:microsoft.com/office/officeart/2005/8/layout/vList2"/>
    <dgm:cxn modelId="{4D9470BD-3E5C-1A43-9317-B82D25799A5F}" type="presOf" srcId="{22FF69A1-25E8-A244-9DB2-0B6F527E3BDA}" destId="{671370D6-A83F-054E-9200-88F258B3C356}" srcOrd="0" destOrd="0" presId="urn:microsoft.com/office/officeart/2005/8/layout/vList2"/>
    <dgm:cxn modelId="{991127BE-25ED-F647-8367-B12F449065BB}" type="presOf" srcId="{7F277DD9-C523-D14E-B2F1-E78EB67AB861}" destId="{708DAFDB-EF73-9A48-AE80-154B6B13049C}" srcOrd="0" destOrd="1" presId="urn:microsoft.com/office/officeart/2005/8/layout/vList2"/>
    <dgm:cxn modelId="{3105D0C8-4A69-174F-8FD3-D3A06084AB04}" type="presOf" srcId="{E5005C72-DCA0-C240-9891-2EEC040F1BEB}" destId="{708DAFDB-EF73-9A48-AE80-154B6B13049C}" srcOrd="0" destOrd="0" presId="urn:microsoft.com/office/officeart/2005/8/layout/vList2"/>
    <dgm:cxn modelId="{4EFBABFF-3530-3A4D-A659-EB720ED95254}" type="presParOf" srcId="{7158B418-2573-D14E-9CFD-97C996880AAF}" destId="{671370D6-A83F-054E-9200-88F258B3C356}" srcOrd="0" destOrd="0" presId="urn:microsoft.com/office/officeart/2005/8/layout/vList2"/>
    <dgm:cxn modelId="{0A15B88A-D3D3-914F-B839-217853C6B1A1}" type="presParOf" srcId="{7158B418-2573-D14E-9CFD-97C996880AAF}" destId="{708DAFDB-EF73-9A48-AE80-154B6B13049C}"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81E0F8E0-374F-7C4C-9D2D-020D4472083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GB"/>
        </a:p>
      </dgm:t>
    </dgm:pt>
    <dgm:pt modelId="{5E35AE79-7CAB-A544-869E-D9AF44B324DD}">
      <dgm:prSet/>
      <dgm:spPr/>
      <dgm:t>
        <a:bodyPr/>
        <a:lstStyle/>
        <a:p>
          <a:r>
            <a:rPr lang="en-US" dirty="0"/>
            <a:t>Antibiotics increase cure rate to 94 percent, and decrease duration of symptoms and risk of complications</a:t>
          </a:r>
          <a:endParaRPr lang="en-GB" dirty="0"/>
        </a:p>
      </dgm:t>
    </dgm:pt>
    <dgm:pt modelId="{15691940-88AC-9043-B6C9-EB3B08E797FF}" type="parTrans" cxnId="{8FFE52BA-58DB-F940-AE0A-60AD95D506CC}">
      <dgm:prSet/>
      <dgm:spPr/>
      <dgm:t>
        <a:bodyPr/>
        <a:lstStyle/>
        <a:p>
          <a:endParaRPr lang="en-GB"/>
        </a:p>
      </dgm:t>
    </dgm:pt>
    <dgm:pt modelId="{1581F8D4-3ECC-ED4E-965B-E26AD45E3195}" type="sibTrans" cxnId="{8FFE52BA-58DB-F940-AE0A-60AD95D506CC}">
      <dgm:prSet/>
      <dgm:spPr/>
      <dgm:t>
        <a:bodyPr/>
        <a:lstStyle/>
        <a:p>
          <a:endParaRPr lang="en-GB"/>
        </a:p>
      </dgm:t>
    </dgm:pt>
    <dgm:pt modelId="{D4CB2171-F766-0D43-90D3-061CB4C102DC}" type="pres">
      <dgm:prSet presAssocID="{81E0F8E0-374F-7C4C-9D2D-020D44720837}" presName="linear" presStyleCnt="0">
        <dgm:presLayoutVars>
          <dgm:animLvl val="lvl"/>
          <dgm:resizeHandles val="exact"/>
        </dgm:presLayoutVars>
      </dgm:prSet>
      <dgm:spPr/>
    </dgm:pt>
    <dgm:pt modelId="{26FDCB76-03E4-D74E-A049-3276B970F526}" type="pres">
      <dgm:prSet presAssocID="{5E35AE79-7CAB-A544-869E-D9AF44B324DD}" presName="parentText" presStyleLbl="node1" presStyleIdx="0" presStyleCnt="1">
        <dgm:presLayoutVars>
          <dgm:chMax val="0"/>
          <dgm:bulletEnabled val="1"/>
        </dgm:presLayoutVars>
      </dgm:prSet>
      <dgm:spPr/>
    </dgm:pt>
  </dgm:ptLst>
  <dgm:cxnLst>
    <dgm:cxn modelId="{F914D608-0BA0-5042-B9F6-B43D62E72469}" type="presOf" srcId="{81E0F8E0-374F-7C4C-9D2D-020D44720837}" destId="{D4CB2171-F766-0D43-90D3-061CB4C102DC}" srcOrd="0" destOrd="0" presId="urn:microsoft.com/office/officeart/2005/8/layout/vList2"/>
    <dgm:cxn modelId="{2FB68DA4-6657-054A-A889-57A1460DECF6}" type="presOf" srcId="{5E35AE79-7CAB-A544-869E-D9AF44B324DD}" destId="{26FDCB76-03E4-D74E-A049-3276B970F526}" srcOrd="0" destOrd="0" presId="urn:microsoft.com/office/officeart/2005/8/layout/vList2"/>
    <dgm:cxn modelId="{8FFE52BA-58DB-F940-AE0A-60AD95D506CC}" srcId="{81E0F8E0-374F-7C4C-9D2D-020D44720837}" destId="{5E35AE79-7CAB-A544-869E-D9AF44B324DD}" srcOrd="0" destOrd="0" parTransId="{15691940-88AC-9043-B6C9-EB3B08E797FF}" sibTransId="{1581F8D4-3ECC-ED4E-965B-E26AD45E3195}"/>
    <dgm:cxn modelId="{5374FB87-E02A-4942-BC1E-5E9FA9997F1D}" type="presParOf" srcId="{D4CB2171-F766-0D43-90D3-061CB4C102DC}" destId="{26FDCB76-03E4-D74E-A049-3276B970F526}"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CD236B1A-050D-CE43-931E-F1205E706B7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GB"/>
        </a:p>
      </dgm:t>
    </dgm:pt>
    <dgm:pt modelId="{3CBA6AAF-C695-674B-AC80-9D4716E00F8C}">
      <dgm:prSet/>
      <dgm:spPr/>
      <dgm:t>
        <a:bodyPr/>
        <a:lstStyle/>
        <a:p>
          <a:r>
            <a:rPr lang="en-US"/>
            <a:t>Antibiotic therapy</a:t>
          </a:r>
          <a:endParaRPr lang="en-GB"/>
        </a:p>
      </dgm:t>
    </dgm:pt>
    <dgm:pt modelId="{38728B87-9885-824F-A3DC-2DAA6EAC334D}" type="parTrans" cxnId="{42BE20FE-254A-5740-B4A3-6A3A9B85D2AB}">
      <dgm:prSet/>
      <dgm:spPr/>
      <dgm:t>
        <a:bodyPr/>
        <a:lstStyle/>
        <a:p>
          <a:endParaRPr lang="en-GB"/>
        </a:p>
      </dgm:t>
    </dgm:pt>
    <dgm:pt modelId="{1734A43A-B984-8D40-AF26-A595E59A81F5}" type="sibTrans" cxnId="{42BE20FE-254A-5740-B4A3-6A3A9B85D2AB}">
      <dgm:prSet/>
      <dgm:spPr/>
      <dgm:t>
        <a:bodyPr/>
        <a:lstStyle/>
        <a:p>
          <a:endParaRPr lang="en-GB"/>
        </a:p>
      </dgm:t>
    </dgm:pt>
    <dgm:pt modelId="{53DE962F-336D-F94B-AB89-1D6B5E9610FE}">
      <dgm:prSet/>
      <dgm:spPr/>
      <dgm:t>
        <a:bodyPr/>
        <a:lstStyle/>
        <a:p>
          <a:r>
            <a:rPr lang="en-US" dirty="0"/>
            <a:t>Ampicillin</a:t>
          </a:r>
          <a:endParaRPr lang="en-GB" dirty="0"/>
        </a:p>
      </dgm:t>
    </dgm:pt>
    <dgm:pt modelId="{88B5A130-428E-174A-BC90-7008CE9AFA09}" type="parTrans" cxnId="{91DFA129-683C-A641-8FB6-7E6600D707A6}">
      <dgm:prSet/>
      <dgm:spPr/>
      <dgm:t>
        <a:bodyPr/>
        <a:lstStyle/>
        <a:p>
          <a:endParaRPr lang="en-GB"/>
        </a:p>
      </dgm:t>
    </dgm:pt>
    <dgm:pt modelId="{B1B68430-DEC9-C94D-8DCB-8D8374127AC1}" type="sibTrans" cxnId="{91DFA129-683C-A641-8FB6-7E6600D707A6}">
      <dgm:prSet/>
      <dgm:spPr/>
      <dgm:t>
        <a:bodyPr/>
        <a:lstStyle/>
        <a:p>
          <a:endParaRPr lang="en-GB"/>
        </a:p>
      </dgm:t>
    </dgm:pt>
    <dgm:pt modelId="{C93D7B73-9769-B84F-99FA-6B3889558459}">
      <dgm:prSet/>
      <dgm:spPr/>
      <dgm:t>
        <a:bodyPr/>
        <a:lstStyle/>
        <a:p>
          <a:r>
            <a:rPr lang="en-US" dirty="0"/>
            <a:t>Ephedrine nasal drops(1% - 0.5%)</a:t>
          </a:r>
          <a:endParaRPr lang="en-GB" dirty="0"/>
        </a:p>
      </dgm:t>
    </dgm:pt>
    <dgm:pt modelId="{286DE0D3-B646-CB4E-BFA1-EA03E0F1ADE3}" type="parTrans" cxnId="{6458353B-3F40-E546-97BE-0F3F98819236}">
      <dgm:prSet/>
      <dgm:spPr/>
      <dgm:t>
        <a:bodyPr/>
        <a:lstStyle/>
        <a:p>
          <a:endParaRPr lang="en-GB"/>
        </a:p>
      </dgm:t>
    </dgm:pt>
    <dgm:pt modelId="{29E93CCC-40D5-154D-8584-565AFECE4129}" type="sibTrans" cxnId="{6458353B-3F40-E546-97BE-0F3F98819236}">
      <dgm:prSet/>
      <dgm:spPr/>
      <dgm:t>
        <a:bodyPr/>
        <a:lstStyle/>
        <a:p>
          <a:endParaRPr lang="en-GB"/>
        </a:p>
      </dgm:t>
    </dgm:pt>
    <dgm:pt modelId="{564580DE-5C3A-8C4D-AA67-ECC0A54157CA}">
      <dgm:prSet/>
      <dgm:spPr/>
      <dgm:t>
        <a:bodyPr/>
        <a:lstStyle/>
        <a:p>
          <a:r>
            <a:rPr lang="en-US" dirty="0" err="1"/>
            <a:t>Xylometazolin</a:t>
          </a:r>
          <a:r>
            <a:rPr lang="en-US" dirty="0"/>
            <a:t> (</a:t>
          </a:r>
          <a:r>
            <a:rPr lang="en-US" dirty="0" err="1"/>
            <a:t>Otrivin</a:t>
          </a:r>
          <a:r>
            <a:rPr lang="en-US" dirty="0"/>
            <a:t>) spray</a:t>
          </a:r>
          <a:endParaRPr lang="en-GB" dirty="0"/>
        </a:p>
      </dgm:t>
    </dgm:pt>
    <dgm:pt modelId="{FA1F8610-F14B-AA48-9663-32F397575B58}" type="parTrans" cxnId="{9BE022DF-15E3-194B-A999-72737F8DA391}">
      <dgm:prSet/>
      <dgm:spPr/>
      <dgm:t>
        <a:bodyPr/>
        <a:lstStyle/>
        <a:p>
          <a:endParaRPr lang="en-GB"/>
        </a:p>
      </dgm:t>
    </dgm:pt>
    <dgm:pt modelId="{7D70CBA2-D1D4-8742-9399-02F49142A3DE}" type="sibTrans" cxnId="{9BE022DF-15E3-194B-A999-72737F8DA391}">
      <dgm:prSet/>
      <dgm:spPr/>
      <dgm:t>
        <a:bodyPr/>
        <a:lstStyle/>
        <a:p>
          <a:endParaRPr lang="en-GB"/>
        </a:p>
      </dgm:t>
    </dgm:pt>
    <dgm:pt modelId="{A1A85669-25E7-DC41-9E9A-FCE93477DB28}">
      <dgm:prSet/>
      <dgm:spPr/>
      <dgm:t>
        <a:bodyPr/>
        <a:lstStyle/>
        <a:p>
          <a:r>
            <a:rPr lang="en-US" dirty="0"/>
            <a:t>Nasal decongestants:</a:t>
          </a:r>
          <a:endParaRPr lang="en-GB" dirty="0"/>
        </a:p>
      </dgm:t>
    </dgm:pt>
    <dgm:pt modelId="{8BB127C4-0697-E545-A87B-E21A292CC9DB}" type="parTrans" cxnId="{58664010-40D1-AA4B-B066-3EC9118AA5C9}">
      <dgm:prSet/>
      <dgm:spPr/>
      <dgm:t>
        <a:bodyPr/>
        <a:lstStyle/>
        <a:p>
          <a:endParaRPr lang="en-GB"/>
        </a:p>
      </dgm:t>
    </dgm:pt>
    <dgm:pt modelId="{A8AC0E99-7330-9341-B5D1-548954427A9E}" type="sibTrans" cxnId="{58664010-40D1-AA4B-B066-3EC9118AA5C9}">
      <dgm:prSet/>
      <dgm:spPr/>
      <dgm:t>
        <a:bodyPr/>
        <a:lstStyle/>
        <a:p>
          <a:endParaRPr lang="en-GB"/>
        </a:p>
      </dgm:t>
    </dgm:pt>
    <dgm:pt modelId="{0F57C4E4-DA34-2A4F-A57C-8A72313AB7A9}">
      <dgm:prSet/>
      <dgm:spPr/>
      <dgm:t>
        <a:bodyPr/>
        <a:lstStyle/>
        <a:p>
          <a:r>
            <a:rPr lang="en-US" dirty="0"/>
            <a:t>Amoxicillin</a:t>
          </a:r>
          <a:endParaRPr lang="en-GB" dirty="0"/>
        </a:p>
      </dgm:t>
    </dgm:pt>
    <dgm:pt modelId="{BE9D7B9E-64A6-3C4F-A22E-4A40BBD3E661}" type="parTrans" cxnId="{DF6D65C6-0F0D-A941-8ED1-27599E5E326F}">
      <dgm:prSet/>
      <dgm:spPr/>
      <dgm:t>
        <a:bodyPr/>
        <a:lstStyle/>
        <a:p>
          <a:endParaRPr lang="en-GB"/>
        </a:p>
      </dgm:t>
    </dgm:pt>
    <dgm:pt modelId="{07C06145-6045-6749-8971-5701F15EAED0}" type="sibTrans" cxnId="{DF6D65C6-0F0D-A941-8ED1-27599E5E326F}">
      <dgm:prSet/>
      <dgm:spPr/>
      <dgm:t>
        <a:bodyPr/>
        <a:lstStyle/>
        <a:p>
          <a:endParaRPr lang="en-GB"/>
        </a:p>
      </dgm:t>
    </dgm:pt>
    <dgm:pt modelId="{C2FCD805-25FB-1742-B9B7-42D5EEE080B2}">
      <dgm:prSet/>
      <dgm:spPr/>
      <dgm:t>
        <a:bodyPr/>
        <a:lstStyle/>
        <a:p>
          <a:r>
            <a:rPr lang="en-GB" dirty="0"/>
            <a:t>Oral Decongestants</a:t>
          </a:r>
        </a:p>
      </dgm:t>
    </dgm:pt>
    <dgm:pt modelId="{461E9C9A-31EE-8142-B4F1-C3C178F5C4FD}" type="parTrans" cxnId="{2E2351BA-1B58-944D-A541-5F19C45F8D5C}">
      <dgm:prSet/>
      <dgm:spPr/>
      <dgm:t>
        <a:bodyPr/>
        <a:lstStyle/>
        <a:p>
          <a:endParaRPr lang="en-GB"/>
        </a:p>
      </dgm:t>
    </dgm:pt>
    <dgm:pt modelId="{E1398AB8-3FA2-4F42-94AB-2F468ACE9D25}" type="sibTrans" cxnId="{2E2351BA-1B58-944D-A541-5F19C45F8D5C}">
      <dgm:prSet/>
      <dgm:spPr/>
      <dgm:t>
        <a:bodyPr/>
        <a:lstStyle/>
        <a:p>
          <a:endParaRPr lang="en-GB"/>
        </a:p>
      </dgm:t>
    </dgm:pt>
    <dgm:pt modelId="{5C160040-7B7C-A842-AE0C-AE7823E449FF}">
      <dgm:prSet/>
      <dgm:spPr/>
      <dgm:t>
        <a:bodyPr/>
        <a:lstStyle/>
        <a:p>
          <a:r>
            <a:rPr lang="en-GB" dirty="0"/>
            <a:t>Antipyretics and analgesics</a:t>
          </a:r>
        </a:p>
      </dgm:t>
    </dgm:pt>
    <dgm:pt modelId="{1E0F8CB3-5C3F-9340-85E5-E8F97E4DB4AE}" type="parTrans" cxnId="{0188F362-C31B-8448-B5B3-848BF5888AFA}">
      <dgm:prSet/>
      <dgm:spPr/>
      <dgm:t>
        <a:bodyPr/>
        <a:lstStyle/>
        <a:p>
          <a:endParaRPr lang="en-GB"/>
        </a:p>
      </dgm:t>
    </dgm:pt>
    <dgm:pt modelId="{E8CD63CD-55D5-D741-BB1F-FF9D6B724FD2}" type="sibTrans" cxnId="{0188F362-C31B-8448-B5B3-848BF5888AFA}">
      <dgm:prSet/>
      <dgm:spPr/>
      <dgm:t>
        <a:bodyPr/>
        <a:lstStyle/>
        <a:p>
          <a:endParaRPr lang="en-GB"/>
        </a:p>
      </dgm:t>
    </dgm:pt>
    <dgm:pt modelId="{A60F0E1B-C36B-0D4F-B45F-51B2EB4B8CDA}">
      <dgm:prSet/>
      <dgm:spPr/>
      <dgm:t>
        <a:bodyPr/>
        <a:lstStyle/>
        <a:p>
          <a:r>
            <a:rPr lang="en-GB" dirty="0"/>
            <a:t>Myringotomy</a:t>
          </a:r>
        </a:p>
      </dgm:t>
    </dgm:pt>
    <dgm:pt modelId="{E9817EA5-BBCC-DB4B-B2DD-D62D22EED473}" type="parTrans" cxnId="{56FB46FD-B241-264D-B54A-A094B3A59619}">
      <dgm:prSet/>
      <dgm:spPr/>
      <dgm:t>
        <a:bodyPr/>
        <a:lstStyle/>
        <a:p>
          <a:endParaRPr lang="en-GB"/>
        </a:p>
      </dgm:t>
    </dgm:pt>
    <dgm:pt modelId="{4036783C-02B2-AD45-AC66-1198D8153A1F}" type="sibTrans" cxnId="{56FB46FD-B241-264D-B54A-A094B3A59619}">
      <dgm:prSet/>
      <dgm:spPr/>
      <dgm:t>
        <a:bodyPr/>
        <a:lstStyle/>
        <a:p>
          <a:endParaRPr lang="en-GB"/>
        </a:p>
      </dgm:t>
    </dgm:pt>
    <dgm:pt modelId="{4E522CC2-DD59-3949-9082-EDAFE5F4B5C6}" type="pres">
      <dgm:prSet presAssocID="{CD236B1A-050D-CE43-931E-F1205E706B7C}" presName="linear" presStyleCnt="0">
        <dgm:presLayoutVars>
          <dgm:animLvl val="lvl"/>
          <dgm:resizeHandles val="exact"/>
        </dgm:presLayoutVars>
      </dgm:prSet>
      <dgm:spPr/>
    </dgm:pt>
    <dgm:pt modelId="{535FCD9D-3466-F54D-9AD5-4CBAF5BA0D3F}" type="pres">
      <dgm:prSet presAssocID="{3CBA6AAF-C695-674B-AC80-9D4716E00F8C}" presName="parentText" presStyleLbl="node1" presStyleIdx="0" presStyleCnt="5">
        <dgm:presLayoutVars>
          <dgm:chMax val="0"/>
          <dgm:bulletEnabled val="1"/>
        </dgm:presLayoutVars>
      </dgm:prSet>
      <dgm:spPr/>
    </dgm:pt>
    <dgm:pt modelId="{4B3891DF-23BE-2649-9652-F9F665E83A23}" type="pres">
      <dgm:prSet presAssocID="{3CBA6AAF-C695-674B-AC80-9D4716E00F8C}" presName="childText" presStyleLbl="revTx" presStyleIdx="0" presStyleCnt="2">
        <dgm:presLayoutVars>
          <dgm:bulletEnabled val="1"/>
        </dgm:presLayoutVars>
      </dgm:prSet>
      <dgm:spPr/>
    </dgm:pt>
    <dgm:pt modelId="{00E03AE7-C681-6844-8BE1-3C7986F86057}" type="pres">
      <dgm:prSet presAssocID="{A1A85669-25E7-DC41-9E9A-FCE93477DB28}" presName="parentText" presStyleLbl="node1" presStyleIdx="1" presStyleCnt="5">
        <dgm:presLayoutVars>
          <dgm:chMax val="0"/>
          <dgm:bulletEnabled val="1"/>
        </dgm:presLayoutVars>
      </dgm:prSet>
      <dgm:spPr/>
    </dgm:pt>
    <dgm:pt modelId="{6DB91705-1633-F247-9EFA-FE6313EDE2C4}" type="pres">
      <dgm:prSet presAssocID="{A1A85669-25E7-DC41-9E9A-FCE93477DB28}" presName="childText" presStyleLbl="revTx" presStyleIdx="1" presStyleCnt="2">
        <dgm:presLayoutVars>
          <dgm:bulletEnabled val="1"/>
        </dgm:presLayoutVars>
      </dgm:prSet>
      <dgm:spPr/>
    </dgm:pt>
    <dgm:pt modelId="{3A74C0B2-AA98-E845-A540-91EFD1BED728}" type="pres">
      <dgm:prSet presAssocID="{C2FCD805-25FB-1742-B9B7-42D5EEE080B2}" presName="parentText" presStyleLbl="node1" presStyleIdx="2" presStyleCnt="5">
        <dgm:presLayoutVars>
          <dgm:chMax val="0"/>
          <dgm:bulletEnabled val="1"/>
        </dgm:presLayoutVars>
      </dgm:prSet>
      <dgm:spPr/>
    </dgm:pt>
    <dgm:pt modelId="{5ABBA6E6-619A-4647-A283-BDD200EB0E8D}" type="pres">
      <dgm:prSet presAssocID="{E1398AB8-3FA2-4F42-94AB-2F468ACE9D25}" presName="spacer" presStyleCnt="0"/>
      <dgm:spPr/>
    </dgm:pt>
    <dgm:pt modelId="{5DFBE9EA-C9F3-3E42-96D6-B1D735432742}" type="pres">
      <dgm:prSet presAssocID="{5C160040-7B7C-A842-AE0C-AE7823E449FF}" presName="parentText" presStyleLbl="node1" presStyleIdx="3" presStyleCnt="5">
        <dgm:presLayoutVars>
          <dgm:chMax val="0"/>
          <dgm:bulletEnabled val="1"/>
        </dgm:presLayoutVars>
      </dgm:prSet>
      <dgm:spPr/>
    </dgm:pt>
    <dgm:pt modelId="{0F997D79-C025-634D-9431-D62D407AB210}" type="pres">
      <dgm:prSet presAssocID="{E8CD63CD-55D5-D741-BB1F-FF9D6B724FD2}" presName="spacer" presStyleCnt="0"/>
      <dgm:spPr/>
    </dgm:pt>
    <dgm:pt modelId="{C2231873-A26F-6A4C-A324-6C052DF965D0}" type="pres">
      <dgm:prSet presAssocID="{A60F0E1B-C36B-0D4F-B45F-51B2EB4B8CDA}" presName="parentText" presStyleLbl="node1" presStyleIdx="4" presStyleCnt="5">
        <dgm:presLayoutVars>
          <dgm:chMax val="0"/>
          <dgm:bulletEnabled val="1"/>
        </dgm:presLayoutVars>
      </dgm:prSet>
      <dgm:spPr/>
    </dgm:pt>
  </dgm:ptLst>
  <dgm:cxnLst>
    <dgm:cxn modelId="{58664010-40D1-AA4B-B066-3EC9118AA5C9}" srcId="{CD236B1A-050D-CE43-931E-F1205E706B7C}" destId="{A1A85669-25E7-DC41-9E9A-FCE93477DB28}" srcOrd="1" destOrd="0" parTransId="{8BB127C4-0697-E545-A87B-E21A292CC9DB}" sibTransId="{A8AC0E99-7330-9341-B5D1-548954427A9E}"/>
    <dgm:cxn modelId="{91DFA129-683C-A641-8FB6-7E6600D707A6}" srcId="{3CBA6AAF-C695-674B-AC80-9D4716E00F8C}" destId="{53DE962F-336D-F94B-AB89-1D6B5E9610FE}" srcOrd="0" destOrd="0" parTransId="{88B5A130-428E-174A-BC90-7008CE9AFA09}" sibTransId="{B1B68430-DEC9-C94D-8DCB-8D8374127AC1}"/>
    <dgm:cxn modelId="{A8D9C82C-70CB-F54F-ADF8-A6FE58F37D50}" type="presOf" srcId="{C2FCD805-25FB-1742-B9B7-42D5EEE080B2}" destId="{3A74C0B2-AA98-E845-A540-91EFD1BED728}" srcOrd="0" destOrd="0" presId="urn:microsoft.com/office/officeart/2005/8/layout/vList2"/>
    <dgm:cxn modelId="{A5F0F92E-8956-5F41-B742-468AFDC8FF5A}" type="presOf" srcId="{53DE962F-336D-F94B-AB89-1D6B5E9610FE}" destId="{4B3891DF-23BE-2649-9652-F9F665E83A23}" srcOrd="0" destOrd="0" presId="urn:microsoft.com/office/officeart/2005/8/layout/vList2"/>
    <dgm:cxn modelId="{6458353B-3F40-E546-97BE-0F3F98819236}" srcId="{A1A85669-25E7-DC41-9E9A-FCE93477DB28}" destId="{C93D7B73-9769-B84F-99FA-6B3889558459}" srcOrd="0" destOrd="0" parTransId="{286DE0D3-B646-CB4E-BFA1-EA03E0F1ADE3}" sibTransId="{29E93CCC-40D5-154D-8584-565AFECE4129}"/>
    <dgm:cxn modelId="{5CF1D945-A840-074E-A995-D4EFF5556032}" type="presOf" srcId="{564580DE-5C3A-8C4D-AA67-ECC0A54157CA}" destId="{6DB91705-1633-F247-9EFA-FE6313EDE2C4}" srcOrd="0" destOrd="1" presId="urn:microsoft.com/office/officeart/2005/8/layout/vList2"/>
    <dgm:cxn modelId="{0188F362-C31B-8448-B5B3-848BF5888AFA}" srcId="{CD236B1A-050D-CE43-931E-F1205E706B7C}" destId="{5C160040-7B7C-A842-AE0C-AE7823E449FF}" srcOrd="3" destOrd="0" parTransId="{1E0F8CB3-5C3F-9340-85E5-E8F97E4DB4AE}" sibTransId="{E8CD63CD-55D5-D741-BB1F-FF9D6B724FD2}"/>
    <dgm:cxn modelId="{B0CD886C-9C0D-5246-86F5-D699EBC80482}" type="presOf" srcId="{CD236B1A-050D-CE43-931E-F1205E706B7C}" destId="{4E522CC2-DD59-3949-9082-EDAFE5F4B5C6}" srcOrd="0" destOrd="0" presId="urn:microsoft.com/office/officeart/2005/8/layout/vList2"/>
    <dgm:cxn modelId="{5957CEA3-897F-B446-92EB-CF64CA2C8F3E}" type="presOf" srcId="{A1A85669-25E7-DC41-9E9A-FCE93477DB28}" destId="{00E03AE7-C681-6844-8BE1-3C7986F86057}" srcOrd="0" destOrd="0" presId="urn:microsoft.com/office/officeart/2005/8/layout/vList2"/>
    <dgm:cxn modelId="{876C26B8-A80E-664B-B8D8-24EC6E40D86E}" type="presOf" srcId="{0F57C4E4-DA34-2A4F-A57C-8A72313AB7A9}" destId="{4B3891DF-23BE-2649-9652-F9F665E83A23}" srcOrd="0" destOrd="1" presId="urn:microsoft.com/office/officeart/2005/8/layout/vList2"/>
    <dgm:cxn modelId="{2E2351BA-1B58-944D-A541-5F19C45F8D5C}" srcId="{CD236B1A-050D-CE43-931E-F1205E706B7C}" destId="{C2FCD805-25FB-1742-B9B7-42D5EEE080B2}" srcOrd="2" destOrd="0" parTransId="{461E9C9A-31EE-8142-B4F1-C3C178F5C4FD}" sibTransId="{E1398AB8-3FA2-4F42-94AB-2F468ACE9D25}"/>
    <dgm:cxn modelId="{D86F2CC0-D88A-6447-A7D1-95A1451CEF8E}" type="presOf" srcId="{3CBA6AAF-C695-674B-AC80-9D4716E00F8C}" destId="{535FCD9D-3466-F54D-9AD5-4CBAF5BA0D3F}" srcOrd="0" destOrd="0" presId="urn:microsoft.com/office/officeart/2005/8/layout/vList2"/>
    <dgm:cxn modelId="{DF6D65C6-0F0D-A941-8ED1-27599E5E326F}" srcId="{3CBA6AAF-C695-674B-AC80-9D4716E00F8C}" destId="{0F57C4E4-DA34-2A4F-A57C-8A72313AB7A9}" srcOrd="1" destOrd="0" parTransId="{BE9D7B9E-64A6-3C4F-A22E-4A40BBD3E661}" sibTransId="{07C06145-6045-6749-8971-5701F15EAED0}"/>
    <dgm:cxn modelId="{16932EDC-F955-4D47-A5B5-95005355D905}" type="presOf" srcId="{5C160040-7B7C-A842-AE0C-AE7823E449FF}" destId="{5DFBE9EA-C9F3-3E42-96D6-B1D735432742}" srcOrd="0" destOrd="0" presId="urn:microsoft.com/office/officeart/2005/8/layout/vList2"/>
    <dgm:cxn modelId="{9BE022DF-15E3-194B-A999-72737F8DA391}" srcId="{A1A85669-25E7-DC41-9E9A-FCE93477DB28}" destId="{564580DE-5C3A-8C4D-AA67-ECC0A54157CA}" srcOrd="1" destOrd="0" parTransId="{FA1F8610-F14B-AA48-9663-32F397575B58}" sibTransId="{7D70CBA2-D1D4-8742-9399-02F49142A3DE}"/>
    <dgm:cxn modelId="{47EE89E4-46B2-CE46-8D02-34B915DDF7B8}" type="presOf" srcId="{A60F0E1B-C36B-0D4F-B45F-51B2EB4B8CDA}" destId="{C2231873-A26F-6A4C-A324-6C052DF965D0}" srcOrd="0" destOrd="0" presId="urn:microsoft.com/office/officeart/2005/8/layout/vList2"/>
    <dgm:cxn modelId="{0C279AF4-8BBA-3841-A265-53BD6FFDF1F9}" type="presOf" srcId="{C93D7B73-9769-B84F-99FA-6B3889558459}" destId="{6DB91705-1633-F247-9EFA-FE6313EDE2C4}" srcOrd="0" destOrd="0" presId="urn:microsoft.com/office/officeart/2005/8/layout/vList2"/>
    <dgm:cxn modelId="{56FB46FD-B241-264D-B54A-A094B3A59619}" srcId="{CD236B1A-050D-CE43-931E-F1205E706B7C}" destId="{A60F0E1B-C36B-0D4F-B45F-51B2EB4B8CDA}" srcOrd="4" destOrd="0" parTransId="{E9817EA5-BBCC-DB4B-B2DD-D62D22EED473}" sibTransId="{4036783C-02B2-AD45-AC66-1198D8153A1F}"/>
    <dgm:cxn modelId="{42BE20FE-254A-5740-B4A3-6A3A9B85D2AB}" srcId="{CD236B1A-050D-CE43-931E-F1205E706B7C}" destId="{3CBA6AAF-C695-674B-AC80-9D4716E00F8C}" srcOrd="0" destOrd="0" parTransId="{38728B87-9885-824F-A3DC-2DAA6EAC334D}" sibTransId="{1734A43A-B984-8D40-AF26-A595E59A81F5}"/>
    <dgm:cxn modelId="{AD7A1639-5928-1C4D-B224-30F6876A027D}" type="presParOf" srcId="{4E522CC2-DD59-3949-9082-EDAFE5F4B5C6}" destId="{535FCD9D-3466-F54D-9AD5-4CBAF5BA0D3F}" srcOrd="0" destOrd="0" presId="urn:microsoft.com/office/officeart/2005/8/layout/vList2"/>
    <dgm:cxn modelId="{65A6A527-C049-674B-8629-5DBCF728FC61}" type="presParOf" srcId="{4E522CC2-DD59-3949-9082-EDAFE5F4B5C6}" destId="{4B3891DF-23BE-2649-9652-F9F665E83A23}" srcOrd="1" destOrd="0" presId="urn:microsoft.com/office/officeart/2005/8/layout/vList2"/>
    <dgm:cxn modelId="{FE3E98AA-ECF5-BE49-92E9-FFC8EE6E3AD8}" type="presParOf" srcId="{4E522CC2-DD59-3949-9082-EDAFE5F4B5C6}" destId="{00E03AE7-C681-6844-8BE1-3C7986F86057}" srcOrd="2" destOrd="0" presId="urn:microsoft.com/office/officeart/2005/8/layout/vList2"/>
    <dgm:cxn modelId="{E888E273-8542-6F47-B8B2-C7D9311404A4}" type="presParOf" srcId="{4E522CC2-DD59-3949-9082-EDAFE5F4B5C6}" destId="{6DB91705-1633-F247-9EFA-FE6313EDE2C4}" srcOrd="3" destOrd="0" presId="urn:microsoft.com/office/officeart/2005/8/layout/vList2"/>
    <dgm:cxn modelId="{9C5B7D8B-48D1-594E-BA19-2EDFABE77571}" type="presParOf" srcId="{4E522CC2-DD59-3949-9082-EDAFE5F4B5C6}" destId="{3A74C0B2-AA98-E845-A540-91EFD1BED728}" srcOrd="4" destOrd="0" presId="urn:microsoft.com/office/officeart/2005/8/layout/vList2"/>
    <dgm:cxn modelId="{51E85EE9-9E66-054F-8F02-4EF0897B9438}" type="presParOf" srcId="{4E522CC2-DD59-3949-9082-EDAFE5F4B5C6}" destId="{5ABBA6E6-619A-4647-A283-BDD200EB0E8D}" srcOrd="5" destOrd="0" presId="urn:microsoft.com/office/officeart/2005/8/layout/vList2"/>
    <dgm:cxn modelId="{9F1B98D1-0249-654B-B101-DD9E0BD9B507}" type="presParOf" srcId="{4E522CC2-DD59-3949-9082-EDAFE5F4B5C6}" destId="{5DFBE9EA-C9F3-3E42-96D6-B1D735432742}" srcOrd="6" destOrd="0" presId="urn:microsoft.com/office/officeart/2005/8/layout/vList2"/>
    <dgm:cxn modelId="{F875AB28-1AFA-5E4C-8E60-4F25C127C5B4}" type="presParOf" srcId="{4E522CC2-DD59-3949-9082-EDAFE5F4B5C6}" destId="{0F997D79-C025-634D-9431-D62D407AB210}" srcOrd="7" destOrd="0" presId="urn:microsoft.com/office/officeart/2005/8/layout/vList2"/>
    <dgm:cxn modelId="{94796E50-32B5-CB45-8F56-9C29036AB648}" type="presParOf" srcId="{4E522CC2-DD59-3949-9082-EDAFE5F4B5C6}" destId="{C2231873-A26F-6A4C-A324-6C052DF965D0}"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CAFDEDF2-351E-8444-BD79-DC496EC7F809}"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GB"/>
        </a:p>
      </dgm:t>
    </dgm:pt>
    <dgm:pt modelId="{FB7E83B3-0B29-2E4C-A46D-E1A8C555EDF7}">
      <dgm:prSet/>
      <dgm:spPr/>
      <dgm:t>
        <a:bodyPr/>
        <a:lstStyle/>
        <a:p>
          <a:r>
            <a:rPr lang="en-US"/>
            <a:t>Acute mastoiditis: before the advent of antibiotics</a:t>
          </a:r>
          <a:endParaRPr lang="en-GB"/>
        </a:p>
      </dgm:t>
    </dgm:pt>
    <dgm:pt modelId="{63FC40C0-6759-6B45-B18D-2343029DF610}" type="parTrans" cxnId="{AB4126D1-FFE2-D148-8910-88CC373D7655}">
      <dgm:prSet/>
      <dgm:spPr/>
      <dgm:t>
        <a:bodyPr/>
        <a:lstStyle/>
        <a:p>
          <a:endParaRPr lang="en-GB"/>
        </a:p>
      </dgm:t>
    </dgm:pt>
    <dgm:pt modelId="{37FFF9E0-11FD-F34D-9A10-40F34343E2F8}" type="sibTrans" cxnId="{AB4126D1-FFE2-D148-8910-88CC373D7655}">
      <dgm:prSet/>
      <dgm:spPr/>
      <dgm:t>
        <a:bodyPr/>
        <a:lstStyle/>
        <a:p>
          <a:endParaRPr lang="en-GB"/>
        </a:p>
      </dgm:t>
    </dgm:pt>
    <dgm:pt modelId="{63282595-60AF-3E4D-A538-ACD6FC71DBE1}">
      <dgm:prSet/>
      <dgm:spPr/>
      <dgm:t>
        <a:bodyPr/>
        <a:lstStyle/>
        <a:p>
          <a:r>
            <a:rPr lang="en-US"/>
            <a:t>TM  perforation</a:t>
          </a:r>
          <a:endParaRPr lang="en-GB"/>
        </a:p>
      </dgm:t>
    </dgm:pt>
    <dgm:pt modelId="{8788CC8A-DF8C-C64B-8F59-E08CE0C36403}" type="parTrans" cxnId="{BEF35353-66C5-0740-BE14-C57C3969CED7}">
      <dgm:prSet/>
      <dgm:spPr/>
      <dgm:t>
        <a:bodyPr/>
        <a:lstStyle/>
        <a:p>
          <a:endParaRPr lang="en-GB"/>
        </a:p>
      </dgm:t>
    </dgm:pt>
    <dgm:pt modelId="{8E06F0E1-19DC-A140-AB9F-2254364E63FC}" type="sibTrans" cxnId="{BEF35353-66C5-0740-BE14-C57C3969CED7}">
      <dgm:prSet/>
      <dgm:spPr/>
      <dgm:t>
        <a:bodyPr/>
        <a:lstStyle/>
        <a:p>
          <a:endParaRPr lang="en-GB"/>
        </a:p>
      </dgm:t>
    </dgm:pt>
    <dgm:pt modelId="{B0EE2286-7EDB-FA4D-A002-4FEE6047CAA9}">
      <dgm:prSet/>
      <dgm:spPr/>
      <dgm:t>
        <a:bodyPr/>
        <a:lstStyle/>
        <a:p>
          <a:r>
            <a:rPr lang="en-US"/>
            <a:t>Chronic suppurative OM</a:t>
          </a:r>
          <a:endParaRPr lang="en-GB"/>
        </a:p>
      </dgm:t>
    </dgm:pt>
    <dgm:pt modelId="{52D41821-A198-AB43-A864-1552F0348B66}" type="parTrans" cxnId="{73C2F9CD-95AC-2849-89B9-9E0733902267}">
      <dgm:prSet/>
      <dgm:spPr/>
      <dgm:t>
        <a:bodyPr/>
        <a:lstStyle/>
        <a:p>
          <a:endParaRPr lang="en-GB"/>
        </a:p>
      </dgm:t>
    </dgm:pt>
    <dgm:pt modelId="{2D4BD669-11B3-1741-8DFC-92D84ECBF5F7}" type="sibTrans" cxnId="{73C2F9CD-95AC-2849-89B9-9E0733902267}">
      <dgm:prSet/>
      <dgm:spPr/>
      <dgm:t>
        <a:bodyPr/>
        <a:lstStyle/>
        <a:p>
          <a:endParaRPr lang="en-GB"/>
        </a:p>
      </dgm:t>
    </dgm:pt>
    <dgm:pt modelId="{7AFF1D3A-A3B4-6B4A-AC05-2C64D5EB59E2}">
      <dgm:prSet/>
      <dgm:spPr/>
      <dgm:t>
        <a:bodyPr/>
        <a:lstStyle/>
        <a:p>
          <a:r>
            <a:rPr lang="en-US"/>
            <a:t>Facial nerve paralysis</a:t>
          </a:r>
          <a:endParaRPr lang="en-GB"/>
        </a:p>
      </dgm:t>
    </dgm:pt>
    <dgm:pt modelId="{6F93C0C4-52E2-9149-8AF9-FF60B1CE3F25}" type="parTrans" cxnId="{52343DDC-93FC-4545-9F6E-827F755ED282}">
      <dgm:prSet/>
      <dgm:spPr/>
      <dgm:t>
        <a:bodyPr/>
        <a:lstStyle/>
        <a:p>
          <a:endParaRPr lang="en-GB"/>
        </a:p>
      </dgm:t>
    </dgm:pt>
    <dgm:pt modelId="{95BFB5C0-4BAF-4B4D-B36B-78314AFCE08D}" type="sibTrans" cxnId="{52343DDC-93FC-4545-9F6E-827F755ED282}">
      <dgm:prSet/>
      <dgm:spPr/>
      <dgm:t>
        <a:bodyPr/>
        <a:lstStyle/>
        <a:p>
          <a:endParaRPr lang="en-GB"/>
        </a:p>
      </dgm:t>
    </dgm:pt>
    <dgm:pt modelId="{B24D846B-5823-3745-9D71-CD1987423CFC}" type="pres">
      <dgm:prSet presAssocID="{CAFDEDF2-351E-8444-BD79-DC496EC7F809}" presName="linear" presStyleCnt="0">
        <dgm:presLayoutVars>
          <dgm:animLvl val="lvl"/>
          <dgm:resizeHandles val="exact"/>
        </dgm:presLayoutVars>
      </dgm:prSet>
      <dgm:spPr/>
    </dgm:pt>
    <dgm:pt modelId="{E5CCC304-631C-2E4A-9D1D-BF717BF7A342}" type="pres">
      <dgm:prSet presAssocID="{FB7E83B3-0B29-2E4C-A46D-E1A8C555EDF7}" presName="parentText" presStyleLbl="node1" presStyleIdx="0" presStyleCnt="4">
        <dgm:presLayoutVars>
          <dgm:chMax val="0"/>
          <dgm:bulletEnabled val="1"/>
        </dgm:presLayoutVars>
      </dgm:prSet>
      <dgm:spPr/>
    </dgm:pt>
    <dgm:pt modelId="{3300BCAE-FE10-0540-887F-B27CFE7B963C}" type="pres">
      <dgm:prSet presAssocID="{37FFF9E0-11FD-F34D-9A10-40F34343E2F8}" presName="spacer" presStyleCnt="0"/>
      <dgm:spPr/>
    </dgm:pt>
    <dgm:pt modelId="{4AACE23A-A233-B94C-B044-A6F36914AE26}" type="pres">
      <dgm:prSet presAssocID="{63282595-60AF-3E4D-A538-ACD6FC71DBE1}" presName="parentText" presStyleLbl="node1" presStyleIdx="1" presStyleCnt="4">
        <dgm:presLayoutVars>
          <dgm:chMax val="0"/>
          <dgm:bulletEnabled val="1"/>
        </dgm:presLayoutVars>
      </dgm:prSet>
      <dgm:spPr/>
    </dgm:pt>
    <dgm:pt modelId="{950A2289-E297-0941-82AB-93289BE06015}" type="pres">
      <dgm:prSet presAssocID="{8E06F0E1-19DC-A140-AB9F-2254364E63FC}" presName="spacer" presStyleCnt="0"/>
      <dgm:spPr/>
    </dgm:pt>
    <dgm:pt modelId="{983FA937-2940-C94C-A316-4429E476DE66}" type="pres">
      <dgm:prSet presAssocID="{B0EE2286-7EDB-FA4D-A002-4FEE6047CAA9}" presName="parentText" presStyleLbl="node1" presStyleIdx="2" presStyleCnt="4">
        <dgm:presLayoutVars>
          <dgm:chMax val="0"/>
          <dgm:bulletEnabled val="1"/>
        </dgm:presLayoutVars>
      </dgm:prSet>
      <dgm:spPr/>
    </dgm:pt>
    <dgm:pt modelId="{054B66BA-62A6-C74B-8AAE-300AFEADFD16}" type="pres">
      <dgm:prSet presAssocID="{2D4BD669-11B3-1741-8DFC-92D84ECBF5F7}" presName="spacer" presStyleCnt="0"/>
      <dgm:spPr/>
    </dgm:pt>
    <dgm:pt modelId="{889A7C52-31A8-9A49-9BDE-8806710D60DE}" type="pres">
      <dgm:prSet presAssocID="{7AFF1D3A-A3B4-6B4A-AC05-2C64D5EB59E2}" presName="parentText" presStyleLbl="node1" presStyleIdx="3" presStyleCnt="4">
        <dgm:presLayoutVars>
          <dgm:chMax val="0"/>
          <dgm:bulletEnabled val="1"/>
        </dgm:presLayoutVars>
      </dgm:prSet>
      <dgm:spPr/>
    </dgm:pt>
  </dgm:ptLst>
  <dgm:cxnLst>
    <dgm:cxn modelId="{5FD8B21A-C8FC-9649-AB24-E9ADDDB34239}" type="presOf" srcId="{FB7E83B3-0B29-2E4C-A46D-E1A8C555EDF7}" destId="{E5CCC304-631C-2E4A-9D1D-BF717BF7A342}" srcOrd="0" destOrd="0" presId="urn:microsoft.com/office/officeart/2005/8/layout/vList2"/>
    <dgm:cxn modelId="{5FBE713B-F147-EE4C-AB92-D2698DDF2670}" type="presOf" srcId="{7AFF1D3A-A3B4-6B4A-AC05-2C64D5EB59E2}" destId="{889A7C52-31A8-9A49-9BDE-8806710D60DE}" srcOrd="0" destOrd="0" presId="urn:microsoft.com/office/officeart/2005/8/layout/vList2"/>
    <dgm:cxn modelId="{9432163C-5D1C-FB47-84FE-C40B5CFCCDBF}" type="presOf" srcId="{B0EE2286-7EDB-FA4D-A002-4FEE6047CAA9}" destId="{983FA937-2940-C94C-A316-4429E476DE66}" srcOrd="0" destOrd="0" presId="urn:microsoft.com/office/officeart/2005/8/layout/vList2"/>
    <dgm:cxn modelId="{BEF35353-66C5-0740-BE14-C57C3969CED7}" srcId="{CAFDEDF2-351E-8444-BD79-DC496EC7F809}" destId="{63282595-60AF-3E4D-A538-ACD6FC71DBE1}" srcOrd="1" destOrd="0" parTransId="{8788CC8A-DF8C-C64B-8F59-E08CE0C36403}" sibTransId="{8E06F0E1-19DC-A140-AB9F-2254364E63FC}"/>
    <dgm:cxn modelId="{BF53B1B6-29BA-DA45-96C8-C1A890E10D6F}" type="presOf" srcId="{CAFDEDF2-351E-8444-BD79-DC496EC7F809}" destId="{B24D846B-5823-3745-9D71-CD1987423CFC}" srcOrd="0" destOrd="0" presId="urn:microsoft.com/office/officeart/2005/8/layout/vList2"/>
    <dgm:cxn modelId="{73C2F9CD-95AC-2849-89B9-9E0733902267}" srcId="{CAFDEDF2-351E-8444-BD79-DC496EC7F809}" destId="{B0EE2286-7EDB-FA4D-A002-4FEE6047CAA9}" srcOrd="2" destOrd="0" parTransId="{52D41821-A198-AB43-A864-1552F0348B66}" sibTransId="{2D4BD669-11B3-1741-8DFC-92D84ECBF5F7}"/>
    <dgm:cxn modelId="{AB4126D1-FFE2-D148-8910-88CC373D7655}" srcId="{CAFDEDF2-351E-8444-BD79-DC496EC7F809}" destId="{FB7E83B3-0B29-2E4C-A46D-E1A8C555EDF7}" srcOrd="0" destOrd="0" parTransId="{63FC40C0-6759-6B45-B18D-2343029DF610}" sibTransId="{37FFF9E0-11FD-F34D-9A10-40F34343E2F8}"/>
    <dgm:cxn modelId="{52343DDC-93FC-4545-9F6E-827F755ED282}" srcId="{CAFDEDF2-351E-8444-BD79-DC496EC7F809}" destId="{7AFF1D3A-A3B4-6B4A-AC05-2C64D5EB59E2}" srcOrd="3" destOrd="0" parTransId="{6F93C0C4-52E2-9149-8AF9-FF60B1CE3F25}" sibTransId="{95BFB5C0-4BAF-4B4D-B36B-78314AFCE08D}"/>
    <dgm:cxn modelId="{873253E7-6C21-FE41-B32F-94A98958976F}" type="presOf" srcId="{63282595-60AF-3E4D-A538-ACD6FC71DBE1}" destId="{4AACE23A-A233-B94C-B044-A6F36914AE26}" srcOrd="0" destOrd="0" presId="urn:microsoft.com/office/officeart/2005/8/layout/vList2"/>
    <dgm:cxn modelId="{A5459CDF-AB3D-DE46-B7E0-9A5801EFFDD1}" type="presParOf" srcId="{B24D846B-5823-3745-9D71-CD1987423CFC}" destId="{E5CCC304-631C-2E4A-9D1D-BF717BF7A342}" srcOrd="0" destOrd="0" presId="urn:microsoft.com/office/officeart/2005/8/layout/vList2"/>
    <dgm:cxn modelId="{C6FE726C-FB7F-C642-AF54-8ECA893F1384}" type="presParOf" srcId="{B24D846B-5823-3745-9D71-CD1987423CFC}" destId="{3300BCAE-FE10-0540-887F-B27CFE7B963C}" srcOrd="1" destOrd="0" presId="urn:microsoft.com/office/officeart/2005/8/layout/vList2"/>
    <dgm:cxn modelId="{C91E746E-84CC-5B45-8656-D2350120D904}" type="presParOf" srcId="{B24D846B-5823-3745-9D71-CD1987423CFC}" destId="{4AACE23A-A233-B94C-B044-A6F36914AE26}" srcOrd="2" destOrd="0" presId="urn:microsoft.com/office/officeart/2005/8/layout/vList2"/>
    <dgm:cxn modelId="{2D2C2EC9-1511-144E-8B4F-4A7AE78649AA}" type="presParOf" srcId="{B24D846B-5823-3745-9D71-CD1987423CFC}" destId="{950A2289-E297-0941-82AB-93289BE06015}" srcOrd="3" destOrd="0" presId="urn:microsoft.com/office/officeart/2005/8/layout/vList2"/>
    <dgm:cxn modelId="{03EFAC08-8941-EC4B-8254-BB079B7BA001}" type="presParOf" srcId="{B24D846B-5823-3745-9D71-CD1987423CFC}" destId="{983FA937-2940-C94C-A316-4429E476DE66}" srcOrd="4" destOrd="0" presId="urn:microsoft.com/office/officeart/2005/8/layout/vList2"/>
    <dgm:cxn modelId="{1FC5B1CD-8B9A-E844-9E16-B13D9A4BE184}" type="presParOf" srcId="{B24D846B-5823-3745-9D71-CD1987423CFC}" destId="{054B66BA-62A6-C74B-8AAE-300AFEADFD16}" srcOrd="5" destOrd="0" presId="urn:microsoft.com/office/officeart/2005/8/layout/vList2"/>
    <dgm:cxn modelId="{6D3847AE-0A5E-DF4E-85DC-62E558BB5A18}" type="presParOf" srcId="{B24D846B-5823-3745-9D71-CD1987423CFC}" destId="{889A7C52-31A8-9A49-9BDE-8806710D60DE}"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FC794D59-61E7-0D40-B435-6C6CD9AD640F}"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GB"/>
        </a:p>
      </dgm:t>
    </dgm:pt>
    <dgm:pt modelId="{54F77F1B-ADEB-3C46-9135-3F91A49C2C0D}">
      <dgm:prSet/>
      <dgm:spPr/>
      <dgm:t>
        <a:bodyPr/>
        <a:lstStyle/>
        <a:p>
          <a:r>
            <a:rPr lang="en-US" dirty="0"/>
            <a:t>Also known as glue ear, serous otitis media secretory otitis media</a:t>
          </a:r>
          <a:endParaRPr lang="en-GB" dirty="0"/>
        </a:p>
      </dgm:t>
    </dgm:pt>
    <dgm:pt modelId="{D358C7F4-F897-B141-9022-EE41B19B91E8}" type="parTrans" cxnId="{EDB31B3C-F3CE-0146-95FB-E9532D05B10E}">
      <dgm:prSet/>
      <dgm:spPr/>
      <dgm:t>
        <a:bodyPr/>
        <a:lstStyle/>
        <a:p>
          <a:endParaRPr lang="en-GB"/>
        </a:p>
      </dgm:t>
    </dgm:pt>
    <dgm:pt modelId="{647647A3-1C74-1D43-BA64-2A818F3A921F}" type="sibTrans" cxnId="{EDB31B3C-F3CE-0146-95FB-E9532D05B10E}">
      <dgm:prSet/>
      <dgm:spPr/>
      <dgm:t>
        <a:bodyPr/>
        <a:lstStyle/>
        <a:p>
          <a:endParaRPr lang="en-GB"/>
        </a:p>
      </dgm:t>
    </dgm:pt>
    <dgm:pt modelId="{EDEC0587-A08F-F24D-A75D-C491AA3BBCDB}">
      <dgm:prSet/>
      <dgm:spPr/>
      <dgm:t>
        <a:bodyPr/>
        <a:lstStyle/>
        <a:p>
          <a:r>
            <a:rPr lang="en-GB"/>
            <a:t>characterized by accumulation of non-purulent effusion in the middle ear cleft</a:t>
          </a:r>
        </a:p>
      </dgm:t>
    </dgm:pt>
    <dgm:pt modelId="{0CB1F29D-CB04-C548-BD59-3302B0B1B5DC}" type="parTrans" cxnId="{8E0496F1-42B4-3D42-90E6-24AF9F6644BE}">
      <dgm:prSet/>
      <dgm:spPr/>
      <dgm:t>
        <a:bodyPr/>
        <a:lstStyle/>
        <a:p>
          <a:endParaRPr lang="en-GB"/>
        </a:p>
      </dgm:t>
    </dgm:pt>
    <dgm:pt modelId="{6B232C69-AAF0-7F46-964F-14CF571A140D}" type="sibTrans" cxnId="{8E0496F1-42B4-3D42-90E6-24AF9F6644BE}">
      <dgm:prSet/>
      <dgm:spPr/>
      <dgm:t>
        <a:bodyPr/>
        <a:lstStyle/>
        <a:p>
          <a:endParaRPr lang="en-GB"/>
        </a:p>
      </dgm:t>
    </dgm:pt>
    <dgm:pt modelId="{4EEE203C-FAAB-0D48-AA08-D7A790FCF863}" type="pres">
      <dgm:prSet presAssocID="{FC794D59-61E7-0D40-B435-6C6CD9AD640F}" presName="linear" presStyleCnt="0">
        <dgm:presLayoutVars>
          <dgm:animLvl val="lvl"/>
          <dgm:resizeHandles val="exact"/>
        </dgm:presLayoutVars>
      </dgm:prSet>
      <dgm:spPr/>
    </dgm:pt>
    <dgm:pt modelId="{3FC03A89-0C54-F842-8DCE-05E4E811C6CC}" type="pres">
      <dgm:prSet presAssocID="{54F77F1B-ADEB-3C46-9135-3F91A49C2C0D}" presName="parentText" presStyleLbl="node1" presStyleIdx="0" presStyleCnt="2" custLinFactNeighborY="-84568">
        <dgm:presLayoutVars>
          <dgm:chMax val="0"/>
          <dgm:bulletEnabled val="1"/>
        </dgm:presLayoutVars>
      </dgm:prSet>
      <dgm:spPr/>
    </dgm:pt>
    <dgm:pt modelId="{1BA13FAE-2945-4244-889A-6575B3EEBB04}" type="pres">
      <dgm:prSet presAssocID="{647647A3-1C74-1D43-BA64-2A818F3A921F}" presName="spacer" presStyleCnt="0"/>
      <dgm:spPr/>
    </dgm:pt>
    <dgm:pt modelId="{8D9E8977-2495-394B-A2CC-FE5308FF0A5B}" type="pres">
      <dgm:prSet presAssocID="{EDEC0587-A08F-F24D-A75D-C491AA3BBCDB}" presName="parentText" presStyleLbl="node1" presStyleIdx="1" presStyleCnt="2">
        <dgm:presLayoutVars>
          <dgm:chMax val="0"/>
          <dgm:bulletEnabled val="1"/>
        </dgm:presLayoutVars>
      </dgm:prSet>
      <dgm:spPr/>
    </dgm:pt>
  </dgm:ptLst>
  <dgm:cxnLst>
    <dgm:cxn modelId="{EDB31B3C-F3CE-0146-95FB-E9532D05B10E}" srcId="{FC794D59-61E7-0D40-B435-6C6CD9AD640F}" destId="{54F77F1B-ADEB-3C46-9135-3F91A49C2C0D}" srcOrd="0" destOrd="0" parTransId="{D358C7F4-F897-B141-9022-EE41B19B91E8}" sibTransId="{647647A3-1C74-1D43-BA64-2A818F3A921F}"/>
    <dgm:cxn modelId="{837AEC46-A814-7846-AB06-CFDF445F3847}" type="presOf" srcId="{EDEC0587-A08F-F24D-A75D-C491AA3BBCDB}" destId="{8D9E8977-2495-394B-A2CC-FE5308FF0A5B}" srcOrd="0" destOrd="0" presId="urn:microsoft.com/office/officeart/2005/8/layout/vList2"/>
    <dgm:cxn modelId="{6E9CC3C2-07C0-7542-8100-1A10167DCB73}" type="presOf" srcId="{FC794D59-61E7-0D40-B435-6C6CD9AD640F}" destId="{4EEE203C-FAAB-0D48-AA08-D7A790FCF863}" srcOrd="0" destOrd="0" presId="urn:microsoft.com/office/officeart/2005/8/layout/vList2"/>
    <dgm:cxn modelId="{EFBA2AE2-F7AF-B841-A2BA-67E97406CC04}" type="presOf" srcId="{54F77F1B-ADEB-3C46-9135-3F91A49C2C0D}" destId="{3FC03A89-0C54-F842-8DCE-05E4E811C6CC}" srcOrd="0" destOrd="0" presId="urn:microsoft.com/office/officeart/2005/8/layout/vList2"/>
    <dgm:cxn modelId="{8E0496F1-42B4-3D42-90E6-24AF9F6644BE}" srcId="{FC794D59-61E7-0D40-B435-6C6CD9AD640F}" destId="{EDEC0587-A08F-F24D-A75D-C491AA3BBCDB}" srcOrd="1" destOrd="0" parTransId="{0CB1F29D-CB04-C548-BD59-3302B0B1B5DC}" sibTransId="{6B232C69-AAF0-7F46-964F-14CF571A140D}"/>
    <dgm:cxn modelId="{0C65245C-A2C3-C04F-864E-0034D3C5A681}" type="presParOf" srcId="{4EEE203C-FAAB-0D48-AA08-D7A790FCF863}" destId="{3FC03A89-0C54-F842-8DCE-05E4E811C6CC}" srcOrd="0" destOrd="0" presId="urn:microsoft.com/office/officeart/2005/8/layout/vList2"/>
    <dgm:cxn modelId="{A7A9D1FB-E10A-A84F-9F63-696D086B0A39}" type="presParOf" srcId="{4EEE203C-FAAB-0D48-AA08-D7A790FCF863}" destId="{1BA13FAE-2945-4244-889A-6575B3EEBB04}" srcOrd="1" destOrd="0" presId="urn:microsoft.com/office/officeart/2005/8/layout/vList2"/>
    <dgm:cxn modelId="{6ED8800C-6F35-1A4B-9CDB-C2F0A25F9E2B}" type="presParOf" srcId="{4EEE203C-FAAB-0D48-AA08-D7A790FCF863}" destId="{8D9E8977-2495-394B-A2CC-FE5308FF0A5B}"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3A01DD07-FDCB-3240-909B-743F6A9E46BC}"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GB"/>
        </a:p>
      </dgm:t>
    </dgm:pt>
    <dgm:pt modelId="{D03451E7-D898-624A-9409-CFE87E850EAA}">
      <dgm:prSet custT="1"/>
      <dgm:spPr/>
      <dgm:t>
        <a:bodyPr/>
        <a:lstStyle/>
        <a:p>
          <a:r>
            <a:rPr lang="en-GB" sz="2800" dirty="0"/>
            <a:t>1. Malfunctioning of eustachian tube. 	</a:t>
          </a:r>
        </a:p>
      </dgm:t>
    </dgm:pt>
    <dgm:pt modelId="{567835D7-53C3-5D48-A10B-93C7D399ACF3}" type="parTrans" cxnId="{A6A3A656-F33D-4849-A0FF-F1810D13979C}">
      <dgm:prSet/>
      <dgm:spPr/>
      <dgm:t>
        <a:bodyPr/>
        <a:lstStyle/>
        <a:p>
          <a:endParaRPr lang="en-GB"/>
        </a:p>
      </dgm:t>
    </dgm:pt>
    <dgm:pt modelId="{2F2016D5-64E8-9A4A-B5A3-03002912F02A}" type="sibTrans" cxnId="{A6A3A656-F33D-4849-A0FF-F1810D13979C}">
      <dgm:prSet/>
      <dgm:spPr/>
      <dgm:t>
        <a:bodyPr/>
        <a:lstStyle/>
        <a:p>
          <a:endParaRPr lang="en-GB"/>
        </a:p>
      </dgm:t>
    </dgm:pt>
    <dgm:pt modelId="{3688A689-07C9-BB43-9F24-12AED96BE557}">
      <dgm:prSet custT="1"/>
      <dgm:spPr/>
      <dgm:t>
        <a:bodyPr/>
        <a:lstStyle/>
        <a:p>
          <a:r>
            <a:rPr lang="en-GB" sz="2800" dirty="0"/>
            <a:t>Fails to aerate the middle ear and is also unable to drain the fluid.</a:t>
          </a:r>
        </a:p>
      </dgm:t>
    </dgm:pt>
    <dgm:pt modelId="{BC9B6B29-26AD-0547-90BA-9ED8AA2088AE}" type="parTrans" cxnId="{CDC81D49-A366-EF40-8258-8488C6E9134C}">
      <dgm:prSet/>
      <dgm:spPr/>
      <dgm:t>
        <a:bodyPr/>
        <a:lstStyle/>
        <a:p>
          <a:endParaRPr lang="en-GB"/>
        </a:p>
      </dgm:t>
    </dgm:pt>
    <dgm:pt modelId="{135A34DF-DEE7-DC43-A7A6-D37BC4C0E8F2}" type="sibTrans" cxnId="{CDC81D49-A366-EF40-8258-8488C6E9134C}">
      <dgm:prSet/>
      <dgm:spPr/>
      <dgm:t>
        <a:bodyPr/>
        <a:lstStyle/>
        <a:p>
          <a:endParaRPr lang="en-GB"/>
        </a:p>
      </dgm:t>
    </dgm:pt>
    <dgm:pt modelId="{30D3E841-A0FF-E542-AF79-D4A20AF239DE}">
      <dgm:prSet custT="1"/>
      <dgm:spPr/>
      <dgm:t>
        <a:bodyPr/>
        <a:lstStyle/>
        <a:p>
          <a:r>
            <a:rPr lang="en-GB" sz="2800" dirty="0"/>
            <a:t>2. Increased secretory activity of middle ear mucosa. </a:t>
          </a:r>
        </a:p>
      </dgm:t>
    </dgm:pt>
    <dgm:pt modelId="{2F58ACE7-948B-D94A-BCBC-21588B37A234}" type="parTrans" cxnId="{8DAD10FF-FCAD-6D40-BDFF-734E9886E984}">
      <dgm:prSet/>
      <dgm:spPr/>
      <dgm:t>
        <a:bodyPr/>
        <a:lstStyle/>
        <a:p>
          <a:endParaRPr lang="en-GB"/>
        </a:p>
      </dgm:t>
    </dgm:pt>
    <dgm:pt modelId="{D5A529FA-13BE-F243-9C28-30AFBB71C47E}" type="sibTrans" cxnId="{8DAD10FF-FCAD-6D40-BDFF-734E9886E984}">
      <dgm:prSet/>
      <dgm:spPr/>
      <dgm:t>
        <a:bodyPr/>
        <a:lstStyle/>
        <a:p>
          <a:endParaRPr lang="en-GB"/>
        </a:p>
      </dgm:t>
    </dgm:pt>
    <dgm:pt modelId="{7E020FA8-AF9D-CC49-A304-FAB3B5BD98E7}" type="pres">
      <dgm:prSet presAssocID="{3A01DD07-FDCB-3240-909B-743F6A9E46BC}" presName="linear" presStyleCnt="0">
        <dgm:presLayoutVars>
          <dgm:animLvl val="lvl"/>
          <dgm:resizeHandles val="exact"/>
        </dgm:presLayoutVars>
      </dgm:prSet>
      <dgm:spPr/>
    </dgm:pt>
    <dgm:pt modelId="{519C6F56-61B4-D14F-A35F-3514D887036A}" type="pres">
      <dgm:prSet presAssocID="{D03451E7-D898-624A-9409-CFE87E850EAA}" presName="parentText" presStyleLbl="node1" presStyleIdx="0" presStyleCnt="2">
        <dgm:presLayoutVars>
          <dgm:chMax val="0"/>
          <dgm:bulletEnabled val="1"/>
        </dgm:presLayoutVars>
      </dgm:prSet>
      <dgm:spPr/>
    </dgm:pt>
    <dgm:pt modelId="{A4803714-89A3-334B-9F32-9D719C09A30E}" type="pres">
      <dgm:prSet presAssocID="{D03451E7-D898-624A-9409-CFE87E850EAA}" presName="childText" presStyleLbl="revTx" presStyleIdx="0" presStyleCnt="1">
        <dgm:presLayoutVars>
          <dgm:bulletEnabled val="1"/>
        </dgm:presLayoutVars>
      </dgm:prSet>
      <dgm:spPr/>
    </dgm:pt>
    <dgm:pt modelId="{1FAC11CC-E9DC-E347-9558-32A8F489700A}" type="pres">
      <dgm:prSet presAssocID="{30D3E841-A0FF-E542-AF79-D4A20AF239DE}" presName="parentText" presStyleLbl="node1" presStyleIdx="1" presStyleCnt="2">
        <dgm:presLayoutVars>
          <dgm:chMax val="0"/>
          <dgm:bulletEnabled val="1"/>
        </dgm:presLayoutVars>
      </dgm:prSet>
      <dgm:spPr/>
    </dgm:pt>
  </dgm:ptLst>
  <dgm:cxnLst>
    <dgm:cxn modelId="{E47E2C12-D75F-2B4A-8614-F3E181249BB5}" type="presOf" srcId="{D03451E7-D898-624A-9409-CFE87E850EAA}" destId="{519C6F56-61B4-D14F-A35F-3514D887036A}" srcOrd="0" destOrd="0" presId="urn:microsoft.com/office/officeart/2005/8/layout/vList2"/>
    <dgm:cxn modelId="{CDC81D49-A366-EF40-8258-8488C6E9134C}" srcId="{D03451E7-D898-624A-9409-CFE87E850EAA}" destId="{3688A689-07C9-BB43-9F24-12AED96BE557}" srcOrd="0" destOrd="0" parTransId="{BC9B6B29-26AD-0547-90BA-9ED8AA2088AE}" sibTransId="{135A34DF-DEE7-DC43-A7A6-D37BC4C0E8F2}"/>
    <dgm:cxn modelId="{A6A3A656-F33D-4849-A0FF-F1810D13979C}" srcId="{3A01DD07-FDCB-3240-909B-743F6A9E46BC}" destId="{D03451E7-D898-624A-9409-CFE87E850EAA}" srcOrd="0" destOrd="0" parTransId="{567835D7-53C3-5D48-A10B-93C7D399ACF3}" sibTransId="{2F2016D5-64E8-9A4A-B5A3-03002912F02A}"/>
    <dgm:cxn modelId="{92D96268-ED6E-C54A-BB54-2ADB2AEC10C8}" type="presOf" srcId="{3A01DD07-FDCB-3240-909B-743F6A9E46BC}" destId="{7E020FA8-AF9D-CC49-A304-FAB3B5BD98E7}" srcOrd="0" destOrd="0" presId="urn:microsoft.com/office/officeart/2005/8/layout/vList2"/>
    <dgm:cxn modelId="{C21CFBAA-44E0-674F-A762-5128AB2362C4}" type="presOf" srcId="{30D3E841-A0FF-E542-AF79-D4A20AF239DE}" destId="{1FAC11CC-E9DC-E347-9558-32A8F489700A}" srcOrd="0" destOrd="0" presId="urn:microsoft.com/office/officeart/2005/8/layout/vList2"/>
    <dgm:cxn modelId="{C898A7D0-84DE-1641-9715-1A980102C997}" type="presOf" srcId="{3688A689-07C9-BB43-9F24-12AED96BE557}" destId="{A4803714-89A3-334B-9F32-9D719C09A30E}" srcOrd="0" destOrd="0" presId="urn:microsoft.com/office/officeart/2005/8/layout/vList2"/>
    <dgm:cxn modelId="{8DAD10FF-FCAD-6D40-BDFF-734E9886E984}" srcId="{3A01DD07-FDCB-3240-909B-743F6A9E46BC}" destId="{30D3E841-A0FF-E542-AF79-D4A20AF239DE}" srcOrd="1" destOrd="0" parTransId="{2F58ACE7-948B-D94A-BCBC-21588B37A234}" sibTransId="{D5A529FA-13BE-F243-9C28-30AFBB71C47E}"/>
    <dgm:cxn modelId="{7620BA86-49C9-0B49-91DF-90226238C2BF}" type="presParOf" srcId="{7E020FA8-AF9D-CC49-A304-FAB3B5BD98E7}" destId="{519C6F56-61B4-D14F-A35F-3514D887036A}" srcOrd="0" destOrd="0" presId="urn:microsoft.com/office/officeart/2005/8/layout/vList2"/>
    <dgm:cxn modelId="{FE730F4A-472E-AC46-BC5E-A910336F478D}" type="presParOf" srcId="{7E020FA8-AF9D-CC49-A304-FAB3B5BD98E7}" destId="{A4803714-89A3-334B-9F32-9D719C09A30E}" srcOrd="1" destOrd="0" presId="urn:microsoft.com/office/officeart/2005/8/layout/vList2"/>
    <dgm:cxn modelId="{AEC12A4E-E194-1A4E-AE78-69397E3FE7B4}" type="presParOf" srcId="{7E020FA8-AF9D-CC49-A304-FAB3B5BD98E7}" destId="{1FAC11CC-E9DC-E347-9558-32A8F489700A}"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58BC3F2B-B9E8-5C49-A0B8-AEC2E53A3340}"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GB"/>
        </a:p>
      </dgm:t>
    </dgm:pt>
    <dgm:pt modelId="{1A6C423F-3998-274D-BD06-7C7FB3FD48AD}">
      <dgm:prSet custT="1"/>
      <dgm:spPr/>
      <dgm:t>
        <a:bodyPr/>
        <a:lstStyle/>
        <a:p>
          <a:r>
            <a:rPr lang="en-US" sz="2800" dirty="0"/>
            <a:t>Malfunctioning of eustachian tube</a:t>
          </a:r>
          <a:endParaRPr lang="en-GB" sz="2800" dirty="0"/>
        </a:p>
      </dgm:t>
    </dgm:pt>
    <dgm:pt modelId="{94770C13-DDF6-6A48-B060-B468F33E5234}" type="parTrans" cxnId="{7854FB2A-6F95-FE40-9C3D-D8CC2CAA89D8}">
      <dgm:prSet/>
      <dgm:spPr/>
      <dgm:t>
        <a:bodyPr/>
        <a:lstStyle/>
        <a:p>
          <a:endParaRPr lang="en-GB"/>
        </a:p>
      </dgm:t>
    </dgm:pt>
    <dgm:pt modelId="{0D4FFF9F-EE9D-1744-ADF2-DFDC415A5ADF}" type="sibTrans" cxnId="{7854FB2A-6F95-FE40-9C3D-D8CC2CAA89D8}">
      <dgm:prSet/>
      <dgm:spPr/>
      <dgm:t>
        <a:bodyPr/>
        <a:lstStyle/>
        <a:p>
          <a:endParaRPr lang="en-GB"/>
        </a:p>
      </dgm:t>
    </dgm:pt>
    <dgm:pt modelId="{0A7ACB91-5FA3-2A4E-8E7F-129536AD75F9}">
      <dgm:prSet custT="1"/>
      <dgm:spPr/>
      <dgm:t>
        <a:bodyPr/>
        <a:lstStyle/>
        <a:p>
          <a:r>
            <a:rPr lang="en-US" sz="2800" dirty="0"/>
            <a:t>Allergy</a:t>
          </a:r>
          <a:endParaRPr lang="en-GB" sz="2800" dirty="0"/>
        </a:p>
      </dgm:t>
    </dgm:pt>
    <dgm:pt modelId="{73830217-F63F-A34F-A1FE-FFB95F1568D6}" type="parTrans" cxnId="{D1879288-A86F-8A42-9233-0EACB504538C}">
      <dgm:prSet/>
      <dgm:spPr/>
      <dgm:t>
        <a:bodyPr/>
        <a:lstStyle/>
        <a:p>
          <a:endParaRPr lang="en-GB"/>
        </a:p>
      </dgm:t>
    </dgm:pt>
    <dgm:pt modelId="{573863B9-D1D4-B944-8F80-F17FD5DFC145}" type="sibTrans" cxnId="{D1879288-A86F-8A42-9233-0EACB504538C}">
      <dgm:prSet/>
      <dgm:spPr/>
      <dgm:t>
        <a:bodyPr/>
        <a:lstStyle/>
        <a:p>
          <a:endParaRPr lang="en-GB"/>
        </a:p>
      </dgm:t>
    </dgm:pt>
    <dgm:pt modelId="{A63B1DD0-1FAD-9249-988F-4ACD79EF9728}">
      <dgm:prSet custT="1"/>
      <dgm:spPr/>
      <dgm:t>
        <a:bodyPr/>
        <a:lstStyle/>
        <a:p>
          <a:r>
            <a:rPr lang="en-US" sz="2800" dirty="0"/>
            <a:t>Unresolved otitis media</a:t>
          </a:r>
          <a:endParaRPr lang="en-GB" sz="2800" dirty="0"/>
        </a:p>
      </dgm:t>
    </dgm:pt>
    <dgm:pt modelId="{7DF5CC42-CE29-A345-A298-70B2310530BF}" type="parTrans" cxnId="{527CEFED-54ED-4943-BED0-39D69E4D680F}">
      <dgm:prSet/>
      <dgm:spPr/>
      <dgm:t>
        <a:bodyPr/>
        <a:lstStyle/>
        <a:p>
          <a:endParaRPr lang="en-GB"/>
        </a:p>
      </dgm:t>
    </dgm:pt>
    <dgm:pt modelId="{B991C36F-B3BE-2D43-A40B-EA5632F27BB7}" type="sibTrans" cxnId="{527CEFED-54ED-4943-BED0-39D69E4D680F}">
      <dgm:prSet/>
      <dgm:spPr/>
      <dgm:t>
        <a:bodyPr/>
        <a:lstStyle/>
        <a:p>
          <a:endParaRPr lang="en-GB"/>
        </a:p>
      </dgm:t>
    </dgm:pt>
    <dgm:pt modelId="{16C1C93E-8A23-8640-B948-F5B05FE28ECF}">
      <dgm:prSet custT="1"/>
      <dgm:spPr/>
      <dgm:t>
        <a:bodyPr/>
        <a:lstStyle/>
        <a:p>
          <a:r>
            <a:rPr lang="en-US" sz="2800" dirty="0"/>
            <a:t>Viral infections</a:t>
          </a:r>
          <a:endParaRPr lang="en-GB" sz="2800" dirty="0"/>
        </a:p>
      </dgm:t>
    </dgm:pt>
    <dgm:pt modelId="{D14FBC47-127C-4C48-B41D-3E4AD43307DC}" type="parTrans" cxnId="{2B7951DC-9A12-144C-83BC-E393A960F042}">
      <dgm:prSet/>
      <dgm:spPr/>
      <dgm:t>
        <a:bodyPr/>
        <a:lstStyle/>
        <a:p>
          <a:endParaRPr lang="en-GB"/>
        </a:p>
      </dgm:t>
    </dgm:pt>
    <dgm:pt modelId="{2CA0B26F-B2BE-0649-8E7F-7F6696A21688}" type="sibTrans" cxnId="{2B7951DC-9A12-144C-83BC-E393A960F042}">
      <dgm:prSet/>
      <dgm:spPr/>
      <dgm:t>
        <a:bodyPr/>
        <a:lstStyle/>
        <a:p>
          <a:endParaRPr lang="en-GB"/>
        </a:p>
      </dgm:t>
    </dgm:pt>
    <dgm:pt modelId="{46696258-C8CE-F146-BF0A-898BFD55B4C8}" type="pres">
      <dgm:prSet presAssocID="{58BC3F2B-B9E8-5C49-A0B8-AEC2E53A3340}" presName="linear" presStyleCnt="0">
        <dgm:presLayoutVars>
          <dgm:animLvl val="lvl"/>
          <dgm:resizeHandles val="exact"/>
        </dgm:presLayoutVars>
      </dgm:prSet>
      <dgm:spPr/>
    </dgm:pt>
    <dgm:pt modelId="{08A6BAA6-C21D-DB4A-849F-6CA2A138E7A3}" type="pres">
      <dgm:prSet presAssocID="{1A6C423F-3998-274D-BD06-7C7FB3FD48AD}" presName="parentText" presStyleLbl="node1" presStyleIdx="0" presStyleCnt="4">
        <dgm:presLayoutVars>
          <dgm:chMax val="0"/>
          <dgm:bulletEnabled val="1"/>
        </dgm:presLayoutVars>
      </dgm:prSet>
      <dgm:spPr/>
    </dgm:pt>
    <dgm:pt modelId="{77842F37-2EC9-5149-9E65-5CBAC893947F}" type="pres">
      <dgm:prSet presAssocID="{0D4FFF9F-EE9D-1744-ADF2-DFDC415A5ADF}" presName="spacer" presStyleCnt="0"/>
      <dgm:spPr/>
    </dgm:pt>
    <dgm:pt modelId="{965AAAE7-6172-5F44-894A-7BEBBCAB66AD}" type="pres">
      <dgm:prSet presAssocID="{0A7ACB91-5FA3-2A4E-8E7F-129536AD75F9}" presName="parentText" presStyleLbl="node1" presStyleIdx="1" presStyleCnt="4">
        <dgm:presLayoutVars>
          <dgm:chMax val="0"/>
          <dgm:bulletEnabled val="1"/>
        </dgm:presLayoutVars>
      </dgm:prSet>
      <dgm:spPr/>
    </dgm:pt>
    <dgm:pt modelId="{6BA18306-A3D4-7B4B-8261-ABA06A541FCA}" type="pres">
      <dgm:prSet presAssocID="{573863B9-D1D4-B944-8F80-F17FD5DFC145}" presName="spacer" presStyleCnt="0"/>
      <dgm:spPr/>
    </dgm:pt>
    <dgm:pt modelId="{B63B9208-9FA5-CD4C-90B3-2C04B38DBA8F}" type="pres">
      <dgm:prSet presAssocID="{A63B1DD0-1FAD-9249-988F-4ACD79EF9728}" presName="parentText" presStyleLbl="node1" presStyleIdx="2" presStyleCnt="4">
        <dgm:presLayoutVars>
          <dgm:chMax val="0"/>
          <dgm:bulletEnabled val="1"/>
        </dgm:presLayoutVars>
      </dgm:prSet>
      <dgm:spPr/>
    </dgm:pt>
    <dgm:pt modelId="{08D901D6-119F-8645-9B2E-25918C78A181}" type="pres">
      <dgm:prSet presAssocID="{B991C36F-B3BE-2D43-A40B-EA5632F27BB7}" presName="spacer" presStyleCnt="0"/>
      <dgm:spPr/>
    </dgm:pt>
    <dgm:pt modelId="{0A04C5AE-2F12-DE4E-8D8C-17BB6234FAE2}" type="pres">
      <dgm:prSet presAssocID="{16C1C93E-8A23-8640-B948-F5B05FE28ECF}" presName="parentText" presStyleLbl="node1" presStyleIdx="3" presStyleCnt="4">
        <dgm:presLayoutVars>
          <dgm:chMax val="0"/>
          <dgm:bulletEnabled val="1"/>
        </dgm:presLayoutVars>
      </dgm:prSet>
      <dgm:spPr/>
    </dgm:pt>
  </dgm:ptLst>
  <dgm:cxnLst>
    <dgm:cxn modelId="{192A4519-D0E0-7249-AE43-FF0D057D185A}" type="presOf" srcId="{0A7ACB91-5FA3-2A4E-8E7F-129536AD75F9}" destId="{965AAAE7-6172-5F44-894A-7BEBBCAB66AD}" srcOrd="0" destOrd="0" presId="urn:microsoft.com/office/officeart/2005/8/layout/vList2"/>
    <dgm:cxn modelId="{7854FB2A-6F95-FE40-9C3D-D8CC2CAA89D8}" srcId="{58BC3F2B-B9E8-5C49-A0B8-AEC2E53A3340}" destId="{1A6C423F-3998-274D-BD06-7C7FB3FD48AD}" srcOrd="0" destOrd="0" parTransId="{94770C13-DDF6-6A48-B060-B468F33E5234}" sibTransId="{0D4FFF9F-EE9D-1744-ADF2-DFDC415A5ADF}"/>
    <dgm:cxn modelId="{A2A08F2C-BB7E-5240-98C8-E49C112FE86B}" type="presOf" srcId="{58BC3F2B-B9E8-5C49-A0B8-AEC2E53A3340}" destId="{46696258-C8CE-F146-BF0A-898BFD55B4C8}" srcOrd="0" destOrd="0" presId="urn:microsoft.com/office/officeart/2005/8/layout/vList2"/>
    <dgm:cxn modelId="{018BB973-041B-474D-B4B2-DDE20644EA09}" type="presOf" srcId="{1A6C423F-3998-274D-BD06-7C7FB3FD48AD}" destId="{08A6BAA6-C21D-DB4A-849F-6CA2A138E7A3}" srcOrd="0" destOrd="0" presId="urn:microsoft.com/office/officeart/2005/8/layout/vList2"/>
    <dgm:cxn modelId="{D1879288-A86F-8A42-9233-0EACB504538C}" srcId="{58BC3F2B-B9E8-5C49-A0B8-AEC2E53A3340}" destId="{0A7ACB91-5FA3-2A4E-8E7F-129536AD75F9}" srcOrd="1" destOrd="0" parTransId="{73830217-F63F-A34F-A1FE-FFB95F1568D6}" sibTransId="{573863B9-D1D4-B944-8F80-F17FD5DFC145}"/>
    <dgm:cxn modelId="{D8DD1D9A-5A97-4247-B881-217BA39BEA80}" type="presOf" srcId="{16C1C93E-8A23-8640-B948-F5B05FE28ECF}" destId="{0A04C5AE-2F12-DE4E-8D8C-17BB6234FAE2}" srcOrd="0" destOrd="0" presId="urn:microsoft.com/office/officeart/2005/8/layout/vList2"/>
    <dgm:cxn modelId="{CF2DF1B5-9897-EC41-B8B2-6AD67487ED0B}" type="presOf" srcId="{A63B1DD0-1FAD-9249-988F-4ACD79EF9728}" destId="{B63B9208-9FA5-CD4C-90B3-2C04B38DBA8F}" srcOrd="0" destOrd="0" presId="urn:microsoft.com/office/officeart/2005/8/layout/vList2"/>
    <dgm:cxn modelId="{2B7951DC-9A12-144C-83BC-E393A960F042}" srcId="{58BC3F2B-B9E8-5C49-A0B8-AEC2E53A3340}" destId="{16C1C93E-8A23-8640-B948-F5B05FE28ECF}" srcOrd="3" destOrd="0" parTransId="{D14FBC47-127C-4C48-B41D-3E4AD43307DC}" sibTransId="{2CA0B26F-B2BE-0649-8E7F-7F6696A21688}"/>
    <dgm:cxn modelId="{527CEFED-54ED-4943-BED0-39D69E4D680F}" srcId="{58BC3F2B-B9E8-5C49-A0B8-AEC2E53A3340}" destId="{A63B1DD0-1FAD-9249-988F-4ACD79EF9728}" srcOrd="2" destOrd="0" parTransId="{7DF5CC42-CE29-A345-A298-70B2310530BF}" sibTransId="{B991C36F-B3BE-2D43-A40B-EA5632F27BB7}"/>
    <dgm:cxn modelId="{E92497D6-2403-A946-A6E3-F3E351C86E18}" type="presParOf" srcId="{46696258-C8CE-F146-BF0A-898BFD55B4C8}" destId="{08A6BAA6-C21D-DB4A-849F-6CA2A138E7A3}" srcOrd="0" destOrd="0" presId="urn:microsoft.com/office/officeart/2005/8/layout/vList2"/>
    <dgm:cxn modelId="{2485E2A5-8DCE-E14B-AE5E-DAB241563E38}" type="presParOf" srcId="{46696258-C8CE-F146-BF0A-898BFD55B4C8}" destId="{77842F37-2EC9-5149-9E65-5CBAC893947F}" srcOrd="1" destOrd="0" presId="urn:microsoft.com/office/officeart/2005/8/layout/vList2"/>
    <dgm:cxn modelId="{96FAE165-DAF7-5448-A6CB-97EE793D3080}" type="presParOf" srcId="{46696258-C8CE-F146-BF0A-898BFD55B4C8}" destId="{965AAAE7-6172-5F44-894A-7BEBBCAB66AD}" srcOrd="2" destOrd="0" presId="urn:microsoft.com/office/officeart/2005/8/layout/vList2"/>
    <dgm:cxn modelId="{135D370A-20D0-224C-ABE8-A5279922B4D9}" type="presParOf" srcId="{46696258-C8CE-F146-BF0A-898BFD55B4C8}" destId="{6BA18306-A3D4-7B4B-8261-ABA06A541FCA}" srcOrd="3" destOrd="0" presId="urn:microsoft.com/office/officeart/2005/8/layout/vList2"/>
    <dgm:cxn modelId="{0E449E92-4393-7447-B4B1-1C1A272D1E17}" type="presParOf" srcId="{46696258-C8CE-F146-BF0A-898BFD55B4C8}" destId="{B63B9208-9FA5-CD4C-90B3-2C04B38DBA8F}" srcOrd="4" destOrd="0" presId="urn:microsoft.com/office/officeart/2005/8/layout/vList2"/>
    <dgm:cxn modelId="{63B9D07C-5B69-F940-AF29-0078C63CFDF8}" type="presParOf" srcId="{46696258-C8CE-F146-BF0A-898BFD55B4C8}" destId="{08D901D6-119F-8645-9B2E-25918C78A181}" srcOrd="5" destOrd="0" presId="urn:microsoft.com/office/officeart/2005/8/layout/vList2"/>
    <dgm:cxn modelId="{9D89CB94-8EDF-8141-A3B9-C1B17F8C7ED9}" type="presParOf" srcId="{46696258-C8CE-F146-BF0A-898BFD55B4C8}" destId="{0A04C5AE-2F12-DE4E-8D8C-17BB6234FAE2}"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23DEE7DD-715B-7B42-8346-B1B6F696A05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GB"/>
        </a:p>
      </dgm:t>
    </dgm:pt>
    <dgm:pt modelId="{11D9E203-6D70-F348-82CB-DC917F65ECB5}">
      <dgm:prSet/>
      <dgm:spPr/>
      <dgm:t>
        <a:bodyPr/>
        <a:lstStyle/>
        <a:p>
          <a:r>
            <a:rPr lang="en-US"/>
            <a:t>Symptoms</a:t>
          </a:r>
          <a:endParaRPr lang="en-GB"/>
        </a:p>
      </dgm:t>
    </dgm:pt>
    <dgm:pt modelId="{6CE4883C-EF6E-0046-A130-559FCEE9800F}" type="parTrans" cxnId="{BF093FE1-3C28-354E-AF09-66344D386588}">
      <dgm:prSet/>
      <dgm:spPr/>
      <dgm:t>
        <a:bodyPr/>
        <a:lstStyle/>
        <a:p>
          <a:endParaRPr lang="en-GB"/>
        </a:p>
      </dgm:t>
    </dgm:pt>
    <dgm:pt modelId="{70FA7D18-A8DA-C148-94C1-BEE1E9FFAF8E}" type="sibTrans" cxnId="{BF093FE1-3C28-354E-AF09-66344D386588}">
      <dgm:prSet/>
      <dgm:spPr/>
      <dgm:t>
        <a:bodyPr/>
        <a:lstStyle/>
        <a:p>
          <a:endParaRPr lang="en-GB"/>
        </a:p>
      </dgm:t>
    </dgm:pt>
    <dgm:pt modelId="{95D0303D-E441-C249-ACEB-16952432FEA5}">
      <dgm:prSet/>
      <dgm:spPr/>
      <dgm:t>
        <a:bodyPr/>
        <a:lstStyle/>
        <a:p>
          <a:r>
            <a:rPr lang="en-US"/>
            <a:t>Hearing loss</a:t>
          </a:r>
          <a:endParaRPr lang="en-GB"/>
        </a:p>
      </dgm:t>
    </dgm:pt>
    <dgm:pt modelId="{9214D608-5C9C-8142-B4F0-8D2FEA5B0A93}" type="parTrans" cxnId="{1D8441F9-DACE-1248-8BF2-DF3BB5E8C777}">
      <dgm:prSet/>
      <dgm:spPr/>
      <dgm:t>
        <a:bodyPr/>
        <a:lstStyle/>
        <a:p>
          <a:endParaRPr lang="en-GB"/>
        </a:p>
      </dgm:t>
    </dgm:pt>
    <dgm:pt modelId="{A324A232-A7DE-C84D-AECC-40F9A2AED870}" type="sibTrans" cxnId="{1D8441F9-DACE-1248-8BF2-DF3BB5E8C777}">
      <dgm:prSet/>
      <dgm:spPr/>
      <dgm:t>
        <a:bodyPr/>
        <a:lstStyle/>
        <a:p>
          <a:endParaRPr lang="en-GB"/>
        </a:p>
      </dgm:t>
    </dgm:pt>
    <dgm:pt modelId="{812C9927-F6B6-6A44-A173-F0C33093227D}">
      <dgm:prSet/>
      <dgm:spPr/>
      <dgm:t>
        <a:bodyPr/>
        <a:lstStyle/>
        <a:p>
          <a:r>
            <a:rPr lang="en-US"/>
            <a:t>Delayed speech</a:t>
          </a:r>
          <a:endParaRPr lang="en-GB"/>
        </a:p>
      </dgm:t>
    </dgm:pt>
    <dgm:pt modelId="{0D009DDE-B0E2-8949-8743-F08D3BAADEB2}" type="parTrans" cxnId="{6C4DCC3C-E88D-494E-97C0-399BA2D7CD7F}">
      <dgm:prSet/>
      <dgm:spPr/>
      <dgm:t>
        <a:bodyPr/>
        <a:lstStyle/>
        <a:p>
          <a:endParaRPr lang="en-GB"/>
        </a:p>
      </dgm:t>
    </dgm:pt>
    <dgm:pt modelId="{1AAD57FF-92C8-884F-B412-24705F76771F}" type="sibTrans" cxnId="{6C4DCC3C-E88D-494E-97C0-399BA2D7CD7F}">
      <dgm:prSet/>
      <dgm:spPr/>
      <dgm:t>
        <a:bodyPr/>
        <a:lstStyle/>
        <a:p>
          <a:endParaRPr lang="en-GB"/>
        </a:p>
      </dgm:t>
    </dgm:pt>
    <dgm:pt modelId="{7A8E4E4B-6685-F146-8283-A7693FAA92ED}">
      <dgm:prSet/>
      <dgm:spPr/>
      <dgm:t>
        <a:bodyPr/>
        <a:lstStyle/>
        <a:p>
          <a:r>
            <a:rPr lang="en-US"/>
            <a:t>Mild ear ache</a:t>
          </a:r>
          <a:endParaRPr lang="en-GB"/>
        </a:p>
      </dgm:t>
    </dgm:pt>
    <dgm:pt modelId="{5FF931DB-6D36-F340-81E2-ED05B4093CF6}" type="parTrans" cxnId="{C662379C-582F-F341-9037-04C0874E5988}">
      <dgm:prSet/>
      <dgm:spPr/>
      <dgm:t>
        <a:bodyPr/>
        <a:lstStyle/>
        <a:p>
          <a:endParaRPr lang="en-GB"/>
        </a:p>
      </dgm:t>
    </dgm:pt>
    <dgm:pt modelId="{BEF46A20-8759-8442-958A-152D6B915D6D}" type="sibTrans" cxnId="{C662379C-582F-F341-9037-04C0874E5988}">
      <dgm:prSet/>
      <dgm:spPr/>
      <dgm:t>
        <a:bodyPr/>
        <a:lstStyle/>
        <a:p>
          <a:endParaRPr lang="en-GB"/>
        </a:p>
      </dgm:t>
    </dgm:pt>
    <dgm:pt modelId="{FB78AB12-2FA2-D043-B878-F9279FDA3398}">
      <dgm:prSet/>
      <dgm:spPr/>
      <dgm:t>
        <a:bodyPr/>
        <a:lstStyle/>
        <a:p>
          <a:r>
            <a:rPr lang="en-US"/>
            <a:t>Otoscopic findings</a:t>
          </a:r>
          <a:endParaRPr lang="en-GB"/>
        </a:p>
      </dgm:t>
    </dgm:pt>
    <dgm:pt modelId="{8795A49B-7229-5E41-8C8A-8C38D034BB9F}" type="parTrans" cxnId="{DB648D32-758A-8746-845C-C9201A4304D4}">
      <dgm:prSet/>
      <dgm:spPr/>
      <dgm:t>
        <a:bodyPr/>
        <a:lstStyle/>
        <a:p>
          <a:endParaRPr lang="en-GB"/>
        </a:p>
      </dgm:t>
    </dgm:pt>
    <dgm:pt modelId="{AB6FAB0F-7888-4E45-980B-92960F606C7C}" type="sibTrans" cxnId="{DB648D32-758A-8746-845C-C9201A4304D4}">
      <dgm:prSet/>
      <dgm:spPr/>
      <dgm:t>
        <a:bodyPr/>
        <a:lstStyle/>
        <a:p>
          <a:endParaRPr lang="en-GB"/>
        </a:p>
      </dgm:t>
    </dgm:pt>
    <dgm:pt modelId="{5BBCF772-806C-0144-9231-93AA35550735}">
      <dgm:prSet/>
      <dgm:spPr/>
      <dgm:t>
        <a:bodyPr/>
        <a:lstStyle/>
        <a:p>
          <a:r>
            <a:rPr lang="en-GB" dirty="0"/>
            <a:t>Tympanic membrane is often dull with loss of light reflex.</a:t>
          </a:r>
        </a:p>
      </dgm:t>
    </dgm:pt>
    <dgm:pt modelId="{BB354656-17EF-A743-9E36-66CFB45254DD}" type="parTrans" cxnId="{253E104D-5556-1C47-B26C-BBFC99FC7682}">
      <dgm:prSet/>
      <dgm:spPr/>
      <dgm:t>
        <a:bodyPr/>
        <a:lstStyle/>
        <a:p>
          <a:endParaRPr lang="en-GB"/>
        </a:p>
      </dgm:t>
    </dgm:pt>
    <dgm:pt modelId="{0179A36B-83FC-EE4C-956E-BDEB5EB6C0E5}" type="sibTrans" cxnId="{253E104D-5556-1C47-B26C-BBFC99FC7682}">
      <dgm:prSet/>
      <dgm:spPr/>
      <dgm:t>
        <a:bodyPr/>
        <a:lstStyle/>
        <a:p>
          <a:endParaRPr lang="en-GB"/>
        </a:p>
      </dgm:t>
    </dgm:pt>
    <dgm:pt modelId="{A3D13807-36F2-2D4F-94D9-E871288AE4A4}">
      <dgm:prSet/>
      <dgm:spPr/>
      <dgm:t>
        <a:bodyPr/>
        <a:lstStyle/>
        <a:p>
          <a:r>
            <a:rPr lang="en-GB" dirty="0"/>
            <a:t>Fluid level and air bubbles may be seen when fluid is thin and tympanic membrane transparent </a:t>
          </a:r>
        </a:p>
      </dgm:t>
    </dgm:pt>
    <dgm:pt modelId="{479BC087-DDBF-A74F-A4C2-A00A3CAD3CEE}" type="parTrans" cxnId="{A9F5331E-2B39-DB47-80D1-D50A3B3CED28}">
      <dgm:prSet/>
      <dgm:spPr/>
      <dgm:t>
        <a:bodyPr/>
        <a:lstStyle/>
        <a:p>
          <a:endParaRPr lang="en-GB"/>
        </a:p>
      </dgm:t>
    </dgm:pt>
    <dgm:pt modelId="{9CA7D0E0-E759-E645-B6F5-C9D3ABB14745}" type="sibTrans" cxnId="{A9F5331E-2B39-DB47-80D1-D50A3B3CED28}">
      <dgm:prSet/>
      <dgm:spPr/>
      <dgm:t>
        <a:bodyPr/>
        <a:lstStyle/>
        <a:p>
          <a:endParaRPr lang="en-GB"/>
        </a:p>
      </dgm:t>
    </dgm:pt>
    <dgm:pt modelId="{CB312B92-60C6-744C-BE0C-8C7DCB62BB7D}" type="pres">
      <dgm:prSet presAssocID="{23DEE7DD-715B-7B42-8346-B1B6F696A056}" presName="linear" presStyleCnt="0">
        <dgm:presLayoutVars>
          <dgm:animLvl val="lvl"/>
          <dgm:resizeHandles val="exact"/>
        </dgm:presLayoutVars>
      </dgm:prSet>
      <dgm:spPr/>
    </dgm:pt>
    <dgm:pt modelId="{28B94532-14D7-FB4F-B385-470C78FD50A5}" type="pres">
      <dgm:prSet presAssocID="{11D9E203-6D70-F348-82CB-DC917F65ECB5}" presName="parentText" presStyleLbl="node1" presStyleIdx="0" presStyleCnt="2">
        <dgm:presLayoutVars>
          <dgm:chMax val="0"/>
          <dgm:bulletEnabled val="1"/>
        </dgm:presLayoutVars>
      </dgm:prSet>
      <dgm:spPr/>
    </dgm:pt>
    <dgm:pt modelId="{3259C2D2-7E73-5940-AD9A-D9224A2C7C4A}" type="pres">
      <dgm:prSet presAssocID="{11D9E203-6D70-F348-82CB-DC917F65ECB5}" presName="childText" presStyleLbl="revTx" presStyleIdx="0" presStyleCnt="2">
        <dgm:presLayoutVars>
          <dgm:bulletEnabled val="1"/>
        </dgm:presLayoutVars>
      </dgm:prSet>
      <dgm:spPr/>
    </dgm:pt>
    <dgm:pt modelId="{F30514EB-62B0-F64A-9750-FA1A7D16949C}" type="pres">
      <dgm:prSet presAssocID="{FB78AB12-2FA2-D043-B878-F9279FDA3398}" presName="parentText" presStyleLbl="node1" presStyleIdx="1" presStyleCnt="2" custLinFactNeighborX="-926" custLinFactNeighborY="-8040">
        <dgm:presLayoutVars>
          <dgm:chMax val="0"/>
          <dgm:bulletEnabled val="1"/>
        </dgm:presLayoutVars>
      </dgm:prSet>
      <dgm:spPr/>
    </dgm:pt>
    <dgm:pt modelId="{93294D78-7B2F-BA40-BAB7-6672CF75D07F}" type="pres">
      <dgm:prSet presAssocID="{FB78AB12-2FA2-D043-B878-F9279FDA3398}" presName="childText" presStyleLbl="revTx" presStyleIdx="1" presStyleCnt="2">
        <dgm:presLayoutVars>
          <dgm:bulletEnabled val="1"/>
        </dgm:presLayoutVars>
      </dgm:prSet>
      <dgm:spPr/>
    </dgm:pt>
  </dgm:ptLst>
  <dgm:cxnLst>
    <dgm:cxn modelId="{6FD8B312-DB2E-804D-9CC2-D5F16D9D7F77}" type="presOf" srcId="{812C9927-F6B6-6A44-A173-F0C33093227D}" destId="{3259C2D2-7E73-5940-AD9A-D9224A2C7C4A}" srcOrd="0" destOrd="1" presId="urn:microsoft.com/office/officeart/2005/8/layout/vList2"/>
    <dgm:cxn modelId="{0BCA401B-7525-4942-961D-9E5FE4CEFF7B}" type="presOf" srcId="{23DEE7DD-715B-7B42-8346-B1B6F696A056}" destId="{CB312B92-60C6-744C-BE0C-8C7DCB62BB7D}" srcOrd="0" destOrd="0" presId="urn:microsoft.com/office/officeart/2005/8/layout/vList2"/>
    <dgm:cxn modelId="{A9F5331E-2B39-DB47-80D1-D50A3B3CED28}" srcId="{FB78AB12-2FA2-D043-B878-F9279FDA3398}" destId="{A3D13807-36F2-2D4F-94D9-E871288AE4A4}" srcOrd="1" destOrd="0" parTransId="{479BC087-DDBF-A74F-A4C2-A00A3CAD3CEE}" sibTransId="{9CA7D0E0-E759-E645-B6F5-C9D3ABB14745}"/>
    <dgm:cxn modelId="{16C24422-923C-A641-AF96-CF91E3C15FF0}" type="presOf" srcId="{A3D13807-36F2-2D4F-94D9-E871288AE4A4}" destId="{93294D78-7B2F-BA40-BAB7-6672CF75D07F}" srcOrd="0" destOrd="1" presId="urn:microsoft.com/office/officeart/2005/8/layout/vList2"/>
    <dgm:cxn modelId="{DB648D32-758A-8746-845C-C9201A4304D4}" srcId="{23DEE7DD-715B-7B42-8346-B1B6F696A056}" destId="{FB78AB12-2FA2-D043-B878-F9279FDA3398}" srcOrd="1" destOrd="0" parTransId="{8795A49B-7229-5E41-8C8A-8C38D034BB9F}" sibTransId="{AB6FAB0F-7888-4E45-980B-92960F606C7C}"/>
    <dgm:cxn modelId="{6C4DCC3C-E88D-494E-97C0-399BA2D7CD7F}" srcId="{11D9E203-6D70-F348-82CB-DC917F65ECB5}" destId="{812C9927-F6B6-6A44-A173-F0C33093227D}" srcOrd="1" destOrd="0" parTransId="{0D009DDE-B0E2-8949-8743-F08D3BAADEB2}" sibTransId="{1AAD57FF-92C8-884F-B412-24705F76771F}"/>
    <dgm:cxn modelId="{253E104D-5556-1C47-B26C-BBFC99FC7682}" srcId="{FB78AB12-2FA2-D043-B878-F9279FDA3398}" destId="{5BBCF772-806C-0144-9231-93AA35550735}" srcOrd="0" destOrd="0" parTransId="{BB354656-17EF-A743-9E36-66CFB45254DD}" sibTransId="{0179A36B-83FC-EE4C-956E-BDEB5EB6C0E5}"/>
    <dgm:cxn modelId="{0461A659-0179-2D43-8D4E-CB3613E0545D}" type="presOf" srcId="{95D0303D-E441-C249-ACEB-16952432FEA5}" destId="{3259C2D2-7E73-5940-AD9A-D9224A2C7C4A}" srcOrd="0" destOrd="0" presId="urn:microsoft.com/office/officeart/2005/8/layout/vList2"/>
    <dgm:cxn modelId="{1ACD736B-4313-5F4A-866A-242A8AD6A72D}" type="presOf" srcId="{FB78AB12-2FA2-D043-B878-F9279FDA3398}" destId="{F30514EB-62B0-F64A-9750-FA1A7D16949C}" srcOrd="0" destOrd="0" presId="urn:microsoft.com/office/officeart/2005/8/layout/vList2"/>
    <dgm:cxn modelId="{D511877B-05C9-D049-96DB-1100199714BC}" type="presOf" srcId="{7A8E4E4B-6685-F146-8283-A7693FAA92ED}" destId="{3259C2D2-7E73-5940-AD9A-D9224A2C7C4A}" srcOrd="0" destOrd="2" presId="urn:microsoft.com/office/officeart/2005/8/layout/vList2"/>
    <dgm:cxn modelId="{02BAE57D-6421-FB4E-B443-BE1A585273F3}" type="presOf" srcId="{11D9E203-6D70-F348-82CB-DC917F65ECB5}" destId="{28B94532-14D7-FB4F-B385-470C78FD50A5}" srcOrd="0" destOrd="0" presId="urn:microsoft.com/office/officeart/2005/8/layout/vList2"/>
    <dgm:cxn modelId="{C662379C-582F-F341-9037-04C0874E5988}" srcId="{11D9E203-6D70-F348-82CB-DC917F65ECB5}" destId="{7A8E4E4B-6685-F146-8283-A7693FAA92ED}" srcOrd="2" destOrd="0" parTransId="{5FF931DB-6D36-F340-81E2-ED05B4093CF6}" sibTransId="{BEF46A20-8759-8442-958A-152D6B915D6D}"/>
    <dgm:cxn modelId="{BF093FE1-3C28-354E-AF09-66344D386588}" srcId="{23DEE7DD-715B-7B42-8346-B1B6F696A056}" destId="{11D9E203-6D70-F348-82CB-DC917F65ECB5}" srcOrd="0" destOrd="0" parTransId="{6CE4883C-EF6E-0046-A130-559FCEE9800F}" sibTransId="{70FA7D18-A8DA-C148-94C1-BEE1E9FFAF8E}"/>
    <dgm:cxn modelId="{7E9C25E2-4434-8F4F-BAA4-86ED53E0AC55}" type="presOf" srcId="{5BBCF772-806C-0144-9231-93AA35550735}" destId="{93294D78-7B2F-BA40-BAB7-6672CF75D07F}" srcOrd="0" destOrd="0" presId="urn:microsoft.com/office/officeart/2005/8/layout/vList2"/>
    <dgm:cxn modelId="{1D8441F9-DACE-1248-8BF2-DF3BB5E8C777}" srcId="{11D9E203-6D70-F348-82CB-DC917F65ECB5}" destId="{95D0303D-E441-C249-ACEB-16952432FEA5}" srcOrd="0" destOrd="0" parTransId="{9214D608-5C9C-8142-B4F0-8D2FEA5B0A93}" sibTransId="{A324A232-A7DE-C84D-AECC-40F9A2AED870}"/>
    <dgm:cxn modelId="{429456E5-C33B-D340-B1C5-4D370324792A}" type="presParOf" srcId="{CB312B92-60C6-744C-BE0C-8C7DCB62BB7D}" destId="{28B94532-14D7-FB4F-B385-470C78FD50A5}" srcOrd="0" destOrd="0" presId="urn:microsoft.com/office/officeart/2005/8/layout/vList2"/>
    <dgm:cxn modelId="{E3E0CEF6-9F31-3848-B836-AAA7E636AA70}" type="presParOf" srcId="{CB312B92-60C6-744C-BE0C-8C7DCB62BB7D}" destId="{3259C2D2-7E73-5940-AD9A-D9224A2C7C4A}" srcOrd="1" destOrd="0" presId="urn:microsoft.com/office/officeart/2005/8/layout/vList2"/>
    <dgm:cxn modelId="{88ECB9A1-78B2-0644-BC1C-C42B5F603509}" type="presParOf" srcId="{CB312B92-60C6-744C-BE0C-8C7DCB62BB7D}" destId="{F30514EB-62B0-F64A-9750-FA1A7D16949C}" srcOrd="2" destOrd="0" presId="urn:microsoft.com/office/officeart/2005/8/layout/vList2"/>
    <dgm:cxn modelId="{25A45E36-F1CD-664F-B477-975C8A1A8769}" type="presParOf" srcId="{CB312B92-60C6-744C-BE0C-8C7DCB62BB7D}" destId="{93294D78-7B2F-BA40-BAB7-6672CF75D07F}"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A3B3608-49F8-0540-81B8-0BE06ECFC775}" type="doc">
      <dgm:prSet loTypeId="urn:microsoft.com/office/officeart/2005/8/layout/vList2" loCatId="list" qsTypeId="urn:microsoft.com/office/officeart/2005/8/quickstyle/simple1" qsCatId="simple" csTypeId="urn:microsoft.com/office/officeart/2005/8/colors/accent2_4" csCatId="accent2" phldr="1"/>
      <dgm:spPr/>
      <dgm:t>
        <a:bodyPr/>
        <a:lstStyle/>
        <a:p>
          <a:endParaRPr lang="en-US"/>
        </a:p>
      </dgm:t>
    </dgm:pt>
    <dgm:pt modelId="{931DBCE2-B72F-2442-BE4F-8D733FC9E0CE}">
      <dgm:prSet custT="1"/>
      <dgm:spPr/>
      <dgm:t>
        <a:bodyPr/>
        <a:lstStyle/>
        <a:p>
          <a:r>
            <a:rPr lang="en-US" sz="2400" dirty="0">
              <a:latin typeface="Arial" panose="020B0604020202020204" pitchFamily="34" charset="0"/>
              <a:cs typeface="Arial" panose="020B0604020202020204" pitchFamily="34" charset="0"/>
            </a:rPr>
            <a:t>Learning objectives</a:t>
          </a:r>
        </a:p>
      </dgm:t>
    </dgm:pt>
    <dgm:pt modelId="{86E41154-35A0-AA4E-B994-7F421375B2DA}" type="parTrans" cxnId="{878A25DB-203C-7745-B747-00B6905862B0}">
      <dgm:prSet/>
      <dgm:spPr/>
      <dgm:t>
        <a:bodyPr/>
        <a:lstStyle/>
        <a:p>
          <a:endParaRPr lang="en-US"/>
        </a:p>
      </dgm:t>
    </dgm:pt>
    <dgm:pt modelId="{80D13703-1BC0-5A4B-BF6B-5DDF0D6993F2}" type="sibTrans" cxnId="{878A25DB-203C-7745-B747-00B6905862B0}">
      <dgm:prSet/>
      <dgm:spPr/>
      <dgm:t>
        <a:bodyPr/>
        <a:lstStyle/>
        <a:p>
          <a:endParaRPr lang="en-US"/>
        </a:p>
      </dgm:t>
    </dgm:pt>
    <dgm:pt modelId="{C219EFBC-4D7B-944D-B44D-DA52F1F2A85B}">
      <dgm:prSet custT="1"/>
      <dgm:spPr/>
      <dgm:t>
        <a:bodyPr/>
        <a:lstStyle/>
        <a:p>
          <a:r>
            <a:rPr lang="en-US" sz="2400" dirty="0">
              <a:latin typeface="Arial" panose="020B0604020202020204" pitchFamily="34" charset="0"/>
              <a:cs typeface="Arial" panose="020B0604020202020204" pitchFamily="34" charset="0"/>
            </a:rPr>
            <a:t>Core concept of subject	60%</a:t>
          </a:r>
        </a:p>
      </dgm:t>
    </dgm:pt>
    <dgm:pt modelId="{C78F6D01-0FE5-A143-A31F-96B30BBE4F3C}" type="parTrans" cxnId="{C0A7F897-34F4-2D4C-AC1E-843F6FC234A3}">
      <dgm:prSet/>
      <dgm:spPr/>
      <dgm:t>
        <a:bodyPr/>
        <a:lstStyle/>
        <a:p>
          <a:endParaRPr lang="en-US"/>
        </a:p>
      </dgm:t>
    </dgm:pt>
    <dgm:pt modelId="{B551D532-4EC6-C341-BA0E-ADCD34854412}" type="sibTrans" cxnId="{C0A7F897-34F4-2D4C-AC1E-843F6FC234A3}">
      <dgm:prSet/>
      <dgm:spPr/>
      <dgm:t>
        <a:bodyPr/>
        <a:lstStyle/>
        <a:p>
          <a:endParaRPr lang="en-US"/>
        </a:p>
      </dgm:t>
    </dgm:pt>
    <dgm:pt modelId="{4B2A2A51-9438-B540-A7C3-02D9682308CB}">
      <dgm:prSet custT="1"/>
      <dgm:spPr/>
      <dgm:t>
        <a:bodyPr/>
        <a:lstStyle/>
        <a:p>
          <a:r>
            <a:rPr lang="en-US" sz="2400" dirty="0">
              <a:latin typeface="Arial" panose="020B0604020202020204" pitchFamily="34" charset="0"/>
              <a:cs typeface="Arial" panose="020B0604020202020204" pitchFamily="34" charset="0"/>
            </a:rPr>
            <a:t>Anatomy, Biochemistry, Physiology (spiral integration 08%)</a:t>
          </a:r>
        </a:p>
      </dgm:t>
    </dgm:pt>
    <dgm:pt modelId="{EE110491-B0A0-AC4C-BB74-D4CA80502725}" type="parTrans" cxnId="{A88D7983-D652-BB45-8E1A-046C31EEB30D}">
      <dgm:prSet/>
      <dgm:spPr/>
      <dgm:t>
        <a:bodyPr/>
        <a:lstStyle/>
        <a:p>
          <a:endParaRPr lang="en-US"/>
        </a:p>
      </dgm:t>
    </dgm:pt>
    <dgm:pt modelId="{BB22FBEF-E8E0-CE40-B6EB-CBED7FFBDCD3}" type="sibTrans" cxnId="{A88D7983-D652-BB45-8E1A-046C31EEB30D}">
      <dgm:prSet/>
      <dgm:spPr/>
      <dgm:t>
        <a:bodyPr/>
        <a:lstStyle/>
        <a:p>
          <a:endParaRPr lang="en-US"/>
        </a:p>
      </dgm:t>
    </dgm:pt>
    <dgm:pt modelId="{091C19AC-62C9-7447-AF3D-9C89B68623CE}">
      <dgm:prSet custT="1"/>
      <dgm:spPr/>
      <dgm:t>
        <a:bodyPr/>
        <a:lstStyle/>
        <a:p>
          <a:r>
            <a:rPr lang="en-US" sz="2400" dirty="0">
              <a:solidFill>
                <a:schemeClr val="tx1"/>
              </a:solidFill>
              <a:latin typeface="Arial" panose="020B0604020202020204" pitchFamily="34" charset="0"/>
              <a:cs typeface="Arial" panose="020B0604020202020204" pitchFamily="34" charset="0"/>
            </a:rPr>
            <a:t>Surgery, Medicine (vertical integration – 07%)</a:t>
          </a:r>
        </a:p>
      </dgm:t>
    </dgm:pt>
    <dgm:pt modelId="{659197F9-EF23-D94F-B304-F907E2DB74EE}" type="parTrans" cxnId="{0AE94E16-7929-C84E-A79F-89D7FCB40A05}">
      <dgm:prSet/>
      <dgm:spPr/>
      <dgm:t>
        <a:bodyPr/>
        <a:lstStyle/>
        <a:p>
          <a:endParaRPr lang="en-US"/>
        </a:p>
      </dgm:t>
    </dgm:pt>
    <dgm:pt modelId="{AD318A03-958A-AE42-AE5C-3AE4C227B47F}" type="sibTrans" cxnId="{0AE94E16-7929-C84E-A79F-89D7FCB40A05}">
      <dgm:prSet/>
      <dgm:spPr/>
      <dgm:t>
        <a:bodyPr/>
        <a:lstStyle/>
        <a:p>
          <a:endParaRPr lang="en-US"/>
        </a:p>
      </dgm:t>
    </dgm:pt>
    <dgm:pt modelId="{5CD05CD8-683A-514C-90E0-5182F6CDB227}">
      <dgm:prSet custT="1"/>
      <dgm:spPr/>
      <dgm:t>
        <a:bodyPr/>
        <a:lstStyle/>
        <a:p>
          <a:r>
            <a:rPr lang="en-US" sz="2400" dirty="0">
              <a:latin typeface="Arial" panose="020B0604020202020204" pitchFamily="34" charset="0"/>
              <a:cs typeface="Arial" panose="020B0604020202020204" pitchFamily="34" charset="0"/>
            </a:rPr>
            <a:t>Research article related to topic, Bioethics, A.I (05%)  </a:t>
          </a:r>
        </a:p>
      </dgm:t>
    </dgm:pt>
    <dgm:pt modelId="{C5A6ADD9-5E3F-B147-8BD0-E3D899088660}" type="parTrans" cxnId="{89B368A8-A187-DE43-944A-254719C52C5C}">
      <dgm:prSet/>
      <dgm:spPr/>
      <dgm:t>
        <a:bodyPr/>
        <a:lstStyle/>
        <a:p>
          <a:endParaRPr lang="en-US"/>
        </a:p>
      </dgm:t>
    </dgm:pt>
    <dgm:pt modelId="{2C51B4DA-33AD-4344-962C-290F85A6BADC}" type="sibTrans" cxnId="{89B368A8-A187-DE43-944A-254719C52C5C}">
      <dgm:prSet/>
      <dgm:spPr/>
      <dgm:t>
        <a:bodyPr/>
        <a:lstStyle/>
        <a:p>
          <a:endParaRPr lang="en-US"/>
        </a:p>
      </dgm:t>
    </dgm:pt>
    <dgm:pt modelId="{BFBCA9EB-868D-CF42-839B-DF347D1F6C72}">
      <dgm:prSet custT="1"/>
      <dgm:spPr/>
      <dgm:t>
        <a:bodyPr/>
        <a:lstStyle/>
        <a:p>
          <a:r>
            <a:rPr lang="en-US" sz="2400" dirty="0">
              <a:latin typeface="Arial" panose="020B0604020202020204" pitchFamily="34" charset="0"/>
              <a:cs typeface="Arial" panose="020B0604020202020204" pitchFamily="34" charset="0"/>
            </a:rPr>
            <a:t>Comm Med, Pathology (20%)</a:t>
          </a:r>
        </a:p>
      </dgm:t>
    </dgm:pt>
    <dgm:pt modelId="{0F1B8D33-6673-8044-A4C0-5787DB48EB81}" type="parTrans" cxnId="{524FF0C3-C804-A04D-B9D3-89B11DD057F4}">
      <dgm:prSet/>
      <dgm:spPr/>
      <dgm:t>
        <a:bodyPr/>
        <a:lstStyle/>
        <a:p>
          <a:endParaRPr lang="en-US"/>
        </a:p>
      </dgm:t>
    </dgm:pt>
    <dgm:pt modelId="{DB47D37C-821F-3A40-8797-86253F3B5CAD}" type="sibTrans" cxnId="{524FF0C3-C804-A04D-B9D3-89B11DD057F4}">
      <dgm:prSet/>
      <dgm:spPr/>
      <dgm:t>
        <a:bodyPr/>
        <a:lstStyle/>
        <a:p>
          <a:endParaRPr lang="en-US"/>
        </a:p>
      </dgm:t>
    </dgm:pt>
    <dgm:pt modelId="{6ACAB888-6809-734B-B065-E2D1A41AD50A}" type="pres">
      <dgm:prSet presAssocID="{3A3B3608-49F8-0540-81B8-0BE06ECFC775}" presName="linear" presStyleCnt="0">
        <dgm:presLayoutVars>
          <dgm:animLvl val="lvl"/>
          <dgm:resizeHandles val="exact"/>
        </dgm:presLayoutVars>
      </dgm:prSet>
      <dgm:spPr/>
    </dgm:pt>
    <dgm:pt modelId="{BF997106-1BC4-D54B-9A07-27D2B06DD46A}" type="pres">
      <dgm:prSet presAssocID="{931DBCE2-B72F-2442-BE4F-8D733FC9E0CE}" presName="parentText" presStyleLbl="node1" presStyleIdx="0" presStyleCnt="6">
        <dgm:presLayoutVars>
          <dgm:chMax val="0"/>
          <dgm:bulletEnabled val="1"/>
        </dgm:presLayoutVars>
      </dgm:prSet>
      <dgm:spPr/>
    </dgm:pt>
    <dgm:pt modelId="{0E98B025-BAA9-A845-9018-5C7E88059426}" type="pres">
      <dgm:prSet presAssocID="{80D13703-1BC0-5A4B-BF6B-5DDF0D6993F2}" presName="spacer" presStyleCnt="0"/>
      <dgm:spPr/>
    </dgm:pt>
    <dgm:pt modelId="{D5ACB9FF-AA74-5C4D-BC7D-7DB3364C7B16}" type="pres">
      <dgm:prSet presAssocID="{C219EFBC-4D7B-944D-B44D-DA52F1F2A85B}" presName="parentText" presStyleLbl="node1" presStyleIdx="1" presStyleCnt="6">
        <dgm:presLayoutVars>
          <dgm:chMax val="0"/>
          <dgm:bulletEnabled val="1"/>
        </dgm:presLayoutVars>
      </dgm:prSet>
      <dgm:spPr/>
    </dgm:pt>
    <dgm:pt modelId="{55BEA677-E359-8348-9B39-4BFDA6327323}" type="pres">
      <dgm:prSet presAssocID="{B551D532-4EC6-C341-BA0E-ADCD34854412}" presName="spacer" presStyleCnt="0"/>
      <dgm:spPr/>
    </dgm:pt>
    <dgm:pt modelId="{F80BD160-F353-EE46-9010-DD89583F5AC7}" type="pres">
      <dgm:prSet presAssocID="{4B2A2A51-9438-B540-A7C3-02D9682308CB}" presName="parentText" presStyleLbl="node1" presStyleIdx="2" presStyleCnt="6">
        <dgm:presLayoutVars>
          <dgm:chMax val="0"/>
          <dgm:bulletEnabled val="1"/>
        </dgm:presLayoutVars>
      </dgm:prSet>
      <dgm:spPr/>
    </dgm:pt>
    <dgm:pt modelId="{0DF089C1-329E-9247-A441-D6D53516A774}" type="pres">
      <dgm:prSet presAssocID="{BB22FBEF-E8E0-CE40-B6EB-CBED7FFBDCD3}" presName="spacer" presStyleCnt="0"/>
      <dgm:spPr/>
    </dgm:pt>
    <dgm:pt modelId="{167755E5-178F-B842-81C7-0F102DC2E37D}" type="pres">
      <dgm:prSet presAssocID="{091C19AC-62C9-7447-AF3D-9C89B68623CE}" presName="parentText" presStyleLbl="node1" presStyleIdx="3" presStyleCnt="6">
        <dgm:presLayoutVars>
          <dgm:chMax val="0"/>
          <dgm:bulletEnabled val="1"/>
        </dgm:presLayoutVars>
      </dgm:prSet>
      <dgm:spPr/>
    </dgm:pt>
    <dgm:pt modelId="{58AE6B31-F157-5B42-A51A-2678D70E3B98}" type="pres">
      <dgm:prSet presAssocID="{AD318A03-958A-AE42-AE5C-3AE4C227B47F}" presName="spacer" presStyleCnt="0"/>
      <dgm:spPr/>
    </dgm:pt>
    <dgm:pt modelId="{C015C3E0-E520-A941-9739-13A1E1009394}" type="pres">
      <dgm:prSet presAssocID="{5CD05CD8-683A-514C-90E0-5182F6CDB227}" presName="parentText" presStyleLbl="node1" presStyleIdx="4" presStyleCnt="6">
        <dgm:presLayoutVars>
          <dgm:chMax val="0"/>
          <dgm:bulletEnabled val="1"/>
        </dgm:presLayoutVars>
      </dgm:prSet>
      <dgm:spPr/>
    </dgm:pt>
    <dgm:pt modelId="{011E7440-7601-FB4E-8BA8-BA9EF37EBB1D}" type="pres">
      <dgm:prSet presAssocID="{2C51B4DA-33AD-4344-962C-290F85A6BADC}" presName="spacer" presStyleCnt="0"/>
      <dgm:spPr/>
    </dgm:pt>
    <dgm:pt modelId="{85C8DD90-8182-BA4B-BAAC-9D0EAF5FAC11}" type="pres">
      <dgm:prSet presAssocID="{BFBCA9EB-868D-CF42-839B-DF347D1F6C72}" presName="parentText" presStyleLbl="node1" presStyleIdx="5" presStyleCnt="6">
        <dgm:presLayoutVars>
          <dgm:chMax val="0"/>
          <dgm:bulletEnabled val="1"/>
        </dgm:presLayoutVars>
      </dgm:prSet>
      <dgm:spPr/>
    </dgm:pt>
  </dgm:ptLst>
  <dgm:cxnLst>
    <dgm:cxn modelId="{012D1409-C453-D646-9469-1B9D50971959}" type="presOf" srcId="{5CD05CD8-683A-514C-90E0-5182F6CDB227}" destId="{C015C3E0-E520-A941-9739-13A1E1009394}" srcOrd="0" destOrd="0" presId="urn:microsoft.com/office/officeart/2005/8/layout/vList2"/>
    <dgm:cxn modelId="{0AE94E16-7929-C84E-A79F-89D7FCB40A05}" srcId="{3A3B3608-49F8-0540-81B8-0BE06ECFC775}" destId="{091C19AC-62C9-7447-AF3D-9C89B68623CE}" srcOrd="3" destOrd="0" parTransId="{659197F9-EF23-D94F-B304-F907E2DB74EE}" sibTransId="{AD318A03-958A-AE42-AE5C-3AE4C227B47F}"/>
    <dgm:cxn modelId="{89823B47-95D5-AE46-9A2C-AEF0AF7FA8C2}" type="presOf" srcId="{BFBCA9EB-868D-CF42-839B-DF347D1F6C72}" destId="{85C8DD90-8182-BA4B-BAAC-9D0EAF5FAC11}" srcOrd="0" destOrd="0" presId="urn:microsoft.com/office/officeart/2005/8/layout/vList2"/>
    <dgm:cxn modelId="{23C8A66E-60F7-1546-8F8B-5DE44E4086F8}" type="presOf" srcId="{091C19AC-62C9-7447-AF3D-9C89B68623CE}" destId="{167755E5-178F-B842-81C7-0F102DC2E37D}" srcOrd="0" destOrd="0" presId="urn:microsoft.com/office/officeart/2005/8/layout/vList2"/>
    <dgm:cxn modelId="{EA5CD97C-7FCA-1E4D-91A6-F176ACAB50FB}" type="presOf" srcId="{931DBCE2-B72F-2442-BE4F-8D733FC9E0CE}" destId="{BF997106-1BC4-D54B-9A07-27D2B06DD46A}" srcOrd="0" destOrd="0" presId="urn:microsoft.com/office/officeart/2005/8/layout/vList2"/>
    <dgm:cxn modelId="{49234881-5B51-974D-9805-CAE0DC8D076D}" type="presOf" srcId="{3A3B3608-49F8-0540-81B8-0BE06ECFC775}" destId="{6ACAB888-6809-734B-B065-E2D1A41AD50A}" srcOrd="0" destOrd="0" presId="urn:microsoft.com/office/officeart/2005/8/layout/vList2"/>
    <dgm:cxn modelId="{A88D7983-D652-BB45-8E1A-046C31EEB30D}" srcId="{3A3B3608-49F8-0540-81B8-0BE06ECFC775}" destId="{4B2A2A51-9438-B540-A7C3-02D9682308CB}" srcOrd="2" destOrd="0" parTransId="{EE110491-B0A0-AC4C-BB74-D4CA80502725}" sibTransId="{BB22FBEF-E8E0-CE40-B6EB-CBED7FFBDCD3}"/>
    <dgm:cxn modelId="{C0A7F897-34F4-2D4C-AC1E-843F6FC234A3}" srcId="{3A3B3608-49F8-0540-81B8-0BE06ECFC775}" destId="{C219EFBC-4D7B-944D-B44D-DA52F1F2A85B}" srcOrd="1" destOrd="0" parTransId="{C78F6D01-0FE5-A143-A31F-96B30BBE4F3C}" sibTransId="{B551D532-4EC6-C341-BA0E-ADCD34854412}"/>
    <dgm:cxn modelId="{3604B999-6C1B-F04F-9585-D9D70DDA9B05}" type="presOf" srcId="{4B2A2A51-9438-B540-A7C3-02D9682308CB}" destId="{F80BD160-F353-EE46-9010-DD89583F5AC7}" srcOrd="0" destOrd="0" presId="urn:microsoft.com/office/officeart/2005/8/layout/vList2"/>
    <dgm:cxn modelId="{C0EFF5A3-FB18-A643-97ED-ED894A21E3EA}" type="presOf" srcId="{C219EFBC-4D7B-944D-B44D-DA52F1F2A85B}" destId="{D5ACB9FF-AA74-5C4D-BC7D-7DB3364C7B16}" srcOrd="0" destOrd="0" presId="urn:microsoft.com/office/officeart/2005/8/layout/vList2"/>
    <dgm:cxn modelId="{89B368A8-A187-DE43-944A-254719C52C5C}" srcId="{3A3B3608-49F8-0540-81B8-0BE06ECFC775}" destId="{5CD05CD8-683A-514C-90E0-5182F6CDB227}" srcOrd="4" destOrd="0" parTransId="{C5A6ADD9-5E3F-B147-8BD0-E3D899088660}" sibTransId="{2C51B4DA-33AD-4344-962C-290F85A6BADC}"/>
    <dgm:cxn modelId="{524FF0C3-C804-A04D-B9D3-89B11DD057F4}" srcId="{3A3B3608-49F8-0540-81B8-0BE06ECFC775}" destId="{BFBCA9EB-868D-CF42-839B-DF347D1F6C72}" srcOrd="5" destOrd="0" parTransId="{0F1B8D33-6673-8044-A4C0-5787DB48EB81}" sibTransId="{DB47D37C-821F-3A40-8797-86253F3B5CAD}"/>
    <dgm:cxn modelId="{878A25DB-203C-7745-B747-00B6905862B0}" srcId="{3A3B3608-49F8-0540-81B8-0BE06ECFC775}" destId="{931DBCE2-B72F-2442-BE4F-8D733FC9E0CE}" srcOrd="0" destOrd="0" parTransId="{86E41154-35A0-AA4E-B994-7F421375B2DA}" sibTransId="{80D13703-1BC0-5A4B-BF6B-5DDF0D6993F2}"/>
    <dgm:cxn modelId="{5E2EB367-1E86-F840-997E-FF5AF98EA6B9}" type="presParOf" srcId="{6ACAB888-6809-734B-B065-E2D1A41AD50A}" destId="{BF997106-1BC4-D54B-9A07-27D2B06DD46A}" srcOrd="0" destOrd="0" presId="urn:microsoft.com/office/officeart/2005/8/layout/vList2"/>
    <dgm:cxn modelId="{9742262F-4190-8245-A856-1CA153130118}" type="presParOf" srcId="{6ACAB888-6809-734B-B065-E2D1A41AD50A}" destId="{0E98B025-BAA9-A845-9018-5C7E88059426}" srcOrd="1" destOrd="0" presId="urn:microsoft.com/office/officeart/2005/8/layout/vList2"/>
    <dgm:cxn modelId="{80746D44-0F6B-CA45-B13F-FB9FBF321903}" type="presParOf" srcId="{6ACAB888-6809-734B-B065-E2D1A41AD50A}" destId="{D5ACB9FF-AA74-5C4D-BC7D-7DB3364C7B16}" srcOrd="2" destOrd="0" presId="urn:microsoft.com/office/officeart/2005/8/layout/vList2"/>
    <dgm:cxn modelId="{F02D413D-81BB-8F47-B379-0593FBD86634}" type="presParOf" srcId="{6ACAB888-6809-734B-B065-E2D1A41AD50A}" destId="{55BEA677-E359-8348-9B39-4BFDA6327323}" srcOrd="3" destOrd="0" presId="urn:microsoft.com/office/officeart/2005/8/layout/vList2"/>
    <dgm:cxn modelId="{00D4F6E1-A005-6246-AEB5-8515320497CE}" type="presParOf" srcId="{6ACAB888-6809-734B-B065-E2D1A41AD50A}" destId="{F80BD160-F353-EE46-9010-DD89583F5AC7}" srcOrd="4" destOrd="0" presId="urn:microsoft.com/office/officeart/2005/8/layout/vList2"/>
    <dgm:cxn modelId="{E8F03075-F25A-0147-B14C-45EA17A94279}" type="presParOf" srcId="{6ACAB888-6809-734B-B065-E2D1A41AD50A}" destId="{0DF089C1-329E-9247-A441-D6D53516A774}" srcOrd="5" destOrd="0" presId="urn:microsoft.com/office/officeart/2005/8/layout/vList2"/>
    <dgm:cxn modelId="{407C3F76-4333-4F41-8C79-04B5EDFA72EA}" type="presParOf" srcId="{6ACAB888-6809-734B-B065-E2D1A41AD50A}" destId="{167755E5-178F-B842-81C7-0F102DC2E37D}" srcOrd="6" destOrd="0" presId="urn:microsoft.com/office/officeart/2005/8/layout/vList2"/>
    <dgm:cxn modelId="{034B161B-E8DD-1E48-81D7-89CBCD89560E}" type="presParOf" srcId="{6ACAB888-6809-734B-B065-E2D1A41AD50A}" destId="{58AE6B31-F157-5B42-A51A-2678D70E3B98}" srcOrd="7" destOrd="0" presId="urn:microsoft.com/office/officeart/2005/8/layout/vList2"/>
    <dgm:cxn modelId="{2F7C18DD-096D-D743-80E0-66598414A8F0}" type="presParOf" srcId="{6ACAB888-6809-734B-B065-E2D1A41AD50A}" destId="{C015C3E0-E520-A941-9739-13A1E1009394}" srcOrd="8" destOrd="0" presId="urn:microsoft.com/office/officeart/2005/8/layout/vList2"/>
    <dgm:cxn modelId="{3ECA1FEE-0EDC-F649-ACE1-8C905882F17F}" type="presParOf" srcId="{6ACAB888-6809-734B-B065-E2D1A41AD50A}" destId="{011E7440-7601-FB4E-8BA8-BA9EF37EBB1D}" srcOrd="9" destOrd="0" presId="urn:microsoft.com/office/officeart/2005/8/layout/vList2"/>
    <dgm:cxn modelId="{62709FFE-799B-3B4B-83D5-FC0D3A1213D5}" type="presParOf" srcId="{6ACAB888-6809-734B-B065-E2D1A41AD50A}" destId="{85C8DD90-8182-BA4B-BAAC-9D0EAF5FAC11}"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19ECBE30-DE41-6849-8039-54F049841863}"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GB"/>
        </a:p>
      </dgm:t>
    </dgm:pt>
    <dgm:pt modelId="{0E1EEBAB-62E8-1C42-A174-E3FF51D4249E}">
      <dgm:prSet custT="1"/>
      <dgm:spPr/>
      <dgm:t>
        <a:bodyPr/>
        <a:lstStyle/>
        <a:p>
          <a:r>
            <a:rPr lang="en-US" sz="2800" dirty="0"/>
            <a:t>Tuning fork test</a:t>
          </a:r>
          <a:endParaRPr lang="en-GB" sz="2800" dirty="0"/>
        </a:p>
      </dgm:t>
    </dgm:pt>
    <dgm:pt modelId="{D8B9D66B-F2F3-6946-A0D5-A381119731FA}" type="parTrans" cxnId="{F27182C0-1836-DB4A-8B76-DAC842293C1D}">
      <dgm:prSet/>
      <dgm:spPr/>
      <dgm:t>
        <a:bodyPr/>
        <a:lstStyle/>
        <a:p>
          <a:endParaRPr lang="en-GB"/>
        </a:p>
      </dgm:t>
    </dgm:pt>
    <dgm:pt modelId="{EADF5B8B-CE46-7C4B-9D1E-5075EC0F0FE8}" type="sibTrans" cxnId="{F27182C0-1836-DB4A-8B76-DAC842293C1D}">
      <dgm:prSet/>
      <dgm:spPr/>
      <dgm:t>
        <a:bodyPr/>
        <a:lstStyle/>
        <a:p>
          <a:endParaRPr lang="en-GB"/>
        </a:p>
      </dgm:t>
    </dgm:pt>
    <dgm:pt modelId="{BF64C420-B21F-594C-9D6E-2AB9D573294C}">
      <dgm:prSet custT="1"/>
      <dgm:spPr/>
      <dgm:t>
        <a:bodyPr/>
        <a:lstStyle/>
        <a:p>
          <a:r>
            <a:rPr lang="en-US" sz="2800"/>
            <a:t>Audiometry</a:t>
          </a:r>
          <a:endParaRPr lang="en-GB" sz="2800"/>
        </a:p>
      </dgm:t>
    </dgm:pt>
    <dgm:pt modelId="{07B7BFCA-A603-454C-92B8-B5E0A1D1D785}" type="parTrans" cxnId="{8B003E1C-39F7-8049-A3EC-51A37BECA95B}">
      <dgm:prSet/>
      <dgm:spPr/>
      <dgm:t>
        <a:bodyPr/>
        <a:lstStyle/>
        <a:p>
          <a:endParaRPr lang="en-GB"/>
        </a:p>
      </dgm:t>
    </dgm:pt>
    <dgm:pt modelId="{47B9E5D1-681E-414E-8444-42D034D06533}" type="sibTrans" cxnId="{8B003E1C-39F7-8049-A3EC-51A37BECA95B}">
      <dgm:prSet/>
      <dgm:spPr/>
      <dgm:t>
        <a:bodyPr/>
        <a:lstStyle/>
        <a:p>
          <a:endParaRPr lang="en-GB"/>
        </a:p>
      </dgm:t>
    </dgm:pt>
    <dgm:pt modelId="{EB25E374-92CC-3445-B605-4AC99AC60B37}">
      <dgm:prSet custT="1"/>
      <dgm:spPr/>
      <dgm:t>
        <a:bodyPr/>
        <a:lstStyle/>
        <a:p>
          <a:r>
            <a:rPr lang="en-US" sz="2800" dirty="0"/>
            <a:t>Impedance audiometry</a:t>
          </a:r>
          <a:endParaRPr lang="en-GB" sz="2800" dirty="0"/>
        </a:p>
      </dgm:t>
    </dgm:pt>
    <dgm:pt modelId="{BB5CC204-3229-FE49-893E-90891DD298B3}" type="parTrans" cxnId="{7D54CEE9-8CFD-8C4F-A3F1-44AC76CA3D65}">
      <dgm:prSet/>
      <dgm:spPr/>
      <dgm:t>
        <a:bodyPr/>
        <a:lstStyle/>
        <a:p>
          <a:endParaRPr lang="en-GB"/>
        </a:p>
      </dgm:t>
    </dgm:pt>
    <dgm:pt modelId="{E13D2D8D-B33E-004B-A70D-74AD0A0CAA51}" type="sibTrans" cxnId="{7D54CEE9-8CFD-8C4F-A3F1-44AC76CA3D65}">
      <dgm:prSet/>
      <dgm:spPr/>
      <dgm:t>
        <a:bodyPr/>
        <a:lstStyle/>
        <a:p>
          <a:endParaRPr lang="en-GB"/>
        </a:p>
      </dgm:t>
    </dgm:pt>
    <dgm:pt modelId="{8CB4A1EF-1212-DA4A-B437-68CFDA83AD6F}" type="pres">
      <dgm:prSet presAssocID="{19ECBE30-DE41-6849-8039-54F049841863}" presName="linear" presStyleCnt="0">
        <dgm:presLayoutVars>
          <dgm:animLvl val="lvl"/>
          <dgm:resizeHandles val="exact"/>
        </dgm:presLayoutVars>
      </dgm:prSet>
      <dgm:spPr/>
    </dgm:pt>
    <dgm:pt modelId="{41CF9F14-C768-ED45-A3FA-5C88B041424A}" type="pres">
      <dgm:prSet presAssocID="{0E1EEBAB-62E8-1C42-A174-E3FF51D4249E}" presName="parentText" presStyleLbl="node1" presStyleIdx="0" presStyleCnt="3">
        <dgm:presLayoutVars>
          <dgm:chMax val="0"/>
          <dgm:bulletEnabled val="1"/>
        </dgm:presLayoutVars>
      </dgm:prSet>
      <dgm:spPr/>
    </dgm:pt>
    <dgm:pt modelId="{05C1DFD4-80A2-2A4D-BBA3-A28318C715F3}" type="pres">
      <dgm:prSet presAssocID="{EADF5B8B-CE46-7C4B-9D1E-5075EC0F0FE8}" presName="spacer" presStyleCnt="0"/>
      <dgm:spPr/>
    </dgm:pt>
    <dgm:pt modelId="{3D9DBDE4-7B77-D444-9F2B-61275D0BAEB8}" type="pres">
      <dgm:prSet presAssocID="{BF64C420-B21F-594C-9D6E-2AB9D573294C}" presName="parentText" presStyleLbl="node1" presStyleIdx="1" presStyleCnt="3">
        <dgm:presLayoutVars>
          <dgm:chMax val="0"/>
          <dgm:bulletEnabled val="1"/>
        </dgm:presLayoutVars>
      </dgm:prSet>
      <dgm:spPr/>
    </dgm:pt>
    <dgm:pt modelId="{F6AA181B-E41A-0249-A862-BCDD2F29EF4D}" type="pres">
      <dgm:prSet presAssocID="{47B9E5D1-681E-414E-8444-42D034D06533}" presName="spacer" presStyleCnt="0"/>
      <dgm:spPr/>
    </dgm:pt>
    <dgm:pt modelId="{06E136F8-2F43-6B43-9A01-C196E9F59C72}" type="pres">
      <dgm:prSet presAssocID="{EB25E374-92CC-3445-B605-4AC99AC60B37}" presName="parentText" presStyleLbl="node1" presStyleIdx="2" presStyleCnt="3">
        <dgm:presLayoutVars>
          <dgm:chMax val="0"/>
          <dgm:bulletEnabled val="1"/>
        </dgm:presLayoutVars>
      </dgm:prSet>
      <dgm:spPr/>
    </dgm:pt>
  </dgm:ptLst>
  <dgm:cxnLst>
    <dgm:cxn modelId="{8B003E1C-39F7-8049-A3EC-51A37BECA95B}" srcId="{19ECBE30-DE41-6849-8039-54F049841863}" destId="{BF64C420-B21F-594C-9D6E-2AB9D573294C}" srcOrd="1" destOrd="0" parTransId="{07B7BFCA-A603-454C-92B8-B5E0A1D1D785}" sibTransId="{47B9E5D1-681E-414E-8444-42D034D06533}"/>
    <dgm:cxn modelId="{C56ACE29-77B1-CA42-9468-ED2F664CB7B7}" type="presOf" srcId="{EB25E374-92CC-3445-B605-4AC99AC60B37}" destId="{06E136F8-2F43-6B43-9A01-C196E9F59C72}" srcOrd="0" destOrd="0" presId="urn:microsoft.com/office/officeart/2005/8/layout/vList2"/>
    <dgm:cxn modelId="{2D5ACE38-9259-A548-85C9-635B628BE57B}" type="presOf" srcId="{0E1EEBAB-62E8-1C42-A174-E3FF51D4249E}" destId="{41CF9F14-C768-ED45-A3FA-5C88B041424A}" srcOrd="0" destOrd="0" presId="urn:microsoft.com/office/officeart/2005/8/layout/vList2"/>
    <dgm:cxn modelId="{47A8DB59-ED5B-B04A-B513-D2D2E3A18DEB}" type="presOf" srcId="{19ECBE30-DE41-6849-8039-54F049841863}" destId="{8CB4A1EF-1212-DA4A-B437-68CFDA83AD6F}" srcOrd="0" destOrd="0" presId="urn:microsoft.com/office/officeart/2005/8/layout/vList2"/>
    <dgm:cxn modelId="{F27182C0-1836-DB4A-8B76-DAC842293C1D}" srcId="{19ECBE30-DE41-6849-8039-54F049841863}" destId="{0E1EEBAB-62E8-1C42-A174-E3FF51D4249E}" srcOrd="0" destOrd="0" parTransId="{D8B9D66B-F2F3-6946-A0D5-A381119731FA}" sibTransId="{EADF5B8B-CE46-7C4B-9D1E-5075EC0F0FE8}"/>
    <dgm:cxn modelId="{27235DCF-C646-324A-961A-1FA40406A8A0}" type="presOf" srcId="{BF64C420-B21F-594C-9D6E-2AB9D573294C}" destId="{3D9DBDE4-7B77-D444-9F2B-61275D0BAEB8}" srcOrd="0" destOrd="0" presId="urn:microsoft.com/office/officeart/2005/8/layout/vList2"/>
    <dgm:cxn modelId="{7D54CEE9-8CFD-8C4F-A3F1-44AC76CA3D65}" srcId="{19ECBE30-DE41-6849-8039-54F049841863}" destId="{EB25E374-92CC-3445-B605-4AC99AC60B37}" srcOrd="2" destOrd="0" parTransId="{BB5CC204-3229-FE49-893E-90891DD298B3}" sibTransId="{E13D2D8D-B33E-004B-A70D-74AD0A0CAA51}"/>
    <dgm:cxn modelId="{E4952516-6785-4B45-A708-5D46B5773D26}" type="presParOf" srcId="{8CB4A1EF-1212-DA4A-B437-68CFDA83AD6F}" destId="{41CF9F14-C768-ED45-A3FA-5C88B041424A}" srcOrd="0" destOrd="0" presId="urn:microsoft.com/office/officeart/2005/8/layout/vList2"/>
    <dgm:cxn modelId="{055A92B2-482D-4F49-866E-C8DC245815DA}" type="presParOf" srcId="{8CB4A1EF-1212-DA4A-B437-68CFDA83AD6F}" destId="{05C1DFD4-80A2-2A4D-BBA3-A28318C715F3}" srcOrd="1" destOrd="0" presId="urn:microsoft.com/office/officeart/2005/8/layout/vList2"/>
    <dgm:cxn modelId="{B310DD99-8DAC-194B-8D5F-7C0BFFAD74ED}" type="presParOf" srcId="{8CB4A1EF-1212-DA4A-B437-68CFDA83AD6F}" destId="{3D9DBDE4-7B77-D444-9F2B-61275D0BAEB8}" srcOrd="2" destOrd="0" presId="urn:microsoft.com/office/officeart/2005/8/layout/vList2"/>
    <dgm:cxn modelId="{B273EBAC-6E66-7C4C-9AD5-D89DCBEFDE24}" type="presParOf" srcId="{8CB4A1EF-1212-DA4A-B437-68CFDA83AD6F}" destId="{F6AA181B-E41A-0249-A862-BCDD2F29EF4D}" srcOrd="3" destOrd="0" presId="urn:microsoft.com/office/officeart/2005/8/layout/vList2"/>
    <dgm:cxn modelId="{2D179BF8-78E1-4B48-8252-C5D428121B64}" type="presParOf" srcId="{8CB4A1EF-1212-DA4A-B437-68CFDA83AD6F}" destId="{06E136F8-2F43-6B43-9A01-C196E9F59C72}"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F3125524-963C-754B-88E9-446EE4EE61E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GB"/>
        </a:p>
      </dgm:t>
    </dgm:pt>
    <dgm:pt modelId="{56EF77E7-093F-0840-B8D1-9E12FEA34589}">
      <dgm:prSet/>
      <dgm:spPr/>
      <dgm:t>
        <a:bodyPr/>
        <a:lstStyle/>
        <a:p>
          <a:r>
            <a:rPr lang="en-US"/>
            <a:t>Medical</a:t>
          </a:r>
          <a:endParaRPr lang="en-GB"/>
        </a:p>
      </dgm:t>
    </dgm:pt>
    <dgm:pt modelId="{0408C30F-784B-5848-8BF6-234CC81248B9}" type="parTrans" cxnId="{30B35550-01ED-194E-954D-EDE38EB464AD}">
      <dgm:prSet/>
      <dgm:spPr/>
      <dgm:t>
        <a:bodyPr/>
        <a:lstStyle/>
        <a:p>
          <a:endParaRPr lang="en-GB"/>
        </a:p>
      </dgm:t>
    </dgm:pt>
    <dgm:pt modelId="{EE34ED04-3CF3-474E-95A2-EC067A136A70}" type="sibTrans" cxnId="{30B35550-01ED-194E-954D-EDE38EB464AD}">
      <dgm:prSet/>
      <dgm:spPr/>
      <dgm:t>
        <a:bodyPr/>
        <a:lstStyle/>
        <a:p>
          <a:endParaRPr lang="en-GB"/>
        </a:p>
      </dgm:t>
    </dgm:pt>
    <dgm:pt modelId="{16167133-EB80-0E43-8516-C7F4DB26D83D}">
      <dgm:prSet/>
      <dgm:spPr/>
      <dgm:t>
        <a:bodyPr/>
        <a:lstStyle/>
        <a:p>
          <a:r>
            <a:rPr lang="en-US" dirty="0"/>
            <a:t>Decongestants</a:t>
          </a:r>
          <a:endParaRPr lang="en-GB" dirty="0"/>
        </a:p>
      </dgm:t>
    </dgm:pt>
    <dgm:pt modelId="{FB2A77F0-4B8B-FE40-BB83-05B112A1306C}" type="parTrans" cxnId="{2C87EE1A-5A4A-5944-8D34-C74280DA9855}">
      <dgm:prSet/>
      <dgm:spPr/>
      <dgm:t>
        <a:bodyPr/>
        <a:lstStyle/>
        <a:p>
          <a:endParaRPr lang="en-GB"/>
        </a:p>
      </dgm:t>
    </dgm:pt>
    <dgm:pt modelId="{C15742BC-DFBD-274D-9156-57FF3362EDA3}" type="sibTrans" cxnId="{2C87EE1A-5A4A-5944-8D34-C74280DA9855}">
      <dgm:prSet/>
      <dgm:spPr/>
      <dgm:t>
        <a:bodyPr/>
        <a:lstStyle/>
        <a:p>
          <a:endParaRPr lang="en-GB"/>
        </a:p>
      </dgm:t>
    </dgm:pt>
    <dgm:pt modelId="{41FB59B5-989E-DE47-911D-4B331DBC1957}">
      <dgm:prSet/>
      <dgm:spPr/>
      <dgm:t>
        <a:bodyPr/>
        <a:lstStyle/>
        <a:p>
          <a:r>
            <a:rPr lang="en-US" dirty="0" err="1"/>
            <a:t>Antiallergies</a:t>
          </a:r>
          <a:endParaRPr lang="en-GB" dirty="0"/>
        </a:p>
      </dgm:t>
    </dgm:pt>
    <dgm:pt modelId="{2CF89184-82D8-A845-820B-1CC00584A779}" type="parTrans" cxnId="{313878AD-6C98-8E46-9E60-44C0CB950D7B}">
      <dgm:prSet/>
      <dgm:spPr/>
      <dgm:t>
        <a:bodyPr/>
        <a:lstStyle/>
        <a:p>
          <a:endParaRPr lang="en-GB"/>
        </a:p>
      </dgm:t>
    </dgm:pt>
    <dgm:pt modelId="{D1ACEF24-4B14-5740-A632-E49EA8FC9EC8}" type="sibTrans" cxnId="{313878AD-6C98-8E46-9E60-44C0CB950D7B}">
      <dgm:prSet/>
      <dgm:spPr/>
      <dgm:t>
        <a:bodyPr/>
        <a:lstStyle/>
        <a:p>
          <a:endParaRPr lang="en-GB"/>
        </a:p>
      </dgm:t>
    </dgm:pt>
    <dgm:pt modelId="{BBBB2C81-9B9D-AB45-993F-73C662357564}">
      <dgm:prSet/>
      <dgm:spPr/>
      <dgm:t>
        <a:bodyPr/>
        <a:lstStyle/>
        <a:p>
          <a:r>
            <a:rPr lang="en-US"/>
            <a:t>Surgical</a:t>
          </a:r>
          <a:endParaRPr lang="en-GB"/>
        </a:p>
      </dgm:t>
    </dgm:pt>
    <dgm:pt modelId="{930D0575-A1DF-4F40-9422-6A509C519A01}" type="parTrans" cxnId="{E5250AEE-CC52-874E-A597-1C318E94BE49}">
      <dgm:prSet/>
      <dgm:spPr/>
      <dgm:t>
        <a:bodyPr/>
        <a:lstStyle/>
        <a:p>
          <a:endParaRPr lang="en-GB"/>
        </a:p>
      </dgm:t>
    </dgm:pt>
    <dgm:pt modelId="{9D0F1721-B06F-FC4C-BC74-C981EC25924A}" type="sibTrans" cxnId="{E5250AEE-CC52-874E-A597-1C318E94BE49}">
      <dgm:prSet/>
      <dgm:spPr/>
      <dgm:t>
        <a:bodyPr/>
        <a:lstStyle/>
        <a:p>
          <a:endParaRPr lang="en-GB"/>
        </a:p>
      </dgm:t>
    </dgm:pt>
    <dgm:pt modelId="{36A798EC-A0F1-F54F-B284-42A58755C5B1}">
      <dgm:prSet/>
      <dgm:spPr/>
      <dgm:t>
        <a:bodyPr/>
        <a:lstStyle/>
        <a:p>
          <a:r>
            <a:rPr lang="en-US" dirty="0"/>
            <a:t>Myringotomy with grommet insertion</a:t>
          </a:r>
          <a:endParaRPr lang="en-GB" dirty="0"/>
        </a:p>
      </dgm:t>
    </dgm:pt>
    <dgm:pt modelId="{AA36F94E-E7AB-3149-8246-AC0CF008EFDA}" type="parTrans" cxnId="{8C3A5716-8E90-E14D-B42F-B1E16ACB1E10}">
      <dgm:prSet/>
      <dgm:spPr/>
      <dgm:t>
        <a:bodyPr/>
        <a:lstStyle/>
        <a:p>
          <a:endParaRPr lang="en-GB"/>
        </a:p>
      </dgm:t>
    </dgm:pt>
    <dgm:pt modelId="{2A78A9BA-DFE7-0740-83D4-98D27BA372A0}" type="sibTrans" cxnId="{8C3A5716-8E90-E14D-B42F-B1E16ACB1E10}">
      <dgm:prSet/>
      <dgm:spPr/>
      <dgm:t>
        <a:bodyPr/>
        <a:lstStyle/>
        <a:p>
          <a:endParaRPr lang="en-GB"/>
        </a:p>
      </dgm:t>
    </dgm:pt>
    <dgm:pt modelId="{2BD40CF6-8652-C048-900D-DF7F47CB1F0C}" type="pres">
      <dgm:prSet presAssocID="{F3125524-963C-754B-88E9-446EE4EE61EA}" presName="linear" presStyleCnt="0">
        <dgm:presLayoutVars>
          <dgm:animLvl val="lvl"/>
          <dgm:resizeHandles val="exact"/>
        </dgm:presLayoutVars>
      </dgm:prSet>
      <dgm:spPr/>
    </dgm:pt>
    <dgm:pt modelId="{1BE030FF-E368-EE43-96A8-69FBC0B2AF84}" type="pres">
      <dgm:prSet presAssocID="{56EF77E7-093F-0840-B8D1-9E12FEA34589}" presName="parentText" presStyleLbl="node1" presStyleIdx="0" presStyleCnt="2">
        <dgm:presLayoutVars>
          <dgm:chMax val="0"/>
          <dgm:bulletEnabled val="1"/>
        </dgm:presLayoutVars>
      </dgm:prSet>
      <dgm:spPr/>
    </dgm:pt>
    <dgm:pt modelId="{A789D1DF-AB05-CE40-84CA-1DDF10377745}" type="pres">
      <dgm:prSet presAssocID="{56EF77E7-093F-0840-B8D1-9E12FEA34589}" presName="childText" presStyleLbl="revTx" presStyleIdx="0" presStyleCnt="2">
        <dgm:presLayoutVars>
          <dgm:bulletEnabled val="1"/>
        </dgm:presLayoutVars>
      </dgm:prSet>
      <dgm:spPr/>
    </dgm:pt>
    <dgm:pt modelId="{CDFBC845-DE7E-3842-839F-400BDB559885}" type="pres">
      <dgm:prSet presAssocID="{BBBB2C81-9B9D-AB45-993F-73C662357564}" presName="parentText" presStyleLbl="node1" presStyleIdx="1" presStyleCnt="2">
        <dgm:presLayoutVars>
          <dgm:chMax val="0"/>
          <dgm:bulletEnabled val="1"/>
        </dgm:presLayoutVars>
      </dgm:prSet>
      <dgm:spPr/>
    </dgm:pt>
    <dgm:pt modelId="{A7047139-4395-8F45-84F7-E781B518DCFF}" type="pres">
      <dgm:prSet presAssocID="{BBBB2C81-9B9D-AB45-993F-73C662357564}" presName="childText" presStyleLbl="revTx" presStyleIdx="1" presStyleCnt="2">
        <dgm:presLayoutVars>
          <dgm:bulletEnabled val="1"/>
        </dgm:presLayoutVars>
      </dgm:prSet>
      <dgm:spPr/>
    </dgm:pt>
  </dgm:ptLst>
  <dgm:cxnLst>
    <dgm:cxn modelId="{4259ED02-2666-3D47-A6C0-3E5FD94F2A19}" type="presOf" srcId="{F3125524-963C-754B-88E9-446EE4EE61EA}" destId="{2BD40CF6-8652-C048-900D-DF7F47CB1F0C}" srcOrd="0" destOrd="0" presId="urn:microsoft.com/office/officeart/2005/8/layout/vList2"/>
    <dgm:cxn modelId="{8C3A5716-8E90-E14D-B42F-B1E16ACB1E10}" srcId="{BBBB2C81-9B9D-AB45-993F-73C662357564}" destId="{36A798EC-A0F1-F54F-B284-42A58755C5B1}" srcOrd="0" destOrd="0" parTransId="{AA36F94E-E7AB-3149-8246-AC0CF008EFDA}" sibTransId="{2A78A9BA-DFE7-0740-83D4-98D27BA372A0}"/>
    <dgm:cxn modelId="{2C87EE1A-5A4A-5944-8D34-C74280DA9855}" srcId="{56EF77E7-093F-0840-B8D1-9E12FEA34589}" destId="{16167133-EB80-0E43-8516-C7F4DB26D83D}" srcOrd="0" destOrd="0" parTransId="{FB2A77F0-4B8B-FE40-BB83-05B112A1306C}" sibTransId="{C15742BC-DFBD-274D-9156-57FF3362EDA3}"/>
    <dgm:cxn modelId="{B8B8A24C-DC4B-A64E-A2BC-F77E4B62FFA5}" type="presOf" srcId="{41FB59B5-989E-DE47-911D-4B331DBC1957}" destId="{A789D1DF-AB05-CE40-84CA-1DDF10377745}" srcOrd="0" destOrd="1" presId="urn:microsoft.com/office/officeart/2005/8/layout/vList2"/>
    <dgm:cxn modelId="{30B35550-01ED-194E-954D-EDE38EB464AD}" srcId="{F3125524-963C-754B-88E9-446EE4EE61EA}" destId="{56EF77E7-093F-0840-B8D1-9E12FEA34589}" srcOrd="0" destOrd="0" parTransId="{0408C30F-784B-5848-8BF6-234CC81248B9}" sibTransId="{EE34ED04-3CF3-474E-95A2-EC067A136A70}"/>
    <dgm:cxn modelId="{2FCED66F-792F-0C42-A045-6DBD759A3E7F}" type="presOf" srcId="{BBBB2C81-9B9D-AB45-993F-73C662357564}" destId="{CDFBC845-DE7E-3842-839F-400BDB559885}" srcOrd="0" destOrd="0" presId="urn:microsoft.com/office/officeart/2005/8/layout/vList2"/>
    <dgm:cxn modelId="{313878AD-6C98-8E46-9E60-44C0CB950D7B}" srcId="{56EF77E7-093F-0840-B8D1-9E12FEA34589}" destId="{41FB59B5-989E-DE47-911D-4B331DBC1957}" srcOrd="1" destOrd="0" parTransId="{2CF89184-82D8-A845-820B-1CC00584A779}" sibTransId="{D1ACEF24-4B14-5740-A632-E49EA8FC9EC8}"/>
    <dgm:cxn modelId="{201361B7-311D-E14A-AD06-3D6DA356E425}" type="presOf" srcId="{16167133-EB80-0E43-8516-C7F4DB26D83D}" destId="{A789D1DF-AB05-CE40-84CA-1DDF10377745}" srcOrd="0" destOrd="0" presId="urn:microsoft.com/office/officeart/2005/8/layout/vList2"/>
    <dgm:cxn modelId="{63EE49D2-6ECA-7E47-B207-AF7D35C5E947}" type="presOf" srcId="{56EF77E7-093F-0840-B8D1-9E12FEA34589}" destId="{1BE030FF-E368-EE43-96A8-69FBC0B2AF84}" srcOrd="0" destOrd="0" presId="urn:microsoft.com/office/officeart/2005/8/layout/vList2"/>
    <dgm:cxn modelId="{E5250AEE-CC52-874E-A597-1C318E94BE49}" srcId="{F3125524-963C-754B-88E9-446EE4EE61EA}" destId="{BBBB2C81-9B9D-AB45-993F-73C662357564}" srcOrd="1" destOrd="0" parTransId="{930D0575-A1DF-4F40-9422-6A509C519A01}" sibTransId="{9D0F1721-B06F-FC4C-BC74-C981EC25924A}"/>
    <dgm:cxn modelId="{DDA162F1-59D3-2044-9AA6-118770A5060E}" type="presOf" srcId="{36A798EC-A0F1-F54F-B284-42A58755C5B1}" destId="{A7047139-4395-8F45-84F7-E781B518DCFF}" srcOrd="0" destOrd="0" presId="urn:microsoft.com/office/officeart/2005/8/layout/vList2"/>
    <dgm:cxn modelId="{022453F6-0502-4546-BA48-88AB1BAF1FB6}" type="presParOf" srcId="{2BD40CF6-8652-C048-900D-DF7F47CB1F0C}" destId="{1BE030FF-E368-EE43-96A8-69FBC0B2AF84}" srcOrd="0" destOrd="0" presId="urn:microsoft.com/office/officeart/2005/8/layout/vList2"/>
    <dgm:cxn modelId="{F6763AA4-E1FE-F94A-8C65-F2B635CD4E41}" type="presParOf" srcId="{2BD40CF6-8652-C048-900D-DF7F47CB1F0C}" destId="{A789D1DF-AB05-CE40-84CA-1DDF10377745}" srcOrd="1" destOrd="0" presId="urn:microsoft.com/office/officeart/2005/8/layout/vList2"/>
    <dgm:cxn modelId="{3C5428BE-9905-0D40-940D-A28E816AA145}" type="presParOf" srcId="{2BD40CF6-8652-C048-900D-DF7F47CB1F0C}" destId="{CDFBC845-DE7E-3842-839F-400BDB559885}" srcOrd="2" destOrd="0" presId="urn:microsoft.com/office/officeart/2005/8/layout/vList2"/>
    <dgm:cxn modelId="{C19E6108-4B47-CC4C-BAB8-FD8DDDD24365}" type="presParOf" srcId="{2BD40CF6-8652-C048-900D-DF7F47CB1F0C}" destId="{A7047139-4395-8F45-84F7-E781B518DCFF}"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D99394AD-EAB8-1342-AEA1-8CD31B90A1E6}"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GB"/>
        </a:p>
      </dgm:t>
    </dgm:pt>
    <dgm:pt modelId="{4381B8EC-76C7-A842-8AD4-D66F42FBA082}">
      <dgm:prSet/>
      <dgm:spPr/>
      <dgm:t>
        <a:bodyPr/>
        <a:lstStyle/>
        <a:p>
          <a:r>
            <a:rPr lang="en-GB" dirty="0"/>
            <a:t>The biomedical ethics surrounding acute otitis media primarily focus on the appropriate use of antibiotics due to its prevalence in children, concerns about over-prescription, potential for antibiotic resistance, and the need to balance aggressive treatment with watchful waiting depending on the severity of symptoms and patient age, while ensuring proper pain management and timely referral for complications. </a:t>
          </a:r>
          <a:br>
            <a:rPr lang="en-GB" dirty="0"/>
          </a:br>
          <a:endParaRPr lang="en-GB" dirty="0"/>
        </a:p>
      </dgm:t>
    </dgm:pt>
    <dgm:pt modelId="{9379AFC6-849D-0340-8B77-84BCCDAAC898}" type="parTrans" cxnId="{A87C780F-FC38-2145-A8D7-9BB60EEB6866}">
      <dgm:prSet/>
      <dgm:spPr/>
      <dgm:t>
        <a:bodyPr/>
        <a:lstStyle/>
        <a:p>
          <a:endParaRPr lang="en-GB"/>
        </a:p>
      </dgm:t>
    </dgm:pt>
    <dgm:pt modelId="{7FE801AA-E528-3D43-A05D-241D8DEB2EB3}" type="sibTrans" cxnId="{A87C780F-FC38-2145-A8D7-9BB60EEB6866}">
      <dgm:prSet/>
      <dgm:spPr/>
      <dgm:t>
        <a:bodyPr/>
        <a:lstStyle/>
        <a:p>
          <a:endParaRPr lang="en-GB"/>
        </a:p>
      </dgm:t>
    </dgm:pt>
    <dgm:pt modelId="{CB06284D-D2D3-DE43-9C26-C27C583D8D1F}" type="pres">
      <dgm:prSet presAssocID="{D99394AD-EAB8-1342-AEA1-8CD31B90A1E6}" presName="linear" presStyleCnt="0">
        <dgm:presLayoutVars>
          <dgm:animLvl val="lvl"/>
          <dgm:resizeHandles val="exact"/>
        </dgm:presLayoutVars>
      </dgm:prSet>
      <dgm:spPr/>
    </dgm:pt>
    <dgm:pt modelId="{77A57A2D-21EB-604B-9B1E-C8F992352ADC}" type="pres">
      <dgm:prSet presAssocID="{4381B8EC-76C7-A842-8AD4-D66F42FBA082}" presName="parentText" presStyleLbl="node1" presStyleIdx="0" presStyleCnt="1">
        <dgm:presLayoutVars>
          <dgm:chMax val="0"/>
          <dgm:bulletEnabled val="1"/>
        </dgm:presLayoutVars>
      </dgm:prSet>
      <dgm:spPr/>
    </dgm:pt>
  </dgm:ptLst>
  <dgm:cxnLst>
    <dgm:cxn modelId="{A87C780F-FC38-2145-A8D7-9BB60EEB6866}" srcId="{D99394AD-EAB8-1342-AEA1-8CD31B90A1E6}" destId="{4381B8EC-76C7-A842-8AD4-D66F42FBA082}" srcOrd="0" destOrd="0" parTransId="{9379AFC6-849D-0340-8B77-84BCCDAAC898}" sibTransId="{7FE801AA-E528-3D43-A05D-241D8DEB2EB3}"/>
    <dgm:cxn modelId="{53E2271B-7CBA-3E48-9B77-01F7996EDA8D}" type="presOf" srcId="{4381B8EC-76C7-A842-8AD4-D66F42FBA082}" destId="{77A57A2D-21EB-604B-9B1E-C8F992352ADC}" srcOrd="0" destOrd="0" presId="urn:microsoft.com/office/officeart/2005/8/layout/vList2"/>
    <dgm:cxn modelId="{83948329-291F-E24E-ACA9-7BC3CF1E3972}" type="presOf" srcId="{D99394AD-EAB8-1342-AEA1-8CD31B90A1E6}" destId="{CB06284D-D2D3-DE43-9C26-C27C583D8D1F}" srcOrd="0" destOrd="0" presId="urn:microsoft.com/office/officeart/2005/8/layout/vList2"/>
    <dgm:cxn modelId="{0E5BE6F4-DF64-8946-A1DB-E8863C83AA04}" type="presParOf" srcId="{CB06284D-D2D3-DE43-9C26-C27C583D8D1F}" destId="{77A57A2D-21EB-604B-9B1E-C8F992352ADC}"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CB6E88A6-427F-E94A-A81C-D75B4BBEB3F9}"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GB"/>
        </a:p>
      </dgm:t>
    </dgm:pt>
    <dgm:pt modelId="{47BFD91F-8006-3249-9BA7-7167899554D2}">
      <dgm:prSet/>
      <dgm:spPr/>
      <dgm:t>
        <a:bodyPr/>
        <a:lstStyle/>
        <a:p>
          <a:r>
            <a:rPr lang="en-GB" dirty="0"/>
            <a:t>Acute otitis media (AOM) is a middle ear infection that is a common bacterial infection in children. It is the second most common reason for a visit to a family physician. </a:t>
          </a:r>
        </a:p>
      </dgm:t>
    </dgm:pt>
    <dgm:pt modelId="{2C22AC92-4AB3-CD45-8DB6-6FE7CABF8895}" type="parTrans" cxnId="{CEF80FCB-91ED-0E4C-AB68-9286D9BD543D}">
      <dgm:prSet/>
      <dgm:spPr/>
      <dgm:t>
        <a:bodyPr/>
        <a:lstStyle/>
        <a:p>
          <a:endParaRPr lang="en-GB"/>
        </a:p>
      </dgm:t>
    </dgm:pt>
    <dgm:pt modelId="{9CCB9F71-B1C4-0B4D-9DC7-E9320C904F0C}" type="sibTrans" cxnId="{CEF80FCB-91ED-0E4C-AB68-9286D9BD543D}">
      <dgm:prSet/>
      <dgm:spPr/>
      <dgm:t>
        <a:bodyPr/>
        <a:lstStyle/>
        <a:p>
          <a:endParaRPr lang="en-GB"/>
        </a:p>
      </dgm:t>
    </dgm:pt>
    <dgm:pt modelId="{DD3EF8DE-5C2C-2F47-ABFB-9B1F6D2CCCDB}" type="pres">
      <dgm:prSet presAssocID="{CB6E88A6-427F-E94A-A81C-D75B4BBEB3F9}" presName="linear" presStyleCnt="0">
        <dgm:presLayoutVars>
          <dgm:animLvl val="lvl"/>
          <dgm:resizeHandles val="exact"/>
        </dgm:presLayoutVars>
      </dgm:prSet>
      <dgm:spPr/>
    </dgm:pt>
    <dgm:pt modelId="{8F2A75E9-4BE1-3F46-8FD8-1980DE73B3C1}" type="pres">
      <dgm:prSet presAssocID="{47BFD91F-8006-3249-9BA7-7167899554D2}" presName="parentText" presStyleLbl="node1" presStyleIdx="0" presStyleCnt="1">
        <dgm:presLayoutVars>
          <dgm:chMax val="0"/>
          <dgm:bulletEnabled val="1"/>
        </dgm:presLayoutVars>
      </dgm:prSet>
      <dgm:spPr/>
    </dgm:pt>
  </dgm:ptLst>
  <dgm:cxnLst>
    <dgm:cxn modelId="{AA814558-750D-B949-BBEA-DEDB8E5317AD}" type="presOf" srcId="{CB6E88A6-427F-E94A-A81C-D75B4BBEB3F9}" destId="{DD3EF8DE-5C2C-2F47-ABFB-9B1F6D2CCCDB}" srcOrd="0" destOrd="0" presId="urn:microsoft.com/office/officeart/2005/8/layout/vList2"/>
    <dgm:cxn modelId="{E974BBA8-80F2-F549-B1BC-5627FDBBF6A5}" type="presOf" srcId="{47BFD91F-8006-3249-9BA7-7167899554D2}" destId="{8F2A75E9-4BE1-3F46-8FD8-1980DE73B3C1}" srcOrd="0" destOrd="0" presId="urn:microsoft.com/office/officeart/2005/8/layout/vList2"/>
    <dgm:cxn modelId="{CEF80FCB-91ED-0E4C-AB68-9286D9BD543D}" srcId="{CB6E88A6-427F-E94A-A81C-D75B4BBEB3F9}" destId="{47BFD91F-8006-3249-9BA7-7167899554D2}" srcOrd="0" destOrd="0" parTransId="{2C22AC92-4AB3-CD45-8DB6-6FE7CABF8895}" sibTransId="{9CCB9F71-B1C4-0B4D-9DC7-E9320C904F0C}"/>
    <dgm:cxn modelId="{11382052-4CF3-AF4E-A991-75E57EAF24A1}" type="presParOf" srcId="{DD3EF8DE-5C2C-2F47-ABFB-9B1F6D2CCCDB}" destId="{8F2A75E9-4BE1-3F46-8FD8-1980DE73B3C1}"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25DB6C85-F908-6D4F-BB91-5EEFC3D40553}"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GB"/>
        </a:p>
      </dgm:t>
    </dgm:pt>
    <dgm:pt modelId="{9FC8F9C6-A503-B74D-A2C0-39039EA2F8A3}">
      <dgm:prSet/>
      <dgm:spPr/>
      <dgm:t>
        <a:bodyPr/>
        <a:lstStyle/>
        <a:p>
          <a:r>
            <a:rPr lang="en-GB" dirty="0"/>
            <a:t>The use of AI technology, particularly machine learning algorithms, to </a:t>
          </a:r>
          <a:r>
            <a:rPr lang="en-GB" dirty="0" err="1"/>
            <a:t>analyze</a:t>
          </a:r>
          <a:r>
            <a:rPr lang="en-GB" dirty="0"/>
            <a:t> medical images like otoscope videos of the tympanic membrane (eardrum) to diagnose acute otitis media (ear infection) with higher accuracy, potentially assisting healthcare professionals in making quicker and more precise treatment decisions, especially in identifying subtle signs of infection that might be missed by the human eye; this could lead to reduced unnecessary antibiotic use and improved patient care. </a:t>
          </a:r>
          <a:br>
            <a:rPr lang="en-GB" dirty="0"/>
          </a:br>
          <a:endParaRPr lang="en-GB" dirty="0"/>
        </a:p>
      </dgm:t>
    </dgm:pt>
    <dgm:pt modelId="{C606011B-02DB-244F-9AD5-E0B169FD60DD}" type="parTrans" cxnId="{F96A5171-1FDF-EB41-A99D-77539591ECBA}">
      <dgm:prSet/>
      <dgm:spPr/>
      <dgm:t>
        <a:bodyPr/>
        <a:lstStyle/>
        <a:p>
          <a:endParaRPr lang="en-GB"/>
        </a:p>
      </dgm:t>
    </dgm:pt>
    <dgm:pt modelId="{056207A7-0CDE-E241-9A2C-1090341B35AC}" type="sibTrans" cxnId="{F96A5171-1FDF-EB41-A99D-77539591ECBA}">
      <dgm:prSet/>
      <dgm:spPr/>
      <dgm:t>
        <a:bodyPr/>
        <a:lstStyle/>
        <a:p>
          <a:endParaRPr lang="en-GB"/>
        </a:p>
      </dgm:t>
    </dgm:pt>
    <dgm:pt modelId="{C7329C52-A53D-C14E-8777-951A6AB428E5}" type="pres">
      <dgm:prSet presAssocID="{25DB6C85-F908-6D4F-BB91-5EEFC3D40553}" presName="linear" presStyleCnt="0">
        <dgm:presLayoutVars>
          <dgm:animLvl val="lvl"/>
          <dgm:resizeHandles val="exact"/>
        </dgm:presLayoutVars>
      </dgm:prSet>
      <dgm:spPr/>
    </dgm:pt>
    <dgm:pt modelId="{1ECE682A-9574-1343-8F91-482779FD55EE}" type="pres">
      <dgm:prSet presAssocID="{9FC8F9C6-A503-B74D-A2C0-39039EA2F8A3}" presName="parentText" presStyleLbl="node1" presStyleIdx="0" presStyleCnt="1">
        <dgm:presLayoutVars>
          <dgm:chMax val="0"/>
          <dgm:bulletEnabled val="1"/>
        </dgm:presLayoutVars>
      </dgm:prSet>
      <dgm:spPr/>
    </dgm:pt>
  </dgm:ptLst>
  <dgm:cxnLst>
    <dgm:cxn modelId="{31851312-05B8-8B42-9EF6-800FBABF11B0}" type="presOf" srcId="{9FC8F9C6-A503-B74D-A2C0-39039EA2F8A3}" destId="{1ECE682A-9574-1343-8F91-482779FD55EE}" srcOrd="0" destOrd="0" presId="urn:microsoft.com/office/officeart/2005/8/layout/vList2"/>
    <dgm:cxn modelId="{F96A5171-1FDF-EB41-A99D-77539591ECBA}" srcId="{25DB6C85-F908-6D4F-BB91-5EEFC3D40553}" destId="{9FC8F9C6-A503-B74D-A2C0-39039EA2F8A3}" srcOrd="0" destOrd="0" parTransId="{C606011B-02DB-244F-9AD5-E0B169FD60DD}" sibTransId="{056207A7-0CDE-E241-9A2C-1090341B35AC}"/>
    <dgm:cxn modelId="{12BE51F7-3758-A543-BB81-AF8E80F2486C}" type="presOf" srcId="{25DB6C85-F908-6D4F-BB91-5EEFC3D40553}" destId="{C7329C52-A53D-C14E-8777-951A6AB428E5}" srcOrd="0" destOrd="0" presId="urn:microsoft.com/office/officeart/2005/8/layout/vList2"/>
    <dgm:cxn modelId="{7967B8EB-2A05-2E40-8280-BFA7EB14399B}" type="presParOf" srcId="{C7329C52-A53D-C14E-8777-951A6AB428E5}" destId="{1ECE682A-9574-1343-8F91-482779FD55EE}"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28FA8BC-8151-284A-99B4-2A67CD581E0B}"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GB"/>
        </a:p>
      </dgm:t>
    </dgm:pt>
    <dgm:pt modelId="{FB579840-AF45-534B-AD9E-468F7C6F3FE9}">
      <dgm:prSet custT="1"/>
      <dgm:spPr/>
      <dgm:t>
        <a:bodyPr/>
        <a:lstStyle/>
        <a:p>
          <a:r>
            <a:rPr lang="en-US" sz="2800" dirty="0"/>
            <a:t>At the end of this lecture you all will be able to:</a:t>
          </a:r>
          <a:endParaRPr lang="en-GB" sz="2800" dirty="0"/>
        </a:p>
      </dgm:t>
    </dgm:pt>
    <dgm:pt modelId="{E7040A97-1DC2-1F48-92C0-4011A543657C}" type="parTrans" cxnId="{7A76C484-986C-774B-9955-176889020497}">
      <dgm:prSet/>
      <dgm:spPr/>
      <dgm:t>
        <a:bodyPr/>
        <a:lstStyle/>
        <a:p>
          <a:endParaRPr lang="en-GB"/>
        </a:p>
      </dgm:t>
    </dgm:pt>
    <dgm:pt modelId="{2B8A7320-A6DD-D149-A7F8-670D89DDA7D5}" type="sibTrans" cxnId="{7A76C484-986C-774B-9955-176889020497}">
      <dgm:prSet/>
      <dgm:spPr/>
      <dgm:t>
        <a:bodyPr/>
        <a:lstStyle/>
        <a:p>
          <a:endParaRPr lang="en-GB"/>
        </a:p>
      </dgm:t>
    </dgm:pt>
    <dgm:pt modelId="{D5F2011F-472D-0E41-97A6-7CFD10C97B84}">
      <dgm:prSet custT="1"/>
      <dgm:spPr/>
      <dgm:t>
        <a:bodyPr/>
        <a:lstStyle/>
        <a:p>
          <a:r>
            <a:rPr lang="en-US" sz="2800" dirty="0"/>
            <a:t>Define acute otitis media</a:t>
          </a:r>
          <a:endParaRPr lang="en-GB" sz="2800" dirty="0"/>
        </a:p>
      </dgm:t>
    </dgm:pt>
    <dgm:pt modelId="{7E5A70CD-6B86-8144-B604-F94BFE7A03EE}" type="parTrans" cxnId="{25C67B18-5770-B34C-993C-52B5CF325A5E}">
      <dgm:prSet/>
      <dgm:spPr/>
      <dgm:t>
        <a:bodyPr/>
        <a:lstStyle/>
        <a:p>
          <a:endParaRPr lang="en-GB"/>
        </a:p>
      </dgm:t>
    </dgm:pt>
    <dgm:pt modelId="{A8976E55-2CA9-8446-A442-1520C86F4534}" type="sibTrans" cxnId="{25C67B18-5770-B34C-993C-52B5CF325A5E}">
      <dgm:prSet/>
      <dgm:spPr/>
      <dgm:t>
        <a:bodyPr/>
        <a:lstStyle/>
        <a:p>
          <a:endParaRPr lang="en-GB"/>
        </a:p>
      </dgm:t>
    </dgm:pt>
    <dgm:pt modelId="{8D16A01F-74E6-8141-9976-910809CA4E71}">
      <dgm:prSet custT="1"/>
      <dgm:spPr/>
      <dgm:t>
        <a:bodyPr/>
        <a:lstStyle/>
        <a:p>
          <a:r>
            <a:rPr lang="en-US" sz="2800" dirty="0"/>
            <a:t>Explain its pathophysiology and bacteriology</a:t>
          </a:r>
          <a:endParaRPr lang="en-GB" sz="2800" dirty="0"/>
        </a:p>
      </dgm:t>
    </dgm:pt>
    <dgm:pt modelId="{07B6FADC-3221-EB40-BD10-F3D3997D76F7}" type="parTrans" cxnId="{5DAB65A1-17CC-3948-8C39-FBA6BC107E37}">
      <dgm:prSet/>
      <dgm:spPr/>
      <dgm:t>
        <a:bodyPr/>
        <a:lstStyle/>
        <a:p>
          <a:endParaRPr lang="en-GB"/>
        </a:p>
      </dgm:t>
    </dgm:pt>
    <dgm:pt modelId="{6AB90176-04E5-E040-A853-69F2BA4E90E5}" type="sibTrans" cxnId="{5DAB65A1-17CC-3948-8C39-FBA6BC107E37}">
      <dgm:prSet/>
      <dgm:spPr/>
      <dgm:t>
        <a:bodyPr/>
        <a:lstStyle/>
        <a:p>
          <a:endParaRPr lang="en-GB"/>
        </a:p>
      </dgm:t>
    </dgm:pt>
    <dgm:pt modelId="{8C0A1CCA-95D1-FA48-95EF-14B28F260B49}">
      <dgm:prSet custT="1"/>
      <dgm:spPr/>
      <dgm:t>
        <a:bodyPr/>
        <a:lstStyle/>
        <a:p>
          <a:r>
            <a:rPr lang="en-US" sz="2800" dirty="0"/>
            <a:t>Describe the stages of acute otitis media</a:t>
          </a:r>
          <a:endParaRPr lang="en-GB" sz="2800" dirty="0"/>
        </a:p>
      </dgm:t>
    </dgm:pt>
    <dgm:pt modelId="{5582C403-C4C3-CB49-A953-D3B1495F6CBF}" type="parTrans" cxnId="{E1229848-7D1C-8540-B0B9-92F2B368F9CC}">
      <dgm:prSet/>
      <dgm:spPr/>
      <dgm:t>
        <a:bodyPr/>
        <a:lstStyle/>
        <a:p>
          <a:endParaRPr lang="en-GB"/>
        </a:p>
      </dgm:t>
    </dgm:pt>
    <dgm:pt modelId="{BBD730B2-EA57-1146-955A-D56E508247E9}" type="sibTrans" cxnId="{E1229848-7D1C-8540-B0B9-92F2B368F9CC}">
      <dgm:prSet/>
      <dgm:spPr/>
      <dgm:t>
        <a:bodyPr/>
        <a:lstStyle/>
        <a:p>
          <a:endParaRPr lang="en-GB"/>
        </a:p>
      </dgm:t>
    </dgm:pt>
    <dgm:pt modelId="{0FFF30A3-7ECE-E541-AEBF-E936B6A65EDB}">
      <dgm:prSet custT="1"/>
      <dgm:spPr/>
      <dgm:t>
        <a:bodyPr/>
        <a:lstStyle/>
        <a:p>
          <a:r>
            <a:rPr lang="en-US" sz="2800" dirty="0"/>
            <a:t>Manage patient of acute otitis media.</a:t>
          </a:r>
          <a:endParaRPr lang="en-GB" sz="2800" dirty="0"/>
        </a:p>
      </dgm:t>
    </dgm:pt>
    <dgm:pt modelId="{180AA3D8-5A3A-6F43-A283-D6F7B28A4096}" type="parTrans" cxnId="{56D0B266-170F-0342-85F1-DC4D0ED0EAB7}">
      <dgm:prSet/>
      <dgm:spPr/>
      <dgm:t>
        <a:bodyPr/>
        <a:lstStyle/>
        <a:p>
          <a:endParaRPr lang="en-GB"/>
        </a:p>
      </dgm:t>
    </dgm:pt>
    <dgm:pt modelId="{B343DEAE-07A5-1049-AC97-57F394BD381A}" type="sibTrans" cxnId="{56D0B266-170F-0342-85F1-DC4D0ED0EAB7}">
      <dgm:prSet/>
      <dgm:spPr/>
      <dgm:t>
        <a:bodyPr/>
        <a:lstStyle/>
        <a:p>
          <a:endParaRPr lang="en-GB"/>
        </a:p>
      </dgm:t>
    </dgm:pt>
    <dgm:pt modelId="{5BED24CB-27FD-134F-B8EF-D6D17DC67DBE}">
      <dgm:prSet custT="1"/>
      <dgm:spPr/>
      <dgm:t>
        <a:bodyPr/>
        <a:lstStyle/>
        <a:p>
          <a:r>
            <a:rPr lang="en-US" sz="2800" dirty="0"/>
            <a:t>Manage patients of Glue Ear</a:t>
          </a:r>
          <a:endParaRPr lang="en-GB" sz="2800" dirty="0"/>
        </a:p>
      </dgm:t>
    </dgm:pt>
    <dgm:pt modelId="{B62C20A6-3926-EF4F-8911-F61F788EB966}" type="parTrans" cxnId="{2BB02DB2-A8A7-C046-9E0B-0F79CD755682}">
      <dgm:prSet/>
      <dgm:spPr/>
      <dgm:t>
        <a:bodyPr/>
        <a:lstStyle/>
        <a:p>
          <a:endParaRPr lang="en-GB"/>
        </a:p>
      </dgm:t>
    </dgm:pt>
    <dgm:pt modelId="{145B39E1-2CB2-FE45-935B-8809267EF6BF}" type="sibTrans" cxnId="{2BB02DB2-A8A7-C046-9E0B-0F79CD755682}">
      <dgm:prSet/>
      <dgm:spPr/>
      <dgm:t>
        <a:bodyPr/>
        <a:lstStyle/>
        <a:p>
          <a:endParaRPr lang="en-GB"/>
        </a:p>
      </dgm:t>
    </dgm:pt>
    <dgm:pt modelId="{5D1115E9-7747-D549-913A-E1DB2C78AB1E}" type="pres">
      <dgm:prSet presAssocID="{B28FA8BC-8151-284A-99B4-2A67CD581E0B}" presName="linear" presStyleCnt="0">
        <dgm:presLayoutVars>
          <dgm:animLvl val="lvl"/>
          <dgm:resizeHandles val="exact"/>
        </dgm:presLayoutVars>
      </dgm:prSet>
      <dgm:spPr/>
    </dgm:pt>
    <dgm:pt modelId="{B372EB40-0C7B-1144-B6BC-CAF6FB9E6CA5}" type="pres">
      <dgm:prSet presAssocID="{FB579840-AF45-534B-AD9E-468F7C6F3FE9}" presName="parentText" presStyleLbl="node1" presStyleIdx="0" presStyleCnt="1">
        <dgm:presLayoutVars>
          <dgm:chMax val="0"/>
          <dgm:bulletEnabled val="1"/>
        </dgm:presLayoutVars>
      </dgm:prSet>
      <dgm:spPr/>
    </dgm:pt>
    <dgm:pt modelId="{25F219FA-7594-8849-8220-C36E7DE0002F}" type="pres">
      <dgm:prSet presAssocID="{FB579840-AF45-534B-AD9E-468F7C6F3FE9}" presName="childText" presStyleLbl="revTx" presStyleIdx="0" presStyleCnt="1">
        <dgm:presLayoutVars>
          <dgm:bulletEnabled val="1"/>
        </dgm:presLayoutVars>
      </dgm:prSet>
      <dgm:spPr/>
    </dgm:pt>
  </dgm:ptLst>
  <dgm:cxnLst>
    <dgm:cxn modelId="{C98D5C07-0AEA-B84B-8838-CF2CBD15D009}" type="presOf" srcId="{8D16A01F-74E6-8141-9976-910809CA4E71}" destId="{25F219FA-7594-8849-8220-C36E7DE0002F}" srcOrd="0" destOrd="1" presId="urn:microsoft.com/office/officeart/2005/8/layout/vList2"/>
    <dgm:cxn modelId="{25C67B18-5770-B34C-993C-52B5CF325A5E}" srcId="{FB579840-AF45-534B-AD9E-468F7C6F3FE9}" destId="{D5F2011F-472D-0E41-97A6-7CFD10C97B84}" srcOrd="0" destOrd="0" parTransId="{7E5A70CD-6B86-8144-B604-F94BFE7A03EE}" sibTransId="{A8976E55-2CA9-8446-A442-1520C86F4534}"/>
    <dgm:cxn modelId="{7D43BF19-4250-A140-A50E-7FAF5A24580B}" type="presOf" srcId="{B28FA8BC-8151-284A-99B4-2A67CD581E0B}" destId="{5D1115E9-7747-D549-913A-E1DB2C78AB1E}" srcOrd="0" destOrd="0" presId="urn:microsoft.com/office/officeart/2005/8/layout/vList2"/>
    <dgm:cxn modelId="{E1229848-7D1C-8540-B0B9-92F2B368F9CC}" srcId="{FB579840-AF45-534B-AD9E-468F7C6F3FE9}" destId="{8C0A1CCA-95D1-FA48-95EF-14B28F260B49}" srcOrd="2" destOrd="0" parTransId="{5582C403-C4C3-CB49-A953-D3B1495F6CBF}" sibTransId="{BBD730B2-EA57-1146-955A-D56E508247E9}"/>
    <dgm:cxn modelId="{56D0B266-170F-0342-85F1-DC4D0ED0EAB7}" srcId="{FB579840-AF45-534B-AD9E-468F7C6F3FE9}" destId="{0FFF30A3-7ECE-E541-AEBF-E936B6A65EDB}" srcOrd="3" destOrd="0" parTransId="{180AA3D8-5A3A-6F43-A283-D6F7B28A4096}" sibTransId="{B343DEAE-07A5-1049-AC97-57F394BD381A}"/>
    <dgm:cxn modelId="{4464FC73-821B-9245-B8E6-54CC8E5AD3B1}" type="presOf" srcId="{D5F2011F-472D-0E41-97A6-7CFD10C97B84}" destId="{25F219FA-7594-8849-8220-C36E7DE0002F}" srcOrd="0" destOrd="0" presId="urn:microsoft.com/office/officeart/2005/8/layout/vList2"/>
    <dgm:cxn modelId="{7A76C484-986C-774B-9955-176889020497}" srcId="{B28FA8BC-8151-284A-99B4-2A67CD581E0B}" destId="{FB579840-AF45-534B-AD9E-468F7C6F3FE9}" srcOrd="0" destOrd="0" parTransId="{E7040A97-1DC2-1F48-92C0-4011A543657C}" sibTransId="{2B8A7320-A6DD-D149-A7F8-670D89DDA7D5}"/>
    <dgm:cxn modelId="{6C7A2386-FF0E-BE46-8EEB-BA253B25D062}" type="presOf" srcId="{0FFF30A3-7ECE-E541-AEBF-E936B6A65EDB}" destId="{25F219FA-7594-8849-8220-C36E7DE0002F}" srcOrd="0" destOrd="3" presId="urn:microsoft.com/office/officeart/2005/8/layout/vList2"/>
    <dgm:cxn modelId="{D7BAACA0-F5B7-AE42-B46A-C51E8DB2B3E1}" type="presOf" srcId="{FB579840-AF45-534B-AD9E-468F7C6F3FE9}" destId="{B372EB40-0C7B-1144-B6BC-CAF6FB9E6CA5}" srcOrd="0" destOrd="0" presId="urn:microsoft.com/office/officeart/2005/8/layout/vList2"/>
    <dgm:cxn modelId="{5DAB65A1-17CC-3948-8C39-FBA6BC107E37}" srcId="{FB579840-AF45-534B-AD9E-468F7C6F3FE9}" destId="{8D16A01F-74E6-8141-9976-910809CA4E71}" srcOrd="1" destOrd="0" parTransId="{07B6FADC-3221-EB40-BD10-F3D3997D76F7}" sibTransId="{6AB90176-04E5-E040-A853-69F2BA4E90E5}"/>
    <dgm:cxn modelId="{2BB02DB2-A8A7-C046-9E0B-0F79CD755682}" srcId="{FB579840-AF45-534B-AD9E-468F7C6F3FE9}" destId="{5BED24CB-27FD-134F-B8EF-D6D17DC67DBE}" srcOrd="4" destOrd="0" parTransId="{B62C20A6-3926-EF4F-8911-F61F788EB966}" sibTransId="{145B39E1-2CB2-FE45-935B-8809267EF6BF}"/>
    <dgm:cxn modelId="{C7B5D4D8-0F5F-0744-95D5-CF9B951A0DD4}" type="presOf" srcId="{5BED24CB-27FD-134F-B8EF-D6D17DC67DBE}" destId="{25F219FA-7594-8849-8220-C36E7DE0002F}" srcOrd="0" destOrd="4" presId="urn:microsoft.com/office/officeart/2005/8/layout/vList2"/>
    <dgm:cxn modelId="{787834DD-99FF-7B4E-95AE-A2124C75E0AE}" type="presOf" srcId="{8C0A1CCA-95D1-FA48-95EF-14B28F260B49}" destId="{25F219FA-7594-8849-8220-C36E7DE0002F}" srcOrd="0" destOrd="2" presId="urn:microsoft.com/office/officeart/2005/8/layout/vList2"/>
    <dgm:cxn modelId="{EDB99485-8DEC-2D4B-865C-180B0F412289}" type="presParOf" srcId="{5D1115E9-7747-D549-913A-E1DB2C78AB1E}" destId="{B372EB40-0C7B-1144-B6BC-CAF6FB9E6CA5}" srcOrd="0" destOrd="0" presId="urn:microsoft.com/office/officeart/2005/8/layout/vList2"/>
    <dgm:cxn modelId="{174B442A-1BB7-9146-AC66-432749B7FF02}" type="presParOf" srcId="{5D1115E9-7747-D549-913A-E1DB2C78AB1E}" destId="{25F219FA-7594-8849-8220-C36E7DE0002F}"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8E39022-B51B-A940-9078-37B9F812EFC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GB"/>
        </a:p>
      </dgm:t>
    </dgm:pt>
    <dgm:pt modelId="{E86B9396-D065-C240-84EF-3D226DDFFBDA}">
      <dgm:prSet custT="1"/>
      <dgm:spPr/>
      <dgm:t>
        <a:bodyPr/>
        <a:lstStyle/>
        <a:p>
          <a:r>
            <a:rPr lang="en-US" sz="2800" b="1" dirty="0"/>
            <a:t>Pyogenic infection of middle ear cleft lasting for &lt; 3 weeks.</a:t>
          </a:r>
          <a:endParaRPr lang="en-GB" sz="2800" dirty="0"/>
        </a:p>
      </dgm:t>
    </dgm:pt>
    <dgm:pt modelId="{C7BA26B9-1DA2-6C47-8865-500D143D444F}" type="parTrans" cxnId="{6D228A92-4B4A-7541-8815-E70487FE7EA5}">
      <dgm:prSet/>
      <dgm:spPr/>
      <dgm:t>
        <a:bodyPr/>
        <a:lstStyle/>
        <a:p>
          <a:endParaRPr lang="en-GB"/>
        </a:p>
      </dgm:t>
    </dgm:pt>
    <dgm:pt modelId="{12FDB033-7220-194A-93F4-48FEF8A0FCC3}" type="sibTrans" cxnId="{6D228A92-4B4A-7541-8815-E70487FE7EA5}">
      <dgm:prSet/>
      <dgm:spPr/>
      <dgm:t>
        <a:bodyPr/>
        <a:lstStyle/>
        <a:p>
          <a:endParaRPr lang="en-GB"/>
        </a:p>
      </dgm:t>
    </dgm:pt>
    <dgm:pt modelId="{710D6086-17D3-414E-A8CB-2D0CAE048EBC}">
      <dgm:prSet custT="1"/>
      <dgm:spPr/>
      <dgm:t>
        <a:bodyPr/>
        <a:lstStyle/>
        <a:p>
          <a:r>
            <a:rPr lang="en-US" sz="2800" b="1" dirty="0"/>
            <a:t>Routes for infection:</a:t>
          </a:r>
          <a:endParaRPr lang="en-GB" sz="2800" dirty="0"/>
        </a:p>
      </dgm:t>
    </dgm:pt>
    <dgm:pt modelId="{AE105BDB-8EF1-5049-844E-581699F7E445}" type="parTrans" cxnId="{F9E7411F-EB0C-0D43-8383-CA5993471C4D}">
      <dgm:prSet/>
      <dgm:spPr/>
      <dgm:t>
        <a:bodyPr/>
        <a:lstStyle/>
        <a:p>
          <a:endParaRPr lang="en-GB"/>
        </a:p>
      </dgm:t>
    </dgm:pt>
    <dgm:pt modelId="{786863BD-8488-1E4B-9E4B-34A6E3FA1541}" type="sibTrans" cxnId="{F9E7411F-EB0C-0D43-8383-CA5993471C4D}">
      <dgm:prSet/>
      <dgm:spPr/>
      <dgm:t>
        <a:bodyPr/>
        <a:lstStyle/>
        <a:p>
          <a:endParaRPr lang="en-GB"/>
        </a:p>
      </dgm:t>
    </dgm:pt>
    <dgm:pt modelId="{82EFB747-175C-5A47-9FCD-C1DC0298C647}">
      <dgm:prSet custT="1"/>
      <dgm:spPr/>
      <dgm:t>
        <a:bodyPr/>
        <a:lstStyle/>
        <a:p>
          <a:r>
            <a:rPr lang="en-US" sz="2800" b="1" dirty="0"/>
            <a:t>Via Eustachian tube</a:t>
          </a:r>
          <a:endParaRPr lang="en-GB" sz="2800" dirty="0"/>
        </a:p>
      </dgm:t>
    </dgm:pt>
    <dgm:pt modelId="{3B743DB8-F27D-1C4B-B5AA-45C8E648D245}" type="parTrans" cxnId="{44A451F4-4CB8-3B46-8B7D-107B16CC437F}">
      <dgm:prSet/>
      <dgm:spPr/>
      <dgm:t>
        <a:bodyPr/>
        <a:lstStyle/>
        <a:p>
          <a:endParaRPr lang="en-GB"/>
        </a:p>
      </dgm:t>
    </dgm:pt>
    <dgm:pt modelId="{9A444F91-C04E-9F42-BA71-244F1930D1CF}" type="sibTrans" cxnId="{44A451F4-4CB8-3B46-8B7D-107B16CC437F}">
      <dgm:prSet/>
      <dgm:spPr/>
      <dgm:t>
        <a:bodyPr/>
        <a:lstStyle/>
        <a:p>
          <a:endParaRPr lang="en-GB"/>
        </a:p>
      </dgm:t>
    </dgm:pt>
    <dgm:pt modelId="{309EC1CD-B2CE-3F41-9C4F-E39FC4BAE292}">
      <dgm:prSet custT="1"/>
      <dgm:spPr/>
      <dgm:t>
        <a:bodyPr/>
        <a:lstStyle/>
        <a:p>
          <a:r>
            <a:rPr lang="en-US" sz="2800" b="1" dirty="0"/>
            <a:t>Via Tympanic membrane perforation</a:t>
          </a:r>
          <a:endParaRPr lang="en-GB" sz="2800" dirty="0"/>
        </a:p>
      </dgm:t>
    </dgm:pt>
    <dgm:pt modelId="{321171C2-ACE2-E94B-A0DA-B2D85DE8CE66}" type="parTrans" cxnId="{C70EB713-6C38-B441-A3D9-B65A857B8795}">
      <dgm:prSet/>
      <dgm:spPr/>
      <dgm:t>
        <a:bodyPr/>
        <a:lstStyle/>
        <a:p>
          <a:endParaRPr lang="en-GB"/>
        </a:p>
      </dgm:t>
    </dgm:pt>
    <dgm:pt modelId="{E3ADCB1F-ABCE-2B4E-8994-3CC63B73C9D7}" type="sibTrans" cxnId="{C70EB713-6C38-B441-A3D9-B65A857B8795}">
      <dgm:prSet/>
      <dgm:spPr/>
      <dgm:t>
        <a:bodyPr/>
        <a:lstStyle/>
        <a:p>
          <a:endParaRPr lang="en-GB"/>
        </a:p>
      </dgm:t>
    </dgm:pt>
    <dgm:pt modelId="{E4F6C902-B376-614A-ACCB-ED02DE12F148}">
      <dgm:prSet custT="1"/>
      <dgm:spPr/>
      <dgm:t>
        <a:bodyPr/>
        <a:lstStyle/>
        <a:p>
          <a:r>
            <a:rPr lang="en-US" sz="2800" b="1" dirty="0" err="1"/>
            <a:t>Haematogenous</a:t>
          </a:r>
          <a:r>
            <a:rPr lang="en-US" sz="2800" b="1" dirty="0"/>
            <a:t> (rare)</a:t>
          </a:r>
          <a:endParaRPr lang="en-GB" sz="2800" dirty="0"/>
        </a:p>
      </dgm:t>
    </dgm:pt>
    <dgm:pt modelId="{A0492723-FF76-754F-9A9B-D21DB0323B6D}" type="parTrans" cxnId="{9D8322B6-805F-8447-8D21-A4ACFDB7ED17}">
      <dgm:prSet/>
      <dgm:spPr/>
      <dgm:t>
        <a:bodyPr/>
        <a:lstStyle/>
        <a:p>
          <a:endParaRPr lang="en-GB"/>
        </a:p>
      </dgm:t>
    </dgm:pt>
    <dgm:pt modelId="{118369B1-818C-684C-A041-43FFC1CF3556}" type="sibTrans" cxnId="{9D8322B6-805F-8447-8D21-A4ACFDB7ED17}">
      <dgm:prSet/>
      <dgm:spPr/>
      <dgm:t>
        <a:bodyPr/>
        <a:lstStyle/>
        <a:p>
          <a:endParaRPr lang="en-GB"/>
        </a:p>
      </dgm:t>
    </dgm:pt>
    <dgm:pt modelId="{6CC24719-D56C-8F47-BEA1-DC18534A0279}" type="pres">
      <dgm:prSet presAssocID="{C8E39022-B51B-A940-9078-37B9F812EFC7}" presName="linear" presStyleCnt="0">
        <dgm:presLayoutVars>
          <dgm:animLvl val="lvl"/>
          <dgm:resizeHandles val="exact"/>
        </dgm:presLayoutVars>
      </dgm:prSet>
      <dgm:spPr/>
    </dgm:pt>
    <dgm:pt modelId="{893FA169-2D45-B748-AEDF-803BE9D9B5C6}" type="pres">
      <dgm:prSet presAssocID="{E86B9396-D065-C240-84EF-3D226DDFFBDA}" presName="parentText" presStyleLbl="node1" presStyleIdx="0" presStyleCnt="2">
        <dgm:presLayoutVars>
          <dgm:chMax val="0"/>
          <dgm:bulletEnabled val="1"/>
        </dgm:presLayoutVars>
      </dgm:prSet>
      <dgm:spPr/>
    </dgm:pt>
    <dgm:pt modelId="{32413799-1D7D-9746-BC28-8730946CBBF0}" type="pres">
      <dgm:prSet presAssocID="{12FDB033-7220-194A-93F4-48FEF8A0FCC3}" presName="spacer" presStyleCnt="0"/>
      <dgm:spPr/>
    </dgm:pt>
    <dgm:pt modelId="{7C607E1E-B84D-BF44-B239-FBBD75FD3FF8}" type="pres">
      <dgm:prSet presAssocID="{710D6086-17D3-414E-A8CB-2D0CAE048EBC}" presName="parentText" presStyleLbl="node1" presStyleIdx="1" presStyleCnt="2">
        <dgm:presLayoutVars>
          <dgm:chMax val="0"/>
          <dgm:bulletEnabled val="1"/>
        </dgm:presLayoutVars>
      </dgm:prSet>
      <dgm:spPr/>
    </dgm:pt>
    <dgm:pt modelId="{9EF2BC74-6D15-264D-B768-8A3B73A48B5B}" type="pres">
      <dgm:prSet presAssocID="{710D6086-17D3-414E-A8CB-2D0CAE048EBC}" presName="childText" presStyleLbl="revTx" presStyleIdx="0" presStyleCnt="1">
        <dgm:presLayoutVars>
          <dgm:bulletEnabled val="1"/>
        </dgm:presLayoutVars>
      </dgm:prSet>
      <dgm:spPr/>
    </dgm:pt>
  </dgm:ptLst>
  <dgm:cxnLst>
    <dgm:cxn modelId="{5A28B603-C101-F242-8432-DEA9B1C37F0C}" type="presOf" srcId="{C8E39022-B51B-A940-9078-37B9F812EFC7}" destId="{6CC24719-D56C-8F47-BEA1-DC18534A0279}" srcOrd="0" destOrd="0" presId="urn:microsoft.com/office/officeart/2005/8/layout/vList2"/>
    <dgm:cxn modelId="{973A180A-D719-794A-93EB-8164D01E4345}" type="presOf" srcId="{E86B9396-D065-C240-84EF-3D226DDFFBDA}" destId="{893FA169-2D45-B748-AEDF-803BE9D9B5C6}" srcOrd="0" destOrd="0" presId="urn:microsoft.com/office/officeart/2005/8/layout/vList2"/>
    <dgm:cxn modelId="{C70EB713-6C38-B441-A3D9-B65A857B8795}" srcId="{710D6086-17D3-414E-A8CB-2D0CAE048EBC}" destId="{309EC1CD-B2CE-3F41-9C4F-E39FC4BAE292}" srcOrd="1" destOrd="0" parTransId="{321171C2-ACE2-E94B-A0DA-B2D85DE8CE66}" sibTransId="{E3ADCB1F-ABCE-2B4E-8994-3CC63B73C9D7}"/>
    <dgm:cxn modelId="{F9E7411F-EB0C-0D43-8383-CA5993471C4D}" srcId="{C8E39022-B51B-A940-9078-37B9F812EFC7}" destId="{710D6086-17D3-414E-A8CB-2D0CAE048EBC}" srcOrd="1" destOrd="0" parTransId="{AE105BDB-8EF1-5049-844E-581699F7E445}" sibTransId="{786863BD-8488-1E4B-9E4B-34A6E3FA1541}"/>
    <dgm:cxn modelId="{69E8D67E-DDF0-E84E-902B-3014CDD642D6}" type="presOf" srcId="{82EFB747-175C-5A47-9FCD-C1DC0298C647}" destId="{9EF2BC74-6D15-264D-B768-8A3B73A48B5B}" srcOrd="0" destOrd="0" presId="urn:microsoft.com/office/officeart/2005/8/layout/vList2"/>
    <dgm:cxn modelId="{6D228A92-4B4A-7541-8815-E70487FE7EA5}" srcId="{C8E39022-B51B-A940-9078-37B9F812EFC7}" destId="{E86B9396-D065-C240-84EF-3D226DDFFBDA}" srcOrd="0" destOrd="0" parTransId="{C7BA26B9-1DA2-6C47-8865-500D143D444F}" sibTransId="{12FDB033-7220-194A-93F4-48FEF8A0FCC3}"/>
    <dgm:cxn modelId="{B243DAA8-14C4-EA43-973D-8E1919B50602}" type="presOf" srcId="{710D6086-17D3-414E-A8CB-2D0CAE048EBC}" destId="{7C607E1E-B84D-BF44-B239-FBBD75FD3FF8}" srcOrd="0" destOrd="0" presId="urn:microsoft.com/office/officeart/2005/8/layout/vList2"/>
    <dgm:cxn modelId="{9D8322B6-805F-8447-8D21-A4ACFDB7ED17}" srcId="{710D6086-17D3-414E-A8CB-2D0CAE048EBC}" destId="{E4F6C902-B376-614A-ACCB-ED02DE12F148}" srcOrd="2" destOrd="0" parTransId="{A0492723-FF76-754F-9A9B-D21DB0323B6D}" sibTransId="{118369B1-818C-684C-A041-43FFC1CF3556}"/>
    <dgm:cxn modelId="{85CE15C0-90F8-F046-9272-0CFDBD2DF03A}" type="presOf" srcId="{E4F6C902-B376-614A-ACCB-ED02DE12F148}" destId="{9EF2BC74-6D15-264D-B768-8A3B73A48B5B}" srcOrd="0" destOrd="2" presId="urn:microsoft.com/office/officeart/2005/8/layout/vList2"/>
    <dgm:cxn modelId="{44A451F4-4CB8-3B46-8B7D-107B16CC437F}" srcId="{710D6086-17D3-414E-A8CB-2D0CAE048EBC}" destId="{82EFB747-175C-5A47-9FCD-C1DC0298C647}" srcOrd="0" destOrd="0" parTransId="{3B743DB8-F27D-1C4B-B5AA-45C8E648D245}" sibTransId="{9A444F91-C04E-9F42-BA71-244F1930D1CF}"/>
    <dgm:cxn modelId="{6BFAFDF6-1D35-5747-9306-F2A13413FF3A}" type="presOf" srcId="{309EC1CD-B2CE-3F41-9C4F-E39FC4BAE292}" destId="{9EF2BC74-6D15-264D-B768-8A3B73A48B5B}" srcOrd="0" destOrd="1" presId="urn:microsoft.com/office/officeart/2005/8/layout/vList2"/>
    <dgm:cxn modelId="{78A37D41-E4A4-F34C-99A1-9B007AE945EC}" type="presParOf" srcId="{6CC24719-D56C-8F47-BEA1-DC18534A0279}" destId="{893FA169-2D45-B748-AEDF-803BE9D9B5C6}" srcOrd="0" destOrd="0" presId="urn:microsoft.com/office/officeart/2005/8/layout/vList2"/>
    <dgm:cxn modelId="{7700F3C5-B3F8-9D4F-8BB7-B95F44A08841}" type="presParOf" srcId="{6CC24719-D56C-8F47-BEA1-DC18534A0279}" destId="{32413799-1D7D-9746-BC28-8730946CBBF0}" srcOrd="1" destOrd="0" presId="urn:microsoft.com/office/officeart/2005/8/layout/vList2"/>
    <dgm:cxn modelId="{26111748-F66E-6244-A282-2BBD99463305}" type="presParOf" srcId="{6CC24719-D56C-8F47-BEA1-DC18534A0279}" destId="{7C607E1E-B84D-BF44-B239-FBBD75FD3FF8}" srcOrd="2" destOrd="0" presId="urn:microsoft.com/office/officeart/2005/8/layout/vList2"/>
    <dgm:cxn modelId="{44099C96-D113-7F46-8057-00E1494ED4F1}" type="presParOf" srcId="{6CC24719-D56C-8F47-BEA1-DC18534A0279}" destId="{9EF2BC74-6D15-264D-B768-8A3B73A48B5B}"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7B88F19-2D78-D34E-AADD-0E9DAB45DC2D}"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GB"/>
        </a:p>
      </dgm:t>
    </dgm:pt>
    <dgm:pt modelId="{7258F79A-570F-7D42-9DBE-1AC22D74BF1F}">
      <dgm:prSet custT="1"/>
      <dgm:spPr/>
      <dgm:t>
        <a:bodyPr/>
        <a:lstStyle/>
        <a:p>
          <a:r>
            <a:rPr lang="en-US" sz="2800" b="1" dirty="0" err="1"/>
            <a:t>Haemophilus</a:t>
          </a:r>
          <a:r>
            <a:rPr lang="en-US" sz="2800" b="1" dirty="0"/>
            <a:t> influenzae</a:t>
          </a:r>
          <a:endParaRPr lang="en-GB" sz="2800" dirty="0"/>
        </a:p>
      </dgm:t>
    </dgm:pt>
    <dgm:pt modelId="{079B43CE-2D7C-5848-8810-BDF85BC6A029}" type="parTrans" cxnId="{D1E85EE2-D472-D140-83A2-98E81175B243}">
      <dgm:prSet/>
      <dgm:spPr/>
      <dgm:t>
        <a:bodyPr/>
        <a:lstStyle/>
        <a:p>
          <a:endParaRPr lang="en-GB"/>
        </a:p>
      </dgm:t>
    </dgm:pt>
    <dgm:pt modelId="{DEC982B1-018A-F043-BCCF-23A8998CED02}" type="sibTrans" cxnId="{D1E85EE2-D472-D140-83A2-98E81175B243}">
      <dgm:prSet/>
      <dgm:spPr/>
      <dgm:t>
        <a:bodyPr/>
        <a:lstStyle/>
        <a:p>
          <a:endParaRPr lang="en-GB"/>
        </a:p>
      </dgm:t>
    </dgm:pt>
    <dgm:pt modelId="{2C730525-691E-C845-83A6-E8D4E268B8EC}">
      <dgm:prSet custT="1"/>
      <dgm:spPr/>
      <dgm:t>
        <a:bodyPr/>
        <a:lstStyle/>
        <a:p>
          <a:r>
            <a:rPr lang="en-US" sz="2800" b="1" dirty="0"/>
            <a:t>Streptococcus pneumoniae</a:t>
          </a:r>
          <a:endParaRPr lang="en-GB" sz="2800" dirty="0"/>
        </a:p>
      </dgm:t>
    </dgm:pt>
    <dgm:pt modelId="{2F6B3314-F006-FD4E-8153-1BBF1165B3E6}" type="parTrans" cxnId="{69112E11-F24D-FE44-8B85-EB98DCF16689}">
      <dgm:prSet/>
      <dgm:spPr/>
      <dgm:t>
        <a:bodyPr/>
        <a:lstStyle/>
        <a:p>
          <a:endParaRPr lang="en-GB"/>
        </a:p>
      </dgm:t>
    </dgm:pt>
    <dgm:pt modelId="{AEA453CD-0A9F-944D-8C4E-F46E857DD507}" type="sibTrans" cxnId="{69112E11-F24D-FE44-8B85-EB98DCF16689}">
      <dgm:prSet/>
      <dgm:spPr/>
      <dgm:t>
        <a:bodyPr/>
        <a:lstStyle/>
        <a:p>
          <a:endParaRPr lang="en-GB"/>
        </a:p>
      </dgm:t>
    </dgm:pt>
    <dgm:pt modelId="{ED3427A5-9804-B64C-B247-5AE483FFE560}">
      <dgm:prSet custT="1"/>
      <dgm:spPr/>
      <dgm:t>
        <a:bodyPr/>
        <a:lstStyle/>
        <a:p>
          <a:r>
            <a:rPr lang="en-US" sz="2800" b="1" dirty="0"/>
            <a:t>Staphylococcus aureus</a:t>
          </a:r>
          <a:endParaRPr lang="en-GB" sz="2800" dirty="0"/>
        </a:p>
      </dgm:t>
    </dgm:pt>
    <dgm:pt modelId="{31C1986D-0783-EE41-A16A-697424C06F74}" type="parTrans" cxnId="{4618A037-0A89-8E4F-AEAD-15F18B017B77}">
      <dgm:prSet/>
      <dgm:spPr/>
      <dgm:t>
        <a:bodyPr/>
        <a:lstStyle/>
        <a:p>
          <a:endParaRPr lang="en-GB"/>
        </a:p>
      </dgm:t>
    </dgm:pt>
    <dgm:pt modelId="{1BDF6B29-EECD-CE4A-9ED3-B64C59A766B5}" type="sibTrans" cxnId="{4618A037-0A89-8E4F-AEAD-15F18B017B77}">
      <dgm:prSet/>
      <dgm:spPr/>
      <dgm:t>
        <a:bodyPr/>
        <a:lstStyle/>
        <a:p>
          <a:endParaRPr lang="en-GB"/>
        </a:p>
      </dgm:t>
    </dgm:pt>
    <dgm:pt modelId="{1AEC025F-154E-474E-9D0B-EE46159D94E4}">
      <dgm:prSet custT="1"/>
      <dgm:spPr/>
      <dgm:t>
        <a:bodyPr/>
        <a:lstStyle/>
        <a:p>
          <a:r>
            <a:rPr lang="en-US" sz="2800" b="1" dirty="0"/>
            <a:t>Moraxella catarrhalis</a:t>
          </a:r>
          <a:endParaRPr lang="en-GB" sz="2800" dirty="0"/>
        </a:p>
      </dgm:t>
    </dgm:pt>
    <dgm:pt modelId="{59D3E86B-104C-1047-934E-91A244459B67}" type="parTrans" cxnId="{920268DE-996E-DE4B-9FF2-19E953707005}">
      <dgm:prSet/>
      <dgm:spPr/>
      <dgm:t>
        <a:bodyPr/>
        <a:lstStyle/>
        <a:p>
          <a:endParaRPr lang="en-GB"/>
        </a:p>
      </dgm:t>
    </dgm:pt>
    <dgm:pt modelId="{9D4CE629-AD01-BA4E-AD87-D5DB6870BF26}" type="sibTrans" cxnId="{920268DE-996E-DE4B-9FF2-19E953707005}">
      <dgm:prSet/>
      <dgm:spPr/>
      <dgm:t>
        <a:bodyPr/>
        <a:lstStyle/>
        <a:p>
          <a:endParaRPr lang="en-GB"/>
        </a:p>
      </dgm:t>
    </dgm:pt>
    <dgm:pt modelId="{15FC402D-511A-C44E-9560-22B3471812C4}">
      <dgm:prSet custT="1"/>
      <dgm:spPr/>
      <dgm:t>
        <a:bodyPr/>
        <a:lstStyle/>
        <a:p>
          <a:r>
            <a:rPr lang="en-US" sz="2800" b="1" dirty="0">
              <a:sym typeface="Symbol" pitchFamily="2" charset="2"/>
            </a:rPr>
            <a:t></a:t>
          </a:r>
          <a:r>
            <a:rPr lang="en-US" sz="2800" b="1" dirty="0"/>
            <a:t> - Hemolytic streptococci (causes acute necrotizing otitis media)</a:t>
          </a:r>
          <a:endParaRPr lang="en-GB" sz="2800" dirty="0"/>
        </a:p>
      </dgm:t>
    </dgm:pt>
    <dgm:pt modelId="{657B13B2-3B31-C24A-BE22-6320637FABE1}" type="parTrans" cxnId="{F3021C07-2BDD-9D49-9BE7-A04AEDA4EF15}">
      <dgm:prSet/>
      <dgm:spPr/>
      <dgm:t>
        <a:bodyPr/>
        <a:lstStyle/>
        <a:p>
          <a:endParaRPr lang="en-GB"/>
        </a:p>
      </dgm:t>
    </dgm:pt>
    <dgm:pt modelId="{FDCEF88B-FFDE-C745-A440-325976DBCFBE}" type="sibTrans" cxnId="{F3021C07-2BDD-9D49-9BE7-A04AEDA4EF15}">
      <dgm:prSet/>
      <dgm:spPr/>
      <dgm:t>
        <a:bodyPr/>
        <a:lstStyle/>
        <a:p>
          <a:endParaRPr lang="en-GB"/>
        </a:p>
      </dgm:t>
    </dgm:pt>
    <dgm:pt modelId="{99E392A3-F1CE-1B4D-9ACC-8F1480ED396C}" type="pres">
      <dgm:prSet presAssocID="{07B88F19-2D78-D34E-AADD-0E9DAB45DC2D}" presName="linear" presStyleCnt="0">
        <dgm:presLayoutVars>
          <dgm:animLvl val="lvl"/>
          <dgm:resizeHandles val="exact"/>
        </dgm:presLayoutVars>
      </dgm:prSet>
      <dgm:spPr/>
    </dgm:pt>
    <dgm:pt modelId="{D0FF4942-47B1-4A40-8D43-E2841EE8CB94}" type="pres">
      <dgm:prSet presAssocID="{7258F79A-570F-7D42-9DBE-1AC22D74BF1F}" presName="parentText" presStyleLbl="node1" presStyleIdx="0" presStyleCnt="5">
        <dgm:presLayoutVars>
          <dgm:chMax val="0"/>
          <dgm:bulletEnabled val="1"/>
        </dgm:presLayoutVars>
      </dgm:prSet>
      <dgm:spPr/>
    </dgm:pt>
    <dgm:pt modelId="{D2B5DD83-9301-F446-95B0-14F44A2C2880}" type="pres">
      <dgm:prSet presAssocID="{DEC982B1-018A-F043-BCCF-23A8998CED02}" presName="spacer" presStyleCnt="0"/>
      <dgm:spPr/>
    </dgm:pt>
    <dgm:pt modelId="{C83828FF-8193-FB43-B7FD-B52EB0F1365F}" type="pres">
      <dgm:prSet presAssocID="{2C730525-691E-C845-83A6-E8D4E268B8EC}" presName="parentText" presStyleLbl="node1" presStyleIdx="1" presStyleCnt="5">
        <dgm:presLayoutVars>
          <dgm:chMax val="0"/>
          <dgm:bulletEnabled val="1"/>
        </dgm:presLayoutVars>
      </dgm:prSet>
      <dgm:spPr/>
    </dgm:pt>
    <dgm:pt modelId="{D947959A-6E8F-6B49-ABCF-C02AA682035D}" type="pres">
      <dgm:prSet presAssocID="{AEA453CD-0A9F-944D-8C4E-F46E857DD507}" presName="spacer" presStyleCnt="0"/>
      <dgm:spPr/>
    </dgm:pt>
    <dgm:pt modelId="{3CC014E0-AEC2-9E4B-91A4-AA8C6F4617BB}" type="pres">
      <dgm:prSet presAssocID="{ED3427A5-9804-B64C-B247-5AE483FFE560}" presName="parentText" presStyleLbl="node1" presStyleIdx="2" presStyleCnt="5">
        <dgm:presLayoutVars>
          <dgm:chMax val="0"/>
          <dgm:bulletEnabled val="1"/>
        </dgm:presLayoutVars>
      </dgm:prSet>
      <dgm:spPr/>
    </dgm:pt>
    <dgm:pt modelId="{E63EAEEA-1F26-D44B-BEE0-61838CAF8228}" type="pres">
      <dgm:prSet presAssocID="{1BDF6B29-EECD-CE4A-9ED3-B64C59A766B5}" presName="spacer" presStyleCnt="0"/>
      <dgm:spPr/>
    </dgm:pt>
    <dgm:pt modelId="{B77D39F4-C3F0-2B42-9B21-8F32AFCA7D3B}" type="pres">
      <dgm:prSet presAssocID="{1AEC025F-154E-474E-9D0B-EE46159D94E4}" presName="parentText" presStyleLbl="node1" presStyleIdx="3" presStyleCnt="5">
        <dgm:presLayoutVars>
          <dgm:chMax val="0"/>
          <dgm:bulletEnabled val="1"/>
        </dgm:presLayoutVars>
      </dgm:prSet>
      <dgm:spPr/>
    </dgm:pt>
    <dgm:pt modelId="{C8258208-2595-CD45-917B-89670BEF4DA9}" type="pres">
      <dgm:prSet presAssocID="{9D4CE629-AD01-BA4E-AD87-D5DB6870BF26}" presName="spacer" presStyleCnt="0"/>
      <dgm:spPr/>
    </dgm:pt>
    <dgm:pt modelId="{0167DF90-490D-EC42-90AB-E7A3D51CBE7A}" type="pres">
      <dgm:prSet presAssocID="{15FC402D-511A-C44E-9560-22B3471812C4}" presName="parentText" presStyleLbl="node1" presStyleIdx="4" presStyleCnt="5">
        <dgm:presLayoutVars>
          <dgm:chMax val="0"/>
          <dgm:bulletEnabled val="1"/>
        </dgm:presLayoutVars>
      </dgm:prSet>
      <dgm:spPr/>
    </dgm:pt>
  </dgm:ptLst>
  <dgm:cxnLst>
    <dgm:cxn modelId="{F3021C07-2BDD-9D49-9BE7-A04AEDA4EF15}" srcId="{07B88F19-2D78-D34E-AADD-0E9DAB45DC2D}" destId="{15FC402D-511A-C44E-9560-22B3471812C4}" srcOrd="4" destOrd="0" parTransId="{657B13B2-3B31-C24A-BE22-6320637FABE1}" sibTransId="{FDCEF88B-FFDE-C745-A440-325976DBCFBE}"/>
    <dgm:cxn modelId="{69112E11-F24D-FE44-8B85-EB98DCF16689}" srcId="{07B88F19-2D78-D34E-AADD-0E9DAB45DC2D}" destId="{2C730525-691E-C845-83A6-E8D4E268B8EC}" srcOrd="1" destOrd="0" parTransId="{2F6B3314-F006-FD4E-8153-1BBF1165B3E6}" sibTransId="{AEA453CD-0A9F-944D-8C4E-F46E857DD507}"/>
    <dgm:cxn modelId="{4618A037-0A89-8E4F-AEAD-15F18B017B77}" srcId="{07B88F19-2D78-D34E-AADD-0E9DAB45DC2D}" destId="{ED3427A5-9804-B64C-B247-5AE483FFE560}" srcOrd="2" destOrd="0" parTransId="{31C1986D-0783-EE41-A16A-697424C06F74}" sibTransId="{1BDF6B29-EECD-CE4A-9ED3-B64C59A766B5}"/>
    <dgm:cxn modelId="{23C75744-3931-874D-8D1D-0D330397A6B5}" type="presOf" srcId="{2C730525-691E-C845-83A6-E8D4E268B8EC}" destId="{C83828FF-8193-FB43-B7FD-B52EB0F1365F}" srcOrd="0" destOrd="0" presId="urn:microsoft.com/office/officeart/2005/8/layout/vList2"/>
    <dgm:cxn modelId="{18A0685D-C8AF-994D-AAC0-1E9C85E2FA19}" type="presOf" srcId="{15FC402D-511A-C44E-9560-22B3471812C4}" destId="{0167DF90-490D-EC42-90AB-E7A3D51CBE7A}" srcOrd="0" destOrd="0" presId="urn:microsoft.com/office/officeart/2005/8/layout/vList2"/>
    <dgm:cxn modelId="{3DE37E85-5810-BA4F-8C8F-0499561BE081}" type="presOf" srcId="{7258F79A-570F-7D42-9DBE-1AC22D74BF1F}" destId="{D0FF4942-47B1-4A40-8D43-E2841EE8CB94}" srcOrd="0" destOrd="0" presId="urn:microsoft.com/office/officeart/2005/8/layout/vList2"/>
    <dgm:cxn modelId="{7F58189D-F7BF-2A4E-9286-A3055A533223}" type="presOf" srcId="{1AEC025F-154E-474E-9D0B-EE46159D94E4}" destId="{B77D39F4-C3F0-2B42-9B21-8F32AFCA7D3B}" srcOrd="0" destOrd="0" presId="urn:microsoft.com/office/officeart/2005/8/layout/vList2"/>
    <dgm:cxn modelId="{7CA526AE-4128-5444-B4E0-3079769EE2BA}" type="presOf" srcId="{07B88F19-2D78-D34E-AADD-0E9DAB45DC2D}" destId="{99E392A3-F1CE-1B4D-9ACC-8F1480ED396C}" srcOrd="0" destOrd="0" presId="urn:microsoft.com/office/officeart/2005/8/layout/vList2"/>
    <dgm:cxn modelId="{C13431DD-4F99-4E4A-A95B-FF8FA5BF43E7}" type="presOf" srcId="{ED3427A5-9804-B64C-B247-5AE483FFE560}" destId="{3CC014E0-AEC2-9E4B-91A4-AA8C6F4617BB}" srcOrd="0" destOrd="0" presId="urn:microsoft.com/office/officeart/2005/8/layout/vList2"/>
    <dgm:cxn modelId="{920268DE-996E-DE4B-9FF2-19E953707005}" srcId="{07B88F19-2D78-D34E-AADD-0E9DAB45DC2D}" destId="{1AEC025F-154E-474E-9D0B-EE46159D94E4}" srcOrd="3" destOrd="0" parTransId="{59D3E86B-104C-1047-934E-91A244459B67}" sibTransId="{9D4CE629-AD01-BA4E-AD87-D5DB6870BF26}"/>
    <dgm:cxn modelId="{D1E85EE2-D472-D140-83A2-98E81175B243}" srcId="{07B88F19-2D78-D34E-AADD-0E9DAB45DC2D}" destId="{7258F79A-570F-7D42-9DBE-1AC22D74BF1F}" srcOrd="0" destOrd="0" parTransId="{079B43CE-2D7C-5848-8810-BDF85BC6A029}" sibTransId="{DEC982B1-018A-F043-BCCF-23A8998CED02}"/>
    <dgm:cxn modelId="{3211C270-894F-4642-8B03-7E553173E58A}" type="presParOf" srcId="{99E392A3-F1CE-1B4D-9ACC-8F1480ED396C}" destId="{D0FF4942-47B1-4A40-8D43-E2841EE8CB94}" srcOrd="0" destOrd="0" presId="urn:microsoft.com/office/officeart/2005/8/layout/vList2"/>
    <dgm:cxn modelId="{426D34EF-293D-F24C-9A7D-741A3B49B3DE}" type="presParOf" srcId="{99E392A3-F1CE-1B4D-9ACC-8F1480ED396C}" destId="{D2B5DD83-9301-F446-95B0-14F44A2C2880}" srcOrd="1" destOrd="0" presId="urn:microsoft.com/office/officeart/2005/8/layout/vList2"/>
    <dgm:cxn modelId="{2F3FB997-6680-7642-92BF-E93B80EBD793}" type="presParOf" srcId="{99E392A3-F1CE-1B4D-9ACC-8F1480ED396C}" destId="{C83828FF-8193-FB43-B7FD-B52EB0F1365F}" srcOrd="2" destOrd="0" presId="urn:microsoft.com/office/officeart/2005/8/layout/vList2"/>
    <dgm:cxn modelId="{F5D3C242-301A-A448-A36F-6B46B747683C}" type="presParOf" srcId="{99E392A3-F1CE-1B4D-9ACC-8F1480ED396C}" destId="{D947959A-6E8F-6B49-ABCF-C02AA682035D}" srcOrd="3" destOrd="0" presId="urn:microsoft.com/office/officeart/2005/8/layout/vList2"/>
    <dgm:cxn modelId="{A955AE90-65CA-3A45-89D6-52C0B03E1BCC}" type="presParOf" srcId="{99E392A3-F1CE-1B4D-9ACC-8F1480ED396C}" destId="{3CC014E0-AEC2-9E4B-91A4-AA8C6F4617BB}" srcOrd="4" destOrd="0" presId="urn:microsoft.com/office/officeart/2005/8/layout/vList2"/>
    <dgm:cxn modelId="{D83A6790-6894-A041-98AC-7F2CF7EFE0F1}" type="presParOf" srcId="{99E392A3-F1CE-1B4D-9ACC-8F1480ED396C}" destId="{E63EAEEA-1F26-D44B-BEE0-61838CAF8228}" srcOrd="5" destOrd="0" presId="urn:microsoft.com/office/officeart/2005/8/layout/vList2"/>
    <dgm:cxn modelId="{51D0974A-9FC1-B041-9FDF-92E43AA22C06}" type="presParOf" srcId="{99E392A3-F1CE-1B4D-9ACC-8F1480ED396C}" destId="{B77D39F4-C3F0-2B42-9B21-8F32AFCA7D3B}" srcOrd="6" destOrd="0" presId="urn:microsoft.com/office/officeart/2005/8/layout/vList2"/>
    <dgm:cxn modelId="{285B5FDF-AF8E-5840-B50C-83512268FBD9}" type="presParOf" srcId="{99E392A3-F1CE-1B4D-9ACC-8F1480ED396C}" destId="{C8258208-2595-CD45-917B-89670BEF4DA9}" srcOrd="7" destOrd="0" presId="urn:microsoft.com/office/officeart/2005/8/layout/vList2"/>
    <dgm:cxn modelId="{ABA1BA58-AE98-4642-B4E0-EAE506AA1F96}" type="presParOf" srcId="{99E392A3-F1CE-1B4D-9ACC-8F1480ED396C}" destId="{0167DF90-490D-EC42-90AB-E7A3D51CBE7A}"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FBBB94B-5CEC-3448-BD55-E491868A50F4}"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GB"/>
        </a:p>
      </dgm:t>
    </dgm:pt>
    <dgm:pt modelId="{AD564A8D-D6C9-A146-AEC3-48905C049B17}">
      <dgm:prSet/>
      <dgm:spPr/>
      <dgm:t>
        <a:bodyPr/>
        <a:lstStyle/>
        <a:p>
          <a:r>
            <a:rPr lang="en-US" b="1"/>
            <a:t>1. Breast feeding in supine position</a:t>
          </a:r>
          <a:endParaRPr lang="en-GB"/>
        </a:p>
      </dgm:t>
    </dgm:pt>
    <dgm:pt modelId="{D6497F77-8B00-3B4E-93D1-28F417FF706F}" type="parTrans" cxnId="{F7FBD708-68FF-6B42-9E78-576DFD89F58F}">
      <dgm:prSet/>
      <dgm:spPr/>
      <dgm:t>
        <a:bodyPr/>
        <a:lstStyle/>
        <a:p>
          <a:endParaRPr lang="en-GB"/>
        </a:p>
      </dgm:t>
    </dgm:pt>
    <dgm:pt modelId="{91C8D8EC-6809-BF4F-9E53-03123D821E3B}" type="sibTrans" cxnId="{F7FBD708-68FF-6B42-9E78-576DFD89F58F}">
      <dgm:prSet/>
      <dgm:spPr/>
      <dgm:t>
        <a:bodyPr/>
        <a:lstStyle/>
        <a:p>
          <a:endParaRPr lang="en-GB"/>
        </a:p>
      </dgm:t>
    </dgm:pt>
    <dgm:pt modelId="{57C34A42-41B9-CB4D-B2D1-D86D983CCC7A}">
      <dgm:prSet/>
      <dgm:spPr/>
      <dgm:t>
        <a:bodyPr/>
        <a:lstStyle/>
        <a:p>
          <a:r>
            <a:rPr lang="en-US" b="1"/>
            <a:t>2. Recurrent upper respiratory tract infection</a:t>
          </a:r>
          <a:endParaRPr lang="en-GB"/>
        </a:p>
      </dgm:t>
    </dgm:pt>
    <dgm:pt modelId="{09D39500-2ABA-6F45-9022-89F4FE245BF8}" type="parTrans" cxnId="{57A664E2-6563-5A46-8913-2077647DC8E1}">
      <dgm:prSet/>
      <dgm:spPr/>
      <dgm:t>
        <a:bodyPr/>
        <a:lstStyle/>
        <a:p>
          <a:endParaRPr lang="en-GB"/>
        </a:p>
      </dgm:t>
    </dgm:pt>
    <dgm:pt modelId="{64C78BA3-4E77-4445-A906-3E40955A6219}" type="sibTrans" cxnId="{57A664E2-6563-5A46-8913-2077647DC8E1}">
      <dgm:prSet/>
      <dgm:spPr/>
      <dgm:t>
        <a:bodyPr/>
        <a:lstStyle/>
        <a:p>
          <a:endParaRPr lang="en-GB"/>
        </a:p>
      </dgm:t>
    </dgm:pt>
    <dgm:pt modelId="{A02BAD8F-5D12-CD47-BE78-E836BCEA5297}">
      <dgm:prSet/>
      <dgm:spPr/>
      <dgm:t>
        <a:bodyPr/>
        <a:lstStyle/>
        <a:p>
          <a:r>
            <a:rPr lang="en-US" b="1"/>
            <a:t>3. Nasal allergy</a:t>
          </a:r>
          <a:endParaRPr lang="en-GB"/>
        </a:p>
      </dgm:t>
    </dgm:pt>
    <dgm:pt modelId="{9BC93756-29B9-334B-A875-19BDA322296D}" type="parTrans" cxnId="{C2D9E50C-FC51-C641-A5DC-4115A1897071}">
      <dgm:prSet/>
      <dgm:spPr/>
      <dgm:t>
        <a:bodyPr/>
        <a:lstStyle/>
        <a:p>
          <a:endParaRPr lang="en-GB"/>
        </a:p>
      </dgm:t>
    </dgm:pt>
    <dgm:pt modelId="{81C66477-6236-8D40-9BDE-B886508F463C}" type="sibTrans" cxnId="{C2D9E50C-FC51-C641-A5DC-4115A1897071}">
      <dgm:prSet/>
      <dgm:spPr/>
      <dgm:t>
        <a:bodyPr/>
        <a:lstStyle/>
        <a:p>
          <a:endParaRPr lang="en-GB"/>
        </a:p>
      </dgm:t>
    </dgm:pt>
    <dgm:pt modelId="{0AB55D73-E5C1-6D4F-866C-DF39BA00A1BD}">
      <dgm:prSet/>
      <dgm:spPr/>
      <dgm:t>
        <a:bodyPr/>
        <a:lstStyle/>
        <a:p>
          <a:r>
            <a:rPr lang="en-US" b="1"/>
            <a:t>4. Chronic rhinitis &amp; sinusitis</a:t>
          </a:r>
          <a:endParaRPr lang="en-GB"/>
        </a:p>
      </dgm:t>
    </dgm:pt>
    <dgm:pt modelId="{24A45E49-178E-A544-8989-23996BEE36F3}" type="parTrans" cxnId="{92CEE094-2300-F04F-AF42-99C30ECD6EFE}">
      <dgm:prSet/>
      <dgm:spPr/>
      <dgm:t>
        <a:bodyPr/>
        <a:lstStyle/>
        <a:p>
          <a:endParaRPr lang="en-GB"/>
        </a:p>
      </dgm:t>
    </dgm:pt>
    <dgm:pt modelId="{55FEDB46-B529-4745-8502-501B1B61D941}" type="sibTrans" cxnId="{92CEE094-2300-F04F-AF42-99C30ECD6EFE}">
      <dgm:prSet/>
      <dgm:spPr/>
      <dgm:t>
        <a:bodyPr/>
        <a:lstStyle/>
        <a:p>
          <a:endParaRPr lang="en-GB"/>
        </a:p>
      </dgm:t>
    </dgm:pt>
    <dgm:pt modelId="{FCF1A079-40EB-B44A-8965-EA9CD2D6124F}">
      <dgm:prSet/>
      <dgm:spPr/>
      <dgm:t>
        <a:bodyPr/>
        <a:lstStyle/>
        <a:p>
          <a:r>
            <a:rPr lang="en-US" b="1"/>
            <a:t>5. Tumours of nose &amp; nasopharynx</a:t>
          </a:r>
          <a:endParaRPr lang="en-GB"/>
        </a:p>
      </dgm:t>
    </dgm:pt>
    <dgm:pt modelId="{C19DC42A-B5EB-4841-89F8-ED06A08475FD}" type="parTrans" cxnId="{945CF675-C552-0049-954E-1CE5BE864E0D}">
      <dgm:prSet/>
      <dgm:spPr/>
      <dgm:t>
        <a:bodyPr/>
        <a:lstStyle/>
        <a:p>
          <a:endParaRPr lang="en-GB"/>
        </a:p>
      </dgm:t>
    </dgm:pt>
    <dgm:pt modelId="{21F55087-5FB7-104C-88AA-BA940BA43922}" type="sibTrans" cxnId="{945CF675-C552-0049-954E-1CE5BE864E0D}">
      <dgm:prSet/>
      <dgm:spPr/>
      <dgm:t>
        <a:bodyPr/>
        <a:lstStyle/>
        <a:p>
          <a:endParaRPr lang="en-GB"/>
        </a:p>
      </dgm:t>
    </dgm:pt>
    <dgm:pt modelId="{0D516A86-5C6E-1B4F-A821-8F8601E49099}">
      <dgm:prSet/>
      <dgm:spPr/>
      <dgm:t>
        <a:bodyPr/>
        <a:lstStyle/>
        <a:p>
          <a:r>
            <a:rPr lang="en-US" b="1"/>
            <a:t>6. Exposure to cigarette smoke</a:t>
          </a:r>
          <a:endParaRPr lang="en-GB"/>
        </a:p>
      </dgm:t>
    </dgm:pt>
    <dgm:pt modelId="{5E885658-D924-E342-9A03-C285C28FA912}" type="parTrans" cxnId="{9CE3708F-278D-DE43-AA8E-654121124650}">
      <dgm:prSet/>
      <dgm:spPr/>
      <dgm:t>
        <a:bodyPr/>
        <a:lstStyle/>
        <a:p>
          <a:endParaRPr lang="en-GB"/>
        </a:p>
      </dgm:t>
    </dgm:pt>
    <dgm:pt modelId="{C21C987B-220D-784B-B68E-F646FE90CB08}" type="sibTrans" cxnId="{9CE3708F-278D-DE43-AA8E-654121124650}">
      <dgm:prSet/>
      <dgm:spPr/>
      <dgm:t>
        <a:bodyPr/>
        <a:lstStyle/>
        <a:p>
          <a:endParaRPr lang="en-GB"/>
        </a:p>
      </dgm:t>
    </dgm:pt>
    <dgm:pt modelId="{D43FDA0D-005B-F644-8C94-5E29A5763DFF}">
      <dgm:prSet/>
      <dgm:spPr/>
      <dgm:t>
        <a:bodyPr/>
        <a:lstStyle/>
        <a:p>
          <a:r>
            <a:rPr lang="en-US" b="1"/>
            <a:t>7. Cleft palate</a:t>
          </a:r>
          <a:endParaRPr lang="en-GB"/>
        </a:p>
      </dgm:t>
    </dgm:pt>
    <dgm:pt modelId="{498B33BD-E69C-A746-A062-15C26B9A67D1}" type="parTrans" cxnId="{2E632095-91F9-FE45-A26F-FA79CE8C6FA1}">
      <dgm:prSet/>
      <dgm:spPr/>
      <dgm:t>
        <a:bodyPr/>
        <a:lstStyle/>
        <a:p>
          <a:endParaRPr lang="en-GB"/>
        </a:p>
      </dgm:t>
    </dgm:pt>
    <dgm:pt modelId="{C824E915-FA70-C148-B644-2EE0B78C6EE2}" type="sibTrans" cxnId="{2E632095-91F9-FE45-A26F-FA79CE8C6FA1}">
      <dgm:prSet/>
      <dgm:spPr/>
      <dgm:t>
        <a:bodyPr/>
        <a:lstStyle/>
        <a:p>
          <a:endParaRPr lang="en-GB"/>
        </a:p>
      </dgm:t>
    </dgm:pt>
    <dgm:pt modelId="{EADADBAD-EDAB-1544-9897-050E0A573D70}" type="pres">
      <dgm:prSet presAssocID="{FFBBB94B-5CEC-3448-BD55-E491868A50F4}" presName="linear" presStyleCnt="0">
        <dgm:presLayoutVars>
          <dgm:animLvl val="lvl"/>
          <dgm:resizeHandles val="exact"/>
        </dgm:presLayoutVars>
      </dgm:prSet>
      <dgm:spPr/>
    </dgm:pt>
    <dgm:pt modelId="{F5897357-B86C-344E-A5FA-DE15B1E43F7F}" type="pres">
      <dgm:prSet presAssocID="{AD564A8D-D6C9-A146-AEC3-48905C049B17}" presName="parentText" presStyleLbl="node1" presStyleIdx="0" presStyleCnt="7">
        <dgm:presLayoutVars>
          <dgm:chMax val="0"/>
          <dgm:bulletEnabled val="1"/>
        </dgm:presLayoutVars>
      </dgm:prSet>
      <dgm:spPr/>
    </dgm:pt>
    <dgm:pt modelId="{5E3939BD-5161-DE4A-9764-8F17BB1733F6}" type="pres">
      <dgm:prSet presAssocID="{91C8D8EC-6809-BF4F-9E53-03123D821E3B}" presName="spacer" presStyleCnt="0"/>
      <dgm:spPr/>
    </dgm:pt>
    <dgm:pt modelId="{5B737305-ED1A-1941-939C-0BC215E17BB9}" type="pres">
      <dgm:prSet presAssocID="{57C34A42-41B9-CB4D-B2D1-D86D983CCC7A}" presName="parentText" presStyleLbl="node1" presStyleIdx="1" presStyleCnt="7">
        <dgm:presLayoutVars>
          <dgm:chMax val="0"/>
          <dgm:bulletEnabled val="1"/>
        </dgm:presLayoutVars>
      </dgm:prSet>
      <dgm:spPr/>
    </dgm:pt>
    <dgm:pt modelId="{9D24FAE6-E181-F64E-9446-18E219024226}" type="pres">
      <dgm:prSet presAssocID="{64C78BA3-4E77-4445-A906-3E40955A6219}" presName="spacer" presStyleCnt="0"/>
      <dgm:spPr/>
    </dgm:pt>
    <dgm:pt modelId="{2CEB27D5-9FF5-5941-A34F-1F6A5CA8941F}" type="pres">
      <dgm:prSet presAssocID="{A02BAD8F-5D12-CD47-BE78-E836BCEA5297}" presName="parentText" presStyleLbl="node1" presStyleIdx="2" presStyleCnt="7">
        <dgm:presLayoutVars>
          <dgm:chMax val="0"/>
          <dgm:bulletEnabled val="1"/>
        </dgm:presLayoutVars>
      </dgm:prSet>
      <dgm:spPr/>
    </dgm:pt>
    <dgm:pt modelId="{D4BA43C1-BC73-5B44-AC76-F102348E7336}" type="pres">
      <dgm:prSet presAssocID="{81C66477-6236-8D40-9BDE-B886508F463C}" presName="spacer" presStyleCnt="0"/>
      <dgm:spPr/>
    </dgm:pt>
    <dgm:pt modelId="{D709B72D-E5B3-9A43-80EA-85B668689B38}" type="pres">
      <dgm:prSet presAssocID="{0AB55D73-E5C1-6D4F-866C-DF39BA00A1BD}" presName="parentText" presStyleLbl="node1" presStyleIdx="3" presStyleCnt="7">
        <dgm:presLayoutVars>
          <dgm:chMax val="0"/>
          <dgm:bulletEnabled val="1"/>
        </dgm:presLayoutVars>
      </dgm:prSet>
      <dgm:spPr/>
    </dgm:pt>
    <dgm:pt modelId="{5C5C7CF7-6230-B84D-9A7B-6E1477B29B4B}" type="pres">
      <dgm:prSet presAssocID="{55FEDB46-B529-4745-8502-501B1B61D941}" presName="spacer" presStyleCnt="0"/>
      <dgm:spPr/>
    </dgm:pt>
    <dgm:pt modelId="{E78BE038-C027-E34E-9A51-D1254E20B559}" type="pres">
      <dgm:prSet presAssocID="{FCF1A079-40EB-B44A-8965-EA9CD2D6124F}" presName="parentText" presStyleLbl="node1" presStyleIdx="4" presStyleCnt="7">
        <dgm:presLayoutVars>
          <dgm:chMax val="0"/>
          <dgm:bulletEnabled val="1"/>
        </dgm:presLayoutVars>
      </dgm:prSet>
      <dgm:spPr/>
    </dgm:pt>
    <dgm:pt modelId="{82B34EBE-DFBB-E84D-9E20-840AA504E882}" type="pres">
      <dgm:prSet presAssocID="{21F55087-5FB7-104C-88AA-BA940BA43922}" presName="spacer" presStyleCnt="0"/>
      <dgm:spPr/>
    </dgm:pt>
    <dgm:pt modelId="{D32DAAFE-0D05-8148-83CE-9DCB70238DF7}" type="pres">
      <dgm:prSet presAssocID="{0D516A86-5C6E-1B4F-A821-8F8601E49099}" presName="parentText" presStyleLbl="node1" presStyleIdx="5" presStyleCnt="7">
        <dgm:presLayoutVars>
          <dgm:chMax val="0"/>
          <dgm:bulletEnabled val="1"/>
        </dgm:presLayoutVars>
      </dgm:prSet>
      <dgm:spPr/>
    </dgm:pt>
    <dgm:pt modelId="{8CEC88AD-7017-AD40-AE06-738E252F847E}" type="pres">
      <dgm:prSet presAssocID="{C21C987B-220D-784B-B68E-F646FE90CB08}" presName="spacer" presStyleCnt="0"/>
      <dgm:spPr/>
    </dgm:pt>
    <dgm:pt modelId="{2CDCA057-3B7E-E14D-95F9-D93942A00F0A}" type="pres">
      <dgm:prSet presAssocID="{D43FDA0D-005B-F644-8C94-5E29A5763DFF}" presName="parentText" presStyleLbl="node1" presStyleIdx="6" presStyleCnt="7">
        <dgm:presLayoutVars>
          <dgm:chMax val="0"/>
          <dgm:bulletEnabled val="1"/>
        </dgm:presLayoutVars>
      </dgm:prSet>
      <dgm:spPr/>
    </dgm:pt>
  </dgm:ptLst>
  <dgm:cxnLst>
    <dgm:cxn modelId="{99FF3E00-112B-2D46-BB15-8EFA8908A0A5}" type="presOf" srcId="{FFBBB94B-5CEC-3448-BD55-E491868A50F4}" destId="{EADADBAD-EDAB-1544-9897-050E0A573D70}" srcOrd="0" destOrd="0" presId="urn:microsoft.com/office/officeart/2005/8/layout/vList2"/>
    <dgm:cxn modelId="{C2C44A02-D2D9-3240-B97A-9461FD7AEA7D}" type="presOf" srcId="{57C34A42-41B9-CB4D-B2D1-D86D983CCC7A}" destId="{5B737305-ED1A-1941-939C-0BC215E17BB9}" srcOrd="0" destOrd="0" presId="urn:microsoft.com/office/officeart/2005/8/layout/vList2"/>
    <dgm:cxn modelId="{F7FBD708-68FF-6B42-9E78-576DFD89F58F}" srcId="{FFBBB94B-5CEC-3448-BD55-E491868A50F4}" destId="{AD564A8D-D6C9-A146-AEC3-48905C049B17}" srcOrd="0" destOrd="0" parTransId="{D6497F77-8B00-3B4E-93D1-28F417FF706F}" sibTransId="{91C8D8EC-6809-BF4F-9E53-03123D821E3B}"/>
    <dgm:cxn modelId="{C2D9E50C-FC51-C641-A5DC-4115A1897071}" srcId="{FFBBB94B-5CEC-3448-BD55-E491868A50F4}" destId="{A02BAD8F-5D12-CD47-BE78-E836BCEA5297}" srcOrd="2" destOrd="0" parTransId="{9BC93756-29B9-334B-A875-19BDA322296D}" sibTransId="{81C66477-6236-8D40-9BDE-B886508F463C}"/>
    <dgm:cxn modelId="{1542910E-11BE-A548-95A1-2B265B238D27}" type="presOf" srcId="{A02BAD8F-5D12-CD47-BE78-E836BCEA5297}" destId="{2CEB27D5-9FF5-5941-A34F-1F6A5CA8941F}" srcOrd="0" destOrd="0" presId="urn:microsoft.com/office/officeart/2005/8/layout/vList2"/>
    <dgm:cxn modelId="{ABE58A26-B42E-874C-806C-A8660DD92DAF}" type="presOf" srcId="{0AB55D73-E5C1-6D4F-866C-DF39BA00A1BD}" destId="{D709B72D-E5B3-9A43-80EA-85B668689B38}" srcOrd="0" destOrd="0" presId="urn:microsoft.com/office/officeart/2005/8/layout/vList2"/>
    <dgm:cxn modelId="{39E9CF2E-618D-B84F-95AE-B6DAEEAE7A68}" type="presOf" srcId="{FCF1A079-40EB-B44A-8965-EA9CD2D6124F}" destId="{E78BE038-C027-E34E-9A51-D1254E20B559}" srcOrd="0" destOrd="0" presId="urn:microsoft.com/office/officeart/2005/8/layout/vList2"/>
    <dgm:cxn modelId="{03197753-D988-9741-9AD8-335309AC5A49}" type="presOf" srcId="{AD564A8D-D6C9-A146-AEC3-48905C049B17}" destId="{F5897357-B86C-344E-A5FA-DE15B1E43F7F}" srcOrd="0" destOrd="0" presId="urn:microsoft.com/office/officeart/2005/8/layout/vList2"/>
    <dgm:cxn modelId="{945CF675-C552-0049-954E-1CE5BE864E0D}" srcId="{FFBBB94B-5CEC-3448-BD55-E491868A50F4}" destId="{FCF1A079-40EB-B44A-8965-EA9CD2D6124F}" srcOrd="4" destOrd="0" parTransId="{C19DC42A-B5EB-4841-89F8-ED06A08475FD}" sibTransId="{21F55087-5FB7-104C-88AA-BA940BA43922}"/>
    <dgm:cxn modelId="{04E7F87D-03EF-134D-9CD7-40D44A7A2D7A}" type="presOf" srcId="{D43FDA0D-005B-F644-8C94-5E29A5763DFF}" destId="{2CDCA057-3B7E-E14D-95F9-D93942A00F0A}" srcOrd="0" destOrd="0" presId="urn:microsoft.com/office/officeart/2005/8/layout/vList2"/>
    <dgm:cxn modelId="{9CE3708F-278D-DE43-AA8E-654121124650}" srcId="{FFBBB94B-5CEC-3448-BD55-E491868A50F4}" destId="{0D516A86-5C6E-1B4F-A821-8F8601E49099}" srcOrd="5" destOrd="0" parTransId="{5E885658-D924-E342-9A03-C285C28FA912}" sibTransId="{C21C987B-220D-784B-B68E-F646FE90CB08}"/>
    <dgm:cxn modelId="{92CEE094-2300-F04F-AF42-99C30ECD6EFE}" srcId="{FFBBB94B-5CEC-3448-BD55-E491868A50F4}" destId="{0AB55D73-E5C1-6D4F-866C-DF39BA00A1BD}" srcOrd="3" destOrd="0" parTransId="{24A45E49-178E-A544-8989-23996BEE36F3}" sibTransId="{55FEDB46-B529-4745-8502-501B1B61D941}"/>
    <dgm:cxn modelId="{2E632095-91F9-FE45-A26F-FA79CE8C6FA1}" srcId="{FFBBB94B-5CEC-3448-BD55-E491868A50F4}" destId="{D43FDA0D-005B-F644-8C94-5E29A5763DFF}" srcOrd="6" destOrd="0" parTransId="{498B33BD-E69C-A746-A062-15C26B9A67D1}" sibTransId="{C824E915-FA70-C148-B644-2EE0B78C6EE2}"/>
    <dgm:cxn modelId="{515A6FA4-6503-EC45-9E71-EEB015586505}" type="presOf" srcId="{0D516A86-5C6E-1B4F-A821-8F8601E49099}" destId="{D32DAAFE-0D05-8148-83CE-9DCB70238DF7}" srcOrd="0" destOrd="0" presId="urn:microsoft.com/office/officeart/2005/8/layout/vList2"/>
    <dgm:cxn modelId="{57A664E2-6563-5A46-8913-2077647DC8E1}" srcId="{FFBBB94B-5CEC-3448-BD55-E491868A50F4}" destId="{57C34A42-41B9-CB4D-B2D1-D86D983CCC7A}" srcOrd="1" destOrd="0" parTransId="{09D39500-2ABA-6F45-9022-89F4FE245BF8}" sibTransId="{64C78BA3-4E77-4445-A906-3E40955A6219}"/>
    <dgm:cxn modelId="{A969D3D2-119D-F94F-B2C1-710DB3522EDC}" type="presParOf" srcId="{EADADBAD-EDAB-1544-9897-050E0A573D70}" destId="{F5897357-B86C-344E-A5FA-DE15B1E43F7F}" srcOrd="0" destOrd="0" presId="urn:microsoft.com/office/officeart/2005/8/layout/vList2"/>
    <dgm:cxn modelId="{7EB10929-A831-F346-AF51-5DD5856447A8}" type="presParOf" srcId="{EADADBAD-EDAB-1544-9897-050E0A573D70}" destId="{5E3939BD-5161-DE4A-9764-8F17BB1733F6}" srcOrd="1" destOrd="0" presId="urn:microsoft.com/office/officeart/2005/8/layout/vList2"/>
    <dgm:cxn modelId="{DDE3D1C2-494D-4544-AA34-A33247535418}" type="presParOf" srcId="{EADADBAD-EDAB-1544-9897-050E0A573D70}" destId="{5B737305-ED1A-1941-939C-0BC215E17BB9}" srcOrd="2" destOrd="0" presId="urn:microsoft.com/office/officeart/2005/8/layout/vList2"/>
    <dgm:cxn modelId="{D44F6048-3160-7F48-A0C7-92EC73C0D368}" type="presParOf" srcId="{EADADBAD-EDAB-1544-9897-050E0A573D70}" destId="{9D24FAE6-E181-F64E-9446-18E219024226}" srcOrd="3" destOrd="0" presId="urn:microsoft.com/office/officeart/2005/8/layout/vList2"/>
    <dgm:cxn modelId="{840C7045-5DC7-014F-AED8-9661B66AB8A4}" type="presParOf" srcId="{EADADBAD-EDAB-1544-9897-050E0A573D70}" destId="{2CEB27D5-9FF5-5941-A34F-1F6A5CA8941F}" srcOrd="4" destOrd="0" presId="urn:microsoft.com/office/officeart/2005/8/layout/vList2"/>
    <dgm:cxn modelId="{37655E06-AAE4-154D-B907-DBD2FBBE44A9}" type="presParOf" srcId="{EADADBAD-EDAB-1544-9897-050E0A573D70}" destId="{D4BA43C1-BC73-5B44-AC76-F102348E7336}" srcOrd="5" destOrd="0" presId="urn:microsoft.com/office/officeart/2005/8/layout/vList2"/>
    <dgm:cxn modelId="{D65CA21A-444F-A045-A08F-FB0B9BEAB2D0}" type="presParOf" srcId="{EADADBAD-EDAB-1544-9897-050E0A573D70}" destId="{D709B72D-E5B3-9A43-80EA-85B668689B38}" srcOrd="6" destOrd="0" presId="urn:microsoft.com/office/officeart/2005/8/layout/vList2"/>
    <dgm:cxn modelId="{C3B4B33F-9C49-C94F-963A-8004EC3B0E58}" type="presParOf" srcId="{EADADBAD-EDAB-1544-9897-050E0A573D70}" destId="{5C5C7CF7-6230-B84D-9A7B-6E1477B29B4B}" srcOrd="7" destOrd="0" presId="urn:microsoft.com/office/officeart/2005/8/layout/vList2"/>
    <dgm:cxn modelId="{07A91882-70C9-2E4B-9D66-CB183EA691C0}" type="presParOf" srcId="{EADADBAD-EDAB-1544-9897-050E0A573D70}" destId="{E78BE038-C027-E34E-9A51-D1254E20B559}" srcOrd="8" destOrd="0" presId="urn:microsoft.com/office/officeart/2005/8/layout/vList2"/>
    <dgm:cxn modelId="{441F169D-78B7-4142-9B2E-5527437D5479}" type="presParOf" srcId="{EADADBAD-EDAB-1544-9897-050E0A573D70}" destId="{82B34EBE-DFBB-E84D-9E20-840AA504E882}" srcOrd="9" destOrd="0" presId="urn:microsoft.com/office/officeart/2005/8/layout/vList2"/>
    <dgm:cxn modelId="{BCA61A31-8ED0-2648-BB1F-A20E39A56A72}" type="presParOf" srcId="{EADADBAD-EDAB-1544-9897-050E0A573D70}" destId="{D32DAAFE-0D05-8148-83CE-9DCB70238DF7}" srcOrd="10" destOrd="0" presId="urn:microsoft.com/office/officeart/2005/8/layout/vList2"/>
    <dgm:cxn modelId="{4D90A338-1275-EF4C-BFD0-9FD2BAE4E144}" type="presParOf" srcId="{EADADBAD-EDAB-1544-9897-050E0A573D70}" destId="{8CEC88AD-7017-AD40-AE06-738E252F847E}" srcOrd="11" destOrd="0" presId="urn:microsoft.com/office/officeart/2005/8/layout/vList2"/>
    <dgm:cxn modelId="{C6FF6AC1-BF3E-D64D-8573-A711C731E38C}" type="presParOf" srcId="{EADADBAD-EDAB-1544-9897-050E0A573D70}" destId="{2CDCA057-3B7E-E14D-95F9-D93942A00F0A}" srcOrd="1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E358726-0230-8A47-A197-D4BDC9B03DE1}" type="doc">
      <dgm:prSet loTypeId="urn:microsoft.com/office/officeart/2005/8/layout/vList2" loCatId="list" qsTypeId="urn:microsoft.com/office/officeart/2005/8/quickstyle/simple1" qsCatId="simple" csTypeId="urn:microsoft.com/office/officeart/2005/8/colors/colorful4" csCatId="colorful"/>
      <dgm:spPr/>
      <dgm:t>
        <a:bodyPr/>
        <a:lstStyle/>
        <a:p>
          <a:endParaRPr lang="en-GB"/>
        </a:p>
      </dgm:t>
    </dgm:pt>
    <dgm:pt modelId="{6A536B5F-C59C-6D4A-89DC-807F44B88947}">
      <dgm:prSet custT="1"/>
      <dgm:spPr/>
      <dgm:t>
        <a:bodyPr/>
        <a:lstStyle/>
        <a:p>
          <a:r>
            <a:rPr lang="en-GB" sz="2400" dirty="0"/>
            <a:t>Oedema and hyperaemia of nasopharyngeal end of eustachian tube</a:t>
          </a:r>
        </a:p>
      </dgm:t>
    </dgm:pt>
    <dgm:pt modelId="{6B5F45A5-E748-654C-8B59-DCBDFDA7D5CA}" type="parTrans" cxnId="{D0A4516E-0B0F-6149-BC4F-C2B94908D44C}">
      <dgm:prSet/>
      <dgm:spPr/>
      <dgm:t>
        <a:bodyPr/>
        <a:lstStyle/>
        <a:p>
          <a:endParaRPr lang="en-GB"/>
        </a:p>
      </dgm:t>
    </dgm:pt>
    <dgm:pt modelId="{18C87D0D-C183-5B40-BE8C-0C7CC52FB363}" type="sibTrans" cxnId="{D0A4516E-0B0F-6149-BC4F-C2B94908D44C}">
      <dgm:prSet/>
      <dgm:spPr/>
      <dgm:t>
        <a:bodyPr/>
        <a:lstStyle/>
        <a:p>
          <a:endParaRPr lang="en-GB"/>
        </a:p>
      </dgm:t>
    </dgm:pt>
    <dgm:pt modelId="{27FD797E-0943-0542-9C87-1D5C414B0019}">
      <dgm:prSet custT="1"/>
      <dgm:spPr/>
      <dgm:t>
        <a:bodyPr/>
        <a:lstStyle/>
        <a:p>
          <a:r>
            <a:rPr lang="en-GB" sz="2400" dirty="0"/>
            <a:t>Retraction of tympanic membrane with some degree of effusion in the middle ear but fluid may not be clinically appreciable</a:t>
          </a:r>
        </a:p>
      </dgm:t>
    </dgm:pt>
    <dgm:pt modelId="{BD630C13-BF5D-1849-B9BF-936C134384CF}" type="parTrans" cxnId="{91CB6A7A-C919-DA4C-A80A-384E9F944703}">
      <dgm:prSet/>
      <dgm:spPr/>
      <dgm:t>
        <a:bodyPr/>
        <a:lstStyle/>
        <a:p>
          <a:endParaRPr lang="en-GB"/>
        </a:p>
      </dgm:t>
    </dgm:pt>
    <dgm:pt modelId="{9E8AFD69-67EB-1E48-9EB1-6D595B3A169D}" type="sibTrans" cxnId="{91CB6A7A-C919-DA4C-A80A-384E9F944703}">
      <dgm:prSet/>
      <dgm:spPr/>
      <dgm:t>
        <a:bodyPr/>
        <a:lstStyle/>
        <a:p>
          <a:endParaRPr lang="en-GB"/>
        </a:p>
      </dgm:t>
    </dgm:pt>
    <dgm:pt modelId="{502D837B-434D-6B49-B74C-EA565E86AEC4}">
      <dgm:prSet custT="1"/>
      <dgm:spPr/>
      <dgm:t>
        <a:bodyPr/>
        <a:lstStyle/>
        <a:p>
          <a:r>
            <a:rPr lang="en-US" sz="2400" dirty="0"/>
            <a:t>Deafness and earache not much</a:t>
          </a:r>
          <a:endParaRPr lang="en-GB" sz="2400" dirty="0"/>
        </a:p>
      </dgm:t>
    </dgm:pt>
    <dgm:pt modelId="{988FDC8B-6A26-344A-B244-8F4144FCE9CC}" type="parTrans" cxnId="{A7984E82-912F-DB4F-A402-F9C6C1DA1A40}">
      <dgm:prSet/>
      <dgm:spPr/>
      <dgm:t>
        <a:bodyPr/>
        <a:lstStyle/>
        <a:p>
          <a:endParaRPr lang="en-GB"/>
        </a:p>
      </dgm:t>
    </dgm:pt>
    <dgm:pt modelId="{8038C54B-895D-B44D-B4D0-D704CF749F23}" type="sibTrans" cxnId="{A7984E82-912F-DB4F-A402-F9C6C1DA1A40}">
      <dgm:prSet/>
      <dgm:spPr/>
      <dgm:t>
        <a:bodyPr/>
        <a:lstStyle/>
        <a:p>
          <a:endParaRPr lang="en-GB"/>
        </a:p>
      </dgm:t>
    </dgm:pt>
    <dgm:pt modelId="{44A27724-7AEC-4445-8359-52C4F9DEC254}">
      <dgm:prSet custT="1"/>
      <dgm:spPr/>
      <dgm:t>
        <a:bodyPr/>
        <a:lstStyle/>
        <a:p>
          <a:r>
            <a:rPr lang="en-GB" sz="2400" dirty="0"/>
            <a:t>Tympanic membrane is retracted with handle of malleus assuming a more horizontal position,  prominence of lateral process of malleus and loss of light reflex.</a:t>
          </a:r>
        </a:p>
      </dgm:t>
    </dgm:pt>
    <dgm:pt modelId="{F93C73F6-0C89-9742-B576-E83FFD7C0A27}" type="parTrans" cxnId="{AA4051DE-E0A2-A44A-8461-26A7944BF8D0}">
      <dgm:prSet/>
      <dgm:spPr/>
      <dgm:t>
        <a:bodyPr/>
        <a:lstStyle/>
        <a:p>
          <a:endParaRPr lang="en-GB"/>
        </a:p>
      </dgm:t>
    </dgm:pt>
    <dgm:pt modelId="{D8277584-CD11-234F-A091-7D8C0E845668}" type="sibTrans" cxnId="{AA4051DE-E0A2-A44A-8461-26A7944BF8D0}">
      <dgm:prSet/>
      <dgm:spPr/>
      <dgm:t>
        <a:bodyPr/>
        <a:lstStyle/>
        <a:p>
          <a:endParaRPr lang="en-GB"/>
        </a:p>
      </dgm:t>
    </dgm:pt>
    <dgm:pt modelId="{10C99C1C-2755-3A40-8091-2D93B22BEEA8}" type="pres">
      <dgm:prSet presAssocID="{DE358726-0230-8A47-A197-D4BDC9B03DE1}" presName="linear" presStyleCnt="0">
        <dgm:presLayoutVars>
          <dgm:animLvl val="lvl"/>
          <dgm:resizeHandles val="exact"/>
        </dgm:presLayoutVars>
      </dgm:prSet>
      <dgm:spPr/>
    </dgm:pt>
    <dgm:pt modelId="{B2506204-EA90-954C-8CFC-CF5FD568260F}" type="pres">
      <dgm:prSet presAssocID="{6A536B5F-C59C-6D4A-89DC-807F44B88947}" presName="parentText" presStyleLbl="node1" presStyleIdx="0" presStyleCnt="4" custLinFactNeighborY="-3796">
        <dgm:presLayoutVars>
          <dgm:chMax val="0"/>
          <dgm:bulletEnabled val="1"/>
        </dgm:presLayoutVars>
      </dgm:prSet>
      <dgm:spPr/>
    </dgm:pt>
    <dgm:pt modelId="{40241C7D-7DCA-E84B-A4D4-3D04897CCA34}" type="pres">
      <dgm:prSet presAssocID="{18C87D0D-C183-5B40-BE8C-0C7CC52FB363}" presName="spacer" presStyleCnt="0"/>
      <dgm:spPr/>
    </dgm:pt>
    <dgm:pt modelId="{244553A6-678B-9A4C-8C53-2A5BD8F5C897}" type="pres">
      <dgm:prSet presAssocID="{27FD797E-0943-0542-9C87-1D5C414B0019}" presName="parentText" presStyleLbl="node1" presStyleIdx="1" presStyleCnt="4">
        <dgm:presLayoutVars>
          <dgm:chMax val="0"/>
          <dgm:bulletEnabled val="1"/>
        </dgm:presLayoutVars>
      </dgm:prSet>
      <dgm:spPr/>
    </dgm:pt>
    <dgm:pt modelId="{32208CE1-D401-1C41-B99F-09B47E0DDEF1}" type="pres">
      <dgm:prSet presAssocID="{9E8AFD69-67EB-1E48-9EB1-6D595B3A169D}" presName="spacer" presStyleCnt="0"/>
      <dgm:spPr/>
    </dgm:pt>
    <dgm:pt modelId="{5B073C15-AEEF-9A4F-A01E-CC57D2616BC3}" type="pres">
      <dgm:prSet presAssocID="{502D837B-434D-6B49-B74C-EA565E86AEC4}" presName="parentText" presStyleLbl="node1" presStyleIdx="2" presStyleCnt="4">
        <dgm:presLayoutVars>
          <dgm:chMax val="0"/>
          <dgm:bulletEnabled val="1"/>
        </dgm:presLayoutVars>
      </dgm:prSet>
      <dgm:spPr/>
    </dgm:pt>
    <dgm:pt modelId="{26DD277B-EFB9-8D48-A7A3-3C2284C6E652}" type="pres">
      <dgm:prSet presAssocID="{8038C54B-895D-B44D-B4D0-D704CF749F23}" presName="spacer" presStyleCnt="0"/>
      <dgm:spPr/>
    </dgm:pt>
    <dgm:pt modelId="{629CDA10-64F5-574C-8778-62155E2B1FA4}" type="pres">
      <dgm:prSet presAssocID="{44A27724-7AEC-4445-8359-52C4F9DEC254}" presName="parentText" presStyleLbl="node1" presStyleIdx="3" presStyleCnt="4">
        <dgm:presLayoutVars>
          <dgm:chMax val="0"/>
          <dgm:bulletEnabled val="1"/>
        </dgm:presLayoutVars>
      </dgm:prSet>
      <dgm:spPr/>
    </dgm:pt>
  </dgm:ptLst>
  <dgm:cxnLst>
    <dgm:cxn modelId="{25756E21-29E2-4140-A712-24D0243AAC61}" type="presOf" srcId="{DE358726-0230-8A47-A197-D4BDC9B03DE1}" destId="{10C99C1C-2755-3A40-8091-2D93B22BEEA8}" srcOrd="0" destOrd="0" presId="urn:microsoft.com/office/officeart/2005/8/layout/vList2"/>
    <dgm:cxn modelId="{D0A4516E-0B0F-6149-BC4F-C2B94908D44C}" srcId="{DE358726-0230-8A47-A197-D4BDC9B03DE1}" destId="{6A536B5F-C59C-6D4A-89DC-807F44B88947}" srcOrd="0" destOrd="0" parTransId="{6B5F45A5-E748-654C-8B59-DCBDFDA7D5CA}" sibTransId="{18C87D0D-C183-5B40-BE8C-0C7CC52FB363}"/>
    <dgm:cxn modelId="{1B026770-A007-2546-98EA-09039D0A18A0}" type="presOf" srcId="{44A27724-7AEC-4445-8359-52C4F9DEC254}" destId="{629CDA10-64F5-574C-8778-62155E2B1FA4}" srcOrd="0" destOrd="0" presId="urn:microsoft.com/office/officeart/2005/8/layout/vList2"/>
    <dgm:cxn modelId="{91CB6A7A-C919-DA4C-A80A-384E9F944703}" srcId="{DE358726-0230-8A47-A197-D4BDC9B03DE1}" destId="{27FD797E-0943-0542-9C87-1D5C414B0019}" srcOrd="1" destOrd="0" parTransId="{BD630C13-BF5D-1849-B9BF-936C134384CF}" sibTransId="{9E8AFD69-67EB-1E48-9EB1-6D595B3A169D}"/>
    <dgm:cxn modelId="{A7984E82-912F-DB4F-A402-F9C6C1DA1A40}" srcId="{DE358726-0230-8A47-A197-D4BDC9B03DE1}" destId="{502D837B-434D-6B49-B74C-EA565E86AEC4}" srcOrd="2" destOrd="0" parTransId="{988FDC8B-6A26-344A-B244-8F4144FCE9CC}" sibTransId="{8038C54B-895D-B44D-B4D0-D704CF749F23}"/>
    <dgm:cxn modelId="{7997199A-DD72-6446-A875-F55D11DE44B5}" type="presOf" srcId="{502D837B-434D-6B49-B74C-EA565E86AEC4}" destId="{5B073C15-AEEF-9A4F-A01E-CC57D2616BC3}" srcOrd="0" destOrd="0" presId="urn:microsoft.com/office/officeart/2005/8/layout/vList2"/>
    <dgm:cxn modelId="{BC1F149E-5658-5349-BF77-7657355C045E}" type="presOf" srcId="{27FD797E-0943-0542-9C87-1D5C414B0019}" destId="{244553A6-678B-9A4C-8C53-2A5BD8F5C897}" srcOrd="0" destOrd="0" presId="urn:microsoft.com/office/officeart/2005/8/layout/vList2"/>
    <dgm:cxn modelId="{C0865CB0-EEBB-0146-A7E6-E8FDB869B87C}" type="presOf" srcId="{6A536B5F-C59C-6D4A-89DC-807F44B88947}" destId="{B2506204-EA90-954C-8CFC-CF5FD568260F}" srcOrd="0" destOrd="0" presId="urn:microsoft.com/office/officeart/2005/8/layout/vList2"/>
    <dgm:cxn modelId="{AA4051DE-E0A2-A44A-8461-26A7944BF8D0}" srcId="{DE358726-0230-8A47-A197-D4BDC9B03DE1}" destId="{44A27724-7AEC-4445-8359-52C4F9DEC254}" srcOrd="3" destOrd="0" parTransId="{F93C73F6-0C89-9742-B576-E83FFD7C0A27}" sibTransId="{D8277584-CD11-234F-A091-7D8C0E845668}"/>
    <dgm:cxn modelId="{8E3AC049-3AD1-5F4E-8B4F-5BE03F63FF0B}" type="presParOf" srcId="{10C99C1C-2755-3A40-8091-2D93B22BEEA8}" destId="{B2506204-EA90-954C-8CFC-CF5FD568260F}" srcOrd="0" destOrd="0" presId="urn:microsoft.com/office/officeart/2005/8/layout/vList2"/>
    <dgm:cxn modelId="{4519E872-2913-9146-A2FE-0510287F7842}" type="presParOf" srcId="{10C99C1C-2755-3A40-8091-2D93B22BEEA8}" destId="{40241C7D-7DCA-E84B-A4D4-3D04897CCA34}" srcOrd="1" destOrd="0" presId="urn:microsoft.com/office/officeart/2005/8/layout/vList2"/>
    <dgm:cxn modelId="{616E624D-F40E-1C4A-8E22-E70CA9F85655}" type="presParOf" srcId="{10C99C1C-2755-3A40-8091-2D93B22BEEA8}" destId="{244553A6-678B-9A4C-8C53-2A5BD8F5C897}" srcOrd="2" destOrd="0" presId="urn:microsoft.com/office/officeart/2005/8/layout/vList2"/>
    <dgm:cxn modelId="{510A214D-AB48-E54C-80FB-49B44732CCA0}" type="presParOf" srcId="{10C99C1C-2755-3A40-8091-2D93B22BEEA8}" destId="{32208CE1-D401-1C41-B99F-09B47E0DDEF1}" srcOrd="3" destOrd="0" presId="urn:microsoft.com/office/officeart/2005/8/layout/vList2"/>
    <dgm:cxn modelId="{2A927C99-0B10-C444-97C3-A9CBED2FD1D6}" type="presParOf" srcId="{10C99C1C-2755-3A40-8091-2D93B22BEEA8}" destId="{5B073C15-AEEF-9A4F-A01E-CC57D2616BC3}" srcOrd="4" destOrd="0" presId="urn:microsoft.com/office/officeart/2005/8/layout/vList2"/>
    <dgm:cxn modelId="{7E2203F5-6AD0-CF47-A7CF-E3694CE27468}" type="presParOf" srcId="{10C99C1C-2755-3A40-8091-2D93B22BEEA8}" destId="{26DD277B-EFB9-8D48-A7A3-3C2284C6E652}" srcOrd="5" destOrd="0" presId="urn:microsoft.com/office/officeart/2005/8/layout/vList2"/>
    <dgm:cxn modelId="{8DF14792-DA49-7B46-A4E1-C6B41D2BB233}" type="presParOf" srcId="{10C99C1C-2755-3A40-8091-2D93B22BEEA8}" destId="{629CDA10-64F5-574C-8778-62155E2B1FA4}"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25C978B-FC58-8144-931C-EEF57D687FEC}" type="doc">
      <dgm:prSet loTypeId="urn:microsoft.com/office/officeart/2005/8/layout/vList2" loCatId="list" qsTypeId="urn:microsoft.com/office/officeart/2005/8/quickstyle/simple1" qsCatId="simple" csTypeId="urn:microsoft.com/office/officeart/2005/8/colors/colorful3" csCatId="colorful" phldr="1"/>
      <dgm:spPr/>
      <dgm:t>
        <a:bodyPr/>
        <a:lstStyle/>
        <a:p>
          <a:endParaRPr lang="en-GB"/>
        </a:p>
      </dgm:t>
    </dgm:pt>
    <dgm:pt modelId="{70BC3719-D6E7-0644-9193-69D3774AEFB2}">
      <dgm:prSet custT="1"/>
      <dgm:spPr/>
      <dgm:t>
        <a:bodyPr/>
        <a:lstStyle/>
        <a:p>
          <a:r>
            <a:rPr lang="en-US" sz="2800" b="1" dirty="0"/>
            <a:t>Synonym: Stage of tubal occlusion</a:t>
          </a:r>
          <a:endParaRPr lang="en-GB" sz="2800" dirty="0"/>
        </a:p>
      </dgm:t>
    </dgm:pt>
    <dgm:pt modelId="{B13A9DBF-0D03-D843-B175-D635E690DF4A}" type="parTrans" cxnId="{834A9E26-69D4-C14D-ADDE-6146C8C7B54C}">
      <dgm:prSet/>
      <dgm:spPr/>
      <dgm:t>
        <a:bodyPr/>
        <a:lstStyle/>
        <a:p>
          <a:endParaRPr lang="en-GB"/>
        </a:p>
      </dgm:t>
    </dgm:pt>
    <dgm:pt modelId="{298B864D-FA87-924B-AC5B-D19776B137A5}" type="sibTrans" cxnId="{834A9E26-69D4-C14D-ADDE-6146C8C7B54C}">
      <dgm:prSet/>
      <dgm:spPr/>
      <dgm:t>
        <a:bodyPr/>
        <a:lstStyle/>
        <a:p>
          <a:endParaRPr lang="en-GB"/>
        </a:p>
      </dgm:t>
    </dgm:pt>
    <dgm:pt modelId="{CA6ED325-0164-4149-A7E1-5F61F5FEDBAE}">
      <dgm:prSet custT="1"/>
      <dgm:spPr/>
      <dgm:t>
        <a:bodyPr/>
        <a:lstStyle/>
        <a:p>
          <a:r>
            <a:rPr lang="en-US" sz="2800" b="1" dirty="0"/>
            <a:t>Mild earache</a:t>
          </a:r>
          <a:endParaRPr lang="en-GB" sz="2800" dirty="0"/>
        </a:p>
      </dgm:t>
    </dgm:pt>
    <dgm:pt modelId="{1FD5ECF0-1CCF-E147-A97A-B2D01F51DDE4}" type="parTrans" cxnId="{C1EB6C68-AB83-9F4E-8BDA-10DED4ABE0ED}">
      <dgm:prSet/>
      <dgm:spPr/>
      <dgm:t>
        <a:bodyPr/>
        <a:lstStyle/>
        <a:p>
          <a:endParaRPr lang="en-GB"/>
        </a:p>
      </dgm:t>
    </dgm:pt>
    <dgm:pt modelId="{A215069D-5EFB-8A42-8BF6-875BD8C54185}" type="sibTrans" cxnId="{C1EB6C68-AB83-9F4E-8BDA-10DED4ABE0ED}">
      <dgm:prSet/>
      <dgm:spPr/>
      <dgm:t>
        <a:bodyPr/>
        <a:lstStyle/>
        <a:p>
          <a:endParaRPr lang="en-GB"/>
        </a:p>
      </dgm:t>
    </dgm:pt>
    <dgm:pt modelId="{6E59DF30-C3F5-6D49-A4F5-E92A11D7C421}">
      <dgm:prSet custT="1"/>
      <dgm:spPr/>
      <dgm:t>
        <a:bodyPr/>
        <a:lstStyle/>
        <a:p>
          <a:r>
            <a:rPr lang="en-US" sz="2800" b="1" dirty="0"/>
            <a:t>T.M. retracted in early stage</a:t>
          </a:r>
          <a:endParaRPr lang="en-GB" sz="2800" dirty="0"/>
        </a:p>
      </dgm:t>
    </dgm:pt>
    <dgm:pt modelId="{40790744-E546-1448-89E2-68DA7A753F23}" type="parTrans" cxnId="{4E1A2C93-194D-EC49-9096-B309BC15F365}">
      <dgm:prSet/>
      <dgm:spPr/>
      <dgm:t>
        <a:bodyPr/>
        <a:lstStyle/>
        <a:p>
          <a:endParaRPr lang="en-GB"/>
        </a:p>
      </dgm:t>
    </dgm:pt>
    <dgm:pt modelId="{EBDBC002-C98D-4640-AA94-8B0EA8812CAC}" type="sibTrans" cxnId="{4E1A2C93-194D-EC49-9096-B309BC15F365}">
      <dgm:prSet/>
      <dgm:spPr/>
      <dgm:t>
        <a:bodyPr/>
        <a:lstStyle/>
        <a:p>
          <a:endParaRPr lang="en-GB"/>
        </a:p>
      </dgm:t>
    </dgm:pt>
    <dgm:pt modelId="{ED1528AB-8DDF-624F-8EF0-B9E592476F44}">
      <dgm:prSet custT="1"/>
      <dgm:spPr/>
      <dgm:t>
        <a:bodyPr/>
        <a:lstStyle/>
        <a:p>
          <a:r>
            <a:rPr lang="en-US" sz="2800" b="1" dirty="0"/>
            <a:t>T.M. congested later stage </a:t>
          </a:r>
          <a:endParaRPr lang="en-GB" sz="2800" dirty="0"/>
        </a:p>
      </dgm:t>
    </dgm:pt>
    <dgm:pt modelId="{CD78F020-02EF-7F4D-B352-A7DA702248C6}" type="parTrans" cxnId="{5633D8F5-E745-7B41-94BC-54A1824A80DC}">
      <dgm:prSet/>
      <dgm:spPr/>
      <dgm:t>
        <a:bodyPr/>
        <a:lstStyle/>
        <a:p>
          <a:endParaRPr lang="en-GB"/>
        </a:p>
      </dgm:t>
    </dgm:pt>
    <dgm:pt modelId="{121741E1-4D04-A646-99A5-5261DF74F56C}" type="sibTrans" cxnId="{5633D8F5-E745-7B41-94BC-54A1824A80DC}">
      <dgm:prSet/>
      <dgm:spPr/>
      <dgm:t>
        <a:bodyPr/>
        <a:lstStyle/>
        <a:p>
          <a:endParaRPr lang="en-GB"/>
        </a:p>
      </dgm:t>
    </dgm:pt>
    <dgm:pt modelId="{F3A3A7F1-C5D0-E440-B7E6-AC50058D1120}">
      <dgm:prSet custT="1"/>
      <dgm:spPr/>
      <dgm:t>
        <a:bodyPr/>
        <a:lstStyle/>
        <a:p>
          <a:r>
            <a:rPr lang="en-US" sz="2800" b="1" dirty="0"/>
            <a:t>Cartwheel appearance: radiating blood vessels from handle of malleus</a:t>
          </a:r>
          <a:endParaRPr lang="en-GB" sz="2800" dirty="0"/>
        </a:p>
      </dgm:t>
    </dgm:pt>
    <dgm:pt modelId="{A29FC1C5-3B10-8840-8441-2E75AD092AA7}" type="parTrans" cxnId="{1AB02251-6195-0C4C-BCC0-A5BB3D9F51BE}">
      <dgm:prSet/>
      <dgm:spPr/>
      <dgm:t>
        <a:bodyPr/>
        <a:lstStyle/>
        <a:p>
          <a:endParaRPr lang="en-GB"/>
        </a:p>
      </dgm:t>
    </dgm:pt>
    <dgm:pt modelId="{6B0D554B-BC6E-0847-A2D0-6A7F27178B8A}" type="sibTrans" cxnId="{1AB02251-6195-0C4C-BCC0-A5BB3D9F51BE}">
      <dgm:prSet/>
      <dgm:spPr/>
      <dgm:t>
        <a:bodyPr/>
        <a:lstStyle/>
        <a:p>
          <a:endParaRPr lang="en-GB"/>
        </a:p>
      </dgm:t>
    </dgm:pt>
    <dgm:pt modelId="{C5F65C11-C222-BA4A-83F4-4394129B1DC6}" type="pres">
      <dgm:prSet presAssocID="{925C978B-FC58-8144-931C-EEF57D687FEC}" presName="linear" presStyleCnt="0">
        <dgm:presLayoutVars>
          <dgm:animLvl val="lvl"/>
          <dgm:resizeHandles val="exact"/>
        </dgm:presLayoutVars>
      </dgm:prSet>
      <dgm:spPr/>
    </dgm:pt>
    <dgm:pt modelId="{A57603A2-C529-E14A-95E8-7ACAA0B88507}" type="pres">
      <dgm:prSet presAssocID="{70BC3719-D6E7-0644-9193-69D3774AEFB2}" presName="parentText" presStyleLbl="node1" presStyleIdx="0" presStyleCnt="1">
        <dgm:presLayoutVars>
          <dgm:chMax val="0"/>
          <dgm:bulletEnabled val="1"/>
        </dgm:presLayoutVars>
      </dgm:prSet>
      <dgm:spPr/>
    </dgm:pt>
    <dgm:pt modelId="{6CC053F7-670C-6044-A034-1B6794C32518}" type="pres">
      <dgm:prSet presAssocID="{70BC3719-D6E7-0644-9193-69D3774AEFB2}" presName="childText" presStyleLbl="revTx" presStyleIdx="0" presStyleCnt="1">
        <dgm:presLayoutVars>
          <dgm:bulletEnabled val="1"/>
        </dgm:presLayoutVars>
      </dgm:prSet>
      <dgm:spPr/>
    </dgm:pt>
  </dgm:ptLst>
  <dgm:cxnLst>
    <dgm:cxn modelId="{F27C8C1A-FB89-434D-BEC1-C182DB527D30}" type="presOf" srcId="{925C978B-FC58-8144-931C-EEF57D687FEC}" destId="{C5F65C11-C222-BA4A-83F4-4394129B1DC6}" srcOrd="0" destOrd="0" presId="urn:microsoft.com/office/officeart/2005/8/layout/vList2"/>
    <dgm:cxn modelId="{834A9E26-69D4-C14D-ADDE-6146C8C7B54C}" srcId="{925C978B-FC58-8144-931C-EEF57D687FEC}" destId="{70BC3719-D6E7-0644-9193-69D3774AEFB2}" srcOrd="0" destOrd="0" parTransId="{B13A9DBF-0D03-D843-B175-D635E690DF4A}" sibTransId="{298B864D-FA87-924B-AC5B-D19776B137A5}"/>
    <dgm:cxn modelId="{1AB02251-6195-0C4C-BCC0-A5BB3D9F51BE}" srcId="{70BC3719-D6E7-0644-9193-69D3774AEFB2}" destId="{F3A3A7F1-C5D0-E440-B7E6-AC50058D1120}" srcOrd="3" destOrd="0" parTransId="{A29FC1C5-3B10-8840-8441-2E75AD092AA7}" sibTransId="{6B0D554B-BC6E-0847-A2D0-6A7F27178B8A}"/>
    <dgm:cxn modelId="{C1EB6C68-AB83-9F4E-8BDA-10DED4ABE0ED}" srcId="{70BC3719-D6E7-0644-9193-69D3774AEFB2}" destId="{CA6ED325-0164-4149-A7E1-5F61F5FEDBAE}" srcOrd="0" destOrd="0" parTransId="{1FD5ECF0-1CCF-E147-A97A-B2D01F51DDE4}" sibTransId="{A215069D-5EFB-8A42-8BF6-875BD8C54185}"/>
    <dgm:cxn modelId="{96CA5569-6827-EF4F-8B53-F6D0BF886BB4}" type="presOf" srcId="{70BC3719-D6E7-0644-9193-69D3774AEFB2}" destId="{A57603A2-C529-E14A-95E8-7ACAA0B88507}" srcOrd="0" destOrd="0" presId="urn:microsoft.com/office/officeart/2005/8/layout/vList2"/>
    <dgm:cxn modelId="{4E1A2C93-194D-EC49-9096-B309BC15F365}" srcId="{70BC3719-D6E7-0644-9193-69D3774AEFB2}" destId="{6E59DF30-C3F5-6D49-A4F5-E92A11D7C421}" srcOrd="1" destOrd="0" parTransId="{40790744-E546-1448-89E2-68DA7A753F23}" sibTransId="{EBDBC002-C98D-4640-AA94-8B0EA8812CAC}"/>
    <dgm:cxn modelId="{CCC4D7A0-1919-5246-BD89-5FE2B025918F}" type="presOf" srcId="{F3A3A7F1-C5D0-E440-B7E6-AC50058D1120}" destId="{6CC053F7-670C-6044-A034-1B6794C32518}" srcOrd="0" destOrd="3" presId="urn:microsoft.com/office/officeart/2005/8/layout/vList2"/>
    <dgm:cxn modelId="{377212D2-981F-1648-985F-2F687F9460BF}" type="presOf" srcId="{6E59DF30-C3F5-6D49-A4F5-E92A11D7C421}" destId="{6CC053F7-670C-6044-A034-1B6794C32518}" srcOrd="0" destOrd="1" presId="urn:microsoft.com/office/officeart/2005/8/layout/vList2"/>
    <dgm:cxn modelId="{93875AE5-9ABC-CC45-9F25-FCEC8E644E8E}" type="presOf" srcId="{CA6ED325-0164-4149-A7E1-5F61F5FEDBAE}" destId="{6CC053F7-670C-6044-A034-1B6794C32518}" srcOrd="0" destOrd="0" presId="urn:microsoft.com/office/officeart/2005/8/layout/vList2"/>
    <dgm:cxn modelId="{A7F2B9F4-39E7-934D-AA57-17D5C694C3DD}" type="presOf" srcId="{ED1528AB-8DDF-624F-8EF0-B9E592476F44}" destId="{6CC053F7-670C-6044-A034-1B6794C32518}" srcOrd="0" destOrd="2" presId="urn:microsoft.com/office/officeart/2005/8/layout/vList2"/>
    <dgm:cxn modelId="{5633D8F5-E745-7B41-94BC-54A1824A80DC}" srcId="{70BC3719-D6E7-0644-9193-69D3774AEFB2}" destId="{ED1528AB-8DDF-624F-8EF0-B9E592476F44}" srcOrd="2" destOrd="0" parTransId="{CD78F020-02EF-7F4D-B352-A7DA702248C6}" sibTransId="{121741E1-4D04-A646-99A5-5261DF74F56C}"/>
    <dgm:cxn modelId="{C713467D-5D8D-B446-84A7-AA1606DDF3A2}" type="presParOf" srcId="{C5F65C11-C222-BA4A-83F4-4394129B1DC6}" destId="{A57603A2-C529-E14A-95E8-7ACAA0B88507}" srcOrd="0" destOrd="0" presId="urn:microsoft.com/office/officeart/2005/8/layout/vList2"/>
    <dgm:cxn modelId="{78EA86AA-B367-FF4C-8FB7-B1CB4100F1B1}" type="presParOf" srcId="{C5F65C11-C222-BA4A-83F4-4394129B1DC6}" destId="{6CC053F7-670C-6044-A034-1B6794C32518}"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51D16F1-DB98-F641-8B55-0BEC181504B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GB"/>
        </a:p>
      </dgm:t>
    </dgm:pt>
    <dgm:pt modelId="{8072D2BE-F33A-404E-BD85-77C668E3921E}">
      <dgm:prSet custT="1"/>
      <dgm:spPr/>
      <dgm:t>
        <a:bodyPr/>
        <a:lstStyle/>
        <a:p>
          <a:r>
            <a:rPr lang="en-US" sz="2400" b="1" dirty="0"/>
            <a:t>High fever </a:t>
          </a:r>
          <a:endParaRPr lang="en-GB" sz="2400" dirty="0"/>
        </a:p>
      </dgm:t>
    </dgm:pt>
    <dgm:pt modelId="{CF531784-85AF-A34F-8F9F-08F75762E738}" type="parTrans" cxnId="{643A78A9-91B7-2F41-93D0-3EED3A95D8AC}">
      <dgm:prSet/>
      <dgm:spPr/>
      <dgm:t>
        <a:bodyPr/>
        <a:lstStyle/>
        <a:p>
          <a:endParaRPr lang="en-GB"/>
        </a:p>
      </dgm:t>
    </dgm:pt>
    <dgm:pt modelId="{B5A5737C-E4B3-CA48-816B-387A2C40E2C9}" type="sibTrans" cxnId="{643A78A9-91B7-2F41-93D0-3EED3A95D8AC}">
      <dgm:prSet/>
      <dgm:spPr/>
      <dgm:t>
        <a:bodyPr/>
        <a:lstStyle/>
        <a:p>
          <a:endParaRPr lang="en-GB"/>
        </a:p>
      </dgm:t>
    </dgm:pt>
    <dgm:pt modelId="{ADC7FFCE-3849-5047-A4A7-A5CFB2212C40}">
      <dgm:prSet custT="1"/>
      <dgm:spPr/>
      <dgm:t>
        <a:bodyPr/>
        <a:lstStyle/>
        <a:p>
          <a:r>
            <a:rPr lang="en-US" sz="2400" b="1" dirty="0"/>
            <a:t>Severe earache  </a:t>
          </a:r>
          <a:endParaRPr lang="en-GB" sz="2400" dirty="0"/>
        </a:p>
      </dgm:t>
    </dgm:pt>
    <dgm:pt modelId="{125E4C13-25CC-134B-AE61-7F5D2E963CC2}" type="parTrans" cxnId="{A91B92FE-5A75-1540-886B-6498DDB7B58D}">
      <dgm:prSet/>
      <dgm:spPr/>
      <dgm:t>
        <a:bodyPr/>
        <a:lstStyle/>
        <a:p>
          <a:endParaRPr lang="en-GB"/>
        </a:p>
      </dgm:t>
    </dgm:pt>
    <dgm:pt modelId="{331238DE-9B4D-544A-B452-5109B9CF3A75}" type="sibTrans" cxnId="{A91B92FE-5A75-1540-886B-6498DDB7B58D}">
      <dgm:prSet/>
      <dgm:spPr/>
      <dgm:t>
        <a:bodyPr/>
        <a:lstStyle/>
        <a:p>
          <a:endParaRPr lang="en-GB"/>
        </a:p>
      </dgm:t>
    </dgm:pt>
    <dgm:pt modelId="{9AD27721-9784-3A40-A1FC-A6C22681BA3A}">
      <dgm:prSet custT="1"/>
      <dgm:spPr/>
      <dgm:t>
        <a:bodyPr/>
        <a:lstStyle/>
        <a:p>
          <a:r>
            <a:rPr lang="en-US" sz="2400" b="1"/>
            <a:t>Deafness</a:t>
          </a:r>
          <a:endParaRPr lang="en-GB" sz="2400"/>
        </a:p>
      </dgm:t>
    </dgm:pt>
    <dgm:pt modelId="{26CCA9EA-02E8-E94B-BE3A-F9E80B3F2727}" type="parTrans" cxnId="{FBE17918-0449-9B46-8796-44010BE6E18D}">
      <dgm:prSet/>
      <dgm:spPr/>
      <dgm:t>
        <a:bodyPr/>
        <a:lstStyle/>
        <a:p>
          <a:endParaRPr lang="en-GB"/>
        </a:p>
      </dgm:t>
    </dgm:pt>
    <dgm:pt modelId="{870A3BC0-BE86-394D-8F2E-33C5441B0649}" type="sibTrans" cxnId="{FBE17918-0449-9B46-8796-44010BE6E18D}">
      <dgm:prSet/>
      <dgm:spPr/>
      <dgm:t>
        <a:bodyPr/>
        <a:lstStyle/>
        <a:p>
          <a:endParaRPr lang="en-GB"/>
        </a:p>
      </dgm:t>
    </dgm:pt>
    <dgm:pt modelId="{3CCDA167-50B8-314D-BBB3-A7BB55F22693}">
      <dgm:prSet custT="1"/>
      <dgm:spPr/>
      <dgm:t>
        <a:bodyPr/>
        <a:lstStyle/>
        <a:p>
          <a:r>
            <a:rPr lang="en-US" sz="2400" b="1" dirty="0"/>
            <a:t>Marked congestion + bulging of T.M.</a:t>
          </a:r>
          <a:endParaRPr lang="en-GB" sz="2400" dirty="0"/>
        </a:p>
      </dgm:t>
    </dgm:pt>
    <dgm:pt modelId="{747201E4-03CE-6647-877E-FB9E2F7DB0C6}" type="parTrans" cxnId="{164AC545-E293-B64C-B4DA-95A625BA8409}">
      <dgm:prSet/>
      <dgm:spPr/>
      <dgm:t>
        <a:bodyPr/>
        <a:lstStyle/>
        <a:p>
          <a:endParaRPr lang="en-GB"/>
        </a:p>
      </dgm:t>
    </dgm:pt>
    <dgm:pt modelId="{410BBFAE-FDA7-6348-9D5D-57D6EAA970A8}" type="sibTrans" cxnId="{164AC545-E293-B64C-B4DA-95A625BA8409}">
      <dgm:prSet/>
      <dgm:spPr/>
      <dgm:t>
        <a:bodyPr/>
        <a:lstStyle/>
        <a:p>
          <a:endParaRPr lang="en-GB"/>
        </a:p>
      </dgm:t>
    </dgm:pt>
    <dgm:pt modelId="{3ED4035C-0361-B043-88D5-7502BCF33EE3}">
      <dgm:prSet custT="1"/>
      <dgm:spPr/>
      <dgm:t>
        <a:bodyPr/>
        <a:lstStyle/>
        <a:p>
          <a:r>
            <a:rPr lang="en-US" sz="2400" b="1" dirty="0"/>
            <a:t>Mastoid tenderness </a:t>
          </a:r>
          <a:endParaRPr lang="en-GB" sz="2400" dirty="0"/>
        </a:p>
      </dgm:t>
    </dgm:pt>
    <dgm:pt modelId="{340B451D-1635-9E45-A19A-085F70BAEC6D}" type="parTrans" cxnId="{9CD1A681-8B8C-7244-8EBB-D1F3B96089DA}">
      <dgm:prSet/>
      <dgm:spPr/>
      <dgm:t>
        <a:bodyPr/>
        <a:lstStyle/>
        <a:p>
          <a:endParaRPr lang="en-GB"/>
        </a:p>
      </dgm:t>
    </dgm:pt>
    <dgm:pt modelId="{C3F72122-5D5B-0E4E-8F95-63D4B0A51634}" type="sibTrans" cxnId="{9CD1A681-8B8C-7244-8EBB-D1F3B96089DA}">
      <dgm:prSet/>
      <dgm:spPr/>
      <dgm:t>
        <a:bodyPr/>
        <a:lstStyle/>
        <a:p>
          <a:endParaRPr lang="en-GB"/>
        </a:p>
      </dgm:t>
    </dgm:pt>
    <dgm:pt modelId="{FBD596B3-C8C3-9640-BFBA-B002B78B84FD}">
      <dgm:prSet custT="1"/>
      <dgm:spPr/>
      <dgm:t>
        <a:bodyPr/>
        <a:lstStyle/>
        <a:p>
          <a:r>
            <a:rPr lang="en-US" sz="2400" b="1" dirty="0"/>
            <a:t>P.T.A.: high frequency conductive deafness due to mass effect of pus</a:t>
          </a:r>
          <a:endParaRPr lang="en-GB" sz="2400" dirty="0"/>
        </a:p>
      </dgm:t>
    </dgm:pt>
    <dgm:pt modelId="{52E81F5C-9C00-2D40-BCA0-CF604C92F156}" type="parTrans" cxnId="{E9DDC5FD-EF6F-E24F-8900-119EFD0C0E21}">
      <dgm:prSet/>
      <dgm:spPr/>
      <dgm:t>
        <a:bodyPr/>
        <a:lstStyle/>
        <a:p>
          <a:endParaRPr lang="en-GB"/>
        </a:p>
      </dgm:t>
    </dgm:pt>
    <dgm:pt modelId="{F3159F7F-117C-B74B-BD0B-27AF6FB4AD15}" type="sibTrans" cxnId="{E9DDC5FD-EF6F-E24F-8900-119EFD0C0E21}">
      <dgm:prSet/>
      <dgm:spPr/>
      <dgm:t>
        <a:bodyPr/>
        <a:lstStyle/>
        <a:p>
          <a:endParaRPr lang="en-GB"/>
        </a:p>
      </dgm:t>
    </dgm:pt>
    <dgm:pt modelId="{059DC13A-E845-8E4B-8A29-5ED65712492D}" type="pres">
      <dgm:prSet presAssocID="{851D16F1-DB98-F641-8B55-0BEC181504B2}" presName="linear" presStyleCnt="0">
        <dgm:presLayoutVars>
          <dgm:animLvl val="lvl"/>
          <dgm:resizeHandles val="exact"/>
        </dgm:presLayoutVars>
      </dgm:prSet>
      <dgm:spPr/>
    </dgm:pt>
    <dgm:pt modelId="{FC187AAD-2D76-E043-AECC-F785A9685619}" type="pres">
      <dgm:prSet presAssocID="{8072D2BE-F33A-404E-BD85-77C668E3921E}" presName="parentText" presStyleLbl="node1" presStyleIdx="0" presStyleCnt="6">
        <dgm:presLayoutVars>
          <dgm:chMax val="0"/>
          <dgm:bulletEnabled val="1"/>
        </dgm:presLayoutVars>
      </dgm:prSet>
      <dgm:spPr/>
    </dgm:pt>
    <dgm:pt modelId="{6614CBFB-00D9-5D48-A740-381D00516024}" type="pres">
      <dgm:prSet presAssocID="{B5A5737C-E4B3-CA48-816B-387A2C40E2C9}" presName="spacer" presStyleCnt="0"/>
      <dgm:spPr/>
    </dgm:pt>
    <dgm:pt modelId="{CA079B13-9BE6-DD4D-B30A-A2950F772E2C}" type="pres">
      <dgm:prSet presAssocID="{ADC7FFCE-3849-5047-A4A7-A5CFB2212C40}" presName="parentText" presStyleLbl="node1" presStyleIdx="1" presStyleCnt="6">
        <dgm:presLayoutVars>
          <dgm:chMax val="0"/>
          <dgm:bulletEnabled val="1"/>
        </dgm:presLayoutVars>
      </dgm:prSet>
      <dgm:spPr/>
    </dgm:pt>
    <dgm:pt modelId="{9D849553-C9D3-2A43-81BC-C1C546D719B2}" type="pres">
      <dgm:prSet presAssocID="{331238DE-9B4D-544A-B452-5109B9CF3A75}" presName="spacer" presStyleCnt="0"/>
      <dgm:spPr/>
    </dgm:pt>
    <dgm:pt modelId="{5A0869EF-9AA3-B542-BFBF-68C69DB051F0}" type="pres">
      <dgm:prSet presAssocID="{9AD27721-9784-3A40-A1FC-A6C22681BA3A}" presName="parentText" presStyleLbl="node1" presStyleIdx="2" presStyleCnt="6">
        <dgm:presLayoutVars>
          <dgm:chMax val="0"/>
          <dgm:bulletEnabled val="1"/>
        </dgm:presLayoutVars>
      </dgm:prSet>
      <dgm:spPr/>
    </dgm:pt>
    <dgm:pt modelId="{117502A1-9955-A74C-8A96-874CBA9DBEEF}" type="pres">
      <dgm:prSet presAssocID="{870A3BC0-BE86-394D-8F2E-33C5441B0649}" presName="spacer" presStyleCnt="0"/>
      <dgm:spPr/>
    </dgm:pt>
    <dgm:pt modelId="{321EBFC1-623A-AF49-94CB-B9C0633C5DF6}" type="pres">
      <dgm:prSet presAssocID="{3CCDA167-50B8-314D-BBB3-A7BB55F22693}" presName="parentText" presStyleLbl="node1" presStyleIdx="3" presStyleCnt="6">
        <dgm:presLayoutVars>
          <dgm:chMax val="0"/>
          <dgm:bulletEnabled val="1"/>
        </dgm:presLayoutVars>
      </dgm:prSet>
      <dgm:spPr/>
    </dgm:pt>
    <dgm:pt modelId="{0F1909A3-C2C8-6B49-B292-342CA53009AE}" type="pres">
      <dgm:prSet presAssocID="{410BBFAE-FDA7-6348-9D5D-57D6EAA970A8}" presName="spacer" presStyleCnt="0"/>
      <dgm:spPr/>
    </dgm:pt>
    <dgm:pt modelId="{F5C3378D-7BE2-4B49-86A8-F105A2256849}" type="pres">
      <dgm:prSet presAssocID="{3ED4035C-0361-B043-88D5-7502BCF33EE3}" presName="parentText" presStyleLbl="node1" presStyleIdx="4" presStyleCnt="6">
        <dgm:presLayoutVars>
          <dgm:chMax val="0"/>
          <dgm:bulletEnabled val="1"/>
        </dgm:presLayoutVars>
      </dgm:prSet>
      <dgm:spPr/>
    </dgm:pt>
    <dgm:pt modelId="{F83244F9-7C29-A642-925B-E99CA0DD6AB9}" type="pres">
      <dgm:prSet presAssocID="{C3F72122-5D5B-0E4E-8F95-63D4B0A51634}" presName="spacer" presStyleCnt="0"/>
      <dgm:spPr/>
    </dgm:pt>
    <dgm:pt modelId="{E1EF6673-3EC3-6047-8E92-DD943F182281}" type="pres">
      <dgm:prSet presAssocID="{FBD596B3-C8C3-9640-BFBA-B002B78B84FD}" presName="parentText" presStyleLbl="node1" presStyleIdx="5" presStyleCnt="6">
        <dgm:presLayoutVars>
          <dgm:chMax val="0"/>
          <dgm:bulletEnabled val="1"/>
        </dgm:presLayoutVars>
      </dgm:prSet>
      <dgm:spPr/>
    </dgm:pt>
  </dgm:ptLst>
  <dgm:cxnLst>
    <dgm:cxn modelId="{0D0A3700-A5AC-0B4E-841E-FD132FEFDCC2}" type="presOf" srcId="{ADC7FFCE-3849-5047-A4A7-A5CFB2212C40}" destId="{CA079B13-9BE6-DD4D-B30A-A2950F772E2C}" srcOrd="0" destOrd="0" presId="urn:microsoft.com/office/officeart/2005/8/layout/vList2"/>
    <dgm:cxn modelId="{E7355D09-029E-074C-8E5F-E8E3144B5B07}" type="presOf" srcId="{FBD596B3-C8C3-9640-BFBA-B002B78B84FD}" destId="{E1EF6673-3EC3-6047-8E92-DD943F182281}" srcOrd="0" destOrd="0" presId="urn:microsoft.com/office/officeart/2005/8/layout/vList2"/>
    <dgm:cxn modelId="{FBE17918-0449-9B46-8796-44010BE6E18D}" srcId="{851D16F1-DB98-F641-8B55-0BEC181504B2}" destId="{9AD27721-9784-3A40-A1FC-A6C22681BA3A}" srcOrd="2" destOrd="0" parTransId="{26CCA9EA-02E8-E94B-BE3A-F9E80B3F2727}" sibTransId="{870A3BC0-BE86-394D-8F2E-33C5441B0649}"/>
    <dgm:cxn modelId="{F223CD2F-4353-9D40-B0AC-82E0E3EB7C84}" type="presOf" srcId="{9AD27721-9784-3A40-A1FC-A6C22681BA3A}" destId="{5A0869EF-9AA3-B542-BFBF-68C69DB051F0}" srcOrd="0" destOrd="0" presId="urn:microsoft.com/office/officeart/2005/8/layout/vList2"/>
    <dgm:cxn modelId="{164AC545-E293-B64C-B4DA-95A625BA8409}" srcId="{851D16F1-DB98-F641-8B55-0BEC181504B2}" destId="{3CCDA167-50B8-314D-BBB3-A7BB55F22693}" srcOrd="3" destOrd="0" parTransId="{747201E4-03CE-6647-877E-FB9E2F7DB0C6}" sibTransId="{410BBFAE-FDA7-6348-9D5D-57D6EAA970A8}"/>
    <dgm:cxn modelId="{D01EAE6F-5FA3-9C4D-B8F4-A058C000D32B}" type="presOf" srcId="{8072D2BE-F33A-404E-BD85-77C668E3921E}" destId="{FC187AAD-2D76-E043-AECC-F785A9685619}" srcOrd="0" destOrd="0" presId="urn:microsoft.com/office/officeart/2005/8/layout/vList2"/>
    <dgm:cxn modelId="{9CD1A681-8B8C-7244-8EBB-D1F3B96089DA}" srcId="{851D16F1-DB98-F641-8B55-0BEC181504B2}" destId="{3ED4035C-0361-B043-88D5-7502BCF33EE3}" srcOrd="4" destOrd="0" parTransId="{340B451D-1635-9E45-A19A-085F70BAEC6D}" sibTransId="{C3F72122-5D5B-0E4E-8F95-63D4B0A51634}"/>
    <dgm:cxn modelId="{643A78A9-91B7-2F41-93D0-3EED3A95D8AC}" srcId="{851D16F1-DB98-F641-8B55-0BEC181504B2}" destId="{8072D2BE-F33A-404E-BD85-77C668E3921E}" srcOrd="0" destOrd="0" parTransId="{CF531784-85AF-A34F-8F9F-08F75762E738}" sibTransId="{B5A5737C-E4B3-CA48-816B-387A2C40E2C9}"/>
    <dgm:cxn modelId="{513944C3-FB11-1545-8328-1BDF60E984FD}" type="presOf" srcId="{851D16F1-DB98-F641-8B55-0BEC181504B2}" destId="{059DC13A-E845-8E4B-8A29-5ED65712492D}" srcOrd="0" destOrd="0" presId="urn:microsoft.com/office/officeart/2005/8/layout/vList2"/>
    <dgm:cxn modelId="{B1E857F2-F026-DE4A-82BD-B5AE589664A3}" type="presOf" srcId="{3ED4035C-0361-B043-88D5-7502BCF33EE3}" destId="{F5C3378D-7BE2-4B49-86A8-F105A2256849}" srcOrd="0" destOrd="0" presId="urn:microsoft.com/office/officeart/2005/8/layout/vList2"/>
    <dgm:cxn modelId="{3BB06AFB-F2A5-B542-A6AC-77E9BD8CE51C}" type="presOf" srcId="{3CCDA167-50B8-314D-BBB3-A7BB55F22693}" destId="{321EBFC1-623A-AF49-94CB-B9C0633C5DF6}" srcOrd="0" destOrd="0" presId="urn:microsoft.com/office/officeart/2005/8/layout/vList2"/>
    <dgm:cxn modelId="{E9DDC5FD-EF6F-E24F-8900-119EFD0C0E21}" srcId="{851D16F1-DB98-F641-8B55-0BEC181504B2}" destId="{FBD596B3-C8C3-9640-BFBA-B002B78B84FD}" srcOrd="5" destOrd="0" parTransId="{52E81F5C-9C00-2D40-BCA0-CF604C92F156}" sibTransId="{F3159F7F-117C-B74B-BD0B-27AF6FB4AD15}"/>
    <dgm:cxn modelId="{A91B92FE-5A75-1540-886B-6498DDB7B58D}" srcId="{851D16F1-DB98-F641-8B55-0BEC181504B2}" destId="{ADC7FFCE-3849-5047-A4A7-A5CFB2212C40}" srcOrd="1" destOrd="0" parTransId="{125E4C13-25CC-134B-AE61-7F5D2E963CC2}" sibTransId="{331238DE-9B4D-544A-B452-5109B9CF3A75}"/>
    <dgm:cxn modelId="{F0FB8BAE-872E-AE4C-A166-986461B7BA64}" type="presParOf" srcId="{059DC13A-E845-8E4B-8A29-5ED65712492D}" destId="{FC187AAD-2D76-E043-AECC-F785A9685619}" srcOrd="0" destOrd="0" presId="urn:microsoft.com/office/officeart/2005/8/layout/vList2"/>
    <dgm:cxn modelId="{161EBF03-8FF7-7545-9516-2A085699C513}" type="presParOf" srcId="{059DC13A-E845-8E4B-8A29-5ED65712492D}" destId="{6614CBFB-00D9-5D48-A740-381D00516024}" srcOrd="1" destOrd="0" presId="urn:microsoft.com/office/officeart/2005/8/layout/vList2"/>
    <dgm:cxn modelId="{3A209C0B-E2B0-A540-8A3F-ED54BC18CB99}" type="presParOf" srcId="{059DC13A-E845-8E4B-8A29-5ED65712492D}" destId="{CA079B13-9BE6-DD4D-B30A-A2950F772E2C}" srcOrd="2" destOrd="0" presId="urn:microsoft.com/office/officeart/2005/8/layout/vList2"/>
    <dgm:cxn modelId="{89C1BA19-D5DF-F44F-BB8C-E1982C8C457A}" type="presParOf" srcId="{059DC13A-E845-8E4B-8A29-5ED65712492D}" destId="{9D849553-C9D3-2A43-81BC-C1C546D719B2}" srcOrd="3" destOrd="0" presId="urn:microsoft.com/office/officeart/2005/8/layout/vList2"/>
    <dgm:cxn modelId="{C6279B71-CF37-AB40-8797-0F6D966F0D4E}" type="presParOf" srcId="{059DC13A-E845-8E4B-8A29-5ED65712492D}" destId="{5A0869EF-9AA3-B542-BFBF-68C69DB051F0}" srcOrd="4" destOrd="0" presId="urn:microsoft.com/office/officeart/2005/8/layout/vList2"/>
    <dgm:cxn modelId="{D79B42E2-0B12-6443-91B6-F7B25CE2AA75}" type="presParOf" srcId="{059DC13A-E845-8E4B-8A29-5ED65712492D}" destId="{117502A1-9955-A74C-8A96-874CBA9DBEEF}" srcOrd="5" destOrd="0" presId="urn:microsoft.com/office/officeart/2005/8/layout/vList2"/>
    <dgm:cxn modelId="{C1321017-AE6E-234C-8116-1166E9407045}" type="presParOf" srcId="{059DC13A-E845-8E4B-8A29-5ED65712492D}" destId="{321EBFC1-623A-AF49-94CB-B9C0633C5DF6}" srcOrd="6" destOrd="0" presId="urn:microsoft.com/office/officeart/2005/8/layout/vList2"/>
    <dgm:cxn modelId="{DD4D8E01-8C5F-BC44-B124-02E3BDCED1D0}" type="presParOf" srcId="{059DC13A-E845-8E4B-8A29-5ED65712492D}" destId="{0F1909A3-C2C8-6B49-B292-342CA53009AE}" srcOrd="7" destOrd="0" presId="urn:microsoft.com/office/officeart/2005/8/layout/vList2"/>
    <dgm:cxn modelId="{E81B4ADC-23EE-F141-B20E-AAA427528485}" type="presParOf" srcId="{059DC13A-E845-8E4B-8A29-5ED65712492D}" destId="{F5C3378D-7BE2-4B49-86A8-F105A2256849}" srcOrd="8" destOrd="0" presId="urn:microsoft.com/office/officeart/2005/8/layout/vList2"/>
    <dgm:cxn modelId="{48F2493B-3CCB-2240-8DB6-EF0BFC586F53}" type="presParOf" srcId="{059DC13A-E845-8E4B-8A29-5ED65712492D}" destId="{F83244F9-7C29-A642-925B-E99CA0DD6AB9}" srcOrd="9" destOrd="0" presId="urn:microsoft.com/office/officeart/2005/8/layout/vList2"/>
    <dgm:cxn modelId="{E04E273E-E031-B045-A6EA-3FBB0DF9A6EB}" type="presParOf" srcId="{059DC13A-E845-8E4B-8A29-5ED65712492D}" destId="{E1EF6673-3EC3-6047-8E92-DD943F182281}"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429B76-9B22-434D-A79A-0BCBE8DED50D}">
      <dsp:nvSpPr>
        <dsp:cNvPr id="0" name=""/>
        <dsp:cNvSpPr/>
      </dsp:nvSpPr>
      <dsp:spPr>
        <a:xfrm>
          <a:off x="0" y="626"/>
          <a:ext cx="7829210" cy="285948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8120" tIns="198120" rIns="198120" bIns="198120" numCol="1" spcCol="1270" anchor="ctr" anchorCtr="0">
          <a:noAutofit/>
        </a:bodyPr>
        <a:lstStyle/>
        <a:p>
          <a:pPr marL="0" lvl="0" indent="0" algn="l" defTabSz="2311400">
            <a:lnSpc>
              <a:spcPct val="90000"/>
            </a:lnSpc>
            <a:spcBef>
              <a:spcPct val="0"/>
            </a:spcBef>
            <a:spcAft>
              <a:spcPct val="35000"/>
            </a:spcAft>
            <a:buNone/>
          </a:pPr>
          <a:r>
            <a:rPr lang="en-US" sz="5200" kern="1200" dirty="0"/>
            <a:t>LADIES AND GENTLEMEN PLEASE RISE FOR THE NATIONAL ANTHEM</a:t>
          </a:r>
        </a:p>
      </dsp:txBody>
      <dsp:txXfrm>
        <a:off x="139588" y="140214"/>
        <a:ext cx="7550034" cy="258030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D739B7-6D32-604B-A2A2-FB9B21CB0744}">
      <dsp:nvSpPr>
        <dsp:cNvPr id="0" name=""/>
        <dsp:cNvSpPr/>
      </dsp:nvSpPr>
      <dsp:spPr>
        <a:xfrm>
          <a:off x="0" y="900"/>
          <a:ext cx="8763000" cy="93600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0" kern="1200" dirty="0"/>
            <a:t>Pinhole perforation + </a:t>
          </a:r>
          <a:r>
            <a:rPr lang="en-US" sz="2800" b="0" kern="1200" dirty="0" err="1"/>
            <a:t>otorrhoea</a:t>
          </a:r>
          <a:r>
            <a:rPr lang="en-US" sz="2800" b="0" kern="1200" dirty="0"/>
            <a:t> </a:t>
          </a:r>
          <a:endParaRPr lang="en-GB" sz="2800" b="0" kern="1200" dirty="0"/>
        </a:p>
      </dsp:txBody>
      <dsp:txXfrm>
        <a:off x="45692" y="46592"/>
        <a:ext cx="8671616" cy="844616"/>
      </dsp:txXfrm>
    </dsp:sp>
    <dsp:sp modelId="{66746C82-5203-F846-AE8E-8B42F4B5274F}">
      <dsp:nvSpPr>
        <dsp:cNvPr id="0" name=""/>
        <dsp:cNvSpPr/>
      </dsp:nvSpPr>
      <dsp:spPr>
        <a:xfrm>
          <a:off x="0" y="1080900"/>
          <a:ext cx="8763000" cy="936000"/>
        </a:xfrm>
        <a:prstGeom prst="roundRect">
          <a:avLst/>
        </a:prstGeom>
        <a:solidFill>
          <a:schemeClr val="accent2">
            <a:hueOff val="1170380"/>
            <a:satOff val="-1460"/>
            <a:lumOff val="34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0" kern="1200" dirty="0"/>
            <a:t>Light house sign: intermittent reflection of light </a:t>
          </a:r>
          <a:endParaRPr lang="en-GB" sz="2800" b="0" kern="1200" dirty="0"/>
        </a:p>
      </dsp:txBody>
      <dsp:txXfrm>
        <a:off x="45692" y="1126592"/>
        <a:ext cx="8671616" cy="844616"/>
      </dsp:txXfrm>
    </dsp:sp>
    <dsp:sp modelId="{7E3A6102-930F-2845-9955-2A5F6C2C20B6}">
      <dsp:nvSpPr>
        <dsp:cNvPr id="0" name=""/>
        <dsp:cNvSpPr/>
      </dsp:nvSpPr>
      <dsp:spPr>
        <a:xfrm>
          <a:off x="0" y="2160900"/>
          <a:ext cx="8763000" cy="936000"/>
        </a:xfrm>
        <a:prstGeom prst="roundRect">
          <a:avLst/>
        </a:prstGeom>
        <a:solidFill>
          <a:schemeClr val="accent2">
            <a:hueOff val="2340760"/>
            <a:satOff val="-2919"/>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0" kern="1200" dirty="0"/>
            <a:t>Decreased mastoid tenderness</a:t>
          </a:r>
          <a:endParaRPr lang="en-GB" sz="2800" b="0" kern="1200" dirty="0"/>
        </a:p>
      </dsp:txBody>
      <dsp:txXfrm>
        <a:off x="45692" y="2206592"/>
        <a:ext cx="8671616" cy="844616"/>
      </dsp:txXfrm>
    </dsp:sp>
    <dsp:sp modelId="{E2101505-2EE0-AD4B-AA1A-ED215FC1F80E}">
      <dsp:nvSpPr>
        <dsp:cNvPr id="0" name=""/>
        <dsp:cNvSpPr/>
      </dsp:nvSpPr>
      <dsp:spPr>
        <a:xfrm>
          <a:off x="0" y="3240900"/>
          <a:ext cx="8763000" cy="936000"/>
        </a:xfrm>
        <a:prstGeom prst="roundRect">
          <a:avLst/>
        </a:prstGeom>
        <a:solidFill>
          <a:schemeClr val="accent2">
            <a:hueOff val="3511140"/>
            <a:satOff val="-4379"/>
            <a:lumOff val="10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0" kern="1200" dirty="0"/>
            <a:t>Conductive deafness</a:t>
          </a:r>
          <a:endParaRPr lang="en-GB" sz="2800" b="0" kern="1200" dirty="0"/>
        </a:p>
      </dsp:txBody>
      <dsp:txXfrm>
        <a:off x="45692" y="3286592"/>
        <a:ext cx="8671616" cy="844616"/>
      </dsp:txXfrm>
    </dsp:sp>
    <dsp:sp modelId="{759AA945-3C31-E64F-BD95-4F31AE244E8A}">
      <dsp:nvSpPr>
        <dsp:cNvPr id="0" name=""/>
        <dsp:cNvSpPr/>
      </dsp:nvSpPr>
      <dsp:spPr>
        <a:xfrm>
          <a:off x="0" y="4320900"/>
          <a:ext cx="8763000" cy="936000"/>
        </a:xfrm>
        <a:prstGeom prst="roundRect">
          <a:avLst/>
        </a:prstGeom>
        <a:solidFill>
          <a:schemeClr val="accent2">
            <a:hueOff val="4681520"/>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0" kern="1200" dirty="0"/>
            <a:t>Clouding of air cells in mastoid X-ray</a:t>
          </a:r>
          <a:endParaRPr lang="en-GB" sz="2800" b="0" kern="1200" dirty="0"/>
        </a:p>
      </dsp:txBody>
      <dsp:txXfrm>
        <a:off x="45692" y="4366592"/>
        <a:ext cx="8671616" cy="84461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0050BB-A5E6-A743-B59F-315F8337E40C}">
      <dsp:nvSpPr>
        <dsp:cNvPr id="0" name=""/>
        <dsp:cNvSpPr/>
      </dsp:nvSpPr>
      <dsp:spPr>
        <a:xfrm>
          <a:off x="0" y="443462"/>
          <a:ext cx="2667000" cy="1216800"/>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err="1"/>
            <a:t>Otorrhoea</a:t>
          </a:r>
          <a:r>
            <a:rPr lang="en-US" sz="2800" b="1" kern="1200" dirty="0"/>
            <a:t>     stops</a:t>
          </a:r>
          <a:endParaRPr lang="en-GB" sz="2800" kern="1200" dirty="0"/>
        </a:p>
      </dsp:txBody>
      <dsp:txXfrm>
        <a:off x="59399" y="502861"/>
        <a:ext cx="2548202" cy="1098002"/>
      </dsp:txXfrm>
    </dsp:sp>
    <dsp:sp modelId="{3F020748-4CF7-8D46-8CDA-376E0C2EF372}">
      <dsp:nvSpPr>
        <dsp:cNvPr id="0" name=""/>
        <dsp:cNvSpPr/>
      </dsp:nvSpPr>
      <dsp:spPr>
        <a:xfrm>
          <a:off x="0" y="1847462"/>
          <a:ext cx="2667000" cy="1216800"/>
        </a:xfrm>
        <a:prstGeom prst="roundRect">
          <a:avLst/>
        </a:prstGeom>
        <a:solidFill>
          <a:schemeClr val="accent4">
            <a:hueOff val="-2232385"/>
            <a:satOff val="13449"/>
            <a:lumOff val="107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t>Normal              hearing</a:t>
          </a:r>
          <a:endParaRPr lang="en-GB" sz="2800" kern="1200" dirty="0"/>
        </a:p>
      </dsp:txBody>
      <dsp:txXfrm>
        <a:off x="59399" y="1906861"/>
        <a:ext cx="2548202" cy="1098002"/>
      </dsp:txXfrm>
    </dsp:sp>
    <dsp:sp modelId="{B1BF080D-D9E9-E840-9293-5226D5B6B4B0}">
      <dsp:nvSpPr>
        <dsp:cNvPr id="0" name=""/>
        <dsp:cNvSpPr/>
      </dsp:nvSpPr>
      <dsp:spPr>
        <a:xfrm>
          <a:off x="0" y="3251462"/>
          <a:ext cx="2667000" cy="1216800"/>
        </a:xfrm>
        <a:prstGeom prst="roundRect">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t>Healed perforation</a:t>
          </a:r>
          <a:endParaRPr lang="en-GB" sz="2800" kern="1200" dirty="0"/>
        </a:p>
      </dsp:txBody>
      <dsp:txXfrm>
        <a:off x="59399" y="3310861"/>
        <a:ext cx="2548202" cy="109800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1370D6-A83F-054E-9200-88F258B3C356}">
      <dsp:nvSpPr>
        <dsp:cNvPr id="0" name=""/>
        <dsp:cNvSpPr/>
      </dsp:nvSpPr>
      <dsp:spPr>
        <a:xfrm>
          <a:off x="0" y="872775"/>
          <a:ext cx="7772400" cy="129285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Accurate diagnosis is important to avoid unnecessary treatment</a:t>
          </a:r>
          <a:endParaRPr lang="en-GB" sz="3200" kern="1200" dirty="0"/>
        </a:p>
      </dsp:txBody>
      <dsp:txXfrm>
        <a:off x="63112" y="935887"/>
        <a:ext cx="7646176" cy="1166626"/>
      </dsp:txXfrm>
    </dsp:sp>
    <dsp:sp modelId="{708DAFDB-EF73-9A48-AE80-154B6B13049C}">
      <dsp:nvSpPr>
        <dsp:cNvPr id="0" name=""/>
        <dsp:cNvSpPr/>
      </dsp:nvSpPr>
      <dsp:spPr>
        <a:xfrm>
          <a:off x="0" y="2165625"/>
          <a:ext cx="7772400" cy="1076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6774" tIns="40640" rIns="227584" bIns="40640" numCol="1" spcCol="1270" anchor="t" anchorCtr="0">
          <a:noAutofit/>
        </a:bodyPr>
        <a:lstStyle/>
        <a:p>
          <a:pPr marL="285750" lvl="1" indent="-285750" algn="l" defTabSz="1422400">
            <a:lnSpc>
              <a:spcPct val="90000"/>
            </a:lnSpc>
            <a:spcBef>
              <a:spcPct val="0"/>
            </a:spcBef>
            <a:spcAft>
              <a:spcPct val="20000"/>
            </a:spcAft>
            <a:buChar char="•"/>
          </a:pPr>
          <a:r>
            <a:rPr lang="en-US" sz="3200" kern="1200" dirty="0"/>
            <a:t>History</a:t>
          </a:r>
          <a:endParaRPr lang="en-GB" sz="3200" kern="1200" dirty="0"/>
        </a:p>
        <a:p>
          <a:pPr marL="285750" lvl="1" indent="-285750" algn="l" defTabSz="1422400">
            <a:lnSpc>
              <a:spcPct val="90000"/>
            </a:lnSpc>
            <a:spcBef>
              <a:spcPct val="0"/>
            </a:spcBef>
            <a:spcAft>
              <a:spcPct val="20000"/>
            </a:spcAft>
            <a:buChar char="•"/>
          </a:pPr>
          <a:r>
            <a:rPr lang="en-US" sz="3200" kern="1200" dirty="0"/>
            <a:t>Physical examination</a:t>
          </a:r>
          <a:endParaRPr lang="en-GB" sz="3200" kern="1200" dirty="0"/>
        </a:p>
      </dsp:txBody>
      <dsp:txXfrm>
        <a:off x="0" y="2165625"/>
        <a:ext cx="7772400" cy="107640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FDCB76-03E4-D74E-A049-3276B970F526}">
      <dsp:nvSpPr>
        <dsp:cNvPr id="0" name=""/>
        <dsp:cNvSpPr/>
      </dsp:nvSpPr>
      <dsp:spPr>
        <a:xfrm>
          <a:off x="0" y="9899"/>
          <a:ext cx="4343400" cy="40950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dirty="0"/>
            <a:t>Antibiotics increase cure rate to 94 percent, and decrease duration of symptoms and risk of complications</a:t>
          </a:r>
          <a:endParaRPr lang="en-GB" sz="3500" kern="1200" dirty="0"/>
        </a:p>
      </dsp:txBody>
      <dsp:txXfrm>
        <a:off x="199901" y="209800"/>
        <a:ext cx="3943598" cy="3695198"/>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5FCD9D-3466-F54D-9AD5-4CBAF5BA0D3F}">
      <dsp:nvSpPr>
        <dsp:cNvPr id="0" name=""/>
        <dsp:cNvSpPr/>
      </dsp:nvSpPr>
      <dsp:spPr>
        <a:xfrm>
          <a:off x="0" y="6231"/>
          <a:ext cx="8229600" cy="59962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Antibiotic therapy</a:t>
          </a:r>
          <a:endParaRPr lang="en-GB" sz="2500" kern="1200"/>
        </a:p>
      </dsp:txBody>
      <dsp:txXfrm>
        <a:off x="29271" y="35502"/>
        <a:ext cx="8171058" cy="541083"/>
      </dsp:txXfrm>
    </dsp:sp>
    <dsp:sp modelId="{4B3891DF-23BE-2649-9652-F9F665E83A23}">
      <dsp:nvSpPr>
        <dsp:cNvPr id="0" name=""/>
        <dsp:cNvSpPr/>
      </dsp:nvSpPr>
      <dsp:spPr>
        <a:xfrm>
          <a:off x="0" y="605856"/>
          <a:ext cx="8229600" cy="685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31750" rIns="177800" bIns="31750" numCol="1" spcCol="1270" anchor="t" anchorCtr="0">
          <a:noAutofit/>
        </a:bodyPr>
        <a:lstStyle/>
        <a:p>
          <a:pPr marL="228600" lvl="1" indent="-228600" algn="l" defTabSz="889000">
            <a:lnSpc>
              <a:spcPct val="90000"/>
            </a:lnSpc>
            <a:spcBef>
              <a:spcPct val="0"/>
            </a:spcBef>
            <a:spcAft>
              <a:spcPct val="20000"/>
            </a:spcAft>
            <a:buChar char="•"/>
          </a:pPr>
          <a:r>
            <a:rPr lang="en-US" sz="2000" kern="1200" dirty="0"/>
            <a:t>Ampicillin</a:t>
          </a:r>
          <a:endParaRPr lang="en-GB" sz="2000" kern="1200" dirty="0"/>
        </a:p>
        <a:p>
          <a:pPr marL="228600" lvl="1" indent="-228600" algn="l" defTabSz="889000">
            <a:lnSpc>
              <a:spcPct val="90000"/>
            </a:lnSpc>
            <a:spcBef>
              <a:spcPct val="0"/>
            </a:spcBef>
            <a:spcAft>
              <a:spcPct val="20000"/>
            </a:spcAft>
            <a:buChar char="•"/>
          </a:pPr>
          <a:r>
            <a:rPr lang="en-US" sz="2000" kern="1200" dirty="0"/>
            <a:t>Amoxicillin</a:t>
          </a:r>
          <a:endParaRPr lang="en-GB" sz="2000" kern="1200" dirty="0"/>
        </a:p>
      </dsp:txBody>
      <dsp:txXfrm>
        <a:off x="0" y="605856"/>
        <a:ext cx="8229600" cy="685687"/>
      </dsp:txXfrm>
    </dsp:sp>
    <dsp:sp modelId="{00E03AE7-C681-6844-8BE1-3C7986F86057}">
      <dsp:nvSpPr>
        <dsp:cNvPr id="0" name=""/>
        <dsp:cNvSpPr/>
      </dsp:nvSpPr>
      <dsp:spPr>
        <a:xfrm>
          <a:off x="0" y="1291544"/>
          <a:ext cx="8229600" cy="59962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t>Nasal decongestants:</a:t>
          </a:r>
          <a:endParaRPr lang="en-GB" sz="2500" kern="1200" dirty="0"/>
        </a:p>
      </dsp:txBody>
      <dsp:txXfrm>
        <a:off x="29271" y="1320815"/>
        <a:ext cx="8171058" cy="541083"/>
      </dsp:txXfrm>
    </dsp:sp>
    <dsp:sp modelId="{6DB91705-1633-F247-9EFA-FE6313EDE2C4}">
      <dsp:nvSpPr>
        <dsp:cNvPr id="0" name=""/>
        <dsp:cNvSpPr/>
      </dsp:nvSpPr>
      <dsp:spPr>
        <a:xfrm>
          <a:off x="0" y="1891169"/>
          <a:ext cx="8229600" cy="685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31750" rIns="177800" bIns="31750" numCol="1" spcCol="1270" anchor="t" anchorCtr="0">
          <a:noAutofit/>
        </a:bodyPr>
        <a:lstStyle/>
        <a:p>
          <a:pPr marL="228600" lvl="1" indent="-228600" algn="l" defTabSz="889000">
            <a:lnSpc>
              <a:spcPct val="90000"/>
            </a:lnSpc>
            <a:spcBef>
              <a:spcPct val="0"/>
            </a:spcBef>
            <a:spcAft>
              <a:spcPct val="20000"/>
            </a:spcAft>
            <a:buChar char="•"/>
          </a:pPr>
          <a:r>
            <a:rPr lang="en-US" sz="2000" kern="1200" dirty="0"/>
            <a:t>Ephedrine nasal drops(1% - 0.5%)</a:t>
          </a:r>
          <a:endParaRPr lang="en-GB" sz="2000" kern="1200" dirty="0"/>
        </a:p>
        <a:p>
          <a:pPr marL="228600" lvl="1" indent="-228600" algn="l" defTabSz="889000">
            <a:lnSpc>
              <a:spcPct val="90000"/>
            </a:lnSpc>
            <a:spcBef>
              <a:spcPct val="0"/>
            </a:spcBef>
            <a:spcAft>
              <a:spcPct val="20000"/>
            </a:spcAft>
            <a:buChar char="•"/>
          </a:pPr>
          <a:r>
            <a:rPr lang="en-US" sz="2000" kern="1200" dirty="0" err="1"/>
            <a:t>Xylometazolin</a:t>
          </a:r>
          <a:r>
            <a:rPr lang="en-US" sz="2000" kern="1200" dirty="0"/>
            <a:t> (</a:t>
          </a:r>
          <a:r>
            <a:rPr lang="en-US" sz="2000" kern="1200" dirty="0" err="1"/>
            <a:t>Otrivin</a:t>
          </a:r>
          <a:r>
            <a:rPr lang="en-US" sz="2000" kern="1200" dirty="0"/>
            <a:t>) spray</a:t>
          </a:r>
          <a:endParaRPr lang="en-GB" sz="2000" kern="1200" dirty="0"/>
        </a:p>
      </dsp:txBody>
      <dsp:txXfrm>
        <a:off x="0" y="1891169"/>
        <a:ext cx="8229600" cy="685687"/>
      </dsp:txXfrm>
    </dsp:sp>
    <dsp:sp modelId="{3A74C0B2-AA98-E845-A540-91EFD1BED728}">
      <dsp:nvSpPr>
        <dsp:cNvPr id="0" name=""/>
        <dsp:cNvSpPr/>
      </dsp:nvSpPr>
      <dsp:spPr>
        <a:xfrm>
          <a:off x="0" y="2576856"/>
          <a:ext cx="8229600" cy="59962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GB" sz="2500" kern="1200" dirty="0"/>
            <a:t>Oral Decongestants</a:t>
          </a:r>
        </a:p>
      </dsp:txBody>
      <dsp:txXfrm>
        <a:off x="29271" y="2606127"/>
        <a:ext cx="8171058" cy="541083"/>
      </dsp:txXfrm>
    </dsp:sp>
    <dsp:sp modelId="{5DFBE9EA-C9F3-3E42-96D6-B1D735432742}">
      <dsp:nvSpPr>
        <dsp:cNvPr id="0" name=""/>
        <dsp:cNvSpPr/>
      </dsp:nvSpPr>
      <dsp:spPr>
        <a:xfrm>
          <a:off x="0" y="3248481"/>
          <a:ext cx="8229600" cy="59962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GB" sz="2500" kern="1200" dirty="0"/>
            <a:t>Antipyretics and analgesics</a:t>
          </a:r>
        </a:p>
      </dsp:txBody>
      <dsp:txXfrm>
        <a:off x="29271" y="3277752"/>
        <a:ext cx="8171058" cy="541083"/>
      </dsp:txXfrm>
    </dsp:sp>
    <dsp:sp modelId="{C2231873-A26F-6A4C-A324-6C052DF965D0}">
      <dsp:nvSpPr>
        <dsp:cNvPr id="0" name=""/>
        <dsp:cNvSpPr/>
      </dsp:nvSpPr>
      <dsp:spPr>
        <a:xfrm>
          <a:off x="0" y="3920106"/>
          <a:ext cx="8229600" cy="59962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GB" sz="2500" kern="1200" dirty="0"/>
            <a:t>Myringotomy</a:t>
          </a:r>
        </a:p>
      </dsp:txBody>
      <dsp:txXfrm>
        <a:off x="29271" y="3949377"/>
        <a:ext cx="8171058" cy="541083"/>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CCC304-631C-2E4A-9D1D-BF717BF7A342}">
      <dsp:nvSpPr>
        <dsp:cNvPr id="0" name=""/>
        <dsp:cNvSpPr/>
      </dsp:nvSpPr>
      <dsp:spPr>
        <a:xfrm>
          <a:off x="0" y="694281"/>
          <a:ext cx="8229600" cy="71954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Acute mastoiditis: before the advent of antibiotics</a:t>
          </a:r>
          <a:endParaRPr lang="en-GB" sz="3000" kern="1200"/>
        </a:p>
      </dsp:txBody>
      <dsp:txXfrm>
        <a:off x="35125" y="729406"/>
        <a:ext cx="8159350" cy="649299"/>
      </dsp:txXfrm>
    </dsp:sp>
    <dsp:sp modelId="{4AACE23A-A233-B94C-B044-A6F36914AE26}">
      <dsp:nvSpPr>
        <dsp:cNvPr id="0" name=""/>
        <dsp:cNvSpPr/>
      </dsp:nvSpPr>
      <dsp:spPr>
        <a:xfrm>
          <a:off x="0" y="1500231"/>
          <a:ext cx="8229600" cy="71954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TM  perforation</a:t>
          </a:r>
          <a:endParaRPr lang="en-GB" sz="3000" kern="1200"/>
        </a:p>
      </dsp:txBody>
      <dsp:txXfrm>
        <a:off x="35125" y="1535356"/>
        <a:ext cx="8159350" cy="649299"/>
      </dsp:txXfrm>
    </dsp:sp>
    <dsp:sp modelId="{983FA937-2940-C94C-A316-4429E476DE66}">
      <dsp:nvSpPr>
        <dsp:cNvPr id="0" name=""/>
        <dsp:cNvSpPr/>
      </dsp:nvSpPr>
      <dsp:spPr>
        <a:xfrm>
          <a:off x="0" y="2306181"/>
          <a:ext cx="8229600" cy="71954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Chronic suppurative OM</a:t>
          </a:r>
          <a:endParaRPr lang="en-GB" sz="3000" kern="1200"/>
        </a:p>
      </dsp:txBody>
      <dsp:txXfrm>
        <a:off x="35125" y="2341306"/>
        <a:ext cx="8159350" cy="649299"/>
      </dsp:txXfrm>
    </dsp:sp>
    <dsp:sp modelId="{889A7C52-31A8-9A49-9BDE-8806710D60DE}">
      <dsp:nvSpPr>
        <dsp:cNvPr id="0" name=""/>
        <dsp:cNvSpPr/>
      </dsp:nvSpPr>
      <dsp:spPr>
        <a:xfrm>
          <a:off x="0" y="3112131"/>
          <a:ext cx="8229600" cy="71954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Facial nerve paralysis</a:t>
          </a:r>
          <a:endParaRPr lang="en-GB" sz="3000" kern="1200"/>
        </a:p>
      </dsp:txBody>
      <dsp:txXfrm>
        <a:off x="35125" y="3147256"/>
        <a:ext cx="8159350" cy="649299"/>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C03A89-0C54-F842-8DCE-05E4E811C6CC}">
      <dsp:nvSpPr>
        <dsp:cNvPr id="0" name=""/>
        <dsp:cNvSpPr/>
      </dsp:nvSpPr>
      <dsp:spPr>
        <a:xfrm>
          <a:off x="0" y="0"/>
          <a:ext cx="8229600" cy="218168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l" defTabSz="1733550">
            <a:lnSpc>
              <a:spcPct val="90000"/>
            </a:lnSpc>
            <a:spcBef>
              <a:spcPct val="0"/>
            </a:spcBef>
            <a:spcAft>
              <a:spcPct val="35000"/>
            </a:spcAft>
            <a:buNone/>
          </a:pPr>
          <a:r>
            <a:rPr lang="en-US" sz="3900" kern="1200" dirty="0"/>
            <a:t>Also known as glue ear, serous otitis media secretory otitis media</a:t>
          </a:r>
          <a:endParaRPr lang="en-GB" sz="3900" kern="1200" dirty="0"/>
        </a:p>
      </dsp:txBody>
      <dsp:txXfrm>
        <a:off x="106501" y="106501"/>
        <a:ext cx="8016598" cy="1968682"/>
      </dsp:txXfrm>
    </dsp:sp>
    <dsp:sp modelId="{8D9E8977-2495-394B-A2CC-FE5308FF0A5B}">
      <dsp:nvSpPr>
        <dsp:cNvPr id="0" name=""/>
        <dsp:cNvSpPr/>
      </dsp:nvSpPr>
      <dsp:spPr>
        <a:xfrm>
          <a:off x="0" y="2319141"/>
          <a:ext cx="8229600" cy="218168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l" defTabSz="1733550">
            <a:lnSpc>
              <a:spcPct val="90000"/>
            </a:lnSpc>
            <a:spcBef>
              <a:spcPct val="0"/>
            </a:spcBef>
            <a:spcAft>
              <a:spcPct val="35000"/>
            </a:spcAft>
            <a:buNone/>
          </a:pPr>
          <a:r>
            <a:rPr lang="en-GB" sz="3900" kern="1200"/>
            <a:t>characterized by accumulation of non-purulent effusion in the middle ear cleft</a:t>
          </a:r>
        </a:p>
      </dsp:txBody>
      <dsp:txXfrm>
        <a:off x="106501" y="2425642"/>
        <a:ext cx="8016598" cy="1968682"/>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9C6F56-61B4-D14F-A35F-3514D887036A}">
      <dsp:nvSpPr>
        <dsp:cNvPr id="0" name=""/>
        <dsp:cNvSpPr/>
      </dsp:nvSpPr>
      <dsp:spPr>
        <a:xfrm>
          <a:off x="0" y="507981"/>
          <a:ext cx="8229600" cy="121680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GB" sz="2800" kern="1200" dirty="0"/>
            <a:t>1. Malfunctioning of eustachian tube. 	</a:t>
          </a:r>
        </a:p>
      </dsp:txBody>
      <dsp:txXfrm>
        <a:off x="59399" y="567380"/>
        <a:ext cx="8110802" cy="1098002"/>
      </dsp:txXfrm>
    </dsp:sp>
    <dsp:sp modelId="{A4803714-89A3-334B-9F32-9D719C09A30E}">
      <dsp:nvSpPr>
        <dsp:cNvPr id="0" name=""/>
        <dsp:cNvSpPr/>
      </dsp:nvSpPr>
      <dsp:spPr>
        <a:xfrm>
          <a:off x="0" y="1724781"/>
          <a:ext cx="8229600" cy="1076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35560" rIns="199136" bIns="35560" numCol="1" spcCol="1270" anchor="t" anchorCtr="0">
          <a:noAutofit/>
        </a:bodyPr>
        <a:lstStyle/>
        <a:p>
          <a:pPr marL="285750" lvl="1" indent="-285750" algn="l" defTabSz="1244600">
            <a:lnSpc>
              <a:spcPct val="90000"/>
            </a:lnSpc>
            <a:spcBef>
              <a:spcPct val="0"/>
            </a:spcBef>
            <a:spcAft>
              <a:spcPct val="20000"/>
            </a:spcAft>
            <a:buChar char="•"/>
          </a:pPr>
          <a:r>
            <a:rPr lang="en-GB" sz="2800" kern="1200" dirty="0"/>
            <a:t>Fails to aerate the middle ear and is also unable to drain the fluid.</a:t>
          </a:r>
        </a:p>
      </dsp:txBody>
      <dsp:txXfrm>
        <a:off x="0" y="1724781"/>
        <a:ext cx="8229600" cy="1076400"/>
      </dsp:txXfrm>
    </dsp:sp>
    <dsp:sp modelId="{1FAC11CC-E9DC-E347-9558-32A8F489700A}">
      <dsp:nvSpPr>
        <dsp:cNvPr id="0" name=""/>
        <dsp:cNvSpPr/>
      </dsp:nvSpPr>
      <dsp:spPr>
        <a:xfrm>
          <a:off x="0" y="2801181"/>
          <a:ext cx="8229600" cy="1216800"/>
        </a:xfrm>
        <a:prstGeom prst="roundRect">
          <a:avLst/>
        </a:prstGeom>
        <a:solidFill>
          <a:schemeClr val="accent2">
            <a:hueOff val="4681520"/>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GB" sz="2800" kern="1200" dirty="0"/>
            <a:t>2. Increased secretory activity of middle ear mucosa. </a:t>
          </a:r>
        </a:p>
      </dsp:txBody>
      <dsp:txXfrm>
        <a:off x="59399" y="2860580"/>
        <a:ext cx="8110802" cy="1098002"/>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A6BAA6-C21D-DB4A-849F-6CA2A138E7A3}">
      <dsp:nvSpPr>
        <dsp:cNvPr id="0" name=""/>
        <dsp:cNvSpPr/>
      </dsp:nvSpPr>
      <dsp:spPr>
        <a:xfrm>
          <a:off x="0" y="7941"/>
          <a:ext cx="8229600" cy="101088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Malfunctioning of eustachian tube</a:t>
          </a:r>
          <a:endParaRPr lang="en-GB" sz="2800" kern="1200" dirty="0"/>
        </a:p>
      </dsp:txBody>
      <dsp:txXfrm>
        <a:off x="49347" y="57288"/>
        <a:ext cx="8130906" cy="912186"/>
      </dsp:txXfrm>
    </dsp:sp>
    <dsp:sp modelId="{965AAAE7-6172-5F44-894A-7BEBBCAB66AD}">
      <dsp:nvSpPr>
        <dsp:cNvPr id="0" name=""/>
        <dsp:cNvSpPr/>
      </dsp:nvSpPr>
      <dsp:spPr>
        <a:xfrm>
          <a:off x="0" y="1174341"/>
          <a:ext cx="8229600" cy="1010880"/>
        </a:xfrm>
        <a:prstGeom prst="roundRect">
          <a:avLst/>
        </a:prstGeom>
        <a:solidFill>
          <a:schemeClr val="accent2">
            <a:hueOff val="1560507"/>
            <a:satOff val="-1946"/>
            <a:lumOff val="45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Allergy</a:t>
          </a:r>
          <a:endParaRPr lang="en-GB" sz="2800" kern="1200" dirty="0"/>
        </a:p>
      </dsp:txBody>
      <dsp:txXfrm>
        <a:off x="49347" y="1223688"/>
        <a:ext cx="8130906" cy="912186"/>
      </dsp:txXfrm>
    </dsp:sp>
    <dsp:sp modelId="{B63B9208-9FA5-CD4C-90B3-2C04B38DBA8F}">
      <dsp:nvSpPr>
        <dsp:cNvPr id="0" name=""/>
        <dsp:cNvSpPr/>
      </dsp:nvSpPr>
      <dsp:spPr>
        <a:xfrm>
          <a:off x="0" y="2340741"/>
          <a:ext cx="8229600" cy="1010880"/>
        </a:xfrm>
        <a:prstGeom prst="roundRect">
          <a:avLst/>
        </a:prstGeom>
        <a:solidFill>
          <a:schemeClr val="accent2">
            <a:hueOff val="3121013"/>
            <a:satOff val="-3893"/>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Unresolved otitis media</a:t>
          </a:r>
          <a:endParaRPr lang="en-GB" sz="2800" kern="1200" dirty="0"/>
        </a:p>
      </dsp:txBody>
      <dsp:txXfrm>
        <a:off x="49347" y="2390088"/>
        <a:ext cx="8130906" cy="912186"/>
      </dsp:txXfrm>
    </dsp:sp>
    <dsp:sp modelId="{0A04C5AE-2F12-DE4E-8D8C-17BB6234FAE2}">
      <dsp:nvSpPr>
        <dsp:cNvPr id="0" name=""/>
        <dsp:cNvSpPr/>
      </dsp:nvSpPr>
      <dsp:spPr>
        <a:xfrm>
          <a:off x="0" y="3507141"/>
          <a:ext cx="8229600" cy="1010880"/>
        </a:xfrm>
        <a:prstGeom prst="roundRect">
          <a:avLst/>
        </a:prstGeom>
        <a:solidFill>
          <a:schemeClr val="accent2">
            <a:hueOff val="4681520"/>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Viral infections</a:t>
          </a:r>
          <a:endParaRPr lang="en-GB" sz="2800" kern="1200" dirty="0"/>
        </a:p>
      </dsp:txBody>
      <dsp:txXfrm>
        <a:off x="49347" y="3556488"/>
        <a:ext cx="8130906" cy="912186"/>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B94532-14D7-FB4F-B385-470C78FD50A5}">
      <dsp:nvSpPr>
        <dsp:cNvPr id="0" name=""/>
        <dsp:cNvSpPr/>
      </dsp:nvSpPr>
      <dsp:spPr>
        <a:xfrm>
          <a:off x="0" y="18231"/>
          <a:ext cx="8229600" cy="83947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a:t>Symptoms</a:t>
          </a:r>
          <a:endParaRPr lang="en-GB" sz="3500" kern="1200"/>
        </a:p>
      </dsp:txBody>
      <dsp:txXfrm>
        <a:off x="40980" y="59211"/>
        <a:ext cx="8147640" cy="757514"/>
      </dsp:txXfrm>
    </dsp:sp>
    <dsp:sp modelId="{3259C2D2-7E73-5940-AD9A-D9224A2C7C4A}">
      <dsp:nvSpPr>
        <dsp:cNvPr id="0" name=""/>
        <dsp:cNvSpPr/>
      </dsp:nvSpPr>
      <dsp:spPr>
        <a:xfrm>
          <a:off x="0" y="857706"/>
          <a:ext cx="8229600" cy="14127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44450" rIns="248920" bIns="44450" numCol="1" spcCol="1270" anchor="t" anchorCtr="0">
          <a:noAutofit/>
        </a:bodyPr>
        <a:lstStyle/>
        <a:p>
          <a:pPr marL="228600" lvl="1" indent="-228600" algn="l" defTabSz="1200150">
            <a:lnSpc>
              <a:spcPct val="90000"/>
            </a:lnSpc>
            <a:spcBef>
              <a:spcPct val="0"/>
            </a:spcBef>
            <a:spcAft>
              <a:spcPct val="20000"/>
            </a:spcAft>
            <a:buChar char="•"/>
          </a:pPr>
          <a:r>
            <a:rPr lang="en-US" sz="2700" kern="1200"/>
            <a:t>Hearing loss</a:t>
          </a:r>
          <a:endParaRPr lang="en-GB" sz="2700" kern="1200"/>
        </a:p>
        <a:p>
          <a:pPr marL="228600" lvl="1" indent="-228600" algn="l" defTabSz="1200150">
            <a:lnSpc>
              <a:spcPct val="90000"/>
            </a:lnSpc>
            <a:spcBef>
              <a:spcPct val="0"/>
            </a:spcBef>
            <a:spcAft>
              <a:spcPct val="20000"/>
            </a:spcAft>
            <a:buChar char="•"/>
          </a:pPr>
          <a:r>
            <a:rPr lang="en-US" sz="2700" kern="1200"/>
            <a:t>Delayed speech</a:t>
          </a:r>
          <a:endParaRPr lang="en-GB" sz="2700" kern="1200"/>
        </a:p>
        <a:p>
          <a:pPr marL="228600" lvl="1" indent="-228600" algn="l" defTabSz="1200150">
            <a:lnSpc>
              <a:spcPct val="90000"/>
            </a:lnSpc>
            <a:spcBef>
              <a:spcPct val="0"/>
            </a:spcBef>
            <a:spcAft>
              <a:spcPct val="20000"/>
            </a:spcAft>
            <a:buChar char="•"/>
          </a:pPr>
          <a:r>
            <a:rPr lang="en-US" sz="2700" kern="1200"/>
            <a:t>Mild ear ache</a:t>
          </a:r>
          <a:endParaRPr lang="en-GB" sz="2700" kern="1200"/>
        </a:p>
      </dsp:txBody>
      <dsp:txXfrm>
        <a:off x="0" y="857706"/>
        <a:ext cx="8229600" cy="1412775"/>
      </dsp:txXfrm>
    </dsp:sp>
    <dsp:sp modelId="{F30514EB-62B0-F64A-9750-FA1A7D16949C}">
      <dsp:nvSpPr>
        <dsp:cNvPr id="0" name=""/>
        <dsp:cNvSpPr/>
      </dsp:nvSpPr>
      <dsp:spPr>
        <a:xfrm>
          <a:off x="0" y="2133594"/>
          <a:ext cx="8229600" cy="83947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a:t>Otoscopic findings</a:t>
          </a:r>
          <a:endParaRPr lang="en-GB" sz="3500" kern="1200"/>
        </a:p>
      </dsp:txBody>
      <dsp:txXfrm>
        <a:off x="40980" y="2174574"/>
        <a:ext cx="8147640" cy="757514"/>
      </dsp:txXfrm>
    </dsp:sp>
    <dsp:sp modelId="{93294D78-7B2F-BA40-BAB7-6672CF75D07F}">
      <dsp:nvSpPr>
        <dsp:cNvPr id="0" name=""/>
        <dsp:cNvSpPr/>
      </dsp:nvSpPr>
      <dsp:spPr>
        <a:xfrm>
          <a:off x="0" y="3109956"/>
          <a:ext cx="8229600" cy="17025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44450" rIns="248920" bIns="44450" numCol="1" spcCol="1270" anchor="t" anchorCtr="0">
          <a:noAutofit/>
        </a:bodyPr>
        <a:lstStyle/>
        <a:p>
          <a:pPr marL="228600" lvl="1" indent="-228600" algn="l" defTabSz="1200150">
            <a:lnSpc>
              <a:spcPct val="90000"/>
            </a:lnSpc>
            <a:spcBef>
              <a:spcPct val="0"/>
            </a:spcBef>
            <a:spcAft>
              <a:spcPct val="20000"/>
            </a:spcAft>
            <a:buChar char="•"/>
          </a:pPr>
          <a:r>
            <a:rPr lang="en-GB" sz="2700" kern="1200" dirty="0"/>
            <a:t>Tympanic membrane is often dull with loss of light reflex.</a:t>
          </a:r>
        </a:p>
        <a:p>
          <a:pPr marL="228600" lvl="1" indent="-228600" algn="l" defTabSz="1200150">
            <a:lnSpc>
              <a:spcPct val="90000"/>
            </a:lnSpc>
            <a:spcBef>
              <a:spcPct val="0"/>
            </a:spcBef>
            <a:spcAft>
              <a:spcPct val="20000"/>
            </a:spcAft>
            <a:buChar char="•"/>
          </a:pPr>
          <a:r>
            <a:rPr lang="en-GB" sz="2700" kern="1200" dirty="0"/>
            <a:t>Fluid level and air bubbles may be seen when fluid is thin and tympanic membrane transparent </a:t>
          </a:r>
        </a:p>
      </dsp:txBody>
      <dsp:txXfrm>
        <a:off x="0" y="3109956"/>
        <a:ext cx="8229600" cy="17025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997106-1BC4-D54B-9A07-27D2B06DD46A}">
      <dsp:nvSpPr>
        <dsp:cNvPr id="0" name=""/>
        <dsp:cNvSpPr/>
      </dsp:nvSpPr>
      <dsp:spPr>
        <a:xfrm>
          <a:off x="0" y="22213"/>
          <a:ext cx="8251166" cy="655200"/>
        </a:xfrm>
        <a:prstGeom prst="roundRect">
          <a:avLst/>
        </a:prstGeom>
        <a:solidFill>
          <a:schemeClr val="accent2">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Learning objectives</a:t>
          </a:r>
        </a:p>
      </dsp:txBody>
      <dsp:txXfrm>
        <a:off x="31984" y="54197"/>
        <a:ext cx="8187198" cy="591232"/>
      </dsp:txXfrm>
    </dsp:sp>
    <dsp:sp modelId="{D5ACB9FF-AA74-5C4D-BC7D-7DB3364C7B16}">
      <dsp:nvSpPr>
        <dsp:cNvPr id="0" name=""/>
        <dsp:cNvSpPr/>
      </dsp:nvSpPr>
      <dsp:spPr>
        <a:xfrm>
          <a:off x="0" y="778213"/>
          <a:ext cx="8251166" cy="655200"/>
        </a:xfrm>
        <a:prstGeom prst="roundRect">
          <a:avLst/>
        </a:prstGeom>
        <a:solidFill>
          <a:schemeClr val="accent2">
            <a:shade val="50000"/>
            <a:hueOff val="-13828"/>
            <a:satOff val="-2803"/>
            <a:lumOff val="1541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Core concept of subject	60%</a:t>
          </a:r>
        </a:p>
      </dsp:txBody>
      <dsp:txXfrm>
        <a:off x="31984" y="810197"/>
        <a:ext cx="8187198" cy="591232"/>
      </dsp:txXfrm>
    </dsp:sp>
    <dsp:sp modelId="{F80BD160-F353-EE46-9010-DD89583F5AC7}">
      <dsp:nvSpPr>
        <dsp:cNvPr id="0" name=""/>
        <dsp:cNvSpPr/>
      </dsp:nvSpPr>
      <dsp:spPr>
        <a:xfrm>
          <a:off x="0" y="1534213"/>
          <a:ext cx="8251166" cy="655200"/>
        </a:xfrm>
        <a:prstGeom prst="roundRect">
          <a:avLst/>
        </a:prstGeom>
        <a:solidFill>
          <a:schemeClr val="accent2">
            <a:shade val="50000"/>
            <a:hueOff val="-27656"/>
            <a:satOff val="-5606"/>
            <a:lumOff val="3083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Anatomy, Biochemistry, Physiology (spiral integration 08%)</a:t>
          </a:r>
        </a:p>
      </dsp:txBody>
      <dsp:txXfrm>
        <a:off x="31984" y="1566197"/>
        <a:ext cx="8187198" cy="591232"/>
      </dsp:txXfrm>
    </dsp:sp>
    <dsp:sp modelId="{167755E5-178F-B842-81C7-0F102DC2E37D}">
      <dsp:nvSpPr>
        <dsp:cNvPr id="0" name=""/>
        <dsp:cNvSpPr/>
      </dsp:nvSpPr>
      <dsp:spPr>
        <a:xfrm>
          <a:off x="0" y="2290213"/>
          <a:ext cx="8251166" cy="655200"/>
        </a:xfrm>
        <a:prstGeom prst="roundRect">
          <a:avLst/>
        </a:prstGeom>
        <a:solidFill>
          <a:schemeClr val="accent2">
            <a:shade val="50000"/>
            <a:hueOff val="-41484"/>
            <a:satOff val="-8409"/>
            <a:lumOff val="4625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tx1"/>
              </a:solidFill>
              <a:latin typeface="Arial" panose="020B0604020202020204" pitchFamily="34" charset="0"/>
              <a:cs typeface="Arial" panose="020B0604020202020204" pitchFamily="34" charset="0"/>
            </a:rPr>
            <a:t>Surgery, Medicine (vertical integration – 07%)</a:t>
          </a:r>
        </a:p>
      </dsp:txBody>
      <dsp:txXfrm>
        <a:off x="31984" y="2322197"/>
        <a:ext cx="8187198" cy="591232"/>
      </dsp:txXfrm>
    </dsp:sp>
    <dsp:sp modelId="{C015C3E0-E520-A941-9739-13A1E1009394}">
      <dsp:nvSpPr>
        <dsp:cNvPr id="0" name=""/>
        <dsp:cNvSpPr/>
      </dsp:nvSpPr>
      <dsp:spPr>
        <a:xfrm>
          <a:off x="0" y="3046213"/>
          <a:ext cx="8251166" cy="655200"/>
        </a:xfrm>
        <a:prstGeom prst="roundRect">
          <a:avLst/>
        </a:prstGeom>
        <a:solidFill>
          <a:schemeClr val="accent2">
            <a:shade val="50000"/>
            <a:hueOff val="-27656"/>
            <a:satOff val="-5606"/>
            <a:lumOff val="3083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Research article related to topic, Bioethics, A.I (05%)  </a:t>
          </a:r>
        </a:p>
      </dsp:txBody>
      <dsp:txXfrm>
        <a:off x="31984" y="3078197"/>
        <a:ext cx="8187198" cy="591232"/>
      </dsp:txXfrm>
    </dsp:sp>
    <dsp:sp modelId="{85C8DD90-8182-BA4B-BAAC-9D0EAF5FAC11}">
      <dsp:nvSpPr>
        <dsp:cNvPr id="0" name=""/>
        <dsp:cNvSpPr/>
      </dsp:nvSpPr>
      <dsp:spPr>
        <a:xfrm>
          <a:off x="0" y="3802213"/>
          <a:ext cx="8251166" cy="655200"/>
        </a:xfrm>
        <a:prstGeom prst="roundRect">
          <a:avLst/>
        </a:prstGeom>
        <a:solidFill>
          <a:schemeClr val="accent2">
            <a:shade val="50000"/>
            <a:hueOff val="-13828"/>
            <a:satOff val="-2803"/>
            <a:lumOff val="1541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Comm Med, Pathology (20%)</a:t>
          </a:r>
        </a:p>
      </dsp:txBody>
      <dsp:txXfrm>
        <a:off x="31984" y="3834197"/>
        <a:ext cx="8187198" cy="591232"/>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CF9F14-C768-ED45-A3FA-5C88B041424A}">
      <dsp:nvSpPr>
        <dsp:cNvPr id="0" name=""/>
        <dsp:cNvSpPr/>
      </dsp:nvSpPr>
      <dsp:spPr>
        <a:xfrm>
          <a:off x="0" y="250581"/>
          <a:ext cx="8229600" cy="12168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Tuning fork test</a:t>
          </a:r>
          <a:endParaRPr lang="en-GB" sz="2800" kern="1200" dirty="0"/>
        </a:p>
      </dsp:txBody>
      <dsp:txXfrm>
        <a:off x="59399" y="309980"/>
        <a:ext cx="8110802" cy="1098002"/>
      </dsp:txXfrm>
    </dsp:sp>
    <dsp:sp modelId="{3D9DBDE4-7B77-D444-9F2B-61275D0BAEB8}">
      <dsp:nvSpPr>
        <dsp:cNvPr id="0" name=""/>
        <dsp:cNvSpPr/>
      </dsp:nvSpPr>
      <dsp:spPr>
        <a:xfrm>
          <a:off x="0" y="1654581"/>
          <a:ext cx="8229600" cy="12168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Audiometry</a:t>
          </a:r>
          <a:endParaRPr lang="en-GB" sz="2800" kern="1200"/>
        </a:p>
      </dsp:txBody>
      <dsp:txXfrm>
        <a:off x="59399" y="1713980"/>
        <a:ext cx="8110802" cy="1098002"/>
      </dsp:txXfrm>
    </dsp:sp>
    <dsp:sp modelId="{06E136F8-2F43-6B43-9A01-C196E9F59C72}">
      <dsp:nvSpPr>
        <dsp:cNvPr id="0" name=""/>
        <dsp:cNvSpPr/>
      </dsp:nvSpPr>
      <dsp:spPr>
        <a:xfrm>
          <a:off x="0" y="3058581"/>
          <a:ext cx="8229600" cy="12168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Impedance audiometry</a:t>
          </a:r>
          <a:endParaRPr lang="en-GB" sz="2800" kern="1200" dirty="0"/>
        </a:p>
      </dsp:txBody>
      <dsp:txXfrm>
        <a:off x="59399" y="3117980"/>
        <a:ext cx="8110802" cy="1098002"/>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E030FF-E368-EE43-96A8-69FBC0B2AF84}">
      <dsp:nvSpPr>
        <dsp:cNvPr id="0" name=""/>
        <dsp:cNvSpPr/>
      </dsp:nvSpPr>
      <dsp:spPr>
        <a:xfrm>
          <a:off x="0" y="68421"/>
          <a:ext cx="8229600" cy="115127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l" defTabSz="2133600">
            <a:lnSpc>
              <a:spcPct val="90000"/>
            </a:lnSpc>
            <a:spcBef>
              <a:spcPct val="0"/>
            </a:spcBef>
            <a:spcAft>
              <a:spcPct val="35000"/>
            </a:spcAft>
            <a:buNone/>
          </a:pPr>
          <a:r>
            <a:rPr lang="en-US" sz="4800" kern="1200"/>
            <a:t>Medical</a:t>
          </a:r>
          <a:endParaRPr lang="en-GB" sz="4800" kern="1200"/>
        </a:p>
      </dsp:txBody>
      <dsp:txXfrm>
        <a:off x="56201" y="124622"/>
        <a:ext cx="8117198" cy="1038877"/>
      </dsp:txXfrm>
    </dsp:sp>
    <dsp:sp modelId="{A789D1DF-AB05-CE40-84CA-1DDF10377745}">
      <dsp:nvSpPr>
        <dsp:cNvPr id="0" name=""/>
        <dsp:cNvSpPr/>
      </dsp:nvSpPr>
      <dsp:spPr>
        <a:xfrm>
          <a:off x="0" y="1219701"/>
          <a:ext cx="8229600" cy="1291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60960" rIns="341376" bIns="60960" numCol="1" spcCol="1270" anchor="t" anchorCtr="0">
          <a:noAutofit/>
        </a:bodyPr>
        <a:lstStyle/>
        <a:p>
          <a:pPr marL="285750" lvl="1" indent="-285750" algn="l" defTabSz="1644650">
            <a:lnSpc>
              <a:spcPct val="90000"/>
            </a:lnSpc>
            <a:spcBef>
              <a:spcPct val="0"/>
            </a:spcBef>
            <a:spcAft>
              <a:spcPct val="20000"/>
            </a:spcAft>
            <a:buChar char="•"/>
          </a:pPr>
          <a:r>
            <a:rPr lang="en-US" sz="3700" kern="1200" dirty="0"/>
            <a:t>Decongestants</a:t>
          </a:r>
          <a:endParaRPr lang="en-GB" sz="3700" kern="1200" dirty="0"/>
        </a:p>
        <a:p>
          <a:pPr marL="285750" lvl="1" indent="-285750" algn="l" defTabSz="1644650">
            <a:lnSpc>
              <a:spcPct val="90000"/>
            </a:lnSpc>
            <a:spcBef>
              <a:spcPct val="0"/>
            </a:spcBef>
            <a:spcAft>
              <a:spcPct val="20000"/>
            </a:spcAft>
            <a:buChar char="•"/>
          </a:pPr>
          <a:r>
            <a:rPr lang="en-US" sz="3700" kern="1200" dirty="0" err="1"/>
            <a:t>Antiallergies</a:t>
          </a:r>
          <a:endParaRPr lang="en-GB" sz="3700" kern="1200" dirty="0"/>
        </a:p>
      </dsp:txBody>
      <dsp:txXfrm>
        <a:off x="0" y="1219701"/>
        <a:ext cx="8229600" cy="1291680"/>
      </dsp:txXfrm>
    </dsp:sp>
    <dsp:sp modelId="{CDFBC845-DE7E-3842-839F-400BDB559885}">
      <dsp:nvSpPr>
        <dsp:cNvPr id="0" name=""/>
        <dsp:cNvSpPr/>
      </dsp:nvSpPr>
      <dsp:spPr>
        <a:xfrm>
          <a:off x="0" y="2511381"/>
          <a:ext cx="8229600" cy="115127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l" defTabSz="2133600">
            <a:lnSpc>
              <a:spcPct val="90000"/>
            </a:lnSpc>
            <a:spcBef>
              <a:spcPct val="0"/>
            </a:spcBef>
            <a:spcAft>
              <a:spcPct val="35000"/>
            </a:spcAft>
            <a:buNone/>
          </a:pPr>
          <a:r>
            <a:rPr lang="en-US" sz="4800" kern="1200"/>
            <a:t>Surgical</a:t>
          </a:r>
          <a:endParaRPr lang="en-GB" sz="4800" kern="1200"/>
        </a:p>
      </dsp:txBody>
      <dsp:txXfrm>
        <a:off x="56201" y="2567582"/>
        <a:ext cx="8117198" cy="1038877"/>
      </dsp:txXfrm>
    </dsp:sp>
    <dsp:sp modelId="{A7047139-4395-8F45-84F7-E781B518DCFF}">
      <dsp:nvSpPr>
        <dsp:cNvPr id="0" name=""/>
        <dsp:cNvSpPr/>
      </dsp:nvSpPr>
      <dsp:spPr>
        <a:xfrm>
          <a:off x="0" y="3662661"/>
          <a:ext cx="8229600" cy="794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60960" rIns="341376" bIns="60960" numCol="1" spcCol="1270" anchor="t" anchorCtr="0">
          <a:noAutofit/>
        </a:bodyPr>
        <a:lstStyle/>
        <a:p>
          <a:pPr marL="285750" lvl="1" indent="-285750" algn="l" defTabSz="1644650">
            <a:lnSpc>
              <a:spcPct val="90000"/>
            </a:lnSpc>
            <a:spcBef>
              <a:spcPct val="0"/>
            </a:spcBef>
            <a:spcAft>
              <a:spcPct val="20000"/>
            </a:spcAft>
            <a:buChar char="•"/>
          </a:pPr>
          <a:r>
            <a:rPr lang="en-US" sz="3700" kern="1200" dirty="0"/>
            <a:t>Myringotomy with grommet insertion</a:t>
          </a:r>
          <a:endParaRPr lang="en-GB" sz="3700" kern="1200" dirty="0"/>
        </a:p>
      </dsp:txBody>
      <dsp:txXfrm>
        <a:off x="0" y="3662661"/>
        <a:ext cx="8229600" cy="794880"/>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A57A2D-21EB-604B-9B1E-C8F992352ADC}">
      <dsp:nvSpPr>
        <dsp:cNvPr id="0" name=""/>
        <dsp:cNvSpPr/>
      </dsp:nvSpPr>
      <dsp:spPr>
        <a:xfrm>
          <a:off x="0" y="241221"/>
          <a:ext cx="8229600" cy="40435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GB" sz="2700" kern="1200" dirty="0"/>
            <a:t>The biomedical ethics surrounding acute otitis media primarily focus on the appropriate use of antibiotics due to its prevalence in children, concerns about over-prescription, potential for antibiotic resistance, and the need to balance aggressive treatment with watchful waiting depending on the severity of symptoms and patient age, while ensuring proper pain management and timely referral for complications. </a:t>
          </a:r>
          <a:br>
            <a:rPr lang="en-GB" sz="2700" kern="1200" dirty="0"/>
          </a:br>
          <a:endParaRPr lang="en-GB" sz="2700" kern="1200" dirty="0"/>
        </a:p>
      </dsp:txBody>
      <dsp:txXfrm>
        <a:off x="197388" y="438609"/>
        <a:ext cx="7834824" cy="3648744"/>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2A75E9-4BE1-3F46-8FD8-1980DE73B3C1}">
      <dsp:nvSpPr>
        <dsp:cNvPr id="0" name=""/>
        <dsp:cNvSpPr/>
      </dsp:nvSpPr>
      <dsp:spPr>
        <a:xfrm>
          <a:off x="0" y="26658"/>
          <a:ext cx="6172199" cy="329472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GB" sz="3200" kern="1200" dirty="0"/>
            <a:t>Acute otitis media (AOM) is a middle ear infection that is a common bacterial infection in children. It is the second most common reason for a visit to a family physician. </a:t>
          </a:r>
        </a:p>
      </dsp:txBody>
      <dsp:txXfrm>
        <a:off x="160835" y="187493"/>
        <a:ext cx="5850529" cy="2973050"/>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CE682A-9574-1343-8F91-482779FD55EE}">
      <dsp:nvSpPr>
        <dsp:cNvPr id="0" name=""/>
        <dsp:cNvSpPr/>
      </dsp:nvSpPr>
      <dsp:spPr>
        <a:xfrm>
          <a:off x="0" y="53491"/>
          <a:ext cx="8056959" cy="393119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kern="1200" dirty="0"/>
            <a:t>The use of AI technology, particularly machine learning algorithms, to </a:t>
          </a:r>
          <a:r>
            <a:rPr lang="en-GB" sz="2400" kern="1200" dirty="0" err="1"/>
            <a:t>analyze</a:t>
          </a:r>
          <a:r>
            <a:rPr lang="en-GB" sz="2400" kern="1200" dirty="0"/>
            <a:t> medical images like otoscope videos of the tympanic membrane (eardrum) to diagnose acute otitis media (ear infection) with higher accuracy, potentially assisting healthcare professionals in making quicker and more precise treatment decisions, especially in identifying subtle signs of infection that might be missed by the human eye; this could lead to reduced unnecessary antibiotic use and improved patient care. </a:t>
          </a:r>
          <a:br>
            <a:rPr lang="en-GB" sz="2400" kern="1200" dirty="0"/>
          </a:br>
          <a:endParaRPr lang="en-GB" sz="2400" kern="1200" dirty="0"/>
        </a:p>
      </dsp:txBody>
      <dsp:txXfrm>
        <a:off x="191905" y="245396"/>
        <a:ext cx="7673149" cy="354738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72EB40-0C7B-1144-B6BC-CAF6FB9E6CA5}">
      <dsp:nvSpPr>
        <dsp:cNvPr id="0" name=""/>
        <dsp:cNvSpPr/>
      </dsp:nvSpPr>
      <dsp:spPr>
        <a:xfrm>
          <a:off x="0" y="443631"/>
          <a:ext cx="8229600" cy="12168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At the end of this lecture you all will be able to:</a:t>
          </a:r>
          <a:endParaRPr lang="en-GB" sz="2800" kern="1200" dirty="0"/>
        </a:p>
      </dsp:txBody>
      <dsp:txXfrm>
        <a:off x="59399" y="503030"/>
        <a:ext cx="8110802" cy="1098002"/>
      </dsp:txXfrm>
    </dsp:sp>
    <dsp:sp modelId="{25F219FA-7594-8849-8220-C36E7DE0002F}">
      <dsp:nvSpPr>
        <dsp:cNvPr id="0" name=""/>
        <dsp:cNvSpPr/>
      </dsp:nvSpPr>
      <dsp:spPr>
        <a:xfrm>
          <a:off x="0" y="1660431"/>
          <a:ext cx="8229600" cy="24219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35560" rIns="199136" bIns="35560" numCol="1" spcCol="1270" anchor="t" anchorCtr="0">
          <a:noAutofit/>
        </a:bodyPr>
        <a:lstStyle/>
        <a:p>
          <a:pPr marL="285750" lvl="1" indent="-285750" algn="l" defTabSz="1244600">
            <a:lnSpc>
              <a:spcPct val="90000"/>
            </a:lnSpc>
            <a:spcBef>
              <a:spcPct val="0"/>
            </a:spcBef>
            <a:spcAft>
              <a:spcPct val="20000"/>
            </a:spcAft>
            <a:buChar char="•"/>
          </a:pPr>
          <a:r>
            <a:rPr lang="en-US" sz="2800" kern="1200" dirty="0"/>
            <a:t>Define acute otitis media</a:t>
          </a:r>
          <a:endParaRPr lang="en-GB" sz="2800" kern="1200" dirty="0"/>
        </a:p>
        <a:p>
          <a:pPr marL="285750" lvl="1" indent="-285750" algn="l" defTabSz="1244600">
            <a:lnSpc>
              <a:spcPct val="90000"/>
            </a:lnSpc>
            <a:spcBef>
              <a:spcPct val="0"/>
            </a:spcBef>
            <a:spcAft>
              <a:spcPct val="20000"/>
            </a:spcAft>
            <a:buChar char="•"/>
          </a:pPr>
          <a:r>
            <a:rPr lang="en-US" sz="2800" kern="1200" dirty="0"/>
            <a:t>Explain its pathophysiology and bacteriology</a:t>
          </a:r>
          <a:endParaRPr lang="en-GB" sz="2800" kern="1200" dirty="0"/>
        </a:p>
        <a:p>
          <a:pPr marL="285750" lvl="1" indent="-285750" algn="l" defTabSz="1244600">
            <a:lnSpc>
              <a:spcPct val="90000"/>
            </a:lnSpc>
            <a:spcBef>
              <a:spcPct val="0"/>
            </a:spcBef>
            <a:spcAft>
              <a:spcPct val="20000"/>
            </a:spcAft>
            <a:buChar char="•"/>
          </a:pPr>
          <a:r>
            <a:rPr lang="en-US" sz="2800" kern="1200" dirty="0"/>
            <a:t>Describe the stages of acute otitis media</a:t>
          </a:r>
          <a:endParaRPr lang="en-GB" sz="2800" kern="1200" dirty="0"/>
        </a:p>
        <a:p>
          <a:pPr marL="285750" lvl="1" indent="-285750" algn="l" defTabSz="1244600">
            <a:lnSpc>
              <a:spcPct val="90000"/>
            </a:lnSpc>
            <a:spcBef>
              <a:spcPct val="0"/>
            </a:spcBef>
            <a:spcAft>
              <a:spcPct val="20000"/>
            </a:spcAft>
            <a:buChar char="•"/>
          </a:pPr>
          <a:r>
            <a:rPr lang="en-US" sz="2800" kern="1200" dirty="0"/>
            <a:t>Manage patient of acute otitis media.</a:t>
          </a:r>
          <a:endParaRPr lang="en-GB" sz="2800" kern="1200" dirty="0"/>
        </a:p>
        <a:p>
          <a:pPr marL="285750" lvl="1" indent="-285750" algn="l" defTabSz="1244600">
            <a:lnSpc>
              <a:spcPct val="90000"/>
            </a:lnSpc>
            <a:spcBef>
              <a:spcPct val="0"/>
            </a:spcBef>
            <a:spcAft>
              <a:spcPct val="20000"/>
            </a:spcAft>
            <a:buChar char="•"/>
          </a:pPr>
          <a:r>
            <a:rPr lang="en-US" sz="2800" kern="1200" dirty="0"/>
            <a:t>Manage patients of Glue Ear</a:t>
          </a:r>
          <a:endParaRPr lang="en-GB" sz="2800" kern="1200" dirty="0"/>
        </a:p>
      </dsp:txBody>
      <dsp:txXfrm>
        <a:off x="0" y="1660431"/>
        <a:ext cx="8229600" cy="24219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3FA169-2D45-B748-AEDF-803BE9D9B5C6}">
      <dsp:nvSpPr>
        <dsp:cNvPr id="0" name=""/>
        <dsp:cNvSpPr/>
      </dsp:nvSpPr>
      <dsp:spPr>
        <a:xfrm>
          <a:off x="0" y="557193"/>
          <a:ext cx="8610600" cy="12168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t>Pyogenic infection of middle ear cleft lasting for &lt; 3 weeks.</a:t>
          </a:r>
          <a:endParaRPr lang="en-GB" sz="2800" kern="1200" dirty="0"/>
        </a:p>
      </dsp:txBody>
      <dsp:txXfrm>
        <a:off x="59399" y="616592"/>
        <a:ext cx="8491802" cy="1098002"/>
      </dsp:txXfrm>
    </dsp:sp>
    <dsp:sp modelId="{7C607E1E-B84D-BF44-B239-FBBD75FD3FF8}">
      <dsp:nvSpPr>
        <dsp:cNvPr id="0" name=""/>
        <dsp:cNvSpPr/>
      </dsp:nvSpPr>
      <dsp:spPr>
        <a:xfrm>
          <a:off x="0" y="1961193"/>
          <a:ext cx="8610600" cy="12168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t>Routes for infection:</a:t>
          </a:r>
          <a:endParaRPr lang="en-GB" sz="2800" kern="1200" dirty="0"/>
        </a:p>
      </dsp:txBody>
      <dsp:txXfrm>
        <a:off x="59399" y="2020592"/>
        <a:ext cx="8491802" cy="1098002"/>
      </dsp:txXfrm>
    </dsp:sp>
    <dsp:sp modelId="{9EF2BC74-6D15-264D-B768-8A3B73A48B5B}">
      <dsp:nvSpPr>
        <dsp:cNvPr id="0" name=""/>
        <dsp:cNvSpPr/>
      </dsp:nvSpPr>
      <dsp:spPr>
        <a:xfrm>
          <a:off x="0" y="3177993"/>
          <a:ext cx="8610600" cy="14464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3387" tIns="35560" rIns="199136" bIns="35560" numCol="1" spcCol="1270" anchor="t" anchorCtr="0">
          <a:noAutofit/>
        </a:bodyPr>
        <a:lstStyle/>
        <a:p>
          <a:pPr marL="285750" lvl="1" indent="-285750" algn="l" defTabSz="1244600">
            <a:lnSpc>
              <a:spcPct val="90000"/>
            </a:lnSpc>
            <a:spcBef>
              <a:spcPct val="0"/>
            </a:spcBef>
            <a:spcAft>
              <a:spcPct val="20000"/>
            </a:spcAft>
            <a:buChar char="•"/>
          </a:pPr>
          <a:r>
            <a:rPr lang="en-US" sz="2800" b="1" kern="1200" dirty="0"/>
            <a:t>Via Eustachian tube</a:t>
          </a:r>
          <a:endParaRPr lang="en-GB" sz="2800" kern="1200" dirty="0"/>
        </a:p>
        <a:p>
          <a:pPr marL="285750" lvl="1" indent="-285750" algn="l" defTabSz="1244600">
            <a:lnSpc>
              <a:spcPct val="90000"/>
            </a:lnSpc>
            <a:spcBef>
              <a:spcPct val="0"/>
            </a:spcBef>
            <a:spcAft>
              <a:spcPct val="20000"/>
            </a:spcAft>
            <a:buChar char="•"/>
          </a:pPr>
          <a:r>
            <a:rPr lang="en-US" sz="2800" b="1" kern="1200" dirty="0"/>
            <a:t>Via Tympanic membrane perforation</a:t>
          </a:r>
          <a:endParaRPr lang="en-GB" sz="2800" kern="1200" dirty="0"/>
        </a:p>
        <a:p>
          <a:pPr marL="285750" lvl="1" indent="-285750" algn="l" defTabSz="1244600">
            <a:lnSpc>
              <a:spcPct val="90000"/>
            </a:lnSpc>
            <a:spcBef>
              <a:spcPct val="0"/>
            </a:spcBef>
            <a:spcAft>
              <a:spcPct val="20000"/>
            </a:spcAft>
            <a:buChar char="•"/>
          </a:pPr>
          <a:r>
            <a:rPr lang="en-US" sz="2800" b="1" kern="1200" dirty="0" err="1"/>
            <a:t>Haematogenous</a:t>
          </a:r>
          <a:r>
            <a:rPr lang="en-US" sz="2800" b="1" kern="1200" dirty="0"/>
            <a:t> (rare)</a:t>
          </a:r>
          <a:endParaRPr lang="en-GB" sz="2800" kern="1200" dirty="0"/>
        </a:p>
      </dsp:txBody>
      <dsp:txXfrm>
        <a:off x="0" y="3177993"/>
        <a:ext cx="8610600" cy="144641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FF4942-47B1-4A40-8D43-E2841EE8CB94}">
      <dsp:nvSpPr>
        <dsp:cNvPr id="0" name=""/>
        <dsp:cNvSpPr/>
      </dsp:nvSpPr>
      <dsp:spPr>
        <a:xfrm>
          <a:off x="0" y="241"/>
          <a:ext cx="8686800" cy="10558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err="1"/>
            <a:t>Haemophilus</a:t>
          </a:r>
          <a:r>
            <a:rPr lang="en-US" sz="2800" b="1" kern="1200" dirty="0"/>
            <a:t> influenzae</a:t>
          </a:r>
          <a:endParaRPr lang="en-GB" sz="2800" kern="1200" dirty="0"/>
        </a:p>
      </dsp:txBody>
      <dsp:txXfrm>
        <a:off x="51544" y="51785"/>
        <a:ext cx="8583712" cy="952792"/>
      </dsp:txXfrm>
    </dsp:sp>
    <dsp:sp modelId="{C83828FF-8193-FB43-B7FD-B52EB0F1365F}">
      <dsp:nvSpPr>
        <dsp:cNvPr id="0" name=""/>
        <dsp:cNvSpPr/>
      </dsp:nvSpPr>
      <dsp:spPr>
        <a:xfrm>
          <a:off x="0" y="1069650"/>
          <a:ext cx="8686800" cy="10558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t>Streptococcus pneumoniae</a:t>
          </a:r>
          <a:endParaRPr lang="en-GB" sz="2800" kern="1200" dirty="0"/>
        </a:p>
      </dsp:txBody>
      <dsp:txXfrm>
        <a:off x="51544" y="1121194"/>
        <a:ext cx="8583712" cy="952792"/>
      </dsp:txXfrm>
    </dsp:sp>
    <dsp:sp modelId="{3CC014E0-AEC2-9E4B-91A4-AA8C6F4617BB}">
      <dsp:nvSpPr>
        <dsp:cNvPr id="0" name=""/>
        <dsp:cNvSpPr/>
      </dsp:nvSpPr>
      <dsp:spPr>
        <a:xfrm>
          <a:off x="0" y="2139059"/>
          <a:ext cx="8686800" cy="10558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t>Staphylococcus aureus</a:t>
          </a:r>
          <a:endParaRPr lang="en-GB" sz="2800" kern="1200" dirty="0"/>
        </a:p>
      </dsp:txBody>
      <dsp:txXfrm>
        <a:off x="51544" y="2190603"/>
        <a:ext cx="8583712" cy="952792"/>
      </dsp:txXfrm>
    </dsp:sp>
    <dsp:sp modelId="{B77D39F4-C3F0-2B42-9B21-8F32AFCA7D3B}">
      <dsp:nvSpPr>
        <dsp:cNvPr id="0" name=""/>
        <dsp:cNvSpPr/>
      </dsp:nvSpPr>
      <dsp:spPr>
        <a:xfrm>
          <a:off x="0" y="3208468"/>
          <a:ext cx="8686800" cy="10558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t>Moraxella catarrhalis</a:t>
          </a:r>
          <a:endParaRPr lang="en-GB" sz="2800" kern="1200" dirty="0"/>
        </a:p>
      </dsp:txBody>
      <dsp:txXfrm>
        <a:off x="51544" y="3260012"/>
        <a:ext cx="8583712" cy="952792"/>
      </dsp:txXfrm>
    </dsp:sp>
    <dsp:sp modelId="{0167DF90-490D-EC42-90AB-E7A3D51CBE7A}">
      <dsp:nvSpPr>
        <dsp:cNvPr id="0" name=""/>
        <dsp:cNvSpPr/>
      </dsp:nvSpPr>
      <dsp:spPr>
        <a:xfrm>
          <a:off x="0" y="4277877"/>
          <a:ext cx="8686800" cy="10558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sym typeface="Symbol" pitchFamily="2" charset="2"/>
            </a:rPr>
            <a:t></a:t>
          </a:r>
          <a:r>
            <a:rPr lang="en-US" sz="2800" b="1" kern="1200" dirty="0"/>
            <a:t> - Hemolytic streptococci (causes acute necrotizing otitis media)</a:t>
          </a:r>
          <a:endParaRPr lang="en-GB" sz="2800" kern="1200" dirty="0"/>
        </a:p>
      </dsp:txBody>
      <dsp:txXfrm>
        <a:off x="51544" y="4329421"/>
        <a:ext cx="8583712" cy="95279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897357-B86C-344E-A5FA-DE15B1E43F7F}">
      <dsp:nvSpPr>
        <dsp:cNvPr id="0" name=""/>
        <dsp:cNvSpPr/>
      </dsp:nvSpPr>
      <dsp:spPr>
        <a:xfrm>
          <a:off x="0" y="41774"/>
          <a:ext cx="8382000" cy="71954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b="1" kern="1200"/>
            <a:t>1. Breast feeding in supine position</a:t>
          </a:r>
          <a:endParaRPr lang="en-GB" sz="3000" kern="1200"/>
        </a:p>
      </dsp:txBody>
      <dsp:txXfrm>
        <a:off x="35125" y="76899"/>
        <a:ext cx="8311750" cy="649299"/>
      </dsp:txXfrm>
    </dsp:sp>
    <dsp:sp modelId="{5B737305-ED1A-1941-939C-0BC215E17BB9}">
      <dsp:nvSpPr>
        <dsp:cNvPr id="0" name=""/>
        <dsp:cNvSpPr/>
      </dsp:nvSpPr>
      <dsp:spPr>
        <a:xfrm>
          <a:off x="0" y="847724"/>
          <a:ext cx="8382000" cy="71954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b="1" kern="1200"/>
            <a:t>2. Recurrent upper respiratory tract infection</a:t>
          </a:r>
          <a:endParaRPr lang="en-GB" sz="3000" kern="1200"/>
        </a:p>
      </dsp:txBody>
      <dsp:txXfrm>
        <a:off x="35125" y="882849"/>
        <a:ext cx="8311750" cy="649299"/>
      </dsp:txXfrm>
    </dsp:sp>
    <dsp:sp modelId="{2CEB27D5-9FF5-5941-A34F-1F6A5CA8941F}">
      <dsp:nvSpPr>
        <dsp:cNvPr id="0" name=""/>
        <dsp:cNvSpPr/>
      </dsp:nvSpPr>
      <dsp:spPr>
        <a:xfrm>
          <a:off x="0" y="1653674"/>
          <a:ext cx="8382000" cy="71954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b="1" kern="1200"/>
            <a:t>3. Nasal allergy</a:t>
          </a:r>
          <a:endParaRPr lang="en-GB" sz="3000" kern="1200"/>
        </a:p>
      </dsp:txBody>
      <dsp:txXfrm>
        <a:off x="35125" y="1688799"/>
        <a:ext cx="8311750" cy="649299"/>
      </dsp:txXfrm>
    </dsp:sp>
    <dsp:sp modelId="{D709B72D-E5B3-9A43-80EA-85B668689B38}">
      <dsp:nvSpPr>
        <dsp:cNvPr id="0" name=""/>
        <dsp:cNvSpPr/>
      </dsp:nvSpPr>
      <dsp:spPr>
        <a:xfrm>
          <a:off x="0" y="2459624"/>
          <a:ext cx="8382000" cy="71954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b="1" kern="1200"/>
            <a:t>4. Chronic rhinitis &amp; sinusitis</a:t>
          </a:r>
          <a:endParaRPr lang="en-GB" sz="3000" kern="1200"/>
        </a:p>
      </dsp:txBody>
      <dsp:txXfrm>
        <a:off x="35125" y="2494749"/>
        <a:ext cx="8311750" cy="649299"/>
      </dsp:txXfrm>
    </dsp:sp>
    <dsp:sp modelId="{E78BE038-C027-E34E-9A51-D1254E20B559}">
      <dsp:nvSpPr>
        <dsp:cNvPr id="0" name=""/>
        <dsp:cNvSpPr/>
      </dsp:nvSpPr>
      <dsp:spPr>
        <a:xfrm>
          <a:off x="0" y="3265574"/>
          <a:ext cx="8382000" cy="71954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b="1" kern="1200"/>
            <a:t>5. Tumours of nose &amp; nasopharynx</a:t>
          </a:r>
          <a:endParaRPr lang="en-GB" sz="3000" kern="1200"/>
        </a:p>
      </dsp:txBody>
      <dsp:txXfrm>
        <a:off x="35125" y="3300699"/>
        <a:ext cx="8311750" cy="649299"/>
      </dsp:txXfrm>
    </dsp:sp>
    <dsp:sp modelId="{D32DAAFE-0D05-8148-83CE-9DCB70238DF7}">
      <dsp:nvSpPr>
        <dsp:cNvPr id="0" name=""/>
        <dsp:cNvSpPr/>
      </dsp:nvSpPr>
      <dsp:spPr>
        <a:xfrm>
          <a:off x="0" y="4071525"/>
          <a:ext cx="8382000" cy="71954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b="1" kern="1200"/>
            <a:t>6. Exposure to cigarette smoke</a:t>
          </a:r>
          <a:endParaRPr lang="en-GB" sz="3000" kern="1200"/>
        </a:p>
      </dsp:txBody>
      <dsp:txXfrm>
        <a:off x="35125" y="4106650"/>
        <a:ext cx="8311750" cy="649299"/>
      </dsp:txXfrm>
    </dsp:sp>
    <dsp:sp modelId="{2CDCA057-3B7E-E14D-95F9-D93942A00F0A}">
      <dsp:nvSpPr>
        <dsp:cNvPr id="0" name=""/>
        <dsp:cNvSpPr/>
      </dsp:nvSpPr>
      <dsp:spPr>
        <a:xfrm>
          <a:off x="0" y="4877475"/>
          <a:ext cx="8382000" cy="71954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b="1" kern="1200"/>
            <a:t>7. Cleft palate</a:t>
          </a:r>
          <a:endParaRPr lang="en-GB" sz="3000" kern="1200"/>
        </a:p>
      </dsp:txBody>
      <dsp:txXfrm>
        <a:off x="35125" y="4912600"/>
        <a:ext cx="8311750" cy="64929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506204-EA90-954C-8CFC-CF5FD568260F}">
      <dsp:nvSpPr>
        <dsp:cNvPr id="0" name=""/>
        <dsp:cNvSpPr/>
      </dsp:nvSpPr>
      <dsp:spPr>
        <a:xfrm>
          <a:off x="0" y="0"/>
          <a:ext cx="8229600" cy="1122071"/>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kern="1200" dirty="0"/>
            <a:t>Oedema and hyperaemia of nasopharyngeal end of eustachian tube</a:t>
          </a:r>
        </a:p>
      </dsp:txBody>
      <dsp:txXfrm>
        <a:off x="54775" y="54775"/>
        <a:ext cx="8120050" cy="1012521"/>
      </dsp:txXfrm>
    </dsp:sp>
    <dsp:sp modelId="{244553A6-678B-9A4C-8C53-2A5BD8F5C897}">
      <dsp:nvSpPr>
        <dsp:cNvPr id="0" name=""/>
        <dsp:cNvSpPr/>
      </dsp:nvSpPr>
      <dsp:spPr>
        <a:xfrm>
          <a:off x="0" y="1134785"/>
          <a:ext cx="8229600" cy="1122071"/>
        </a:xfrm>
        <a:prstGeom prst="roundRect">
          <a:avLst/>
        </a:prstGeom>
        <a:solidFill>
          <a:schemeClr val="accent4">
            <a:hueOff val="-1488257"/>
            <a:satOff val="8966"/>
            <a:lumOff val="71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kern="1200" dirty="0"/>
            <a:t>Retraction of tympanic membrane with some degree of effusion in the middle ear but fluid may not be clinically appreciable</a:t>
          </a:r>
        </a:p>
      </dsp:txBody>
      <dsp:txXfrm>
        <a:off x="54775" y="1189560"/>
        <a:ext cx="8120050" cy="1012521"/>
      </dsp:txXfrm>
    </dsp:sp>
    <dsp:sp modelId="{5B073C15-AEEF-9A4F-A01E-CC57D2616BC3}">
      <dsp:nvSpPr>
        <dsp:cNvPr id="0" name=""/>
        <dsp:cNvSpPr/>
      </dsp:nvSpPr>
      <dsp:spPr>
        <a:xfrm>
          <a:off x="0" y="2269105"/>
          <a:ext cx="8229600" cy="1122071"/>
        </a:xfrm>
        <a:prstGeom prst="roundRect">
          <a:avLst/>
        </a:prstGeom>
        <a:solidFill>
          <a:schemeClr val="accent4">
            <a:hueOff val="-2976513"/>
            <a:satOff val="17933"/>
            <a:lumOff val="143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Deafness and earache not much</a:t>
          </a:r>
          <a:endParaRPr lang="en-GB" sz="2400" kern="1200" dirty="0"/>
        </a:p>
      </dsp:txBody>
      <dsp:txXfrm>
        <a:off x="54775" y="2323880"/>
        <a:ext cx="8120050" cy="1012521"/>
      </dsp:txXfrm>
    </dsp:sp>
    <dsp:sp modelId="{629CDA10-64F5-574C-8778-62155E2B1FA4}">
      <dsp:nvSpPr>
        <dsp:cNvPr id="0" name=""/>
        <dsp:cNvSpPr/>
      </dsp:nvSpPr>
      <dsp:spPr>
        <a:xfrm>
          <a:off x="0" y="3403425"/>
          <a:ext cx="8229600" cy="1122071"/>
        </a:xfrm>
        <a:prstGeom prst="roundRect">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kern="1200" dirty="0"/>
            <a:t>Tympanic membrane is retracted with handle of malleus assuming a more horizontal position,  prominence of lateral process of malleus and loss of light reflex.</a:t>
          </a:r>
        </a:p>
      </dsp:txBody>
      <dsp:txXfrm>
        <a:off x="54775" y="3458200"/>
        <a:ext cx="8120050" cy="101252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7603A2-C529-E14A-95E8-7ACAA0B88507}">
      <dsp:nvSpPr>
        <dsp:cNvPr id="0" name=""/>
        <dsp:cNvSpPr/>
      </dsp:nvSpPr>
      <dsp:spPr>
        <a:xfrm>
          <a:off x="0" y="914924"/>
          <a:ext cx="8229600" cy="121680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t>Synonym: Stage of tubal occlusion</a:t>
          </a:r>
          <a:endParaRPr lang="en-GB" sz="2800" kern="1200" dirty="0"/>
        </a:p>
      </dsp:txBody>
      <dsp:txXfrm>
        <a:off x="59399" y="974323"/>
        <a:ext cx="8110802" cy="1098002"/>
      </dsp:txXfrm>
    </dsp:sp>
    <dsp:sp modelId="{6CC053F7-670C-6044-A034-1B6794C32518}">
      <dsp:nvSpPr>
        <dsp:cNvPr id="0" name=""/>
        <dsp:cNvSpPr/>
      </dsp:nvSpPr>
      <dsp:spPr>
        <a:xfrm>
          <a:off x="0" y="2131725"/>
          <a:ext cx="8229600" cy="2287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35560" rIns="199136" bIns="35560" numCol="1" spcCol="1270" anchor="t" anchorCtr="0">
          <a:noAutofit/>
        </a:bodyPr>
        <a:lstStyle/>
        <a:p>
          <a:pPr marL="285750" lvl="1" indent="-285750" algn="l" defTabSz="1244600">
            <a:lnSpc>
              <a:spcPct val="90000"/>
            </a:lnSpc>
            <a:spcBef>
              <a:spcPct val="0"/>
            </a:spcBef>
            <a:spcAft>
              <a:spcPct val="20000"/>
            </a:spcAft>
            <a:buChar char="•"/>
          </a:pPr>
          <a:r>
            <a:rPr lang="en-US" sz="2800" b="1" kern="1200" dirty="0"/>
            <a:t>Mild earache</a:t>
          </a:r>
          <a:endParaRPr lang="en-GB" sz="2800" kern="1200" dirty="0"/>
        </a:p>
        <a:p>
          <a:pPr marL="285750" lvl="1" indent="-285750" algn="l" defTabSz="1244600">
            <a:lnSpc>
              <a:spcPct val="90000"/>
            </a:lnSpc>
            <a:spcBef>
              <a:spcPct val="0"/>
            </a:spcBef>
            <a:spcAft>
              <a:spcPct val="20000"/>
            </a:spcAft>
            <a:buChar char="•"/>
          </a:pPr>
          <a:r>
            <a:rPr lang="en-US" sz="2800" b="1" kern="1200" dirty="0"/>
            <a:t>T.M. retracted in early stage</a:t>
          </a:r>
          <a:endParaRPr lang="en-GB" sz="2800" kern="1200" dirty="0"/>
        </a:p>
        <a:p>
          <a:pPr marL="285750" lvl="1" indent="-285750" algn="l" defTabSz="1244600">
            <a:lnSpc>
              <a:spcPct val="90000"/>
            </a:lnSpc>
            <a:spcBef>
              <a:spcPct val="0"/>
            </a:spcBef>
            <a:spcAft>
              <a:spcPct val="20000"/>
            </a:spcAft>
            <a:buChar char="•"/>
          </a:pPr>
          <a:r>
            <a:rPr lang="en-US" sz="2800" b="1" kern="1200" dirty="0"/>
            <a:t>T.M. congested later stage </a:t>
          </a:r>
          <a:endParaRPr lang="en-GB" sz="2800" kern="1200" dirty="0"/>
        </a:p>
        <a:p>
          <a:pPr marL="285750" lvl="1" indent="-285750" algn="l" defTabSz="1244600">
            <a:lnSpc>
              <a:spcPct val="90000"/>
            </a:lnSpc>
            <a:spcBef>
              <a:spcPct val="0"/>
            </a:spcBef>
            <a:spcAft>
              <a:spcPct val="20000"/>
            </a:spcAft>
            <a:buChar char="•"/>
          </a:pPr>
          <a:r>
            <a:rPr lang="en-US" sz="2800" b="1" kern="1200" dirty="0"/>
            <a:t>Cartwheel appearance: radiating blood vessels from handle of malleus</a:t>
          </a:r>
          <a:endParaRPr lang="en-GB" sz="2800" kern="1200" dirty="0"/>
        </a:p>
      </dsp:txBody>
      <dsp:txXfrm>
        <a:off x="0" y="2131725"/>
        <a:ext cx="8229600" cy="228735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187AAD-2D76-E043-AECC-F785A9685619}">
      <dsp:nvSpPr>
        <dsp:cNvPr id="0" name=""/>
        <dsp:cNvSpPr/>
      </dsp:nvSpPr>
      <dsp:spPr>
        <a:xfrm>
          <a:off x="0" y="1810"/>
          <a:ext cx="8534400" cy="82715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t>High fever </a:t>
          </a:r>
          <a:endParaRPr lang="en-GB" sz="2400" kern="1200" dirty="0"/>
        </a:p>
      </dsp:txBody>
      <dsp:txXfrm>
        <a:off x="40378" y="42188"/>
        <a:ext cx="8453644" cy="746399"/>
      </dsp:txXfrm>
    </dsp:sp>
    <dsp:sp modelId="{CA079B13-9BE6-DD4D-B30A-A2950F772E2C}">
      <dsp:nvSpPr>
        <dsp:cNvPr id="0" name=""/>
        <dsp:cNvSpPr/>
      </dsp:nvSpPr>
      <dsp:spPr>
        <a:xfrm>
          <a:off x="0" y="841495"/>
          <a:ext cx="8534400" cy="82715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t>Severe earache  </a:t>
          </a:r>
          <a:endParaRPr lang="en-GB" sz="2400" kern="1200" dirty="0"/>
        </a:p>
      </dsp:txBody>
      <dsp:txXfrm>
        <a:off x="40378" y="881873"/>
        <a:ext cx="8453644" cy="746399"/>
      </dsp:txXfrm>
    </dsp:sp>
    <dsp:sp modelId="{5A0869EF-9AA3-B542-BFBF-68C69DB051F0}">
      <dsp:nvSpPr>
        <dsp:cNvPr id="0" name=""/>
        <dsp:cNvSpPr/>
      </dsp:nvSpPr>
      <dsp:spPr>
        <a:xfrm>
          <a:off x="0" y="1681180"/>
          <a:ext cx="8534400" cy="82715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a:t>Deafness</a:t>
          </a:r>
          <a:endParaRPr lang="en-GB" sz="2400" kern="1200"/>
        </a:p>
      </dsp:txBody>
      <dsp:txXfrm>
        <a:off x="40378" y="1721558"/>
        <a:ext cx="8453644" cy="746399"/>
      </dsp:txXfrm>
    </dsp:sp>
    <dsp:sp modelId="{321EBFC1-623A-AF49-94CB-B9C0633C5DF6}">
      <dsp:nvSpPr>
        <dsp:cNvPr id="0" name=""/>
        <dsp:cNvSpPr/>
      </dsp:nvSpPr>
      <dsp:spPr>
        <a:xfrm>
          <a:off x="0" y="2520864"/>
          <a:ext cx="8534400" cy="82715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t>Marked congestion + bulging of T.M.</a:t>
          </a:r>
          <a:endParaRPr lang="en-GB" sz="2400" kern="1200" dirty="0"/>
        </a:p>
      </dsp:txBody>
      <dsp:txXfrm>
        <a:off x="40378" y="2561242"/>
        <a:ext cx="8453644" cy="746399"/>
      </dsp:txXfrm>
    </dsp:sp>
    <dsp:sp modelId="{F5C3378D-7BE2-4B49-86A8-F105A2256849}">
      <dsp:nvSpPr>
        <dsp:cNvPr id="0" name=""/>
        <dsp:cNvSpPr/>
      </dsp:nvSpPr>
      <dsp:spPr>
        <a:xfrm>
          <a:off x="0" y="3360549"/>
          <a:ext cx="8534400" cy="82715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t>Mastoid tenderness </a:t>
          </a:r>
          <a:endParaRPr lang="en-GB" sz="2400" kern="1200" dirty="0"/>
        </a:p>
      </dsp:txBody>
      <dsp:txXfrm>
        <a:off x="40378" y="3400927"/>
        <a:ext cx="8453644" cy="746399"/>
      </dsp:txXfrm>
    </dsp:sp>
    <dsp:sp modelId="{E1EF6673-3EC3-6047-8E92-DD943F182281}">
      <dsp:nvSpPr>
        <dsp:cNvPr id="0" name=""/>
        <dsp:cNvSpPr/>
      </dsp:nvSpPr>
      <dsp:spPr>
        <a:xfrm>
          <a:off x="0" y="4200234"/>
          <a:ext cx="8534400" cy="82715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t>P.T.A.: high frequency conductive deafness due to mass effect of pus</a:t>
          </a:r>
          <a:endParaRPr lang="en-GB" sz="2400" kern="1200" dirty="0"/>
        </a:p>
      </dsp:txBody>
      <dsp:txXfrm>
        <a:off x="40378" y="4240612"/>
        <a:ext cx="8453644" cy="74639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F9AE615-4662-7C3C-CB35-97A890EA7BDF}"/>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1BC0AE88-4E0F-2DE2-8987-2CD0AAA2794D}"/>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defRPr>
            </a:lvl1pPr>
          </a:lstStyle>
          <a:p>
            <a:pPr>
              <a:defRPr/>
            </a:pPr>
            <a:fld id="{4D2CAE9E-327B-7249-B435-F3BE197DC9F0}" type="datetimeFigureOut">
              <a:rPr lang="en-US"/>
              <a:pPr>
                <a:defRPr/>
              </a:pPr>
              <a:t>2/3/25</a:t>
            </a:fld>
            <a:endParaRPr lang="en-US"/>
          </a:p>
        </p:txBody>
      </p:sp>
      <p:sp>
        <p:nvSpPr>
          <p:cNvPr id="4" name="Slide Image Placeholder 3">
            <a:extLst>
              <a:ext uri="{FF2B5EF4-FFF2-40B4-BE49-F238E27FC236}">
                <a16:creationId xmlns:a16="http://schemas.microsoft.com/office/drawing/2014/main" id="{0DE4C017-1177-B9AF-52FA-C2F8B33F1BB8}"/>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A41243A1-7095-91A4-8CE1-7C6BA317DFF9}"/>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207C6292-C737-A6C8-45F4-D2E0B92F1E36}"/>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991D52E4-D60F-9595-17C7-91A037BCAC04}"/>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6BFD4C46-0519-574E-8217-7A9D17532B37}"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0147E7F-AEF9-4934-BB46-A178F3589DEC}" type="slidenum">
              <a:rPr lang="en-US" smtClean="0"/>
              <a:t>11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0147E7F-AEF9-4934-BB46-A178F3589DEC}" type="slidenum">
              <a:rPr lang="en-US" smtClean="0"/>
              <a:t>32</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0147E7F-AEF9-4934-BB46-A178F3589DEC}" type="slidenum">
              <a:rPr lang="en-US" smtClean="0"/>
              <a:t>33</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0147E7F-AEF9-4934-BB46-A178F3589DEC}" type="slidenum">
              <a:rPr lang="en-US" smtClean="0"/>
              <a:t>34</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0147E7F-AEF9-4934-BB46-A178F3589DEC}" type="slidenum">
              <a:rPr lang="en-US" smtClean="0"/>
              <a:t>35</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0147E7F-AEF9-4934-BB46-A178F3589DEC}" type="slidenum">
              <a:rPr lang="en-US" smtClean="0"/>
              <a:t>13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0147E7F-AEF9-4934-BB46-A178F3589DEC}" type="slidenum">
              <a:rPr lang="en-US" smtClean="0"/>
              <a:t>14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0147E7F-AEF9-4934-BB46-A178F3589DEC}" type="slidenum">
              <a:rPr lang="en-US" smtClean="0"/>
              <a:t>15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0147E7F-AEF9-4934-BB46-A178F3589DEC}" type="slidenum">
              <a:rPr lang="en-US" smtClean="0"/>
              <a:t>21</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0147E7F-AEF9-4934-BB46-A178F3589DEC}" type="slidenum">
              <a:rPr lang="en-US" smtClean="0"/>
              <a:t>23</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0147E7F-AEF9-4934-BB46-A178F3589DEC}" type="slidenum">
              <a:rPr lang="en-US" smtClean="0"/>
              <a:t>28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0147E7F-AEF9-4934-BB46-A178F3589DEC}" type="slidenum">
              <a:rPr lang="en-US" smtClean="0"/>
              <a:t>29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0147E7F-AEF9-4934-BB46-A178F3589DEC}" type="slidenum">
              <a:rPr lang="en-US" smtClean="0"/>
              <a:t>30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FF2AE5EB-BB85-7CFC-4338-0A2BF8047087}"/>
              </a:ext>
            </a:extLst>
          </p:cNvPr>
          <p:cNvSpPr>
            <a:spLocks noGrp="1"/>
          </p:cNvSpPr>
          <p:nvPr>
            <p:ph type="dt" sz="half" idx="10"/>
          </p:nvPr>
        </p:nvSpPr>
        <p:spPr/>
        <p:txBody>
          <a:bodyPr/>
          <a:lstStyle>
            <a:lvl1pPr>
              <a:defRPr/>
            </a:lvl1pPr>
          </a:lstStyle>
          <a:p>
            <a:pPr>
              <a:defRPr/>
            </a:pPr>
            <a:fld id="{12B177D9-7339-C748-A6B9-29C078F0378C}" type="datetimeFigureOut">
              <a:rPr lang="en-US"/>
              <a:pPr>
                <a:defRPr/>
              </a:pPr>
              <a:t>2/3/25</a:t>
            </a:fld>
            <a:endParaRPr lang="en-US"/>
          </a:p>
        </p:txBody>
      </p:sp>
      <p:sp>
        <p:nvSpPr>
          <p:cNvPr id="5" name="Footer Placeholder 4">
            <a:extLst>
              <a:ext uri="{FF2B5EF4-FFF2-40B4-BE49-F238E27FC236}">
                <a16:creationId xmlns:a16="http://schemas.microsoft.com/office/drawing/2014/main" id="{48B65607-952C-9E22-FB75-E1582E7EA02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C94879A-9D0C-9F39-811D-28429B62E8F2}"/>
              </a:ext>
            </a:extLst>
          </p:cNvPr>
          <p:cNvSpPr>
            <a:spLocks noGrp="1"/>
          </p:cNvSpPr>
          <p:nvPr>
            <p:ph type="sldNum" sz="quarter" idx="12"/>
          </p:nvPr>
        </p:nvSpPr>
        <p:spPr/>
        <p:txBody>
          <a:bodyPr/>
          <a:lstStyle>
            <a:lvl1pPr>
              <a:defRPr/>
            </a:lvl1pPr>
          </a:lstStyle>
          <a:p>
            <a:fld id="{DAB576C6-CAEA-A549-82B8-5AE52A7EBE99}" type="slidenum">
              <a:rPr lang="en-US" altLang="en-US"/>
              <a:pPr/>
              <a:t>‹#›</a:t>
            </a:fld>
            <a:endParaRPr lang="en-US" altLang="en-US"/>
          </a:p>
        </p:txBody>
      </p:sp>
    </p:spTree>
    <p:extLst>
      <p:ext uri="{BB962C8B-B14F-4D97-AF65-F5344CB8AC3E}">
        <p14:creationId xmlns:p14="http://schemas.microsoft.com/office/powerpoint/2010/main" val="1275500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8205F4-2D9E-D995-6C44-097233EBE532}"/>
              </a:ext>
            </a:extLst>
          </p:cNvPr>
          <p:cNvSpPr>
            <a:spLocks noGrp="1"/>
          </p:cNvSpPr>
          <p:nvPr>
            <p:ph type="dt" sz="half" idx="10"/>
          </p:nvPr>
        </p:nvSpPr>
        <p:spPr/>
        <p:txBody>
          <a:bodyPr/>
          <a:lstStyle>
            <a:lvl1pPr>
              <a:defRPr/>
            </a:lvl1pPr>
          </a:lstStyle>
          <a:p>
            <a:pPr>
              <a:defRPr/>
            </a:pPr>
            <a:fld id="{4E39359F-5DD4-FF44-B283-D1235AAC7FD8}" type="datetimeFigureOut">
              <a:rPr lang="en-US"/>
              <a:pPr>
                <a:defRPr/>
              </a:pPr>
              <a:t>2/3/25</a:t>
            </a:fld>
            <a:endParaRPr lang="en-US"/>
          </a:p>
        </p:txBody>
      </p:sp>
      <p:sp>
        <p:nvSpPr>
          <p:cNvPr id="5" name="Footer Placeholder 4">
            <a:extLst>
              <a:ext uri="{FF2B5EF4-FFF2-40B4-BE49-F238E27FC236}">
                <a16:creationId xmlns:a16="http://schemas.microsoft.com/office/drawing/2014/main" id="{AB1E0F0B-40C8-5EB5-15FC-0912FAA8C7A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3CE2D74-86A5-DC7F-1A1C-04581D537EEF}"/>
              </a:ext>
            </a:extLst>
          </p:cNvPr>
          <p:cNvSpPr>
            <a:spLocks noGrp="1"/>
          </p:cNvSpPr>
          <p:nvPr>
            <p:ph type="sldNum" sz="quarter" idx="12"/>
          </p:nvPr>
        </p:nvSpPr>
        <p:spPr/>
        <p:txBody>
          <a:bodyPr/>
          <a:lstStyle>
            <a:lvl1pPr>
              <a:defRPr/>
            </a:lvl1pPr>
          </a:lstStyle>
          <a:p>
            <a:fld id="{7F698693-11D0-B648-96CA-5E3DDAAF8A8D}" type="slidenum">
              <a:rPr lang="en-US" altLang="en-US"/>
              <a:pPr/>
              <a:t>‹#›</a:t>
            </a:fld>
            <a:endParaRPr lang="en-US" altLang="en-US"/>
          </a:p>
        </p:txBody>
      </p:sp>
    </p:spTree>
    <p:extLst>
      <p:ext uri="{BB962C8B-B14F-4D97-AF65-F5344CB8AC3E}">
        <p14:creationId xmlns:p14="http://schemas.microsoft.com/office/powerpoint/2010/main" val="6805468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D8A2F2-9423-60E1-8E8B-D186CB10DFEA}"/>
              </a:ext>
            </a:extLst>
          </p:cNvPr>
          <p:cNvSpPr>
            <a:spLocks noGrp="1"/>
          </p:cNvSpPr>
          <p:nvPr>
            <p:ph type="dt" sz="half" idx="10"/>
          </p:nvPr>
        </p:nvSpPr>
        <p:spPr/>
        <p:txBody>
          <a:bodyPr/>
          <a:lstStyle>
            <a:lvl1pPr>
              <a:defRPr/>
            </a:lvl1pPr>
          </a:lstStyle>
          <a:p>
            <a:pPr>
              <a:defRPr/>
            </a:pPr>
            <a:fld id="{B8FB81BB-789B-CC47-B5E7-D57BB165CBA6}" type="datetimeFigureOut">
              <a:rPr lang="en-US"/>
              <a:pPr>
                <a:defRPr/>
              </a:pPr>
              <a:t>2/3/25</a:t>
            </a:fld>
            <a:endParaRPr lang="en-US"/>
          </a:p>
        </p:txBody>
      </p:sp>
      <p:sp>
        <p:nvSpPr>
          <p:cNvPr id="5" name="Footer Placeholder 4">
            <a:extLst>
              <a:ext uri="{FF2B5EF4-FFF2-40B4-BE49-F238E27FC236}">
                <a16:creationId xmlns:a16="http://schemas.microsoft.com/office/drawing/2014/main" id="{226E6B2B-831B-54B4-15AF-A2D446265B5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F96284D-4FC0-FECE-F4EB-1F3C561F4768}"/>
              </a:ext>
            </a:extLst>
          </p:cNvPr>
          <p:cNvSpPr>
            <a:spLocks noGrp="1"/>
          </p:cNvSpPr>
          <p:nvPr>
            <p:ph type="sldNum" sz="quarter" idx="12"/>
          </p:nvPr>
        </p:nvSpPr>
        <p:spPr/>
        <p:txBody>
          <a:bodyPr/>
          <a:lstStyle>
            <a:lvl1pPr>
              <a:defRPr/>
            </a:lvl1pPr>
          </a:lstStyle>
          <a:p>
            <a:fld id="{6C47D48D-0E57-C649-8B01-D6D311DDAFA7}" type="slidenum">
              <a:rPr lang="en-US" altLang="en-US"/>
              <a:pPr/>
              <a:t>‹#›</a:t>
            </a:fld>
            <a:endParaRPr lang="en-US" altLang="en-US"/>
          </a:p>
        </p:txBody>
      </p:sp>
    </p:spTree>
    <p:extLst>
      <p:ext uri="{BB962C8B-B14F-4D97-AF65-F5344CB8AC3E}">
        <p14:creationId xmlns:p14="http://schemas.microsoft.com/office/powerpoint/2010/main" val="33659767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a:t>Click to edit Master title style</a:t>
            </a:r>
          </a:p>
        </p:txBody>
      </p:sp>
      <p:sp>
        <p:nvSpPr>
          <p:cNvPr id="3" name="Text Placeholder 2"/>
          <p:cNvSpPr>
            <a:spLocks noGrp="1"/>
          </p:cNvSpPr>
          <p:nvPr>
            <p:ph type="body" sz="half" idx="1"/>
          </p:nvPr>
        </p:nvSpPr>
        <p:spPr>
          <a:xfrm>
            <a:off x="457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4C7AA8A-337A-94AC-AEB3-EA217EDF4347}"/>
              </a:ext>
            </a:extLst>
          </p:cNvPr>
          <p:cNvSpPr>
            <a:spLocks noGrp="1"/>
          </p:cNvSpPr>
          <p:nvPr>
            <p:ph type="dt" sz="half" idx="10"/>
          </p:nvPr>
        </p:nvSpPr>
        <p:spPr>
          <a:xfrm>
            <a:off x="457200" y="6245225"/>
            <a:ext cx="2133600" cy="476250"/>
          </a:xfrm>
        </p:spPr>
        <p:txBody>
          <a:bodyPr/>
          <a:lstStyle>
            <a:lvl1pPr>
              <a:defRPr/>
            </a:lvl1pPr>
          </a:lstStyle>
          <a:p>
            <a:pPr>
              <a:defRPr/>
            </a:pPr>
            <a:endParaRPr lang="en-US" altLang="zh-CN"/>
          </a:p>
        </p:txBody>
      </p:sp>
      <p:sp>
        <p:nvSpPr>
          <p:cNvPr id="6" name="Footer Placeholder 5">
            <a:extLst>
              <a:ext uri="{FF2B5EF4-FFF2-40B4-BE49-F238E27FC236}">
                <a16:creationId xmlns:a16="http://schemas.microsoft.com/office/drawing/2014/main" id="{361C0438-458C-90AB-9A88-8137169545F5}"/>
              </a:ext>
            </a:extLst>
          </p:cNvPr>
          <p:cNvSpPr>
            <a:spLocks noGrp="1"/>
          </p:cNvSpPr>
          <p:nvPr>
            <p:ph type="ftr" sz="quarter" idx="11"/>
          </p:nvPr>
        </p:nvSpPr>
        <p:spPr>
          <a:xfrm>
            <a:off x="3124200" y="6245225"/>
            <a:ext cx="2895600" cy="476250"/>
          </a:xfrm>
        </p:spPr>
        <p:txBody>
          <a:bodyPr/>
          <a:lstStyle>
            <a:lvl1pPr>
              <a:defRPr/>
            </a:lvl1pPr>
          </a:lstStyle>
          <a:p>
            <a:pPr>
              <a:defRPr/>
            </a:pPr>
            <a:endParaRPr lang="en-US" altLang="zh-CN"/>
          </a:p>
        </p:txBody>
      </p:sp>
      <p:sp>
        <p:nvSpPr>
          <p:cNvPr id="7" name="Slide Number Placeholder 6">
            <a:extLst>
              <a:ext uri="{FF2B5EF4-FFF2-40B4-BE49-F238E27FC236}">
                <a16:creationId xmlns:a16="http://schemas.microsoft.com/office/drawing/2014/main" id="{0F900320-04FC-2DAF-8BD2-F9276439BB87}"/>
              </a:ext>
            </a:extLst>
          </p:cNvPr>
          <p:cNvSpPr>
            <a:spLocks noGrp="1"/>
          </p:cNvSpPr>
          <p:nvPr>
            <p:ph type="sldNum" sz="quarter" idx="12"/>
          </p:nvPr>
        </p:nvSpPr>
        <p:spPr>
          <a:xfrm>
            <a:off x="6553200" y="6245225"/>
            <a:ext cx="2133600" cy="476250"/>
          </a:xfrm>
        </p:spPr>
        <p:txBody>
          <a:bodyPr/>
          <a:lstStyle>
            <a:lvl1pPr>
              <a:defRPr/>
            </a:lvl1pPr>
          </a:lstStyle>
          <a:p>
            <a:fld id="{EC7E6DF1-33CD-6446-97C8-FD37217BE246}" type="slidenum">
              <a:rPr lang="en-US" altLang="zh-CN"/>
              <a:pPr/>
              <a:t>‹#›</a:t>
            </a:fld>
            <a:endParaRPr lang="en-US" altLang="zh-CN"/>
          </a:p>
        </p:txBody>
      </p:sp>
    </p:spTree>
    <p:extLst>
      <p:ext uri="{BB962C8B-B14F-4D97-AF65-F5344CB8AC3E}">
        <p14:creationId xmlns:p14="http://schemas.microsoft.com/office/powerpoint/2010/main" val="14684936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60AA39-5A2A-2A29-58FB-C60E801C51DA}"/>
              </a:ext>
            </a:extLst>
          </p:cNvPr>
          <p:cNvSpPr>
            <a:spLocks noGrp="1"/>
          </p:cNvSpPr>
          <p:nvPr>
            <p:ph type="dt" sz="half" idx="10"/>
          </p:nvPr>
        </p:nvSpPr>
        <p:spPr/>
        <p:txBody>
          <a:bodyPr/>
          <a:lstStyle>
            <a:lvl1pPr>
              <a:defRPr/>
            </a:lvl1pPr>
          </a:lstStyle>
          <a:p>
            <a:pPr>
              <a:defRPr/>
            </a:pPr>
            <a:fld id="{9292ACD1-9CDB-4F4F-AC25-A781125C2CDF}" type="datetimeFigureOut">
              <a:rPr lang="en-US"/>
              <a:pPr>
                <a:defRPr/>
              </a:pPr>
              <a:t>2/3/25</a:t>
            </a:fld>
            <a:endParaRPr lang="en-US"/>
          </a:p>
        </p:txBody>
      </p:sp>
      <p:sp>
        <p:nvSpPr>
          <p:cNvPr id="5" name="Footer Placeholder 4">
            <a:extLst>
              <a:ext uri="{FF2B5EF4-FFF2-40B4-BE49-F238E27FC236}">
                <a16:creationId xmlns:a16="http://schemas.microsoft.com/office/drawing/2014/main" id="{AC82CDA0-EA0D-ACD3-5A22-AE66AD2BDDF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D8A52C6-ECF6-108E-8C10-A399CB00BB5C}"/>
              </a:ext>
            </a:extLst>
          </p:cNvPr>
          <p:cNvSpPr>
            <a:spLocks noGrp="1"/>
          </p:cNvSpPr>
          <p:nvPr>
            <p:ph type="sldNum" sz="quarter" idx="12"/>
          </p:nvPr>
        </p:nvSpPr>
        <p:spPr/>
        <p:txBody>
          <a:bodyPr/>
          <a:lstStyle>
            <a:lvl1pPr>
              <a:defRPr/>
            </a:lvl1pPr>
          </a:lstStyle>
          <a:p>
            <a:fld id="{EAA707B0-0E78-9D44-BE4F-B2EACAD271AB}" type="slidenum">
              <a:rPr lang="en-US" altLang="en-US"/>
              <a:pPr/>
              <a:t>‹#›</a:t>
            </a:fld>
            <a:endParaRPr lang="en-US" altLang="en-US"/>
          </a:p>
        </p:txBody>
      </p:sp>
    </p:spTree>
    <p:extLst>
      <p:ext uri="{BB962C8B-B14F-4D97-AF65-F5344CB8AC3E}">
        <p14:creationId xmlns:p14="http://schemas.microsoft.com/office/powerpoint/2010/main" val="38000687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8EF5BA-B777-31B3-67CB-01B6A82B3718}"/>
              </a:ext>
            </a:extLst>
          </p:cNvPr>
          <p:cNvSpPr>
            <a:spLocks noGrp="1"/>
          </p:cNvSpPr>
          <p:nvPr>
            <p:ph type="dt" sz="half" idx="10"/>
          </p:nvPr>
        </p:nvSpPr>
        <p:spPr/>
        <p:txBody>
          <a:bodyPr/>
          <a:lstStyle>
            <a:lvl1pPr>
              <a:defRPr/>
            </a:lvl1pPr>
          </a:lstStyle>
          <a:p>
            <a:pPr>
              <a:defRPr/>
            </a:pPr>
            <a:fld id="{C3B93675-7463-0048-9468-14D0B14585B3}" type="datetimeFigureOut">
              <a:rPr lang="en-US"/>
              <a:pPr>
                <a:defRPr/>
              </a:pPr>
              <a:t>2/3/25</a:t>
            </a:fld>
            <a:endParaRPr lang="en-US"/>
          </a:p>
        </p:txBody>
      </p:sp>
      <p:sp>
        <p:nvSpPr>
          <p:cNvPr id="5" name="Footer Placeholder 4">
            <a:extLst>
              <a:ext uri="{FF2B5EF4-FFF2-40B4-BE49-F238E27FC236}">
                <a16:creationId xmlns:a16="http://schemas.microsoft.com/office/drawing/2014/main" id="{FE76478B-CBC1-E6EE-1E0C-6318D51BD45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F40762E-E5AD-2FA4-47B0-7181D75CD13F}"/>
              </a:ext>
            </a:extLst>
          </p:cNvPr>
          <p:cNvSpPr>
            <a:spLocks noGrp="1"/>
          </p:cNvSpPr>
          <p:nvPr>
            <p:ph type="sldNum" sz="quarter" idx="12"/>
          </p:nvPr>
        </p:nvSpPr>
        <p:spPr/>
        <p:txBody>
          <a:bodyPr/>
          <a:lstStyle>
            <a:lvl1pPr>
              <a:defRPr/>
            </a:lvl1pPr>
          </a:lstStyle>
          <a:p>
            <a:fld id="{8E8FA654-09B8-054A-BCF9-EB0429D445E4}" type="slidenum">
              <a:rPr lang="en-US" altLang="en-US"/>
              <a:pPr/>
              <a:t>‹#›</a:t>
            </a:fld>
            <a:endParaRPr lang="en-US" altLang="en-US"/>
          </a:p>
        </p:txBody>
      </p:sp>
    </p:spTree>
    <p:extLst>
      <p:ext uri="{BB962C8B-B14F-4D97-AF65-F5344CB8AC3E}">
        <p14:creationId xmlns:p14="http://schemas.microsoft.com/office/powerpoint/2010/main" val="3086116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FD1B21C7-09BC-F480-EF9A-6C3C35CA89F9}"/>
              </a:ext>
            </a:extLst>
          </p:cNvPr>
          <p:cNvSpPr>
            <a:spLocks noGrp="1"/>
          </p:cNvSpPr>
          <p:nvPr>
            <p:ph type="dt" sz="half" idx="10"/>
          </p:nvPr>
        </p:nvSpPr>
        <p:spPr/>
        <p:txBody>
          <a:bodyPr/>
          <a:lstStyle>
            <a:lvl1pPr>
              <a:defRPr/>
            </a:lvl1pPr>
          </a:lstStyle>
          <a:p>
            <a:pPr>
              <a:defRPr/>
            </a:pPr>
            <a:fld id="{A64F90BE-7AC4-7645-838B-53668777C908}" type="datetimeFigureOut">
              <a:rPr lang="en-US"/>
              <a:pPr>
                <a:defRPr/>
              </a:pPr>
              <a:t>2/3/25</a:t>
            </a:fld>
            <a:endParaRPr lang="en-US"/>
          </a:p>
        </p:txBody>
      </p:sp>
      <p:sp>
        <p:nvSpPr>
          <p:cNvPr id="6" name="Footer Placeholder 4">
            <a:extLst>
              <a:ext uri="{FF2B5EF4-FFF2-40B4-BE49-F238E27FC236}">
                <a16:creationId xmlns:a16="http://schemas.microsoft.com/office/drawing/2014/main" id="{BC00CA38-89A5-A0CF-FBF6-CE2BA246469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5115737-DD0F-ECE0-0B17-F2EE3DFEED8C}"/>
              </a:ext>
            </a:extLst>
          </p:cNvPr>
          <p:cNvSpPr>
            <a:spLocks noGrp="1"/>
          </p:cNvSpPr>
          <p:nvPr>
            <p:ph type="sldNum" sz="quarter" idx="12"/>
          </p:nvPr>
        </p:nvSpPr>
        <p:spPr/>
        <p:txBody>
          <a:bodyPr/>
          <a:lstStyle>
            <a:lvl1pPr>
              <a:defRPr/>
            </a:lvl1pPr>
          </a:lstStyle>
          <a:p>
            <a:fld id="{88402864-B25E-7E45-871C-48D687E09CFB}" type="slidenum">
              <a:rPr lang="en-US" altLang="en-US"/>
              <a:pPr/>
              <a:t>‹#›</a:t>
            </a:fld>
            <a:endParaRPr lang="en-US" altLang="en-US"/>
          </a:p>
        </p:txBody>
      </p:sp>
    </p:spTree>
    <p:extLst>
      <p:ext uri="{BB962C8B-B14F-4D97-AF65-F5344CB8AC3E}">
        <p14:creationId xmlns:p14="http://schemas.microsoft.com/office/powerpoint/2010/main" val="657192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B86013D6-C55E-1CC6-9A09-FE33ADB105AC}"/>
              </a:ext>
            </a:extLst>
          </p:cNvPr>
          <p:cNvSpPr>
            <a:spLocks noGrp="1"/>
          </p:cNvSpPr>
          <p:nvPr>
            <p:ph type="dt" sz="half" idx="10"/>
          </p:nvPr>
        </p:nvSpPr>
        <p:spPr/>
        <p:txBody>
          <a:bodyPr/>
          <a:lstStyle>
            <a:lvl1pPr>
              <a:defRPr/>
            </a:lvl1pPr>
          </a:lstStyle>
          <a:p>
            <a:pPr>
              <a:defRPr/>
            </a:pPr>
            <a:fld id="{2C9A6040-E0F1-0144-A889-AD7AB7A36F5E}" type="datetimeFigureOut">
              <a:rPr lang="en-US"/>
              <a:pPr>
                <a:defRPr/>
              </a:pPr>
              <a:t>2/3/25</a:t>
            </a:fld>
            <a:endParaRPr lang="en-US"/>
          </a:p>
        </p:txBody>
      </p:sp>
      <p:sp>
        <p:nvSpPr>
          <p:cNvPr id="8" name="Footer Placeholder 4">
            <a:extLst>
              <a:ext uri="{FF2B5EF4-FFF2-40B4-BE49-F238E27FC236}">
                <a16:creationId xmlns:a16="http://schemas.microsoft.com/office/drawing/2014/main" id="{0D80DC84-0987-0391-CFBC-6A0A9D77F3B3}"/>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32077900-0ADE-648F-E617-F4D6A4A1166C}"/>
              </a:ext>
            </a:extLst>
          </p:cNvPr>
          <p:cNvSpPr>
            <a:spLocks noGrp="1"/>
          </p:cNvSpPr>
          <p:nvPr>
            <p:ph type="sldNum" sz="quarter" idx="12"/>
          </p:nvPr>
        </p:nvSpPr>
        <p:spPr/>
        <p:txBody>
          <a:bodyPr/>
          <a:lstStyle>
            <a:lvl1pPr>
              <a:defRPr/>
            </a:lvl1pPr>
          </a:lstStyle>
          <a:p>
            <a:fld id="{D582F8A6-310F-7841-AA62-3816977B61C5}" type="slidenum">
              <a:rPr lang="en-US" altLang="en-US"/>
              <a:pPr/>
              <a:t>‹#›</a:t>
            </a:fld>
            <a:endParaRPr lang="en-US" altLang="en-US"/>
          </a:p>
        </p:txBody>
      </p:sp>
    </p:spTree>
    <p:extLst>
      <p:ext uri="{BB962C8B-B14F-4D97-AF65-F5344CB8AC3E}">
        <p14:creationId xmlns:p14="http://schemas.microsoft.com/office/powerpoint/2010/main" val="35608495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7F0B80A6-E4A3-26AE-C23E-5548E1D7A3E0}"/>
              </a:ext>
            </a:extLst>
          </p:cNvPr>
          <p:cNvSpPr>
            <a:spLocks noGrp="1"/>
          </p:cNvSpPr>
          <p:nvPr>
            <p:ph type="dt" sz="half" idx="10"/>
          </p:nvPr>
        </p:nvSpPr>
        <p:spPr/>
        <p:txBody>
          <a:bodyPr/>
          <a:lstStyle>
            <a:lvl1pPr>
              <a:defRPr/>
            </a:lvl1pPr>
          </a:lstStyle>
          <a:p>
            <a:pPr>
              <a:defRPr/>
            </a:pPr>
            <a:fld id="{17EF2538-D4CF-1940-8EEF-6C9F6373B644}" type="datetimeFigureOut">
              <a:rPr lang="en-US"/>
              <a:pPr>
                <a:defRPr/>
              </a:pPr>
              <a:t>2/3/25</a:t>
            </a:fld>
            <a:endParaRPr lang="en-US"/>
          </a:p>
        </p:txBody>
      </p:sp>
      <p:sp>
        <p:nvSpPr>
          <p:cNvPr id="4" name="Footer Placeholder 4">
            <a:extLst>
              <a:ext uri="{FF2B5EF4-FFF2-40B4-BE49-F238E27FC236}">
                <a16:creationId xmlns:a16="http://schemas.microsoft.com/office/drawing/2014/main" id="{B28D208D-3897-5327-A8C6-0C9E169386E7}"/>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361240DB-C014-1B40-AC78-B1648784054B}"/>
              </a:ext>
            </a:extLst>
          </p:cNvPr>
          <p:cNvSpPr>
            <a:spLocks noGrp="1"/>
          </p:cNvSpPr>
          <p:nvPr>
            <p:ph type="sldNum" sz="quarter" idx="12"/>
          </p:nvPr>
        </p:nvSpPr>
        <p:spPr/>
        <p:txBody>
          <a:bodyPr/>
          <a:lstStyle>
            <a:lvl1pPr>
              <a:defRPr/>
            </a:lvl1pPr>
          </a:lstStyle>
          <a:p>
            <a:fld id="{65A2E780-06C0-8340-AFF3-E6EA0E6F8DD8}" type="slidenum">
              <a:rPr lang="en-US" altLang="en-US"/>
              <a:pPr/>
              <a:t>‹#›</a:t>
            </a:fld>
            <a:endParaRPr lang="en-US" altLang="en-US"/>
          </a:p>
        </p:txBody>
      </p:sp>
    </p:spTree>
    <p:extLst>
      <p:ext uri="{BB962C8B-B14F-4D97-AF65-F5344CB8AC3E}">
        <p14:creationId xmlns:p14="http://schemas.microsoft.com/office/powerpoint/2010/main" val="18411815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7BC2A118-9565-2F3E-3FCD-B69E8DA6BF1E}"/>
              </a:ext>
            </a:extLst>
          </p:cNvPr>
          <p:cNvSpPr>
            <a:spLocks noGrp="1"/>
          </p:cNvSpPr>
          <p:nvPr>
            <p:ph type="dt" sz="half" idx="10"/>
          </p:nvPr>
        </p:nvSpPr>
        <p:spPr/>
        <p:txBody>
          <a:bodyPr/>
          <a:lstStyle>
            <a:lvl1pPr>
              <a:defRPr/>
            </a:lvl1pPr>
          </a:lstStyle>
          <a:p>
            <a:pPr>
              <a:defRPr/>
            </a:pPr>
            <a:fld id="{D5CEFD7F-A417-1240-A221-4535C18FF6ED}" type="datetimeFigureOut">
              <a:rPr lang="en-US"/>
              <a:pPr>
                <a:defRPr/>
              </a:pPr>
              <a:t>2/3/25</a:t>
            </a:fld>
            <a:endParaRPr lang="en-US"/>
          </a:p>
        </p:txBody>
      </p:sp>
      <p:sp>
        <p:nvSpPr>
          <p:cNvPr id="3" name="Footer Placeholder 4">
            <a:extLst>
              <a:ext uri="{FF2B5EF4-FFF2-40B4-BE49-F238E27FC236}">
                <a16:creationId xmlns:a16="http://schemas.microsoft.com/office/drawing/2014/main" id="{E6069385-21F9-15F4-9CF2-60D4B0FDAB12}"/>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EC759FB5-D765-5983-4FC4-CCC71C840935}"/>
              </a:ext>
            </a:extLst>
          </p:cNvPr>
          <p:cNvSpPr>
            <a:spLocks noGrp="1"/>
          </p:cNvSpPr>
          <p:nvPr>
            <p:ph type="sldNum" sz="quarter" idx="12"/>
          </p:nvPr>
        </p:nvSpPr>
        <p:spPr/>
        <p:txBody>
          <a:bodyPr/>
          <a:lstStyle>
            <a:lvl1pPr>
              <a:defRPr/>
            </a:lvl1pPr>
          </a:lstStyle>
          <a:p>
            <a:fld id="{D78C134E-8011-3646-8B6A-B8A098CDE070}" type="slidenum">
              <a:rPr lang="en-US" altLang="en-US"/>
              <a:pPr/>
              <a:t>‹#›</a:t>
            </a:fld>
            <a:endParaRPr lang="en-US" altLang="en-US"/>
          </a:p>
        </p:txBody>
      </p:sp>
    </p:spTree>
    <p:extLst>
      <p:ext uri="{BB962C8B-B14F-4D97-AF65-F5344CB8AC3E}">
        <p14:creationId xmlns:p14="http://schemas.microsoft.com/office/powerpoint/2010/main" val="17950690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6685DF88-EACC-42B8-CAEC-0363D6B1D803}"/>
              </a:ext>
            </a:extLst>
          </p:cNvPr>
          <p:cNvSpPr>
            <a:spLocks noGrp="1"/>
          </p:cNvSpPr>
          <p:nvPr>
            <p:ph type="dt" sz="half" idx="10"/>
          </p:nvPr>
        </p:nvSpPr>
        <p:spPr/>
        <p:txBody>
          <a:bodyPr/>
          <a:lstStyle>
            <a:lvl1pPr>
              <a:defRPr/>
            </a:lvl1pPr>
          </a:lstStyle>
          <a:p>
            <a:pPr>
              <a:defRPr/>
            </a:pPr>
            <a:fld id="{E633EC23-4C49-BA42-A2C8-CC4FCDA6A453}" type="datetimeFigureOut">
              <a:rPr lang="en-US"/>
              <a:pPr>
                <a:defRPr/>
              </a:pPr>
              <a:t>2/3/25</a:t>
            </a:fld>
            <a:endParaRPr lang="en-US"/>
          </a:p>
        </p:txBody>
      </p:sp>
      <p:sp>
        <p:nvSpPr>
          <p:cNvPr id="6" name="Footer Placeholder 4">
            <a:extLst>
              <a:ext uri="{FF2B5EF4-FFF2-40B4-BE49-F238E27FC236}">
                <a16:creationId xmlns:a16="http://schemas.microsoft.com/office/drawing/2014/main" id="{E1EB1C8B-1788-684D-38F9-33D7CAF3809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7FFBA9F-B3E7-0F5C-7396-C5981375A666}"/>
              </a:ext>
            </a:extLst>
          </p:cNvPr>
          <p:cNvSpPr>
            <a:spLocks noGrp="1"/>
          </p:cNvSpPr>
          <p:nvPr>
            <p:ph type="sldNum" sz="quarter" idx="12"/>
          </p:nvPr>
        </p:nvSpPr>
        <p:spPr/>
        <p:txBody>
          <a:bodyPr/>
          <a:lstStyle>
            <a:lvl1pPr>
              <a:defRPr/>
            </a:lvl1pPr>
          </a:lstStyle>
          <a:p>
            <a:fld id="{B692172E-83AE-764F-9C52-A25F37305183}" type="slidenum">
              <a:rPr lang="en-US" altLang="en-US"/>
              <a:pPr/>
              <a:t>‹#›</a:t>
            </a:fld>
            <a:endParaRPr lang="en-US" altLang="en-US"/>
          </a:p>
        </p:txBody>
      </p:sp>
    </p:spTree>
    <p:extLst>
      <p:ext uri="{BB962C8B-B14F-4D97-AF65-F5344CB8AC3E}">
        <p14:creationId xmlns:p14="http://schemas.microsoft.com/office/powerpoint/2010/main" val="5651861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EB509485-1621-9FC7-3376-D5E51F84A8CF}"/>
              </a:ext>
            </a:extLst>
          </p:cNvPr>
          <p:cNvSpPr>
            <a:spLocks noGrp="1"/>
          </p:cNvSpPr>
          <p:nvPr>
            <p:ph type="dt" sz="half" idx="10"/>
          </p:nvPr>
        </p:nvSpPr>
        <p:spPr/>
        <p:txBody>
          <a:bodyPr/>
          <a:lstStyle>
            <a:lvl1pPr>
              <a:defRPr/>
            </a:lvl1pPr>
          </a:lstStyle>
          <a:p>
            <a:pPr>
              <a:defRPr/>
            </a:pPr>
            <a:fld id="{175D5C48-C3DC-9045-98C6-78661E98A2A8}" type="datetimeFigureOut">
              <a:rPr lang="en-US"/>
              <a:pPr>
                <a:defRPr/>
              </a:pPr>
              <a:t>2/3/25</a:t>
            </a:fld>
            <a:endParaRPr lang="en-US"/>
          </a:p>
        </p:txBody>
      </p:sp>
      <p:sp>
        <p:nvSpPr>
          <p:cNvPr id="6" name="Footer Placeholder 4">
            <a:extLst>
              <a:ext uri="{FF2B5EF4-FFF2-40B4-BE49-F238E27FC236}">
                <a16:creationId xmlns:a16="http://schemas.microsoft.com/office/drawing/2014/main" id="{7416161F-0DF2-5894-5A81-3BA8A021D68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8931E56-77B0-53AC-A1F5-EFF45C707784}"/>
              </a:ext>
            </a:extLst>
          </p:cNvPr>
          <p:cNvSpPr>
            <a:spLocks noGrp="1"/>
          </p:cNvSpPr>
          <p:nvPr>
            <p:ph type="sldNum" sz="quarter" idx="12"/>
          </p:nvPr>
        </p:nvSpPr>
        <p:spPr/>
        <p:txBody>
          <a:bodyPr/>
          <a:lstStyle>
            <a:lvl1pPr>
              <a:defRPr/>
            </a:lvl1pPr>
          </a:lstStyle>
          <a:p>
            <a:fld id="{FB1587B1-BD3B-F644-9E36-DAF4E630BF42}" type="slidenum">
              <a:rPr lang="en-US" altLang="en-US"/>
              <a:pPr/>
              <a:t>‹#›</a:t>
            </a:fld>
            <a:endParaRPr lang="en-US" altLang="en-US"/>
          </a:p>
        </p:txBody>
      </p:sp>
    </p:spTree>
    <p:extLst>
      <p:ext uri="{BB962C8B-B14F-4D97-AF65-F5344CB8AC3E}">
        <p14:creationId xmlns:p14="http://schemas.microsoft.com/office/powerpoint/2010/main" val="32956529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5F81D77-2257-9A64-6206-DD40AC4367E1}"/>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5558D652-BF94-276A-96A1-7416D4AFF7FA}"/>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5FCFBC4D-AAE1-797A-8832-A6079BB89E08}"/>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8C71EA8E-90D8-B548-A18C-EB6435333D16}" type="datetimeFigureOut">
              <a:rPr lang="en-US"/>
              <a:pPr>
                <a:defRPr/>
              </a:pPr>
              <a:t>2/3/25</a:t>
            </a:fld>
            <a:endParaRPr lang="en-US"/>
          </a:p>
        </p:txBody>
      </p:sp>
      <p:sp>
        <p:nvSpPr>
          <p:cNvPr id="5" name="Footer Placeholder 4">
            <a:extLst>
              <a:ext uri="{FF2B5EF4-FFF2-40B4-BE49-F238E27FC236}">
                <a16:creationId xmlns:a16="http://schemas.microsoft.com/office/drawing/2014/main" id="{129572AE-55FE-F63B-E729-106FE5327B51}"/>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F5283524-192E-452D-3589-B44D27F0D557}"/>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2C36F961-341F-9341-ADAD-01F620642AE2}"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60" r:id="rId1"/>
    <p:sldLayoutId id="2147483659" r:id="rId2"/>
    <p:sldLayoutId id="2147483658" r:id="rId3"/>
    <p:sldLayoutId id="2147483657" r:id="rId4"/>
    <p:sldLayoutId id="2147483656" r:id="rId5"/>
    <p:sldLayoutId id="2147483655" r:id="rId6"/>
    <p:sldLayoutId id="2147483654" r:id="rId7"/>
    <p:sldLayoutId id="2147483653" r:id="rId8"/>
    <p:sldLayoutId id="2147483652" r:id="rId9"/>
    <p:sldLayoutId id="2147483651" r:id="rId10"/>
    <p:sldLayoutId id="2147483650" r:id="rId11"/>
    <p:sldLayoutId id="2147483661" r:id="rId12"/>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oleObject" Target="../embeddings/oleObject2.bin"/><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13.png"/><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3.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13.xml"/><Relationship Id="rId7" Type="http://schemas.openxmlformats.org/officeDocument/2006/relationships/image" Target="../media/image28.jpeg"/><Relationship Id="rId2" Type="http://schemas.openxmlformats.org/officeDocument/2006/relationships/diagramData" Target="../diagrams/data13.xml"/><Relationship Id="rId1" Type="http://schemas.openxmlformats.org/officeDocument/2006/relationships/slideLayout" Target="../slideLayouts/slideLayout4.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16.xml"/><Relationship Id="rId7" Type="http://schemas.openxmlformats.org/officeDocument/2006/relationships/image" Target="../media/image30.jpeg"/><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19.xml"/><Relationship Id="rId7" Type="http://schemas.openxmlformats.org/officeDocument/2006/relationships/image" Target="../media/image31.jpeg"/><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20.xml"/><Relationship Id="rId7" Type="http://schemas.openxmlformats.org/officeDocument/2006/relationships/image" Target="../media/image32.png"/><Relationship Id="rId2" Type="http://schemas.openxmlformats.org/officeDocument/2006/relationships/diagramData" Target="../diagrams/data20.xml"/><Relationship Id="rId1" Type="http://schemas.openxmlformats.org/officeDocument/2006/relationships/slideLayout" Target="../slideLayouts/slideLayout2.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2.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2.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23.xml"/><Relationship Id="rId2" Type="http://schemas.openxmlformats.org/officeDocument/2006/relationships/diagramData" Target="../diagrams/data23.xml"/><Relationship Id="rId1" Type="http://schemas.openxmlformats.org/officeDocument/2006/relationships/slideLayout" Target="../slideLayouts/slideLayout2.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49.xml.rels><?xml version="1.0" encoding="UTF-8" standalone="yes"?>
<Relationships xmlns="http://schemas.openxmlformats.org/package/2006/relationships"><Relationship Id="rId3" Type="http://schemas.openxmlformats.org/officeDocument/2006/relationships/hyperlink" Target="https://thejas.com.pk/index.php/pjhs/article/view/605" TargetMode="External"/><Relationship Id="rId2" Type="http://schemas.openxmlformats.org/officeDocument/2006/relationships/hyperlink" Target="https://jamanetwork.com/journals/jamapediatrics/fullarticle/2759422"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24.xml"/><Relationship Id="rId2" Type="http://schemas.openxmlformats.org/officeDocument/2006/relationships/diagramData" Target="../diagrams/data24.xml"/><Relationship Id="rId1" Type="http://schemas.openxmlformats.org/officeDocument/2006/relationships/slideLayout" Target="../slideLayouts/slideLayout2.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oleObject" Target="../embeddings/oleObject1.bin"/><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CE916-CF7B-46D9-2EE2-E0020D0C0EBE}"/>
              </a:ext>
            </a:extLst>
          </p:cNvPr>
          <p:cNvSpPr>
            <a:spLocks noGrp="1"/>
          </p:cNvSpPr>
          <p:nvPr>
            <p:ph type="title"/>
          </p:nvPr>
        </p:nvSpPr>
        <p:spPr/>
        <p:txBody>
          <a:bodyPr/>
          <a:lstStyle/>
          <a:p>
            <a:endParaRPr lang="en-US"/>
          </a:p>
        </p:txBody>
      </p:sp>
      <p:pic>
        <p:nvPicPr>
          <p:cNvPr id="4" name="Picture 2" descr="Premium Vector | Stylish floral background flower soft beautiful ...">
            <a:extLst>
              <a:ext uri="{FF2B5EF4-FFF2-40B4-BE49-F238E27FC236}">
                <a16:creationId xmlns:a16="http://schemas.microsoft.com/office/drawing/2014/main" id="{F986B609-69A5-B559-C676-139C523E175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7863" y="381000"/>
            <a:ext cx="8833737" cy="55598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23369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a:extLst>
              <a:ext uri="{FF2B5EF4-FFF2-40B4-BE49-F238E27FC236}">
                <a16:creationId xmlns:a16="http://schemas.microsoft.com/office/drawing/2014/main" id="{F749D025-B239-1607-7865-5EA2ACFF7345}"/>
              </a:ext>
            </a:extLst>
          </p:cNvPr>
          <p:cNvSpPr>
            <a:spLocks noGrp="1"/>
          </p:cNvSpPr>
          <p:nvPr>
            <p:ph type="title"/>
          </p:nvPr>
        </p:nvSpPr>
        <p:spPr/>
        <p:txBody>
          <a:bodyPr/>
          <a:lstStyle/>
          <a:p>
            <a:endParaRPr lang="en-US" altLang="en-US"/>
          </a:p>
        </p:txBody>
      </p:sp>
      <p:pic>
        <p:nvPicPr>
          <p:cNvPr id="18434" name="Picture 2">
            <a:extLst>
              <a:ext uri="{FF2B5EF4-FFF2-40B4-BE49-F238E27FC236}">
                <a16:creationId xmlns:a16="http://schemas.microsoft.com/office/drawing/2014/main" id="{2E95844F-D13F-CBEA-4EC2-C396B84F635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883104" y="317679"/>
            <a:ext cx="7422696" cy="5854521"/>
          </a:xfr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457200"/>
            <a:ext cx="7772400" cy="3962400"/>
          </a:xfrm>
        </p:spPr>
        <p:txBody>
          <a:bodyPr/>
          <a:lstStyle/>
          <a:p>
            <a:r>
              <a:rPr lang="en-US" sz="8000"/>
              <a:t>Acute Suppurative Otitis Media</a:t>
            </a:r>
          </a:p>
        </p:txBody>
      </p:sp>
      <p:sp>
        <p:nvSpPr>
          <p:cNvPr id="3" name="Subtitle 2">
            <a:extLst>
              <a:ext uri="{FF2B5EF4-FFF2-40B4-BE49-F238E27FC236}">
                <a16:creationId xmlns:a16="http://schemas.microsoft.com/office/drawing/2014/main" id="{0119FC65-C16B-15E0-AF85-CC5D0D97A01A}"/>
              </a:ext>
            </a:extLst>
          </p:cNvPr>
          <p:cNvSpPr>
            <a:spLocks noGrp="1"/>
          </p:cNvSpPr>
          <p:nvPr>
            <p:ph type="subTitle" sz="quarter" idx="1"/>
          </p:nvPr>
        </p:nvSpPr>
        <p:spPr>
          <a:xfrm>
            <a:off x="1371600" y="3886200"/>
            <a:ext cx="6400800" cy="1371600"/>
          </a:xfrm>
        </p:spPr>
        <p:txBody>
          <a:bodyPr/>
          <a:lstStyle/>
          <a:p>
            <a:r>
              <a:rPr lang="en-US" dirty="0"/>
              <a:t>Prof Dr Sadia Chaudhry</a:t>
            </a:r>
          </a:p>
          <a:p>
            <a:r>
              <a:rPr lang="en-US" dirty="0" err="1"/>
              <a:t>sadiaaatif@yahoo.com</a:t>
            </a:r>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1DEFD-629B-8CC7-36E6-8242DFB7DD9C}"/>
              </a:ext>
            </a:extLst>
          </p:cNvPr>
          <p:cNvSpPr>
            <a:spLocks noGrp="1"/>
          </p:cNvSpPr>
          <p:nvPr>
            <p:ph type="title"/>
          </p:nvPr>
        </p:nvSpPr>
        <p:spPr/>
        <p:txBody>
          <a:bodyPr rtlCol="0">
            <a:normAutofit fontScale="90000"/>
          </a:bodyPr>
          <a:lstStyle/>
          <a:p>
            <a:pPr fontAlgn="auto">
              <a:spcAft>
                <a:spcPts val="0"/>
              </a:spcAft>
              <a:defRPr/>
            </a:pPr>
            <a:r>
              <a:rPr lang="en-US" dirty="0"/>
              <a:t>Acute Otitis Media</a:t>
            </a:r>
            <a:br>
              <a:rPr lang="en-US" dirty="0"/>
            </a:br>
            <a:r>
              <a:rPr lang="en-US" dirty="0"/>
              <a:t>AOM</a:t>
            </a:r>
          </a:p>
        </p:txBody>
      </p:sp>
      <p:sp>
        <p:nvSpPr>
          <p:cNvPr id="6148" name="Subtitle 2">
            <a:extLst>
              <a:ext uri="{FF2B5EF4-FFF2-40B4-BE49-F238E27FC236}">
                <a16:creationId xmlns:a16="http://schemas.microsoft.com/office/drawing/2014/main" id="{8DEF79ED-66B8-315A-EE49-153BF2335DD8}"/>
              </a:ext>
            </a:extLst>
          </p:cNvPr>
          <p:cNvSpPr>
            <a:spLocks noGrp="1"/>
          </p:cNvSpPr>
          <p:nvPr>
            <p:ph sz="half" idx="1"/>
          </p:nvPr>
        </p:nvSpPr>
        <p:spPr>
          <a:xfrm>
            <a:off x="457200" y="2895600"/>
            <a:ext cx="4648200" cy="2849563"/>
          </a:xfrm>
        </p:spPr>
        <p:txBody>
          <a:bodyPr/>
          <a:lstStyle/>
          <a:p>
            <a:r>
              <a:rPr lang="en-US" altLang="en-US" sz="3200" dirty="0"/>
              <a:t>One of the commonest illness of the child hood</a:t>
            </a:r>
          </a:p>
        </p:txBody>
      </p:sp>
      <p:graphicFrame>
        <p:nvGraphicFramePr>
          <p:cNvPr id="6146" name="Object 5">
            <a:extLst>
              <a:ext uri="{FF2B5EF4-FFF2-40B4-BE49-F238E27FC236}">
                <a16:creationId xmlns:a16="http://schemas.microsoft.com/office/drawing/2014/main" id="{1A6C4DC2-6355-E559-99E7-5CB5F7B4087B}"/>
              </a:ext>
            </a:extLst>
          </p:cNvPr>
          <p:cNvGraphicFramePr>
            <a:graphicFrameLocks noGrp="1" noChangeAspect="1"/>
          </p:cNvGraphicFramePr>
          <p:nvPr>
            <p:ph sz="half" idx="2"/>
          </p:nvPr>
        </p:nvGraphicFramePr>
        <p:xfrm>
          <a:off x="5657850" y="2057400"/>
          <a:ext cx="2647950" cy="3810000"/>
        </p:xfrm>
        <a:graphic>
          <a:graphicData uri="http://schemas.openxmlformats.org/presentationml/2006/ole">
            <mc:AlternateContent xmlns:mc="http://schemas.openxmlformats.org/markup-compatibility/2006">
              <mc:Choice xmlns:v="urn:schemas-microsoft-com:vml" Requires="v">
                <p:oleObj name="Photo Editor Photo" r:id="rId2" imgW="1346200" imgH="1758950" progId="">
                  <p:embed/>
                </p:oleObj>
              </mc:Choice>
              <mc:Fallback>
                <p:oleObj name="Photo Editor Photo" r:id="rId2" imgW="1346200" imgH="1758950" progId="">
                  <p:embed/>
                  <p:pic>
                    <p:nvPicPr>
                      <p:cNvPr id="6146" name="Object 5">
                        <a:extLst>
                          <a:ext uri="{FF2B5EF4-FFF2-40B4-BE49-F238E27FC236}">
                            <a16:creationId xmlns:a16="http://schemas.microsoft.com/office/drawing/2014/main" id="{1A6C4DC2-6355-E559-99E7-5CB5F7B408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7850" y="2057400"/>
                        <a:ext cx="264795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0913961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en-US" dirty="0"/>
              <a:t>Definition</a:t>
            </a:r>
          </a:p>
        </p:txBody>
      </p:sp>
      <p:graphicFrame>
        <p:nvGraphicFramePr>
          <p:cNvPr id="2" name="Diagram 1">
            <a:extLst>
              <a:ext uri="{FF2B5EF4-FFF2-40B4-BE49-F238E27FC236}">
                <a16:creationId xmlns:a16="http://schemas.microsoft.com/office/drawing/2014/main" id="{BEF86FA4-F179-C78B-BBCD-FB3C82305B49}"/>
              </a:ext>
            </a:extLst>
          </p:cNvPr>
          <p:cNvGraphicFramePr/>
          <p:nvPr>
            <p:extLst>
              <p:ext uri="{D42A27DB-BD31-4B8C-83A1-F6EECF244321}">
                <p14:modId xmlns:p14="http://schemas.microsoft.com/office/powerpoint/2010/main" val="3807865428"/>
              </p:ext>
            </p:extLst>
          </p:nvPr>
        </p:nvGraphicFramePr>
        <p:xfrm>
          <a:off x="304800" y="1295400"/>
          <a:ext cx="8610600" cy="5181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dirty="0"/>
              <a:t>Bacteriology</a:t>
            </a:r>
          </a:p>
        </p:txBody>
      </p:sp>
      <p:graphicFrame>
        <p:nvGraphicFramePr>
          <p:cNvPr id="2" name="Diagram 1">
            <a:extLst>
              <a:ext uri="{FF2B5EF4-FFF2-40B4-BE49-F238E27FC236}">
                <a16:creationId xmlns:a16="http://schemas.microsoft.com/office/drawing/2014/main" id="{F448824B-83AE-F6DD-D2B9-586A56EF28F0}"/>
              </a:ext>
            </a:extLst>
          </p:cNvPr>
          <p:cNvGraphicFramePr/>
          <p:nvPr>
            <p:extLst>
              <p:ext uri="{D42A27DB-BD31-4B8C-83A1-F6EECF244321}">
                <p14:modId xmlns:p14="http://schemas.microsoft.com/office/powerpoint/2010/main" val="1917574009"/>
              </p:ext>
            </p:extLst>
          </p:nvPr>
        </p:nvGraphicFramePr>
        <p:xfrm>
          <a:off x="457200" y="1143000"/>
          <a:ext cx="8686800" cy="533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457200" y="0"/>
            <a:ext cx="8229600" cy="1143000"/>
          </a:xfrm>
        </p:spPr>
        <p:txBody>
          <a:bodyPr/>
          <a:lstStyle/>
          <a:p>
            <a:r>
              <a:rPr lang="en-US" dirty="0"/>
              <a:t>Predisposing Factors</a:t>
            </a:r>
          </a:p>
        </p:txBody>
      </p:sp>
      <p:graphicFrame>
        <p:nvGraphicFramePr>
          <p:cNvPr id="2" name="Diagram 1">
            <a:extLst>
              <a:ext uri="{FF2B5EF4-FFF2-40B4-BE49-F238E27FC236}">
                <a16:creationId xmlns:a16="http://schemas.microsoft.com/office/drawing/2014/main" id="{174DE4D5-0793-2E3C-8886-351354CF6778}"/>
              </a:ext>
            </a:extLst>
          </p:cNvPr>
          <p:cNvGraphicFramePr/>
          <p:nvPr/>
        </p:nvGraphicFramePr>
        <p:xfrm>
          <a:off x="609600" y="1066800"/>
          <a:ext cx="8382000" cy="5638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F4E23-7B77-8C52-AA35-7B2FC325DB1A}"/>
              </a:ext>
            </a:extLst>
          </p:cNvPr>
          <p:cNvSpPr>
            <a:spLocks noGrp="1"/>
          </p:cNvSpPr>
          <p:nvPr>
            <p:ph type="title"/>
          </p:nvPr>
        </p:nvSpPr>
        <p:spPr/>
        <p:txBody>
          <a:bodyPr rtlCol="0">
            <a:normAutofit fontScale="90000"/>
          </a:bodyPr>
          <a:lstStyle/>
          <a:p>
            <a:pPr fontAlgn="auto">
              <a:spcAft>
                <a:spcPts val="0"/>
              </a:spcAft>
              <a:defRPr/>
            </a:pPr>
            <a:br>
              <a:rPr lang="en-US" dirty="0"/>
            </a:br>
            <a:r>
              <a:rPr lang="en-US" sz="3600" dirty="0"/>
              <a:t>NEVER bottle-feed an infant on it’s back like this!</a:t>
            </a:r>
          </a:p>
        </p:txBody>
      </p:sp>
      <p:pic>
        <p:nvPicPr>
          <p:cNvPr id="26626" name="Picture 2">
            <a:extLst>
              <a:ext uri="{FF2B5EF4-FFF2-40B4-BE49-F238E27FC236}">
                <a16:creationId xmlns:a16="http://schemas.microsoft.com/office/drawing/2014/main" id="{9703A012-B487-A85B-153C-51032728464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066800" y="1828800"/>
            <a:ext cx="7543800" cy="4419600"/>
          </a:xfrm>
        </p:spPr>
      </p:pic>
    </p:spTree>
    <p:extLst>
      <p:ext uri="{BB962C8B-B14F-4D97-AF65-F5344CB8AC3E}">
        <p14:creationId xmlns:p14="http://schemas.microsoft.com/office/powerpoint/2010/main" val="2456603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a:extLst>
              <a:ext uri="{FF2B5EF4-FFF2-40B4-BE49-F238E27FC236}">
                <a16:creationId xmlns:a16="http://schemas.microsoft.com/office/drawing/2014/main" id="{D68A4761-781C-3389-E1F2-75B1E6BDBFB0}"/>
              </a:ext>
            </a:extLst>
          </p:cNvPr>
          <p:cNvSpPr>
            <a:spLocks noGrp="1"/>
          </p:cNvSpPr>
          <p:nvPr>
            <p:ph type="title"/>
          </p:nvPr>
        </p:nvSpPr>
        <p:spPr/>
        <p:txBody>
          <a:bodyPr/>
          <a:lstStyle/>
          <a:p>
            <a:r>
              <a:rPr lang="en-US" altLang="en-US"/>
              <a:t>Pathophysiology</a:t>
            </a:r>
          </a:p>
        </p:txBody>
      </p:sp>
      <p:sp>
        <p:nvSpPr>
          <p:cNvPr id="3" name="Content Placeholder 2">
            <a:extLst>
              <a:ext uri="{FF2B5EF4-FFF2-40B4-BE49-F238E27FC236}">
                <a16:creationId xmlns:a16="http://schemas.microsoft.com/office/drawing/2014/main" id="{2B70E7BF-1E34-BB5C-15B5-BD16401EAFFB}"/>
              </a:ext>
            </a:extLst>
          </p:cNvPr>
          <p:cNvSpPr>
            <a:spLocks noGrp="1"/>
          </p:cNvSpPr>
          <p:nvPr>
            <p:ph idx="1"/>
          </p:nvPr>
        </p:nvSpPr>
        <p:spPr/>
        <p:txBody>
          <a:bodyPr rtlCol="0">
            <a:normAutofit/>
          </a:bodyPr>
          <a:lstStyle/>
          <a:p>
            <a:pPr marL="514350" indent="-514350" fontAlgn="auto">
              <a:lnSpc>
                <a:spcPct val="90000"/>
              </a:lnSpc>
              <a:spcAft>
                <a:spcPts val="0"/>
              </a:spcAft>
              <a:buFont typeface="+mj-lt"/>
              <a:buAutoNum type="arabicPeriod"/>
              <a:defRPr/>
            </a:pPr>
            <a:r>
              <a:rPr lang="en-US" sz="3600" dirty="0"/>
              <a:t>Eustachian tube obstruction </a:t>
            </a:r>
          </a:p>
          <a:p>
            <a:pPr marL="914400" lvl="1" indent="-457200" fontAlgn="auto">
              <a:lnSpc>
                <a:spcPct val="90000"/>
              </a:lnSpc>
              <a:spcAft>
                <a:spcPts val="0"/>
              </a:spcAft>
              <a:defRPr/>
            </a:pPr>
            <a:r>
              <a:rPr lang="en-US" sz="3200" dirty="0"/>
              <a:t>Length: shorter in children</a:t>
            </a:r>
          </a:p>
          <a:p>
            <a:pPr marL="914400" lvl="1" indent="-457200" fontAlgn="auto">
              <a:lnSpc>
                <a:spcPct val="90000"/>
              </a:lnSpc>
              <a:spcAft>
                <a:spcPts val="0"/>
              </a:spcAft>
              <a:defRPr/>
            </a:pPr>
            <a:r>
              <a:rPr lang="en-US" sz="3200" dirty="0"/>
              <a:t>Angle: 10</a:t>
            </a:r>
            <a:r>
              <a:rPr lang="en-US" sz="3200" baseline="60000" dirty="0"/>
              <a:t>o </a:t>
            </a:r>
            <a:r>
              <a:rPr lang="en-US" sz="3200" dirty="0"/>
              <a:t> children vs. 45</a:t>
            </a:r>
            <a:r>
              <a:rPr lang="en-US" sz="3200" baseline="60000" dirty="0"/>
              <a:t>o</a:t>
            </a:r>
            <a:r>
              <a:rPr lang="en-US" sz="3200" dirty="0"/>
              <a:t> adult</a:t>
            </a:r>
          </a:p>
          <a:p>
            <a:pPr marL="514350" indent="-514350" fontAlgn="auto">
              <a:lnSpc>
                <a:spcPct val="90000"/>
              </a:lnSpc>
              <a:spcAft>
                <a:spcPts val="0"/>
              </a:spcAft>
              <a:buFont typeface="+mj-lt"/>
              <a:buAutoNum type="arabicPeriod"/>
              <a:defRPr/>
            </a:pPr>
            <a:endParaRPr lang="en-US" sz="3600" dirty="0"/>
          </a:p>
          <a:p>
            <a:pPr marL="514350" indent="-514350" fontAlgn="auto">
              <a:lnSpc>
                <a:spcPct val="90000"/>
              </a:lnSpc>
              <a:spcAft>
                <a:spcPts val="0"/>
              </a:spcAft>
              <a:buFont typeface="+mj-lt"/>
              <a:buAutoNum type="arabicPeriod"/>
              <a:defRPr/>
            </a:pPr>
            <a:r>
              <a:rPr lang="en-US" sz="3600" dirty="0"/>
              <a:t>Follows upper respiratory infection (URI)</a:t>
            </a:r>
          </a:p>
          <a:p>
            <a:pPr marL="914400" lvl="1" indent="-457200" fontAlgn="auto">
              <a:lnSpc>
                <a:spcPct val="90000"/>
              </a:lnSpc>
              <a:spcAft>
                <a:spcPts val="0"/>
              </a:spcAft>
              <a:defRPr/>
            </a:pPr>
            <a:r>
              <a:rPr lang="en-US" sz="3600" dirty="0"/>
              <a:t>Peak incidence 2 - 4 days</a:t>
            </a:r>
          </a:p>
          <a:p>
            <a:pPr marL="914400" lvl="1" indent="-457200" fontAlgn="auto">
              <a:lnSpc>
                <a:spcPct val="90000"/>
              </a:lnSpc>
              <a:spcAft>
                <a:spcPts val="0"/>
              </a:spcAft>
              <a:defRPr/>
            </a:pPr>
            <a:endParaRPr lang="en-US" sz="2000" dirty="0">
              <a:solidFill>
                <a:schemeClr val="tx2"/>
              </a:solidFill>
            </a:endParaRPr>
          </a:p>
          <a:p>
            <a:pPr marL="914400" lvl="1" indent="-457200" fontAlgn="auto">
              <a:lnSpc>
                <a:spcPct val="90000"/>
              </a:lnSpc>
              <a:spcAft>
                <a:spcPts val="0"/>
              </a:spcAft>
              <a:defRPr/>
            </a:pPr>
            <a:endParaRPr lang="en-US" sz="2000" dirty="0">
              <a:solidFill>
                <a:schemeClr val="tx2"/>
              </a:solidFill>
            </a:endParaRPr>
          </a:p>
          <a:p>
            <a:pPr lvl="1" fontAlgn="auto">
              <a:lnSpc>
                <a:spcPct val="90000"/>
              </a:lnSpc>
              <a:spcAft>
                <a:spcPts val="0"/>
              </a:spcAft>
              <a:defRPr/>
            </a:pPr>
            <a:endParaRPr lang="en-US" sz="2000" dirty="0">
              <a:solidFill>
                <a:schemeClr val="tx2"/>
              </a:solidFill>
            </a:endParaRPr>
          </a:p>
          <a:p>
            <a:pPr lvl="1" fontAlgn="auto">
              <a:lnSpc>
                <a:spcPct val="90000"/>
              </a:lnSpc>
              <a:spcAft>
                <a:spcPts val="0"/>
              </a:spcAft>
              <a:buFont typeface="Arial" panose="020B0604020202020204" pitchFamily="34" charset="0"/>
              <a:buNone/>
              <a:defRPr/>
            </a:pPr>
            <a:endParaRPr lang="en-US" sz="2000" dirty="0">
              <a:solidFill>
                <a:schemeClr val="tx2"/>
              </a:solidFill>
            </a:endParaRPr>
          </a:p>
          <a:p>
            <a:pPr lvl="1" fontAlgn="auto">
              <a:lnSpc>
                <a:spcPct val="90000"/>
              </a:lnSpc>
              <a:spcAft>
                <a:spcPts val="0"/>
              </a:spcAft>
              <a:defRPr/>
            </a:pPr>
            <a:endParaRPr lang="en-US" sz="2000" dirty="0">
              <a:solidFill>
                <a:schemeClr val="tx2"/>
              </a:solidFill>
            </a:endParaRPr>
          </a:p>
          <a:p>
            <a:pPr lvl="1" fontAlgn="auto">
              <a:lnSpc>
                <a:spcPct val="90000"/>
              </a:lnSpc>
              <a:spcAft>
                <a:spcPts val="0"/>
              </a:spcAft>
              <a:defRPr/>
            </a:pPr>
            <a:endParaRPr lang="en-US" sz="2000" dirty="0">
              <a:solidFill>
                <a:schemeClr val="tx2"/>
              </a:solidFill>
            </a:endParaRPr>
          </a:p>
          <a:p>
            <a:pPr lvl="1" fontAlgn="auto">
              <a:lnSpc>
                <a:spcPct val="90000"/>
              </a:lnSpc>
              <a:spcAft>
                <a:spcPts val="0"/>
              </a:spcAft>
              <a:defRPr/>
            </a:pPr>
            <a:endParaRPr lang="en-US" dirty="0"/>
          </a:p>
        </p:txBody>
      </p:sp>
    </p:spTree>
    <p:extLst>
      <p:ext uri="{BB962C8B-B14F-4D97-AF65-F5344CB8AC3E}">
        <p14:creationId xmlns:p14="http://schemas.microsoft.com/office/powerpoint/2010/main" val="6772864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2DCAD5-2789-1CF9-5C48-E50F35621459}"/>
              </a:ext>
            </a:extLst>
          </p:cNvPr>
          <p:cNvSpPr>
            <a:spLocks noGrp="1"/>
          </p:cNvSpPr>
          <p:nvPr>
            <p:ph type="title"/>
          </p:nvPr>
        </p:nvSpPr>
        <p:spPr/>
        <p:txBody>
          <a:bodyPr rtlCol="0">
            <a:normAutofit fontScale="90000"/>
          </a:bodyPr>
          <a:lstStyle/>
          <a:p>
            <a:pPr fontAlgn="auto">
              <a:spcAft>
                <a:spcPts val="0"/>
              </a:spcAft>
              <a:defRPr/>
            </a:pPr>
            <a:r>
              <a:rPr lang="en-US" dirty="0"/>
              <a:t>Ventilation tube</a:t>
            </a:r>
            <a:br>
              <a:rPr lang="en-US" dirty="0"/>
            </a:br>
            <a:r>
              <a:rPr lang="en-US" dirty="0"/>
              <a:t>child </a:t>
            </a:r>
            <a:r>
              <a:rPr lang="en-US" dirty="0" err="1"/>
              <a:t>vs</a:t>
            </a:r>
            <a:r>
              <a:rPr lang="en-US" dirty="0"/>
              <a:t> adult</a:t>
            </a:r>
          </a:p>
        </p:txBody>
      </p:sp>
      <p:pic>
        <p:nvPicPr>
          <p:cNvPr id="24578" name="Picture 2" descr="000004">
            <a:extLst>
              <a:ext uri="{FF2B5EF4-FFF2-40B4-BE49-F238E27FC236}">
                <a16:creationId xmlns:a16="http://schemas.microsoft.com/office/drawing/2014/main" id="{C1B57475-B8B6-68D7-B2F9-BDFF630701F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295400" y="1676400"/>
            <a:ext cx="6781800" cy="4419600"/>
          </a:xfrm>
          <a:ln>
            <a:solidFill>
              <a:srgbClr val="FFCC99"/>
            </a:solidFill>
            <a:miter lim="800000"/>
            <a:headEnd/>
            <a:tailEnd/>
          </a:ln>
        </p:spPr>
      </p:pic>
    </p:spTree>
    <p:extLst>
      <p:ext uri="{BB962C8B-B14F-4D97-AF65-F5344CB8AC3E}">
        <p14:creationId xmlns:p14="http://schemas.microsoft.com/office/powerpoint/2010/main" val="20366214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B9C7850-3E60-D439-8B96-7D4C538C4E1B}"/>
              </a:ext>
            </a:extLst>
          </p:cNvPr>
          <p:cNvSpPr>
            <a:spLocks noGrp="1"/>
          </p:cNvSpPr>
          <p:nvPr>
            <p:ph type="title"/>
          </p:nvPr>
        </p:nvSpPr>
        <p:spPr/>
        <p:txBody>
          <a:bodyPr rtlCol="0">
            <a:normAutofit fontScale="90000"/>
          </a:bodyPr>
          <a:lstStyle/>
          <a:p>
            <a:pPr algn="just" fontAlgn="auto">
              <a:spcAft>
                <a:spcPts val="0"/>
              </a:spcAft>
              <a:defRPr/>
            </a:pPr>
            <a:br>
              <a:rPr lang="en-US" dirty="0"/>
            </a:br>
            <a:br>
              <a:rPr lang="en-US" dirty="0"/>
            </a:br>
            <a:r>
              <a:rPr lang="en-US" sz="3600" dirty="0"/>
              <a:t>Bottle-feeding forces tongue back. This elevates tongue at back, which in turn can block off Eustachian tubes</a:t>
            </a:r>
            <a:r>
              <a:rPr lang="en-US" dirty="0"/>
              <a:t>.</a:t>
            </a:r>
          </a:p>
        </p:txBody>
      </p:sp>
      <p:pic>
        <p:nvPicPr>
          <p:cNvPr id="27650" name="Picture 2">
            <a:extLst>
              <a:ext uri="{FF2B5EF4-FFF2-40B4-BE49-F238E27FC236}">
                <a16:creationId xmlns:a16="http://schemas.microsoft.com/office/drawing/2014/main" id="{A651444A-13F6-29A3-ED06-D926A04330D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371600" y="2230438"/>
            <a:ext cx="6400800" cy="4627562"/>
          </a:xfrm>
        </p:spPr>
      </p:pic>
    </p:spTree>
    <p:extLst>
      <p:ext uri="{BB962C8B-B14F-4D97-AF65-F5344CB8AC3E}">
        <p14:creationId xmlns:p14="http://schemas.microsoft.com/office/powerpoint/2010/main" val="26979085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502F9-E201-267D-872F-0A7478D9263C}"/>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D225FCCA-126B-8ED3-3409-36A2EE005332}"/>
              </a:ext>
            </a:extLst>
          </p:cNvPr>
          <p:cNvSpPr>
            <a:spLocks noGrp="1"/>
          </p:cNvSpPr>
          <p:nvPr>
            <p:ph type="subTitle" idx="1"/>
          </p:nvPr>
        </p:nvSpPr>
        <p:spPr/>
        <p:txBody>
          <a:bodyPr/>
          <a:lstStyle/>
          <a:p>
            <a:endParaRPr lang="en-US"/>
          </a:p>
        </p:txBody>
      </p:sp>
      <p:pic>
        <p:nvPicPr>
          <p:cNvPr id="4" name="Surat Al-Alaq (The Clot) | Mishary Rashid Alafasy | مشاري بن راشد العفاسي | سورة العلق">
            <a:hlinkClick r:id="" action="ppaction://media"/>
            <a:extLst>
              <a:ext uri="{FF2B5EF4-FFF2-40B4-BE49-F238E27FC236}">
                <a16:creationId xmlns:a16="http://schemas.microsoft.com/office/drawing/2014/main" id="{B8961FF5-26F3-C046-824C-7CD407D1EC0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8635" y="457200"/>
            <a:ext cx="8659615" cy="5562600"/>
          </a:xfrm>
          <a:prstGeom prst="rect">
            <a:avLst/>
          </a:prstGeom>
        </p:spPr>
      </p:pic>
    </p:spTree>
    <p:extLst>
      <p:ext uri="{BB962C8B-B14F-4D97-AF65-F5344CB8AC3E}">
        <p14:creationId xmlns:p14="http://schemas.microsoft.com/office/powerpoint/2010/main" val="3982363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1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a:extLst>
              <a:ext uri="{FF2B5EF4-FFF2-40B4-BE49-F238E27FC236}">
                <a16:creationId xmlns:a16="http://schemas.microsoft.com/office/drawing/2014/main" id="{CF568C2E-1896-FB45-C3B8-E02992FC4C1C}"/>
              </a:ext>
            </a:extLst>
          </p:cNvPr>
          <p:cNvSpPr>
            <a:spLocks noGrp="1"/>
          </p:cNvSpPr>
          <p:nvPr>
            <p:ph type="title"/>
          </p:nvPr>
        </p:nvSpPr>
        <p:spPr/>
        <p:txBody>
          <a:bodyPr/>
          <a:lstStyle/>
          <a:p>
            <a:endParaRPr lang="en-US" altLang="en-US"/>
          </a:p>
        </p:txBody>
      </p:sp>
      <p:pic>
        <p:nvPicPr>
          <p:cNvPr id="17410" name="Picture 2">
            <a:extLst>
              <a:ext uri="{FF2B5EF4-FFF2-40B4-BE49-F238E27FC236}">
                <a16:creationId xmlns:a16="http://schemas.microsoft.com/office/drawing/2014/main" id="{E44C04BE-40E7-1B17-A101-4908ED84D49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918148" y="590062"/>
            <a:ext cx="7235252" cy="5658338"/>
          </a:xfr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8" name="Rectangle 4"/>
          <p:cNvSpPr>
            <a:spLocks noGrp="1" noChangeArrowheads="1"/>
          </p:cNvSpPr>
          <p:nvPr>
            <p:ph type="ctrTitle"/>
          </p:nvPr>
        </p:nvSpPr>
        <p:spPr/>
        <p:txBody>
          <a:bodyPr/>
          <a:lstStyle/>
          <a:p>
            <a:r>
              <a:rPr lang="en-US" sz="6600"/>
              <a:t>Stages of A.S.O.M.</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30EB5-986E-2803-D940-635101644A83}"/>
              </a:ext>
            </a:extLst>
          </p:cNvPr>
          <p:cNvSpPr>
            <a:spLocks noGrp="1"/>
          </p:cNvSpPr>
          <p:nvPr>
            <p:ph type="title"/>
          </p:nvPr>
        </p:nvSpPr>
        <p:spPr>
          <a:xfrm>
            <a:off x="457200" y="266700"/>
            <a:ext cx="6324600" cy="1143000"/>
          </a:xfrm>
        </p:spPr>
        <p:txBody>
          <a:bodyPr/>
          <a:lstStyle/>
          <a:p>
            <a:r>
              <a:rPr lang="en-US" dirty="0"/>
              <a:t>Stage of Tubal Occlusion</a:t>
            </a:r>
          </a:p>
        </p:txBody>
      </p:sp>
      <p:graphicFrame>
        <p:nvGraphicFramePr>
          <p:cNvPr id="4" name="Content Placeholder 3">
            <a:extLst>
              <a:ext uri="{FF2B5EF4-FFF2-40B4-BE49-F238E27FC236}">
                <a16:creationId xmlns:a16="http://schemas.microsoft.com/office/drawing/2014/main" id="{3B82AAE2-339F-8E8E-84BB-6C4DE253742B}"/>
              </a:ext>
            </a:extLst>
          </p:cNvPr>
          <p:cNvGraphicFramePr>
            <a:graphicFrameLocks noGrp="1"/>
          </p:cNvGraphicFramePr>
          <p:nvPr>
            <p:ph idx="1"/>
            <p:extLst>
              <p:ext uri="{D42A27DB-BD31-4B8C-83A1-F6EECF244321}">
                <p14:modId xmlns:p14="http://schemas.microsoft.com/office/powerpoint/2010/main" val="4174311522"/>
              </p:ext>
            </p:extLst>
          </p:nvPr>
        </p:nvGraphicFramePr>
        <p:xfrm>
          <a:off x="381000" y="2234066"/>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50" name="Picture 2" descr="ASOM &amp; Mastoiditis | PPT">
            <a:extLst>
              <a:ext uri="{FF2B5EF4-FFF2-40B4-BE49-F238E27FC236}">
                <a16:creationId xmlns:a16="http://schemas.microsoft.com/office/drawing/2014/main" id="{2BF59AD3-E880-2EA6-9828-A4DB691AA74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242" t="28004" r="49091" b="11390"/>
          <a:stretch/>
        </p:blipFill>
        <p:spPr bwMode="auto">
          <a:xfrm>
            <a:off x="6781800" y="97971"/>
            <a:ext cx="19558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1850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4"/>
          <p:cNvSpPr>
            <a:spLocks noGrp="1" noChangeArrowheads="1"/>
          </p:cNvSpPr>
          <p:nvPr>
            <p:ph type="title"/>
          </p:nvPr>
        </p:nvSpPr>
        <p:spPr>
          <a:xfrm>
            <a:off x="292100" y="304800"/>
            <a:ext cx="5105400" cy="1447800"/>
          </a:xfrm>
        </p:spPr>
        <p:txBody>
          <a:bodyPr/>
          <a:lstStyle/>
          <a:p>
            <a:r>
              <a:rPr lang="en-US" dirty="0"/>
              <a:t> Stage of Pre-suppuration</a:t>
            </a:r>
          </a:p>
        </p:txBody>
      </p:sp>
      <p:graphicFrame>
        <p:nvGraphicFramePr>
          <p:cNvPr id="2" name="Diagram 1">
            <a:extLst>
              <a:ext uri="{FF2B5EF4-FFF2-40B4-BE49-F238E27FC236}">
                <a16:creationId xmlns:a16="http://schemas.microsoft.com/office/drawing/2014/main" id="{D5A66F6A-CB50-07FC-68A0-E70B9722C843}"/>
              </a:ext>
            </a:extLst>
          </p:cNvPr>
          <p:cNvGraphicFramePr/>
          <p:nvPr>
            <p:extLst>
              <p:ext uri="{D42A27DB-BD31-4B8C-83A1-F6EECF244321}">
                <p14:modId xmlns:p14="http://schemas.microsoft.com/office/powerpoint/2010/main" val="3634601430"/>
              </p:ext>
            </p:extLst>
          </p:nvPr>
        </p:nvGraphicFramePr>
        <p:xfrm>
          <a:off x="457200" y="1219200"/>
          <a:ext cx="8229600" cy="533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6" name="Picture 2" descr="Acute Otitis Media">
            <a:extLst>
              <a:ext uri="{FF2B5EF4-FFF2-40B4-BE49-F238E27FC236}">
                <a16:creationId xmlns:a16="http://schemas.microsoft.com/office/drawing/2014/main" id="{1666F9B4-59C2-DC4A-7763-C4D2387B725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48400" y="10886"/>
            <a:ext cx="2895600" cy="216890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a:extLst>
              <a:ext uri="{FF2B5EF4-FFF2-40B4-BE49-F238E27FC236}">
                <a16:creationId xmlns:a16="http://schemas.microsoft.com/office/drawing/2014/main" id="{F4D23351-EC1D-E2E3-2427-5C276B2A76E6}"/>
              </a:ext>
            </a:extLst>
          </p:cNvPr>
          <p:cNvSpPr>
            <a:spLocks noGrp="1"/>
          </p:cNvSpPr>
          <p:nvPr>
            <p:ph type="title"/>
          </p:nvPr>
        </p:nvSpPr>
        <p:spPr/>
        <p:txBody>
          <a:bodyPr/>
          <a:lstStyle/>
          <a:p>
            <a:endParaRPr lang="en-US" altLang="en-US"/>
          </a:p>
        </p:txBody>
      </p:sp>
      <p:pic>
        <p:nvPicPr>
          <p:cNvPr id="29698" name="Picture 2">
            <a:extLst>
              <a:ext uri="{FF2B5EF4-FFF2-40B4-BE49-F238E27FC236}">
                <a16:creationId xmlns:a16="http://schemas.microsoft.com/office/drawing/2014/main" id="{FDF4F6E4-5277-8584-32FD-CA814148496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09600" y="2438401"/>
            <a:ext cx="3674398" cy="3276600"/>
          </a:xfrm>
        </p:spPr>
      </p:pic>
      <p:pic>
        <p:nvPicPr>
          <p:cNvPr id="2" name="Picture 8" descr="DSC05448">
            <a:extLst>
              <a:ext uri="{FF2B5EF4-FFF2-40B4-BE49-F238E27FC236}">
                <a16:creationId xmlns:a16="http://schemas.microsoft.com/office/drawing/2014/main" id="{E97FDD95-7279-768A-DDA7-B66C97939E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2438401"/>
            <a:ext cx="3363686" cy="3363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a:extLst>
              <a:ext uri="{FF2B5EF4-FFF2-40B4-BE49-F238E27FC236}">
                <a16:creationId xmlns:a16="http://schemas.microsoft.com/office/drawing/2014/main" id="{87A934FD-781C-1240-3B7C-7B6C82AF9CB9}"/>
              </a:ext>
            </a:extLst>
          </p:cNvPr>
          <p:cNvSpPr>
            <a:spLocks noGrp="1"/>
          </p:cNvSpPr>
          <p:nvPr>
            <p:ph type="title" idx="4294967295"/>
          </p:nvPr>
        </p:nvSpPr>
        <p:spPr/>
        <p:txBody>
          <a:bodyPr/>
          <a:lstStyle/>
          <a:p>
            <a:endParaRPr lang="en-US" altLang="en-US"/>
          </a:p>
        </p:txBody>
      </p:sp>
      <p:pic>
        <p:nvPicPr>
          <p:cNvPr id="68611" name="Picture 2">
            <a:extLst>
              <a:ext uri="{FF2B5EF4-FFF2-40B4-BE49-F238E27FC236}">
                <a16:creationId xmlns:a16="http://schemas.microsoft.com/office/drawing/2014/main" id="{AC140665-E439-F394-AD66-85CBDE2B52F2}"/>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609600" y="583660"/>
            <a:ext cx="8077200" cy="5929008"/>
          </a:xfrm>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a:extLst>
              <a:ext uri="{FF2B5EF4-FFF2-40B4-BE49-F238E27FC236}">
                <a16:creationId xmlns:a16="http://schemas.microsoft.com/office/drawing/2014/main" id="{F2FE08DB-D9E0-E16A-83AA-2AE8B24D7F8E}"/>
              </a:ext>
            </a:extLst>
          </p:cNvPr>
          <p:cNvSpPr>
            <a:spLocks noGrp="1"/>
          </p:cNvSpPr>
          <p:nvPr>
            <p:ph type="title"/>
          </p:nvPr>
        </p:nvSpPr>
        <p:spPr/>
        <p:txBody>
          <a:bodyPr/>
          <a:lstStyle/>
          <a:p>
            <a:endParaRPr lang="en-US" altLang="en-US"/>
          </a:p>
        </p:txBody>
      </p:sp>
      <p:pic>
        <p:nvPicPr>
          <p:cNvPr id="20482" name="Picture 9" descr="puss1">
            <a:extLst>
              <a:ext uri="{FF2B5EF4-FFF2-40B4-BE49-F238E27FC236}">
                <a16:creationId xmlns:a16="http://schemas.microsoft.com/office/drawing/2014/main" id="{ED5F96E2-8080-D151-06CA-63899B8D038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57200" y="962308"/>
            <a:ext cx="8001000" cy="5581558"/>
          </a:xfr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a:extLst>
              <a:ext uri="{FF2B5EF4-FFF2-40B4-BE49-F238E27FC236}">
                <a16:creationId xmlns:a16="http://schemas.microsoft.com/office/drawing/2014/main" id="{855EF55A-4EC1-0AE2-AB74-1A631B7A929A}"/>
              </a:ext>
            </a:extLst>
          </p:cNvPr>
          <p:cNvSpPr>
            <a:spLocks noGrp="1"/>
          </p:cNvSpPr>
          <p:nvPr>
            <p:ph type="title"/>
          </p:nvPr>
        </p:nvSpPr>
        <p:spPr/>
        <p:txBody>
          <a:bodyPr/>
          <a:lstStyle/>
          <a:p>
            <a:endParaRPr lang="en-US" altLang="en-US"/>
          </a:p>
        </p:txBody>
      </p:sp>
      <p:pic>
        <p:nvPicPr>
          <p:cNvPr id="31746" name="Picture 2">
            <a:extLst>
              <a:ext uri="{FF2B5EF4-FFF2-40B4-BE49-F238E27FC236}">
                <a16:creationId xmlns:a16="http://schemas.microsoft.com/office/drawing/2014/main" id="{477A119D-CE18-81A8-F587-EC9F9AB5503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52600" y="838199"/>
            <a:ext cx="6007585" cy="5838093"/>
          </a:xfr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4"/>
          <p:cNvSpPr>
            <a:spLocks noGrp="1" noChangeArrowheads="1"/>
          </p:cNvSpPr>
          <p:nvPr>
            <p:ph type="title"/>
          </p:nvPr>
        </p:nvSpPr>
        <p:spPr>
          <a:xfrm>
            <a:off x="838200" y="152400"/>
            <a:ext cx="4493041" cy="1143000"/>
          </a:xfrm>
        </p:spPr>
        <p:txBody>
          <a:bodyPr/>
          <a:lstStyle/>
          <a:p>
            <a:r>
              <a:rPr lang="en-US" dirty="0"/>
              <a:t>Stage of Suppuration</a:t>
            </a:r>
          </a:p>
        </p:txBody>
      </p:sp>
      <p:graphicFrame>
        <p:nvGraphicFramePr>
          <p:cNvPr id="2" name="Diagram 1">
            <a:extLst>
              <a:ext uri="{FF2B5EF4-FFF2-40B4-BE49-F238E27FC236}">
                <a16:creationId xmlns:a16="http://schemas.microsoft.com/office/drawing/2014/main" id="{FD9DB966-0970-0E1C-FB5B-3647A872FDFD}"/>
              </a:ext>
            </a:extLst>
          </p:cNvPr>
          <p:cNvGraphicFramePr/>
          <p:nvPr>
            <p:extLst>
              <p:ext uri="{D42A27DB-BD31-4B8C-83A1-F6EECF244321}">
                <p14:modId xmlns:p14="http://schemas.microsoft.com/office/powerpoint/2010/main" val="2067274674"/>
              </p:ext>
            </p:extLst>
          </p:nvPr>
        </p:nvGraphicFramePr>
        <p:xfrm>
          <a:off x="381000" y="1371600"/>
          <a:ext cx="8534400" cy="502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6" descr="2">
            <a:extLst>
              <a:ext uri="{FF2B5EF4-FFF2-40B4-BE49-F238E27FC236}">
                <a16:creationId xmlns:a16="http://schemas.microsoft.com/office/drawing/2014/main" id="{273FC2B8-2222-1AC1-C714-37B5808197CA}"/>
              </a:ext>
            </a:extLst>
          </p:cNvPr>
          <p:cNvPicPr>
            <a:picLocks noGrp="1" noChangeAspect="1" noChangeArrowheads="1"/>
          </p:cNvPicPr>
          <p:nvPr>
            <p:ph idx="1"/>
          </p:nvPr>
        </p:nvPicPr>
        <p:blipFill rotWithShape="1">
          <a:blip r:embed="rId8"/>
          <a:srcRect l="8334" t="-915" r="4119" b="4140"/>
          <a:stretch/>
        </p:blipFill>
        <p:spPr>
          <a:xfrm>
            <a:off x="5833533" y="0"/>
            <a:ext cx="3081867" cy="2133600"/>
          </a:xfrm>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2" name="Rectangle 4"/>
          <p:cNvSpPr>
            <a:spLocks noGrp="1" noChangeArrowheads="1"/>
          </p:cNvSpPr>
          <p:nvPr>
            <p:ph type="title"/>
          </p:nvPr>
        </p:nvSpPr>
        <p:spPr/>
        <p:txBody>
          <a:bodyPr/>
          <a:lstStyle/>
          <a:p>
            <a:r>
              <a:rPr lang="en-US" dirty="0"/>
              <a:t>Stage of suppuration</a:t>
            </a:r>
          </a:p>
        </p:txBody>
      </p:sp>
      <p:pic>
        <p:nvPicPr>
          <p:cNvPr id="186374" name="Picture 6" descr="exudation 1"/>
          <p:cNvPicPr>
            <a:picLocks noGrp="1" noChangeAspect="1" noChangeArrowheads="1"/>
          </p:cNvPicPr>
          <p:nvPr>
            <p:ph idx="1"/>
          </p:nvPr>
        </p:nvPicPr>
        <p:blipFill>
          <a:blip r:embed="rId3"/>
          <a:srcRect/>
          <a:stretch>
            <a:fillRect/>
          </a:stretch>
        </p:blipFill>
        <p:spPr>
          <a:xfrm>
            <a:off x="446314" y="2286000"/>
            <a:ext cx="3706368" cy="2895600"/>
          </a:xfrm>
          <a:noFill/>
          <a:ln/>
        </p:spPr>
      </p:pic>
      <p:pic>
        <p:nvPicPr>
          <p:cNvPr id="2" name="Picture 6" descr="exudation">
            <a:extLst>
              <a:ext uri="{FF2B5EF4-FFF2-40B4-BE49-F238E27FC236}">
                <a16:creationId xmlns:a16="http://schemas.microsoft.com/office/drawing/2014/main" id="{FCFD2693-0D02-BEE3-5303-F2ECB17AD679}"/>
              </a:ext>
            </a:extLst>
          </p:cNvPr>
          <p:cNvPicPr>
            <a:picLocks noChangeAspect="1" noChangeArrowheads="1"/>
          </p:cNvPicPr>
          <p:nvPr/>
        </p:nvPicPr>
        <p:blipFill>
          <a:blip r:embed="rId4"/>
          <a:srcRect/>
          <a:stretch>
            <a:fillRect/>
          </a:stretch>
        </p:blipFill>
        <p:spPr bwMode="auto">
          <a:xfrm>
            <a:off x="4962144" y="2264229"/>
            <a:ext cx="3706368"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D2989-E171-CA39-F47E-BE568E51EE4E}"/>
              </a:ext>
            </a:extLst>
          </p:cNvPr>
          <p:cNvSpPr>
            <a:spLocks noGrp="1"/>
          </p:cNvSpPr>
          <p:nvPr>
            <p:ph type="title"/>
          </p:nvPr>
        </p:nvSpPr>
        <p:spPr/>
        <p:txBody>
          <a:bodyPr/>
          <a:lstStyle/>
          <a:p>
            <a:endParaRPr lang="en-US"/>
          </a:p>
        </p:txBody>
      </p:sp>
      <p:graphicFrame>
        <p:nvGraphicFramePr>
          <p:cNvPr id="4" name="Content Placeholder 3">
            <a:extLst>
              <a:ext uri="{FF2B5EF4-FFF2-40B4-BE49-F238E27FC236}">
                <a16:creationId xmlns:a16="http://schemas.microsoft.com/office/drawing/2014/main" id="{8CCC472A-B826-EC03-8A7D-9A27CB1DD2EA}"/>
              </a:ext>
            </a:extLst>
          </p:cNvPr>
          <p:cNvGraphicFramePr>
            <a:graphicFrameLocks noGrp="1"/>
          </p:cNvGraphicFramePr>
          <p:nvPr>
            <p:ph idx="1"/>
          </p:nvPr>
        </p:nvGraphicFramePr>
        <p:xfrm>
          <a:off x="866216" y="2628901"/>
          <a:ext cx="7829210" cy="28607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963793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2" name="Rectangle 4"/>
          <p:cNvSpPr>
            <a:spLocks noGrp="1" noChangeArrowheads="1"/>
          </p:cNvSpPr>
          <p:nvPr>
            <p:ph type="title"/>
          </p:nvPr>
        </p:nvSpPr>
        <p:spPr/>
        <p:txBody>
          <a:bodyPr/>
          <a:lstStyle/>
          <a:p>
            <a:r>
              <a:rPr lang="en-US" dirty="0"/>
              <a:t>Stage of Suppuration</a:t>
            </a:r>
          </a:p>
        </p:txBody>
      </p:sp>
      <p:pic>
        <p:nvPicPr>
          <p:cNvPr id="160776" name="Picture 8" descr="Acuteom"/>
          <p:cNvPicPr>
            <a:picLocks noGrp="1" noChangeAspect="1" noChangeArrowheads="1"/>
          </p:cNvPicPr>
          <p:nvPr>
            <p:ph idx="1"/>
          </p:nvPr>
        </p:nvPicPr>
        <p:blipFill>
          <a:blip r:embed="rId3"/>
          <a:srcRect/>
          <a:stretch>
            <a:fillRect/>
          </a:stretch>
        </p:blipFill>
        <p:spPr>
          <a:xfrm>
            <a:off x="914400" y="1143000"/>
            <a:ext cx="7315200" cy="5715000"/>
          </a:xfrm>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a:extLst>
              <a:ext uri="{FF2B5EF4-FFF2-40B4-BE49-F238E27FC236}">
                <a16:creationId xmlns:a16="http://schemas.microsoft.com/office/drawing/2014/main" id="{E0A1CAAD-6D83-407E-FFC1-8DF59C5CED01}"/>
              </a:ext>
            </a:extLst>
          </p:cNvPr>
          <p:cNvSpPr>
            <a:spLocks noGrp="1"/>
          </p:cNvSpPr>
          <p:nvPr>
            <p:ph type="title"/>
          </p:nvPr>
        </p:nvSpPr>
        <p:spPr/>
        <p:txBody>
          <a:bodyPr/>
          <a:lstStyle/>
          <a:p>
            <a:r>
              <a:rPr lang="en-US" altLang="zh-CN"/>
              <a:t>Rupture of TM</a:t>
            </a:r>
            <a:endParaRPr lang="en-US" altLang="en-US"/>
          </a:p>
        </p:txBody>
      </p:sp>
      <p:pic>
        <p:nvPicPr>
          <p:cNvPr id="33794" name="Picture 4" descr="DSC05450">
            <a:extLst>
              <a:ext uri="{FF2B5EF4-FFF2-40B4-BE49-F238E27FC236}">
                <a16:creationId xmlns:a16="http://schemas.microsoft.com/office/drawing/2014/main" id="{59F34963-50A2-B3FA-1795-A0F64F23EB4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351088" y="1600200"/>
            <a:ext cx="4441825" cy="4525963"/>
          </a:xfr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6" name="Rectangle 4"/>
          <p:cNvSpPr>
            <a:spLocks noGrp="1" noChangeArrowheads="1"/>
          </p:cNvSpPr>
          <p:nvPr>
            <p:ph type="title"/>
          </p:nvPr>
        </p:nvSpPr>
        <p:spPr/>
        <p:txBody>
          <a:bodyPr/>
          <a:lstStyle/>
          <a:p>
            <a:r>
              <a:rPr lang="en-US"/>
              <a:t>Blood stained otorrhoea</a:t>
            </a:r>
          </a:p>
        </p:txBody>
      </p:sp>
      <p:pic>
        <p:nvPicPr>
          <p:cNvPr id="192518" name="Picture 6" descr="blood in ASOM"/>
          <p:cNvPicPr>
            <a:picLocks noGrp="1" noChangeAspect="1" noChangeArrowheads="1"/>
          </p:cNvPicPr>
          <p:nvPr>
            <p:ph idx="1"/>
          </p:nvPr>
        </p:nvPicPr>
        <p:blipFill>
          <a:blip r:embed="rId3"/>
          <a:srcRect/>
          <a:stretch>
            <a:fillRect/>
          </a:stretch>
        </p:blipFill>
        <p:spPr>
          <a:xfrm>
            <a:off x="1143000" y="1143000"/>
            <a:ext cx="7010400" cy="5715000"/>
          </a:xfrm>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0" name="Rectangle 4"/>
          <p:cNvSpPr>
            <a:spLocks noGrp="1" noChangeArrowheads="1"/>
          </p:cNvSpPr>
          <p:nvPr>
            <p:ph type="title"/>
          </p:nvPr>
        </p:nvSpPr>
        <p:spPr/>
        <p:txBody>
          <a:bodyPr/>
          <a:lstStyle/>
          <a:p>
            <a:r>
              <a:rPr lang="en-US" dirty="0">
                <a:cs typeface="Arial" charset="0"/>
              </a:rPr>
              <a:t>Signs &amp; Investigations</a:t>
            </a:r>
          </a:p>
        </p:txBody>
      </p:sp>
      <p:graphicFrame>
        <p:nvGraphicFramePr>
          <p:cNvPr id="2" name="Diagram 1">
            <a:extLst>
              <a:ext uri="{FF2B5EF4-FFF2-40B4-BE49-F238E27FC236}">
                <a16:creationId xmlns:a16="http://schemas.microsoft.com/office/drawing/2014/main" id="{8507DC4F-0411-C667-781B-5D346FC07DD0}"/>
              </a:ext>
            </a:extLst>
          </p:cNvPr>
          <p:cNvGraphicFramePr/>
          <p:nvPr>
            <p:extLst>
              <p:ext uri="{D42A27DB-BD31-4B8C-83A1-F6EECF244321}">
                <p14:modId xmlns:p14="http://schemas.microsoft.com/office/powerpoint/2010/main" val="2244029148"/>
              </p:ext>
            </p:extLst>
          </p:nvPr>
        </p:nvGraphicFramePr>
        <p:xfrm>
          <a:off x="228600" y="1219200"/>
          <a:ext cx="8763000" cy="5257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4" name="Rectangle 4"/>
          <p:cNvSpPr>
            <a:spLocks noGrp="1" noChangeArrowheads="1"/>
          </p:cNvSpPr>
          <p:nvPr>
            <p:ph type="title"/>
          </p:nvPr>
        </p:nvSpPr>
        <p:spPr/>
        <p:txBody>
          <a:bodyPr/>
          <a:lstStyle/>
          <a:p>
            <a:r>
              <a:rPr lang="en-US"/>
              <a:t>Pinhole perforation</a:t>
            </a:r>
          </a:p>
        </p:txBody>
      </p:sp>
      <p:pic>
        <p:nvPicPr>
          <p:cNvPr id="194566" name="Picture 6" descr="pin hole perforation"/>
          <p:cNvPicPr>
            <a:picLocks noGrp="1" noChangeAspect="1" noChangeArrowheads="1"/>
          </p:cNvPicPr>
          <p:nvPr>
            <p:ph idx="1"/>
          </p:nvPr>
        </p:nvPicPr>
        <p:blipFill>
          <a:blip r:embed="rId3"/>
          <a:srcRect/>
          <a:stretch>
            <a:fillRect/>
          </a:stretch>
        </p:blipFill>
        <p:spPr>
          <a:xfrm>
            <a:off x="914400" y="1235075"/>
            <a:ext cx="7315200" cy="5562600"/>
          </a:xfrm>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Rectangle 4"/>
          <p:cNvSpPr>
            <a:spLocks noGrp="1" noChangeArrowheads="1"/>
          </p:cNvSpPr>
          <p:nvPr>
            <p:ph type="title"/>
          </p:nvPr>
        </p:nvSpPr>
        <p:spPr>
          <a:xfrm>
            <a:off x="457200" y="10886"/>
            <a:ext cx="8229600" cy="1371600"/>
          </a:xfrm>
        </p:spPr>
        <p:txBody>
          <a:bodyPr/>
          <a:lstStyle/>
          <a:p>
            <a:r>
              <a:rPr lang="en-US" dirty="0"/>
              <a:t>Stage of Resolution</a:t>
            </a:r>
          </a:p>
        </p:txBody>
      </p:sp>
      <p:graphicFrame>
        <p:nvGraphicFramePr>
          <p:cNvPr id="2" name="Diagram 1">
            <a:extLst>
              <a:ext uri="{FF2B5EF4-FFF2-40B4-BE49-F238E27FC236}">
                <a16:creationId xmlns:a16="http://schemas.microsoft.com/office/drawing/2014/main" id="{99BE502E-B205-9298-1D76-B0824DDA90F7}"/>
              </a:ext>
            </a:extLst>
          </p:cNvPr>
          <p:cNvGraphicFramePr/>
          <p:nvPr>
            <p:extLst>
              <p:ext uri="{D42A27DB-BD31-4B8C-83A1-F6EECF244321}">
                <p14:modId xmlns:p14="http://schemas.microsoft.com/office/powerpoint/2010/main" val="2513653319"/>
              </p:ext>
            </p:extLst>
          </p:nvPr>
        </p:nvGraphicFramePr>
        <p:xfrm>
          <a:off x="228600" y="1219200"/>
          <a:ext cx="2667000" cy="4911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ontent Placeholder 2">
            <a:extLst>
              <a:ext uri="{FF2B5EF4-FFF2-40B4-BE49-F238E27FC236}">
                <a16:creationId xmlns:a16="http://schemas.microsoft.com/office/drawing/2014/main" id="{6A827784-6C67-3192-831D-34C93F6F20FD}"/>
              </a:ext>
            </a:extLst>
          </p:cNvPr>
          <p:cNvSpPr>
            <a:spLocks noGrp="1"/>
          </p:cNvSpPr>
          <p:nvPr>
            <p:ph sz="half" idx="2"/>
          </p:nvPr>
        </p:nvSpPr>
        <p:spPr/>
        <p:txBody>
          <a:bodyPr/>
          <a:lstStyle/>
          <a:p>
            <a:endParaRPr lang="en-US"/>
          </a:p>
        </p:txBody>
      </p:sp>
      <p:pic>
        <p:nvPicPr>
          <p:cNvPr id="4" name="Picture 6" descr="resolution">
            <a:extLst>
              <a:ext uri="{FF2B5EF4-FFF2-40B4-BE49-F238E27FC236}">
                <a16:creationId xmlns:a16="http://schemas.microsoft.com/office/drawing/2014/main" id="{56D53F8D-EC3A-678C-32CF-A2B42733D317}"/>
              </a:ext>
            </a:extLst>
          </p:cNvPr>
          <p:cNvPicPr>
            <a:picLocks noChangeAspect="1" noChangeArrowheads="1"/>
          </p:cNvPicPr>
          <p:nvPr/>
        </p:nvPicPr>
        <p:blipFill>
          <a:blip r:embed="rId8"/>
          <a:srcRect/>
          <a:stretch>
            <a:fillRect/>
          </a:stretch>
        </p:blipFill>
        <p:spPr bwMode="auto">
          <a:xfrm>
            <a:off x="3886200" y="1868034"/>
            <a:ext cx="4248912"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FFC87C7F-DDDC-07BA-386C-9FEF5834F8E8}"/>
              </a:ext>
            </a:extLst>
          </p:cNvPr>
          <p:cNvSpPr>
            <a:spLocks noGrp="1" noChangeArrowheads="1"/>
          </p:cNvSpPr>
          <p:nvPr>
            <p:ph type="title"/>
          </p:nvPr>
        </p:nvSpPr>
        <p:spPr>
          <a:xfrm>
            <a:off x="762000" y="228600"/>
            <a:ext cx="7772400" cy="1143000"/>
          </a:xfrm>
        </p:spPr>
        <p:txBody>
          <a:bodyPr rtlCol="0">
            <a:normAutofit/>
          </a:bodyPr>
          <a:lstStyle/>
          <a:p>
            <a:pPr fontAlgn="auto">
              <a:spcAft>
                <a:spcPts val="0"/>
              </a:spcAft>
              <a:defRPr/>
            </a:pPr>
            <a:r>
              <a:rPr lang="fr-BE" sz="4000" b="1" dirty="0">
                <a:solidFill>
                  <a:srgbClr val="FFFF00"/>
                </a:solidFill>
                <a:effectLst>
                  <a:outerShdw blurRad="38100" dist="38100" dir="2700000" algn="tl">
                    <a:srgbClr val="000000"/>
                  </a:outerShdw>
                </a:effectLst>
              </a:rPr>
              <a:t> </a:t>
            </a:r>
            <a:r>
              <a:rPr lang="en-GB" sz="4000" dirty="0">
                <a:effectLst>
                  <a:outerShdw blurRad="38100" dist="38100" dir="2700000" algn="tl">
                    <a:srgbClr val="000000"/>
                  </a:outerShdw>
                </a:effectLst>
              </a:rPr>
              <a:t>Diagnosis</a:t>
            </a:r>
            <a:endParaRPr lang="en-US" sz="4000" dirty="0">
              <a:effectLst>
                <a:outerShdw blurRad="38100" dist="38100" dir="2700000" algn="tl">
                  <a:srgbClr val="000000"/>
                </a:outerShdw>
              </a:effectLst>
            </a:endParaRPr>
          </a:p>
        </p:txBody>
      </p:sp>
      <p:graphicFrame>
        <p:nvGraphicFramePr>
          <p:cNvPr id="2" name="Diagram 1">
            <a:extLst>
              <a:ext uri="{FF2B5EF4-FFF2-40B4-BE49-F238E27FC236}">
                <a16:creationId xmlns:a16="http://schemas.microsoft.com/office/drawing/2014/main" id="{AE45BE3F-F220-0AE6-E2F0-49DE030652FE}"/>
              </a:ext>
            </a:extLst>
          </p:cNvPr>
          <p:cNvGraphicFramePr/>
          <p:nvPr>
            <p:extLst>
              <p:ext uri="{D42A27DB-BD31-4B8C-83A1-F6EECF244321}">
                <p14:modId xmlns:p14="http://schemas.microsoft.com/office/powerpoint/2010/main" val="3331374801"/>
              </p:ext>
            </p:extLst>
          </p:nvPr>
        </p:nvGraphicFramePr>
        <p:xfrm>
          <a:off x="609600" y="1447800"/>
          <a:ext cx="7772400" cy="4114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Title 1">
            <a:extLst>
              <a:ext uri="{FF2B5EF4-FFF2-40B4-BE49-F238E27FC236}">
                <a16:creationId xmlns:a16="http://schemas.microsoft.com/office/drawing/2014/main" id="{010C098C-833A-D077-5C29-F5C218374794}"/>
              </a:ext>
            </a:extLst>
          </p:cNvPr>
          <p:cNvSpPr>
            <a:spLocks noGrp="1"/>
          </p:cNvSpPr>
          <p:nvPr>
            <p:ph type="title"/>
          </p:nvPr>
        </p:nvSpPr>
        <p:spPr/>
        <p:txBody>
          <a:bodyPr/>
          <a:lstStyle/>
          <a:p>
            <a:r>
              <a:rPr lang="en-US" altLang="en-US" dirty="0"/>
              <a:t>Treatment</a:t>
            </a:r>
          </a:p>
        </p:txBody>
      </p:sp>
      <p:graphicFrame>
        <p:nvGraphicFramePr>
          <p:cNvPr id="2" name="Content Placeholder 1">
            <a:extLst>
              <a:ext uri="{FF2B5EF4-FFF2-40B4-BE49-F238E27FC236}">
                <a16:creationId xmlns:a16="http://schemas.microsoft.com/office/drawing/2014/main" id="{0BBB5DF3-88DC-7732-4A76-3D46EDFCC4D8}"/>
              </a:ext>
            </a:extLst>
          </p:cNvPr>
          <p:cNvGraphicFramePr>
            <a:graphicFrameLocks noGrp="1"/>
          </p:cNvGraphicFramePr>
          <p:nvPr>
            <p:ph sz="half" idx="1"/>
            <p:extLst>
              <p:ext uri="{D42A27DB-BD31-4B8C-83A1-F6EECF244321}">
                <p14:modId xmlns:p14="http://schemas.microsoft.com/office/powerpoint/2010/main" val="620070113"/>
              </p:ext>
            </p:extLst>
          </p:nvPr>
        </p:nvGraphicFramePr>
        <p:xfrm>
          <a:off x="457200" y="2286000"/>
          <a:ext cx="4343400" cy="4114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074" name="Picture 2" descr="About antibiotics">
            <a:extLst>
              <a:ext uri="{FF2B5EF4-FFF2-40B4-BE49-F238E27FC236}">
                <a16:creationId xmlns:a16="http://schemas.microsoft.com/office/drawing/2014/main" id="{5DD925C8-3599-38CA-7272-C3854A60359F}"/>
              </a:ext>
            </a:extLst>
          </p:cNvPr>
          <p:cNvPicPr>
            <a:picLocks noGrp="1" noChangeAspect="1" noChangeArrowheads="1"/>
          </p:cNvPicPr>
          <p:nvPr>
            <p:ph sz="half" idx="2"/>
          </p:nvPr>
        </p:nvPicPr>
        <p:blipFill>
          <a:blip r:embed="rId7">
            <a:extLst>
              <a:ext uri="{28A0092B-C50C-407E-A947-70E740481C1C}">
                <a14:useLocalDpi xmlns:a14="http://schemas.microsoft.com/office/drawing/2010/main" val="0"/>
              </a:ext>
            </a:extLst>
          </a:blip>
          <a:srcRect/>
          <a:stretch>
            <a:fillRect/>
          </a:stretch>
        </p:blipFill>
        <p:spPr bwMode="auto">
          <a:xfrm>
            <a:off x="5181601" y="2133599"/>
            <a:ext cx="3878486" cy="428731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a:extLst>
              <a:ext uri="{FF2B5EF4-FFF2-40B4-BE49-F238E27FC236}">
                <a16:creationId xmlns:a16="http://schemas.microsoft.com/office/drawing/2014/main" id="{A51A3FAF-E2BF-71C7-99D6-4608AF29FB82}"/>
              </a:ext>
            </a:extLst>
          </p:cNvPr>
          <p:cNvSpPr>
            <a:spLocks noGrp="1" noChangeArrowheads="1"/>
          </p:cNvSpPr>
          <p:nvPr>
            <p:ph type="title"/>
          </p:nvPr>
        </p:nvSpPr>
        <p:spPr/>
        <p:txBody>
          <a:bodyPr/>
          <a:lstStyle/>
          <a:p>
            <a:r>
              <a:rPr lang="en-US" altLang="zh-CN" dirty="0"/>
              <a:t>Management </a:t>
            </a:r>
          </a:p>
        </p:txBody>
      </p:sp>
      <p:graphicFrame>
        <p:nvGraphicFramePr>
          <p:cNvPr id="2" name="Content Placeholder 1">
            <a:extLst>
              <a:ext uri="{FF2B5EF4-FFF2-40B4-BE49-F238E27FC236}">
                <a16:creationId xmlns:a16="http://schemas.microsoft.com/office/drawing/2014/main" id="{B42E7124-4450-8129-BF85-EB6C65673173}"/>
              </a:ext>
            </a:extLst>
          </p:cNvPr>
          <p:cNvGraphicFramePr>
            <a:graphicFrameLocks noGrp="1"/>
          </p:cNvGraphicFramePr>
          <p:nvPr>
            <p:ph idx="1"/>
            <p:extLst>
              <p:ext uri="{D42A27DB-BD31-4B8C-83A1-F6EECF244321}">
                <p14:modId xmlns:p14="http://schemas.microsoft.com/office/powerpoint/2010/main" val="3671942871"/>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le 1">
            <a:extLst>
              <a:ext uri="{FF2B5EF4-FFF2-40B4-BE49-F238E27FC236}">
                <a16:creationId xmlns:a16="http://schemas.microsoft.com/office/drawing/2014/main" id="{799FCC6E-7CD0-3B91-424F-F54A591CAA2D}"/>
              </a:ext>
            </a:extLst>
          </p:cNvPr>
          <p:cNvSpPr>
            <a:spLocks noGrp="1"/>
          </p:cNvSpPr>
          <p:nvPr>
            <p:ph type="title"/>
          </p:nvPr>
        </p:nvSpPr>
        <p:spPr/>
        <p:txBody>
          <a:bodyPr/>
          <a:lstStyle/>
          <a:p>
            <a:r>
              <a:rPr lang="en-US" altLang="en-US" dirty="0"/>
              <a:t>Stage of complication</a:t>
            </a:r>
          </a:p>
        </p:txBody>
      </p:sp>
      <p:graphicFrame>
        <p:nvGraphicFramePr>
          <p:cNvPr id="2" name="Content Placeholder 1">
            <a:extLst>
              <a:ext uri="{FF2B5EF4-FFF2-40B4-BE49-F238E27FC236}">
                <a16:creationId xmlns:a16="http://schemas.microsoft.com/office/drawing/2014/main" id="{3CB92819-D773-E2D3-E263-F6B94A634FF8}"/>
              </a:ext>
            </a:extLst>
          </p:cNvPr>
          <p:cNvGraphicFramePr>
            <a:graphicFrameLocks noGrp="1"/>
          </p:cNvGraphicFramePr>
          <p:nvPr>
            <p:ph idx="1"/>
            <p:extLst>
              <p:ext uri="{D42A27DB-BD31-4B8C-83A1-F6EECF244321}">
                <p14:modId xmlns:p14="http://schemas.microsoft.com/office/powerpoint/2010/main" val="4010821167"/>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8D7A7-7C43-FFAD-1367-6DFF83308597}"/>
              </a:ext>
            </a:extLst>
          </p:cNvPr>
          <p:cNvSpPr>
            <a:spLocks noGrp="1"/>
          </p:cNvSpPr>
          <p:nvPr>
            <p:ph type="title"/>
          </p:nvPr>
        </p:nvSpPr>
        <p:spPr/>
        <p:txBody>
          <a:bodyPr/>
          <a:lstStyle/>
          <a:p>
            <a:endParaRPr lang="en-US"/>
          </a:p>
        </p:txBody>
      </p:sp>
      <p:pic>
        <p:nvPicPr>
          <p:cNvPr id="6" name="National Anthem">
            <a:hlinkClick r:id="" action="ppaction://media"/>
            <a:extLst>
              <a:ext uri="{FF2B5EF4-FFF2-40B4-BE49-F238E27FC236}">
                <a16:creationId xmlns:a16="http://schemas.microsoft.com/office/drawing/2014/main" id="{51F6FD72-4299-F320-974C-B5DB718F13B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84672" y="962711"/>
            <a:ext cx="8488393" cy="4915113"/>
          </a:xfrm>
        </p:spPr>
      </p:pic>
    </p:spTree>
    <p:extLst>
      <p:ext uri="{BB962C8B-B14F-4D97-AF65-F5344CB8AC3E}">
        <p14:creationId xmlns:p14="http://schemas.microsoft.com/office/powerpoint/2010/main" val="3179641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47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le 1">
            <a:extLst>
              <a:ext uri="{FF2B5EF4-FFF2-40B4-BE49-F238E27FC236}">
                <a16:creationId xmlns:a16="http://schemas.microsoft.com/office/drawing/2014/main" id="{83FC4311-1B7C-3E92-149D-179D088145DB}"/>
              </a:ext>
            </a:extLst>
          </p:cNvPr>
          <p:cNvSpPr>
            <a:spLocks noGrp="1"/>
          </p:cNvSpPr>
          <p:nvPr>
            <p:ph type="title"/>
          </p:nvPr>
        </p:nvSpPr>
        <p:spPr/>
        <p:txBody>
          <a:bodyPr/>
          <a:lstStyle/>
          <a:p>
            <a:r>
              <a:rPr lang="en-US" altLang="en-US"/>
              <a:t> DIFFERENTIAL DIAGNOSIS</a:t>
            </a:r>
          </a:p>
        </p:txBody>
      </p:sp>
      <p:pic>
        <p:nvPicPr>
          <p:cNvPr id="54274" name="Picture 2">
            <a:extLst>
              <a:ext uri="{FF2B5EF4-FFF2-40B4-BE49-F238E27FC236}">
                <a16:creationId xmlns:a16="http://schemas.microsoft.com/office/drawing/2014/main" id="{6985C445-6684-ACA0-3FAB-BCF22AC0239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295400" y="1752600"/>
            <a:ext cx="6324600" cy="4572000"/>
          </a:xfr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BFF1E-31E1-A243-7D06-ABF6395BEACE}"/>
              </a:ext>
            </a:extLst>
          </p:cNvPr>
          <p:cNvSpPr>
            <a:spLocks noGrp="1"/>
          </p:cNvSpPr>
          <p:nvPr>
            <p:ph type="title"/>
          </p:nvPr>
        </p:nvSpPr>
        <p:spPr>
          <a:xfrm>
            <a:off x="-381000" y="387107"/>
            <a:ext cx="8229600" cy="1143000"/>
          </a:xfrm>
        </p:spPr>
        <p:txBody>
          <a:bodyPr/>
          <a:lstStyle/>
          <a:p>
            <a:r>
              <a:rPr lang="en-US" dirty="0"/>
              <a:t>Otitis media with effusion</a:t>
            </a:r>
          </a:p>
        </p:txBody>
      </p:sp>
      <p:graphicFrame>
        <p:nvGraphicFramePr>
          <p:cNvPr id="4" name="Content Placeholder 3">
            <a:extLst>
              <a:ext uri="{FF2B5EF4-FFF2-40B4-BE49-F238E27FC236}">
                <a16:creationId xmlns:a16="http://schemas.microsoft.com/office/drawing/2014/main" id="{35135C1D-1C85-1DCD-B4A8-C0268B38C729}"/>
              </a:ext>
            </a:extLst>
          </p:cNvPr>
          <p:cNvGraphicFramePr>
            <a:graphicFrameLocks noGrp="1"/>
          </p:cNvGraphicFramePr>
          <p:nvPr>
            <p:ph idx="1"/>
            <p:extLst>
              <p:ext uri="{D42A27DB-BD31-4B8C-83A1-F6EECF244321}">
                <p14:modId xmlns:p14="http://schemas.microsoft.com/office/powerpoint/2010/main" val="3791647149"/>
              </p:ext>
            </p:extLst>
          </p:nvPr>
        </p:nvGraphicFramePr>
        <p:xfrm>
          <a:off x="1162050" y="182245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122" name="Picture 2" descr="Otitis Media | Texas ENT Specialists">
            <a:extLst>
              <a:ext uri="{FF2B5EF4-FFF2-40B4-BE49-F238E27FC236}">
                <a16:creationId xmlns:a16="http://schemas.microsoft.com/office/drawing/2014/main" id="{E96D2344-F4AB-4CD2-B256-C715C5D88A2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34200" y="194826"/>
            <a:ext cx="1981200" cy="1302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69167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35472-6915-346D-3D49-A16DD1164503}"/>
              </a:ext>
            </a:extLst>
          </p:cNvPr>
          <p:cNvSpPr>
            <a:spLocks noGrp="1"/>
          </p:cNvSpPr>
          <p:nvPr>
            <p:ph type="title"/>
          </p:nvPr>
        </p:nvSpPr>
        <p:spPr>
          <a:xfrm>
            <a:off x="457200" y="274638"/>
            <a:ext cx="8229600" cy="1249362"/>
          </a:xfrm>
        </p:spPr>
        <p:txBody>
          <a:bodyPr>
            <a:normAutofit fontScale="90000"/>
          </a:bodyPr>
          <a:lstStyle/>
          <a:p>
            <a:pPr algn="just"/>
            <a:r>
              <a:rPr lang="en-GB" dirty="0">
                <a:solidFill>
                  <a:srgbClr val="141413"/>
                </a:solidFill>
                <a:effectLst/>
                <a:latin typeface="Helvetica" pitchFamily="2" charset="0"/>
              </a:rPr>
              <a:t>PATHOGENESIS</a:t>
            </a:r>
            <a:br>
              <a:rPr lang="en-GB" dirty="0">
                <a:solidFill>
                  <a:srgbClr val="141413"/>
                </a:solidFill>
                <a:effectLst/>
                <a:latin typeface="Helvetica" pitchFamily="2" charset="0"/>
              </a:rPr>
            </a:br>
            <a:endParaRPr lang="en-US" dirty="0"/>
          </a:p>
        </p:txBody>
      </p:sp>
      <p:graphicFrame>
        <p:nvGraphicFramePr>
          <p:cNvPr id="4" name="Content Placeholder 3">
            <a:extLst>
              <a:ext uri="{FF2B5EF4-FFF2-40B4-BE49-F238E27FC236}">
                <a16:creationId xmlns:a16="http://schemas.microsoft.com/office/drawing/2014/main" id="{58CAD94F-E157-AC04-9BF3-9ACC0470C710}"/>
              </a:ext>
            </a:extLst>
          </p:cNvPr>
          <p:cNvGraphicFramePr>
            <a:graphicFrameLocks noGrp="1"/>
          </p:cNvGraphicFramePr>
          <p:nvPr>
            <p:ph idx="1"/>
            <p:extLst>
              <p:ext uri="{D42A27DB-BD31-4B8C-83A1-F6EECF244321}">
                <p14:modId xmlns:p14="http://schemas.microsoft.com/office/powerpoint/2010/main" val="145053747"/>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366209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654AA-5B03-1C50-06E0-796B3B38FE6C}"/>
              </a:ext>
            </a:extLst>
          </p:cNvPr>
          <p:cNvSpPr>
            <a:spLocks noGrp="1"/>
          </p:cNvSpPr>
          <p:nvPr>
            <p:ph type="title"/>
          </p:nvPr>
        </p:nvSpPr>
        <p:spPr/>
        <p:txBody>
          <a:bodyPr/>
          <a:lstStyle/>
          <a:p>
            <a:r>
              <a:rPr lang="en-US" dirty="0"/>
              <a:t>Aetiology</a:t>
            </a:r>
          </a:p>
        </p:txBody>
      </p:sp>
      <p:graphicFrame>
        <p:nvGraphicFramePr>
          <p:cNvPr id="4" name="Content Placeholder 3">
            <a:extLst>
              <a:ext uri="{FF2B5EF4-FFF2-40B4-BE49-F238E27FC236}">
                <a16:creationId xmlns:a16="http://schemas.microsoft.com/office/drawing/2014/main" id="{581AC6EC-930A-AB4F-637A-421A98C65758}"/>
              </a:ext>
            </a:extLst>
          </p:cNvPr>
          <p:cNvGraphicFramePr>
            <a:graphicFrameLocks noGrp="1"/>
          </p:cNvGraphicFramePr>
          <p:nvPr>
            <p:ph idx="1"/>
            <p:extLst>
              <p:ext uri="{D42A27DB-BD31-4B8C-83A1-F6EECF244321}">
                <p14:modId xmlns:p14="http://schemas.microsoft.com/office/powerpoint/2010/main" val="799017538"/>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261699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DEB57-5C1C-7ACB-D7CA-5057D936DD2E}"/>
              </a:ext>
            </a:extLst>
          </p:cNvPr>
          <p:cNvSpPr>
            <a:spLocks noGrp="1"/>
          </p:cNvSpPr>
          <p:nvPr>
            <p:ph type="title"/>
          </p:nvPr>
        </p:nvSpPr>
        <p:spPr>
          <a:xfrm>
            <a:off x="-492125" y="152400"/>
            <a:ext cx="8229600" cy="1143000"/>
          </a:xfrm>
        </p:spPr>
        <p:txBody>
          <a:bodyPr/>
          <a:lstStyle/>
          <a:p>
            <a:r>
              <a:rPr lang="en-US" dirty="0"/>
              <a:t>Clinical Features</a:t>
            </a:r>
          </a:p>
        </p:txBody>
      </p:sp>
      <p:graphicFrame>
        <p:nvGraphicFramePr>
          <p:cNvPr id="4" name="Content Placeholder 3">
            <a:extLst>
              <a:ext uri="{FF2B5EF4-FFF2-40B4-BE49-F238E27FC236}">
                <a16:creationId xmlns:a16="http://schemas.microsoft.com/office/drawing/2014/main" id="{ADC432A9-2A2F-F51F-EEA9-C89795184C6A}"/>
              </a:ext>
            </a:extLst>
          </p:cNvPr>
          <p:cNvGraphicFramePr>
            <a:graphicFrameLocks noGrp="1"/>
          </p:cNvGraphicFramePr>
          <p:nvPr>
            <p:ph idx="1"/>
            <p:extLst>
              <p:ext uri="{D42A27DB-BD31-4B8C-83A1-F6EECF244321}">
                <p14:modId xmlns:p14="http://schemas.microsoft.com/office/powerpoint/2010/main" val="567327426"/>
              </p:ext>
            </p:extLst>
          </p:nvPr>
        </p:nvGraphicFramePr>
        <p:xfrm>
          <a:off x="457200" y="1295400"/>
          <a:ext cx="8229600" cy="48307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098" name="Picture 2" descr="Otitis media with effusion - Symptoms, diagnosis and treatment ...">
            <a:extLst>
              <a:ext uri="{FF2B5EF4-FFF2-40B4-BE49-F238E27FC236}">
                <a16:creationId xmlns:a16="http://schemas.microsoft.com/office/drawing/2014/main" id="{34B4313C-4E6C-1838-E246-DE3FDEBFDBB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77000" y="65314"/>
            <a:ext cx="2520950" cy="22890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01306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975D4-EBD7-48EC-DE30-F1EB10EDACBE}"/>
              </a:ext>
            </a:extLst>
          </p:cNvPr>
          <p:cNvSpPr>
            <a:spLocks noGrp="1"/>
          </p:cNvSpPr>
          <p:nvPr>
            <p:ph type="title"/>
          </p:nvPr>
        </p:nvSpPr>
        <p:spPr>
          <a:xfrm>
            <a:off x="-762000" y="228600"/>
            <a:ext cx="8229600" cy="1143000"/>
          </a:xfrm>
        </p:spPr>
        <p:txBody>
          <a:bodyPr/>
          <a:lstStyle/>
          <a:p>
            <a:r>
              <a:rPr lang="en-US" dirty="0"/>
              <a:t>Investigations</a:t>
            </a:r>
          </a:p>
        </p:txBody>
      </p:sp>
      <p:graphicFrame>
        <p:nvGraphicFramePr>
          <p:cNvPr id="4" name="Content Placeholder 3">
            <a:extLst>
              <a:ext uri="{FF2B5EF4-FFF2-40B4-BE49-F238E27FC236}">
                <a16:creationId xmlns:a16="http://schemas.microsoft.com/office/drawing/2014/main" id="{11DDA3E8-AB64-928D-EBB0-7386CA777015}"/>
              </a:ext>
            </a:extLst>
          </p:cNvPr>
          <p:cNvGraphicFramePr>
            <a:graphicFrameLocks noGrp="1"/>
          </p:cNvGraphicFramePr>
          <p:nvPr>
            <p:ph idx="1"/>
            <p:extLst>
              <p:ext uri="{D42A27DB-BD31-4B8C-83A1-F6EECF244321}">
                <p14:modId xmlns:p14="http://schemas.microsoft.com/office/powerpoint/2010/main" val="1689536758"/>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146" name="Picture 2" descr="Impedance Audiometry | Ento Key">
            <a:extLst>
              <a:ext uri="{FF2B5EF4-FFF2-40B4-BE49-F238E27FC236}">
                <a16:creationId xmlns:a16="http://schemas.microsoft.com/office/drawing/2014/main" id="{A16FC3E1-E628-79B2-1742-E98FC036B5C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61314" y="228600"/>
            <a:ext cx="2525486" cy="18343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67767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74583-81A1-21D5-7630-23946D5EFAF7}"/>
              </a:ext>
            </a:extLst>
          </p:cNvPr>
          <p:cNvSpPr>
            <a:spLocks noGrp="1"/>
          </p:cNvSpPr>
          <p:nvPr>
            <p:ph type="title"/>
          </p:nvPr>
        </p:nvSpPr>
        <p:spPr/>
        <p:txBody>
          <a:bodyPr/>
          <a:lstStyle/>
          <a:p>
            <a:r>
              <a:rPr lang="en-US" dirty="0"/>
              <a:t>Treatment</a:t>
            </a:r>
          </a:p>
        </p:txBody>
      </p:sp>
      <p:graphicFrame>
        <p:nvGraphicFramePr>
          <p:cNvPr id="4" name="Content Placeholder 3">
            <a:extLst>
              <a:ext uri="{FF2B5EF4-FFF2-40B4-BE49-F238E27FC236}">
                <a16:creationId xmlns:a16="http://schemas.microsoft.com/office/drawing/2014/main" id="{874D1C77-7DB6-316D-365F-CA4DB0CCD2CA}"/>
              </a:ext>
            </a:extLst>
          </p:cNvPr>
          <p:cNvGraphicFramePr>
            <a:graphicFrameLocks noGrp="1"/>
          </p:cNvGraphicFramePr>
          <p:nvPr>
            <p:ph idx="1"/>
            <p:extLst>
              <p:ext uri="{D42A27DB-BD31-4B8C-83A1-F6EECF244321}">
                <p14:modId xmlns:p14="http://schemas.microsoft.com/office/powerpoint/2010/main" val="1777985627"/>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966063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a:extLst>
              <a:ext uri="{FF2B5EF4-FFF2-40B4-BE49-F238E27FC236}">
                <a16:creationId xmlns:a16="http://schemas.microsoft.com/office/drawing/2014/main" id="{5F8D6A1D-3251-B7AC-ECB7-4868B9D4E094}"/>
              </a:ext>
            </a:extLst>
          </p:cNvPr>
          <p:cNvSpPr>
            <a:spLocks noGrp="1" noChangeArrowheads="1"/>
          </p:cNvSpPr>
          <p:nvPr>
            <p:ph type="title"/>
          </p:nvPr>
        </p:nvSpPr>
        <p:spPr>
          <a:xfrm>
            <a:off x="1828800" y="457200"/>
            <a:ext cx="4942284" cy="960834"/>
          </a:xfrm>
        </p:spPr>
        <p:txBody>
          <a:bodyPr/>
          <a:lstStyle/>
          <a:p>
            <a:pPr eaLnBrk="1" hangingPunct="1"/>
            <a:r>
              <a:rPr lang="en-US" altLang="en-US" dirty="0"/>
              <a:t>Biomedical Ethics</a:t>
            </a:r>
          </a:p>
        </p:txBody>
      </p:sp>
      <p:graphicFrame>
        <p:nvGraphicFramePr>
          <p:cNvPr id="4" name="Content Placeholder 3">
            <a:extLst>
              <a:ext uri="{FF2B5EF4-FFF2-40B4-BE49-F238E27FC236}">
                <a16:creationId xmlns:a16="http://schemas.microsoft.com/office/drawing/2014/main" id="{6395196A-AE06-DE03-04E6-D5A84163C8D2}"/>
              </a:ext>
            </a:extLst>
          </p:cNvPr>
          <p:cNvGraphicFramePr>
            <a:graphicFrameLocks noGrp="1"/>
          </p:cNvGraphicFramePr>
          <p:nvPr>
            <p:ph idx="1"/>
            <p:extLst>
              <p:ext uri="{D42A27DB-BD31-4B8C-83A1-F6EECF244321}">
                <p14:modId xmlns:p14="http://schemas.microsoft.com/office/powerpoint/2010/main" val="1855108199"/>
              </p:ext>
            </p:extLst>
          </p:nvPr>
        </p:nvGraphicFramePr>
        <p:xfrm>
          <a:off x="457200" y="15240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a:extLst>
              <a:ext uri="{FF2B5EF4-FFF2-40B4-BE49-F238E27FC236}">
                <a16:creationId xmlns:a16="http://schemas.microsoft.com/office/drawing/2014/main" id="{17DB8538-AB97-66BB-52B9-8957A60250E8}"/>
              </a:ext>
            </a:extLst>
          </p:cNvPr>
          <p:cNvSpPr>
            <a:spLocks noGrp="1" noChangeArrowheads="1"/>
          </p:cNvSpPr>
          <p:nvPr>
            <p:ph type="title"/>
          </p:nvPr>
        </p:nvSpPr>
        <p:spPr>
          <a:xfrm>
            <a:off x="2272308" y="609600"/>
            <a:ext cx="4942284" cy="960834"/>
          </a:xfrm>
        </p:spPr>
        <p:txBody>
          <a:bodyPr/>
          <a:lstStyle/>
          <a:p>
            <a:pPr eaLnBrk="1" hangingPunct="1"/>
            <a:r>
              <a:rPr lang="en-US" altLang="en-US" dirty="0"/>
              <a:t>Family Medicine</a:t>
            </a:r>
          </a:p>
        </p:txBody>
      </p:sp>
      <p:graphicFrame>
        <p:nvGraphicFramePr>
          <p:cNvPr id="2" name="Content Placeholder 1">
            <a:extLst>
              <a:ext uri="{FF2B5EF4-FFF2-40B4-BE49-F238E27FC236}">
                <a16:creationId xmlns:a16="http://schemas.microsoft.com/office/drawing/2014/main" id="{2CE21676-F01D-7E15-6E3A-E8FF5B288844}"/>
              </a:ext>
            </a:extLst>
          </p:cNvPr>
          <p:cNvGraphicFramePr>
            <a:graphicFrameLocks noGrp="1"/>
          </p:cNvGraphicFramePr>
          <p:nvPr>
            <p:ph idx="1"/>
            <p:extLst>
              <p:ext uri="{D42A27DB-BD31-4B8C-83A1-F6EECF244321}">
                <p14:modId xmlns:p14="http://schemas.microsoft.com/office/powerpoint/2010/main" val="3630005719"/>
              </p:ext>
            </p:extLst>
          </p:nvPr>
        </p:nvGraphicFramePr>
        <p:xfrm>
          <a:off x="1657350" y="2138362"/>
          <a:ext cx="6172200" cy="33480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a:extLst>
              <a:ext uri="{FF2B5EF4-FFF2-40B4-BE49-F238E27FC236}">
                <a16:creationId xmlns:a16="http://schemas.microsoft.com/office/drawing/2014/main" id="{244D4008-CD9E-8865-AEDC-480FC01B80E9}"/>
              </a:ext>
            </a:extLst>
          </p:cNvPr>
          <p:cNvSpPr>
            <a:spLocks noGrp="1" noChangeArrowheads="1"/>
          </p:cNvSpPr>
          <p:nvPr>
            <p:ph type="title"/>
          </p:nvPr>
        </p:nvSpPr>
        <p:spPr>
          <a:xfrm>
            <a:off x="2100858" y="573371"/>
            <a:ext cx="4942284" cy="960834"/>
          </a:xfrm>
        </p:spPr>
        <p:txBody>
          <a:bodyPr/>
          <a:lstStyle/>
          <a:p>
            <a:pPr eaLnBrk="1" hangingPunct="1"/>
            <a:r>
              <a:rPr lang="en-US" altLang="en-US" dirty="0"/>
              <a:t>Research</a:t>
            </a:r>
          </a:p>
        </p:txBody>
      </p:sp>
      <p:sp>
        <p:nvSpPr>
          <p:cNvPr id="53250" name="Rectangle 3">
            <a:extLst>
              <a:ext uri="{FF2B5EF4-FFF2-40B4-BE49-F238E27FC236}">
                <a16:creationId xmlns:a16="http://schemas.microsoft.com/office/drawing/2014/main" id="{D2EF4BEA-5450-EA3B-C425-20E03E15FBC9}"/>
              </a:ext>
            </a:extLst>
          </p:cNvPr>
          <p:cNvSpPr>
            <a:spLocks noGrp="1" noChangeArrowheads="1"/>
          </p:cNvSpPr>
          <p:nvPr>
            <p:ph idx="1"/>
          </p:nvPr>
        </p:nvSpPr>
        <p:spPr>
          <a:xfrm>
            <a:off x="1657350" y="1943100"/>
            <a:ext cx="6172200" cy="3348038"/>
          </a:xfrm>
        </p:spPr>
        <p:txBody>
          <a:bodyPr>
            <a:normAutofit/>
          </a:bodyPr>
          <a:lstStyle/>
          <a:p>
            <a:pPr eaLnBrk="1" hangingPunct="1"/>
            <a:r>
              <a:rPr lang="en-US" altLang="en-US" sz="2100" dirty="0">
                <a:hlinkClick r:id="rId2"/>
              </a:rPr>
              <a:t>https://jamanetwork.com/journals/jamapediatrics/fullarticle/2759422</a:t>
            </a:r>
            <a:endParaRPr lang="en-US" altLang="en-US" sz="2100" dirty="0"/>
          </a:p>
          <a:p>
            <a:pPr eaLnBrk="1" hangingPunct="1"/>
            <a:r>
              <a:rPr lang="en-US" altLang="en-US" sz="2100" dirty="0">
                <a:hlinkClick r:id="rId3"/>
              </a:rPr>
              <a:t>https://thejas.com.pk/index.php/pjhs/article/view/605</a:t>
            </a:r>
            <a:endParaRPr lang="en-US" altLang="en-US" sz="2100" dirty="0"/>
          </a:p>
          <a:p>
            <a:pPr eaLnBrk="1" hangingPunct="1"/>
            <a:endParaRPr lang="en-US" altLang="en-US" sz="21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F985F6D5-BEC6-F727-7BA0-A6F8703E55CD}"/>
              </a:ext>
            </a:extLst>
          </p:cNvPr>
          <p:cNvSpPr txBox="1">
            <a:spLocks noGrp="1"/>
          </p:cNvSpPr>
          <p:nvPr>
            <p:ph type="title"/>
          </p:nvPr>
        </p:nvSpPr>
        <p:spPr>
          <a:xfrm>
            <a:off x="1617484" y="110360"/>
            <a:ext cx="6000750" cy="888605"/>
          </a:xfrm>
        </p:spPr>
        <p:txBody>
          <a:bodyPr vert="horz" wrap="square" lIns="51435" tIns="1786" rIns="51435" bIns="25718" numCol="1" rtlCol="0" anchor="t" anchorCtr="0" compatLnSpc="1">
            <a:prstTxWarp prst="textNoShape">
              <a:avLst/>
            </a:prstTxWarp>
            <a:noAutofit/>
          </a:bodyPr>
          <a:lstStyle/>
          <a:p>
            <a:pPr marL="7144">
              <a:lnSpc>
                <a:spcPct val="102000"/>
              </a:lnSpc>
              <a:spcBef>
                <a:spcPts val="14"/>
              </a:spcBef>
            </a:pPr>
            <a:r>
              <a:rPr lang="en-US" altLang="en-US" b="1" dirty="0">
                <a:latin typeface="Arial" panose="020B0604020202020204" pitchFamily="34" charset="0"/>
                <a:ea typeface="Verdana" panose="020B0604030504040204" pitchFamily="34" charset="0"/>
                <a:cs typeface="Arial" panose="020B0604020202020204" pitchFamily="34" charset="0"/>
              </a:rPr>
              <a:t>University Motto, Mission, Vision &amp; Values</a:t>
            </a:r>
          </a:p>
        </p:txBody>
      </p:sp>
      <p:grpSp>
        <p:nvGrpSpPr>
          <p:cNvPr id="3074" name="object 3">
            <a:extLst>
              <a:ext uri="{FF2B5EF4-FFF2-40B4-BE49-F238E27FC236}">
                <a16:creationId xmlns:a16="http://schemas.microsoft.com/office/drawing/2014/main" id="{38DBC838-DDD1-51A0-CA1C-4E290E6BDE09}"/>
              </a:ext>
            </a:extLst>
          </p:cNvPr>
          <p:cNvGrpSpPr>
            <a:grpSpLocks/>
          </p:cNvGrpSpPr>
          <p:nvPr/>
        </p:nvGrpSpPr>
        <p:grpSpPr bwMode="auto">
          <a:xfrm>
            <a:off x="373092" y="2708636"/>
            <a:ext cx="8397815" cy="3911591"/>
            <a:chOff x="2413000" y="1587500"/>
            <a:chExt cx="6375400" cy="4842510"/>
          </a:xfrm>
        </p:grpSpPr>
        <p:sp>
          <p:nvSpPr>
            <p:cNvPr id="3077" name="object 4">
              <a:extLst>
                <a:ext uri="{FF2B5EF4-FFF2-40B4-BE49-F238E27FC236}">
                  <a16:creationId xmlns:a16="http://schemas.microsoft.com/office/drawing/2014/main" id="{7560601F-0404-0AD7-EE36-07EBF92510EF}"/>
                </a:ext>
              </a:extLst>
            </p:cNvPr>
            <p:cNvSpPr>
              <a:spLocks/>
            </p:cNvSpPr>
            <p:nvPr/>
          </p:nvSpPr>
          <p:spPr bwMode="auto">
            <a:xfrm>
              <a:off x="2438400" y="1600200"/>
              <a:ext cx="6324600" cy="4804410"/>
            </a:xfrm>
            <a:custGeom>
              <a:avLst/>
              <a:gdLst>
                <a:gd name="T0" fmla="*/ 6324600 w 6324600"/>
                <a:gd name="T1" fmla="*/ 0 h 4804410"/>
                <a:gd name="T2" fmla="*/ 0 w 6324600"/>
                <a:gd name="T3" fmla="*/ 0 h 4804410"/>
                <a:gd name="T4" fmla="*/ 0 w 6324600"/>
                <a:gd name="T5" fmla="*/ 4804283 h 4804410"/>
                <a:gd name="T6" fmla="*/ 6324600 w 6324600"/>
                <a:gd name="T7" fmla="*/ 4804283 h 4804410"/>
                <a:gd name="T8" fmla="*/ 6324600 w 6324600"/>
                <a:gd name="T9" fmla="*/ 0 h 4804410"/>
              </a:gdLst>
              <a:ahLst/>
              <a:cxnLst>
                <a:cxn ang="0">
                  <a:pos x="T0" y="T1"/>
                </a:cxn>
                <a:cxn ang="0">
                  <a:pos x="T2" y="T3"/>
                </a:cxn>
                <a:cxn ang="0">
                  <a:pos x="T4" y="T5"/>
                </a:cxn>
                <a:cxn ang="0">
                  <a:pos x="T6" y="T7"/>
                </a:cxn>
                <a:cxn ang="0">
                  <a:pos x="T8" y="T9"/>
                </a:cxn>
              </a:cxnLst>
              <a:rect l="0" t="0" r="r" b="b"/>
              <a:pathLst>
                <a:path w="6324600" h="4804410">
                  <a:moveTo>
                    <a:pt x="6324600" y="0"/>
                  </a:moveTo>
                  <a:lnTo>
                    <a:pt x="0" y="0"/>
                  </a:lnTo>
                  <a:lnTo>
                    <a:pt x="0" y="4804283"/>
                  </a:lnTo>
                  <a:lnTo>
                    <a:pt x="6324600" y="4804283"/>
                  </a:lnTo>
                  <a:lnTo>
                    <a:pt x="6324600" y="0"/>
                  </a:lnTo>
                  <a:close/>
                </a:path>
              </a:pathLst>
            </a:custGeom>
            <a:solidFill>
              <a:srgbClr val="B6C882"/>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1013"/>
            </a:p>
          </p:txBody>
        </p:sp>
        <p:sp>
          <p:nvSpPr>
            <p:cNvPr id="3078" name="object 5">
              <a:extLst>
                <a:ext uri="{FF2B5EF4-FFF2-40B4-BE49-F238E27FC236}">
                  <a16:creationId xmlns:a16="http://schemas.microsoft.com/office/drawing/2014/main" id="{D43579C2-7E09-DD0A-062B-6A7A61C4500F}"/>
                </a:ext>
              </a:extLst>
            </p:cNvPr>
            <p:cNvSpPr>
              <a:spLocks/>
            </p:cNvSpPr>
            <p:nvPr/>
          </p:nvSpPr>
          <p:spPr bwMode="auto">
            <a:xfrm>
              <a:off x="2438400" y="1593850"/>
              <a:ext cx="6324600" cy="4829810"/>
            </a:xfrm>
            <a:custGeom>
              <a:avLst/>
              <a:gdLst>
                <a:gd name="T0" fmla="*/ 0 w 6324600"/>
                <a:gd name="T1" fmla="*/ 0 h 4829810"/>
                <a:gd name="T2" fmla="*/ 0 w 6324600"/>
                <a:gd name="T3" fmla="*/ 4829682 h 4829810"/>
                <a:gd name="T4" fmla="*/ 6324603 w 6324600"/>
                <a:gd name="T5" fmla="*/ 0 h 4829810"/>
                <a:gd name="T6" fmla="*/ 6324603 w 6324600"/>
                <a:gd name="T7" fmla="*/ 4829682 h 4829810"/>
              </a:gdLst>
              <a:ahLst/>
              <a:cxnLst>
                <a:cxn ang="0">
                  <a:pos x="T0" y="T1"/>
                </a:cxn>
                <a:cxn ang="0">
                  <a:pos x="T2" y="T3"/>
                </a:cxn>
                <a:cxn ang="0">
                  <a:pos x="T4" y="T5"/>
                </a:cxn>
                <a:cxn ang="0">
                  <a:pos x="T6" y="T7"/>
                </a:cxn>
              </a:cxnLst>
              <a:rect l="0" t="0" r="r" b="b"/>
              <a:pathLst>
                <a:path w="6324600" h="4829810">
                  <a:moveTo>
                    <a:pt x="0" y="0"/>
                  </a:moveTo>
                  <a:lnTo>
                    <a:pt x="0" y="4829682"/>
                  </a:lnTo>
                </a:path>
                <a:path w="6324600" h="4829810">
                  <a:moveTo>
                    <a:pt x="6324603" y="0"/>
                  </a:moveTo>
                  <a:lnTo>
                    <a:pt x="6324603" y="4829682"/>
                  </a:lnTo>
                </a:path>
              </a:pathLst>
            </a:custGeom>
            <a:noFill/>
            <a:ln w="1270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1013"/>
            </a:p>
          </p:txBody>
        </p:sp>
        <p:sp>
          <p:nvSpPr>
            <p:cNvPr id="3079" name="object 6">
              <a:extLst>
                <a:ext uri="{FF2B5EF4-FFF2-40B4-BE49-F238E27FC236}">
                  <a16:creationId xmlns:a16="http://schemas.microsoft.com/office/drawing/2014/main" id="{5CD1616E-C401-B483-0D60-B214D6BC6C82}"/>
                </a:ext>
              </a:extLst>
            </p:cNvPr>
            <p:cNvSpPr>
              <a:spLocks/>
            </p:cNvSpPr>
            <p:nvPr/>
          </p:nvSpPr>
          <p:spPr bwMode="auto">
            <a:xfrm>
              <a:off x="2432050" y="1593850"/>
              <a:ext cx="6337300" cy="12700"/>
            </a:xfrm>
            <a:custGeom>
              <a:avLst/>
              <a:gdLst>
                <a:gd name="T0" fmla="*/ 0 w 6337300"/>
                <a:gd name="T1" fmla="*/ 0 h 12700"/>
                <a:gd name="T2" fmla="*/ 6337303 w 6337300"/>
                <a:gd name="T3" fmla="*/ 0 h 12700"/>
                <a:gd name="T4" fmla="*/ 6337303 w 6337300"/>
                <a:gd name="T5" fmla="*/ 12700 h 12700"/>
                <a:gd name="T6" fmla="*/ 0 w 6337300"/>
                <a:gd name="T7" fmla="*/ 12700 h 12700"/>
                <a:gd name="T8" fmla="*/ 0 w 6337300"/>
                <a:gd name="T9" fmla="*/ 0 h 12700"/>
              </a:gdLst>
              <a:ahLst/>
              <a:cxnLst>
                <a:cxn ang="0">
                  <a:pos x="T0" y="T1"/>
                </a:cxn>
                <a:cxn ang="0">
                  <a:pos x="T2" y="T3"/>
                </a:cxn>
                <a:cxn ang="0">
                  <a:pos x="T4" y="T5"/>
                </a:cxn>
                <a:cxn ang="0">
                  <a:pos x="T6" y="T7"/>
                </a:cxn>
                <a:cxn ang="0">
                  <a:pos x="T8" y="T9"/>
                </a:cxn>
              </a:cxnLst>
              <a:rect l="0" t="0" r="r" b="b"/>
              <a:pathLst>
                <a:path w="6337300" h="12700">
                  <a:moveTo>
                    <a:pt x="0" y="0"/>
                  </a:moveTo>
                  <a:lnTo>
                    <a:pt x="6337303" y="0"/>
                  </a:lnTo>
                  <a:lnTo>
                    <a:pt x="6337303" y="12700"/>
                  </a:lnTo>
                  <a:lnTo>
                    <a:pt x="0" y="1270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1013"/>
            </a:p>
          </p:txBody>
        </p:sp>
        <p:sp>
          <p:nvSpPr>
            <p:cNvPr id="3080" name="object 7">
              <a:extLst>
                <a:ext uri="{FF2B5EF4-FFF2-40B4-BE49-F238E27FC236}">
                  <a16:creationId xmlns:a16="http://schemas.microsoft.com/office/drawing/2014/main" id="{12BD7E3F-88BA-DA4A-3867-FE8F99B00D6E}"/>
                </a:ext>
              </a:extLst>
            </p:cNvPr>
            <p:cNvSpPr>
              <a:spLocks/>
            </p:cNvSpPr>
            <p:nvPr/>
          </p:nvSpPr>
          <p:spPr bwMode="auto">
            <a:xfrm>
              <a:off x="2432050" y="6404482"/>
              <a:ext cx="6337300" cy="0"/>
            </a:xfrm>
            <a:custGeom>
              <a:avLst/>
              <a:gdLst>
                <a:gd name="T0" fmla="*/ 0 w 6337300"/>
                <a:gd name="T1" fmla="*/ 6337303 w 6337300"/>
              </a:gdLst>
              <a:ahLst/>
              <a:cxnLst>
                <a:cxn ang="0">
                  <a:pos x="T0" y="0"/>
                </a:cxn>
                <a:cxn ang="0">
                  <a:pos x="T1" y="0"/>
                </a:cxn>
              </a:cxnLst>
              <a:rect l="0" t="0" r="r" b="b"/>
              <a:pathLst>
                <a:path w="6337300">
                  <a:moveTo>
                    <a:pt x="0" y="0"/>
                  </a:moveTo>
                  <a:lnTo>
                    <a:pt x="6337303" y="0"/>
                  </a:lnTo>
                </a:path>
              </a:pathLst>
            </a:cu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1013"/>
            </a:p>
          </p:txBody>
        </p:sp>
      </p:grpSp>
      <p:sp>
        <p:nvSpPr>
          <p:cNvPr id="8" name="object 8">
            <a:extLst>
              <a:ext uri="{FF2B5EF4-FFF2-40B4-BE49-F238E27FC236}">
                <a16:creationId xmlns:a16="http://schemas.microsoft.com/office/drawing/2014/main" id="{62620D1C-123B-A1A4-DEE1-76C68B3281A0}"/>
              </a:ext>
            </a:extLst>
          </p:cNvPr>
          <p:cNvSpPr txBox="1"/>
          <p:nvPr/>
        </p:nvSpPr>
        <p:spPr>
          <a:xfrm>
            <a:off x="736186" y="3345843"/>
            <a:ext cx="8009627" cy="2654092"/>
          </a:xfrm>
          <a:prstGeom prst="rect">
            <a:avLst/>
          </a:prstGeom>
        </p:spPr>
        <p:txBody>
          <a:bodyPr wrap="square" lIns="0" tIns="7144" rIns="0" bIns="0">
            <a:spAutoFit/>
          </a:bodyPr>
          <a:lstStyle>
            <a:lvl1pPr marL="127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spcBef>
                <a:spcPts val="56"/>
              </a:spcBef>
            </a:pPr>
            <a:r>
              <a:rPr lang="en-US" altLang="en-US" dirty="0">
                <a:solidFill>
                  <a:srgbClr val="0070C0"/>
                </a:solidFill>
                <a:latin typeface="Arial" panose="020B0604020202020204" pitchFamily="34" charset="0"/>
                <a:ea typeface="Verdana" panose="020B0604030504040204" pitchFamily="34" charset="0"/>
                <a:cs typeface="Arial" panose="020B0604020202020204" pitchFamily="34" charset="0"/>
              </a:rPr>
              <a:t>Mission Statement</a:t>
            </a:r>
            <a:endParaRPr lang="en-US" altLang="en-US" dirty="0">
              <a:latin typeface="Arial" panose="020B0604020202020204" pitchFamily="34" charset="0"/>
              <a:ea typeface="Verdana" panose="020B0604030504040204" pitchFamily="34" charset="0"/>
              <a:cs typeface="Arial" panose="020B0604020202020204" pitchFamily="34" charset="0"/>
            </a:endParaRPr>
          </a:p>
          <a:p>
            <a:r>
              <a:rPr lang="en-US" altLang="en-US" dirty="0">
                <a:latin typeface="Arial" panose="020B0604020202020204" pitchFamily="34" charset="0"/>
                <a:ea typeface="Verdana" panose="020B0604030504040204" pitchFamily="34" charset="0"/>
                <a:cs typeface="Arial" panose="020B0604020202020204" pitchFamily="34" charset="0"/>
              </a:rPr>
              <a:t>To impart evidence-based research-oriented health</a:t>
            </a:r>
          </a:p>
          <a:p>
            <a:pPr>
              <a:spcBef>
                <a:spcPts val="127"/>
              </a:spcBef>
            </a:pPr>
            <a:r>
              <a:rPr lang="en-US" altLang="en-US" dirty="0">
                <a:latin typeface="Arial" panose="020B0604020202020204" pitchFamily="34" charset="0"/>
                <a:ea typeface="Verdana" panose="020B0604030504040204" pitchFamily="34" charset="0"/>
                <a:cs typeface="Arial" panose="020B0604020202020204" pitchFamily="34" charset="0"/>
              </a:rPr>
              <a:t>professional education, best possible patient care,</a:t>
            </a:r>
          </a:p>
          <a:p>
            <a:pPr>
              <a:spcBef>
                <a:spcPts val="14"/>
              </a:spcBef>
            </a:pPr>
            <a:r>
              <a:rPr lang="en-US" altLang="en-US" dirty="0">
                <a:latin typeface="Arial" panose="020B0604020202020204" pitchFamily="34" charset="0"/>
                <a:ea typeface="Verdana" panose="020B0604030504040204" pitchFamily="34" charset="0"/>
                <a:cs typeface="Arial" panose="020B0604020202020204" pitchFamily="34" charset="0"/>
              </a:rPr>
              <a:t>mutual respect, ethical practice of healthcare and social  accountability.</a:t>
            </a:r>
          </a:p>
          <a:p>
            <a:pPr>
              <a:spcBef>
                <a:spcPts val="563"/>
              </a:spcBef>
            </a:pPr>
            <a:r>
              <a:rPr lang="en-US" altLang="en-US" dirty="0">
                <a:solidFill>
                  <a:srgbClr val="0070C0"/>
                </a:solidFill>
                <a:latin typeface="Arial" panose="020B0604020202020204" pitchFamily="34" charset="0"/>
                <a:ea typeface="Verdana" panose="020B0604030504040204" pitchFamily="34" charset="0"/>
                <a:cs typeface="Arial" panose="020B0604020202020204" pitchFamily="34" charset="0"/>
              </a:rPr>
              <a:t>Vision and Values</a:t>
            </a:r>
            <a:endParaRPr lang="en-US" altLang="en-US" dirty="0">
              <a:latin typeface="Arial" panose="020B0604020202020204" pitchFamily="34" charset="0"/>
              <a:ea typeface="Verdana" panose="020B0604030504040204" pitchFamily="34" charset="0"/>
              <a:cs typeface="Arial" panose="020B0604020202020204" pitchFamily="34" charset="0"/>
            </a:endParaRPr>
          </a:p>
          <a:p>
            <a:pPr>
              <a:spcBef>
                <a:spcPts val="352"/>
              </a:spcBef>
            </a:pPr>
            <a:r>
              <a:rPr lang="en-US" altLang="en-US" dirty="0">
                <a:latin typeface="Arial" panose="020B0604020202020204" pitchFamily="34" charset="0"/>
                <a:ea typeface="Verdana" panose="020B0604030504040204" pitchFamily="34" charset="0"/>
                <a:cs typeface="Arial" panose="020B0604020202020204" pitchFamily="34" charset="0"/>
              </a:rPr>
              <a:t>Highly recognized and accredited center of excellence in</a:t>
            </a:r>
          </a:p>
          <a:p>
            <a:pPr>
              <a:spcBef>
                <a:spcPts val="106"/>
              </a:spcBef>
            </a:pPr>
            <a:r>
              <a:rPr lang="en-US" altLang="en-US" dirty="0">
                <a:latin typeface="Arial" panose="020B0604020202020204" pitchFamily="34" charset="0"/>
                <a:ea typeface="Verdana" panose="020B0604030504040204" pitchFamily="34" charset="0"/>
                <a:cs typeface="Arial" panose="020B0604020202020204" pitchFamily="34" charset="0"/>
              </a:rPr>
              <a:t>Medical Education, using evidence-based training  techniques for development of highly competent health professionals, who are lifelong experiential learner and are  socially accountable.</a:t>
            </a:r>
          </a:p>
        </p:txBody>
      </p:sp>
      <p:sp>
        <p:nvSpPr>
          <p:cNvPr id="3076" name="object 9">
            <a:extLst>
              <a:ext uri="{FF2B5EF4-FFF2-40B4-BE49-F238E27FC236}">
                <a16:creationId xmlns:a16="http://schemas.microsoft.com/office/drawing/2014/main" id="{DC2AE0A7-5047-4AAC-36D9-A6FD37CA6738}"/>
              </a:ext>
            </a:extLst>
          </p:cNvPr>
          <p:cNvSpPr>
            <a:spLocks noChangeArrowheads="1"/>
          </p:cNvSpPr>
          <p:nvPr/>
        </p:nvSpPr>
        <p:spPr bwMode="auto">
          <a:xfrm>
            <a:off x="417334" y="877768"/>
            <a:ext cx="1200150" cy="1246585"/>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sz="1013"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a:extLst>
              <a:ext uri="{FF2B5EF4-FFF2-40B4-BE49-F238E27FC236}">
                <a16:creationId xmlns:a16="http://schemas.microsoft.com/office/drawing/2014/main" id="{25F73540-FC08-B0ED-36C8-F0E4334308D1}"/>
              </a:ext>
            </a:extLst>
          </p:cNvPr>
          <p:cNvSpPr>
            <a:spLocks noGrp="1" noChangeArrowheads="1"/>
          </p:cNvSpPr>
          <p:nvPr>
            <p:ph type="title"/>
          </p:nvPr>
        </p:nvSpPr>
        <p:spPr>
          <a:xfrm>
            <a:off x="2400300" y="1325166"/>
            <a:ext cx="4942284" cy="960834"/>
          </a:xfrm>
        </p:spPr>
        <p:txBody>
          <a:bodyPr/>
          <a:lstStyle/>
          <a:p>
            <a:pPr eaLnBrk="1" hangingPunct="1"/>
            <a:r>
              <a:rPr lang="en-US" altLang="en-US" dirty="0"/>
              <a:t>Artificial Intelligence</a:t>
            </a:r>
          </a:p>
        </p:txBody>
      </p:sp>
      <p:graphicFrame>
        <p:nvGraphicFramePr>
          <p:cNvPr id="2" name="Content Placeholder 1">
            <a:extLst>
              <a:ext uri="{FF2B5EF4-FFF2-40B4-BE49-F238E27FC236}">
                <a16:creationId xmlns:a16="http://schemas.microsoft.com/office/drawing/2014/main" id="{AA5DDF66-000E-9E63-E141-F42C94B479CD}"/>
              </a:ext>
            </a:extLst>
          </p:cNvPr>
          <p:cNvGraphicFramePr>
            <a:graphicFrameLocks noGrp="1"/>
          </p:cNvGraphicFramePr>
          <p:nvPr>
            <p:ph idx="1"/>
            <p:extLst>
              <p:ext uri="{D42A27DB-BD31-4B8C-83A1-F6EECF244321}">
                <p14:modId xmlns:p14="http://schemas.microsoft.com/office/powerpoint/2010/main" val="1088544747"/>
              </p:ext>
            </p:extLst>
          </p:nvPr>
        </p:nvGraphicFramePr>
        <p:xfrm>
          <a:off x="571500" y="2362616"/>
          <a:ext cx="8056959" cy="40381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C931F-C51F-D2C5-5D51-AD8F393438E4}"/>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F07A39F5-B744-CEF4-C05B-9CFD7ACB07E5}"/>
              </a:ext>
            </a:extLst>
          </p:cNvPr>
          <p:cNvSpPr>
            <a:spLocks noGrp="1"/>
          </p:cNvSpPr>
          <p:nvPr>
            <p:ph idx="1"/>
          </p:nvPr>
        </p:nvSpPr>
        <p:spPr/>
        <p:txBody>
          <a:bodyPr/>
          <a:lstStyle/>
          <a:p>
            <a:r>
              <a:rPr lang="en-US" sz="2100" dirty="0" err="1">
                <a:solidFill>
                  <a:srgbClr val="000000"/>
                </a:solidFill>
                <a:latin typeface="Arial" panose="020B0604020202020204" pitchFamily="34" charset="0"/>
                <a:cs typeface="Arial" panose="020B0604020202020204" pitchFamily="34" charset="0"/>
              </a:rPr>
              <a:t>Meherali</a:t>
            </a:r>
            <a:r>
              <a:rPr lang="en-US" sz="2100" dirty="0">
                <a:solidFill>
                  <a:srgbClr val="000000"/>
                </a:solidFill>
                <a:latin typeface="Arial" panose="020B0604020202020204" pitchFamily="34" charset="0"/>
                <a:cs typeface="Arial" panose="020B0604020202020204" pitchFamily="34" charset="0"/>
              </a:rPr>
              <a:t> S, Campbell A, Hartling L, Scott S. Understanding Parents' Experiences and Information Needs on Pediatric Acute Otitis Media: A Qualitative Study. J Patient Exp. 2019 Mar;6(1):53-61</a:t>
            </a:r>
          </a:p>
          <a:p>
            <a:r>
              <a:rPr lang="en-US" sz="2100" dirty="0" err="1">
                <a:solidFill>
                  <a:srgbClr val="000000"/>
                </a:solidFill>
                <a:latin typeface="Arial" panose="020B0604020202020204" pitchFamily="34" charset="0"/>
                <a:cs typeface="Arial" panose="020B0604020202020204" pitchFamily="34" charset="0"/>
              </a:rPr>
              <a:t>Ubukata</a:t>
            </a:r>
            <a:r>
              <a:rPr lang="en-US" sz="2100" dirty="0">
                <a:solidFill>
                  <a:srgbClr val="000000"/>
                </a:solidFill>
                <a:latin typeface="Arial" panose="020B0604020202020204" pitchFamily="34" charset="0"/>
                <a:cs typeface="Arial" panose="020B0604020202020204" pitchFamily="34" charset="0"/>
              </a:rPr>
              <a:t> K, </a:t>
            </a:r>
            <a:r>
              <a:rPr lang="en-US" sz="2100" dirty="0" err="1">
                <a:solidFill>
                  <a:srgbClr val="000000"/>
                </a:solidFill>
                <a:latin typeface="Arial" panose="020B0604020202020204" pitchFamily="34" charset="0"/>
                <a:cs typeface="Arial" panose="020B0604020202020204" pitchFamily="34" charset="0"/>
              </a:rPr>
              <a:t>Morozumi</a:t>
            </a:r>
            <a:r>
              <a:rPr lang="en-US" sz="2100" dirty="0">
                <a:solidFill>
                  <a:srgbClr val="000000"/>
                </a:solidFill>
                <a:latin typeface="Arial" panose="020B0604020202020204" pitchFamily="34" charset="0"/>
                <a:cs typeface="Arial" panose="020B0604020202020204" pitchFamily="34" charset="0"/>
              </a:rPr>
              <a:t> M, Sakuma M, Takata M, </a:t>
            </a:r>
            <a:r>
              <a:rPr lang="en-US" sz="2100" dirty="0" err="1">
                <a:solidFill>
                  <a:srgbClr val="000000"/>
                </a:solidFill>
                <a:latin typeface="Arial" panose="020B0604020202020204" pitchFamily="34" charset="0"/>
                <a:cs typeface="Arial" panose="020B0604020202020204" pitchFamily="34" charset="0"/>
              </a:rPr>
              <a:t>Mokuno</a:t>
            </a:r>
            <a:r>
              <a:rPr lang="en-US" sz="2100" dirty="0">
                <a:solidFill>
                  <a:srgbClr val="000000"/>
                </a:solidFill>
                <a:latin typeface="Arial" panose="020B0604020202020204" pitchFamily="34" charset="0"/>
                <a:cs typeface="Arial" panose="020B0604020202020204" pitchFamily="34" charset="0"/>
              </a:rPr>
              <a:t> E, Tajima T, Iwata S., AOM Surveillance Study Group. Etiology of Acute Otitis Media and Characterization of Pneumococcal Isolates After Introduction of 13-Valent Pneumococcal Conjugate Vaccine in Japanese Children. </a:t>
            </a:r>
            <a:r>
              <a:rPr lang="en-US" sz="2100" dirty="0" err="1">
                <a:solidFill>
                  <a:srgbClr val="000000"/>
                </a:solidFill>
                <a:latin typeface="Arial" panose="020B0604020202020204" pitchFamily="34" charset="0"/>
                <a:cs typeface="Arial" panose="020B0604020202020204" pitchFamily="34" charset="0"/>
              </a:rPr>
              <a:t>Pediatr</a:t>
            </a:r>
            <a:r>
              <a:rPr lang="en-US" sz="2100" dirty="0">
                <a:solidFill>
                  <a:srgbClr val="000000"/>
                </a:solidFill>
                <a:latin typeface="Arial" panose="020B0604020202020204" pitchFamily="34" charset="0"/>
                <a:cs typeface="Arial" panose="020B0604020202020204" pitchFamily="34" charset="0"/>
              </a:rPr>
              <a:t> Infect Dis J. 2018 Jun;37(6):598-604.</a:t>
            </a:r>
          </a:p>
          <a:p>
            <a:r>
              <a:rPr lang="en-GB" sz="2100" dirty="0">
                <a:solidFill>
                  <a:srgbClr val="000000"/>
                </a:solidFill>
                <a:latin typeface="Arial" panose="020B0604020202020204" pitchFamily="34" charset="0"/>
                <a:cs typeface="Arial" panose="020B0604020202020204" pitchFamily="34" charset="0"/>
              </a:rPr>
              <a:t>Emmett SD, Kokesh J, Kaylie D. Chronic Ear Disease. Med Clin North Am. 2018 Nov;102(6):1063-1079.</a:t>
            </a:r>
            <a:endParaRPr lang="en-US" sz="2100" dirty="0">
              <a:solidFill>
                <a:srgbClr val="000000"/>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288731281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9E7AF-FD0A-984F-0D88-42C7B553DE43}"/>
              </a:ext>
            </a:extLst>
          </p:cNvPr>
          <p:cNvSpPr>
            <a:spLocks noGrp="1"/>
          </p:cNvSpPr>
          <p:nvPr>
            <p:ph type="title"/>
          </p:nvPr>
        </p:nvSpPr>
        <p:spPr/>
        <p:txBody>
          <a:bodyPr/>
          <a:lstStyle/>
          <a:p>
            <a:endParaRPr lang="en-US"/>
          </a:p>
        </p:txBody>
      </p:sp>
      <p:pic>
        <p:nvPicPr>
          <p:cNvPr id="1026" name="Picture 2" descr="3D Man With Thank You Text Board Stock Photo | PowerPoint Slide Presentation  Sample | Slide PPT | Template Presentation">
            <a:extLst>
              <a:ext uri="{FF2B5EF4-FFF2-40B4-BE49-F238E27FC236}">
                <a16:creationId xmlns:a16="http://schemas.microsoft.com/office/drawing/2014/main" id="{69BA708F-28B1-DE26-5175-FC4DEB0619D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28800" y="932259"/>
            <a:ext cx="5441157" cy="48970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96829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B0C8F7C4-8FDD-0C4B-8AAC-FF13BA482F31}"/>
              </a:ext>
            </a:extLst>
          </p:cNvPr>
          <p:cNvSpPr txBox="1">
            <a:spLocks noGrp="1"/>
          </p:cNvSpPr>
          <p:nvPr>
            <p:ph type="title"/>
          </p:nvPr>
        </p:nvSpPr>
        <p:spPr>
          <a:xfrm>
            <a:off x="595222" y="152400"/>
            <a:ext cx="7493120" cy="675085"/>
          </a:xfrm>
        </p:spPr>
        <p:txBody>
          <a:bodyPr vert="horz" wrap="square" lIns="51435" tIns="1786" rIns="51435" bIns="25718" numCol="1" rtlCol="0" anchor="t" anchorCtr="0" compatLnSpc="1">
            <a:prstTxWarp prst="textNoShape">
              <a:avLst/>
            </a:prstTxWarp>
            <a:noAutofit/>
          </a:bodyPr>
          <a:lstStyle/>
          <a:p>
            <a:pPr marL="7144">
              <a:lnSpc>
                <a:spcPct val="102000"/>
              </a:lnSpc>
              <a:spcBef>
                <a:spcPts val="14"/>
              </a:spcBef>
            </a:pPr>
            <a:r>
              <a:rPr lang="en-US" altLang="en-US" dirty="0">
                <a:latin typeface="Arial" panose="020B0604020202020204" pitchFamily="34" charset="0"/>
                <a:ea typeface="Verdana" panose="020B0604030504040204" pitchFamily="34" charset="0"/>
                <a:cs typeface="Arial" panose="020B0604020202020204" pitchFamily="34" charset="0"/>
              </a:rPr>
              <a:t>Prof Umar Model Of Integrated  Lecture</a:t>
            </a:r>
          </a:p>
        </p:txBody>
      </p:sp>
      <p:pic>
        <p:nvPicPr>
          <p:cNvPr id="4" name="Picture 3">
            <a:extLst>
              <a:ext uri="{FF2B5EF4-FFF2-40B4-BE49-F238E27FC236}">
                <a16:creationId xmlns:a16="http://schemas.microsoft.com/office/drawing/2014/main" id="{32E1B28F-9AAF-6349-03FA-151B9BD33B93}"/>
              </a:ext>
            </a:extLst>
          </p:cNvPr>
          <p:cNvPicPr>
            <a:picLocks noChangeAspect="1"/>
          </p:cNvPicPr>
          <p:nvPr/>
        </p:nvPicPr>
        <p:blipFill>
          <a:blip r:embed="rId2"/>
          <a:stretch>
            <a:fillRect/>
          </a:stretch>
        </p:blipFill>
        <p:spPr>
          <a:xfrm>
            <a:off x="533400" y="1828800"/>
            <a:ext cx="7862978" cy="442778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14702769-8BC6-27CC-58F1-851106D6EC00}"/>
              </a:ext>
            </a:extLst>
          </p:cNvPr>
          <p:cNvSpPr txBox="1">
            <a:spLocks noGrp="1"/>
          </p:cNvSpPr>
          <p:nvPr>
            <p:ph type="title"/>
          </p:nvPr>
        </p:nvSpPr>
        <p:spPr>
          <a:xfrm>
            <a:off x="2514600" y="304800"/>
            <a:ext cx="3795563" cy="579536"/>
          </a:xfrm>
        </p:spPr>
        <p:txBody>
          <a:bodyPr vert="horz" wrap="square" lIns="51435" tIns="7144" rIns="51435" bIns="25718" numCol="1" rtlCol="0" anchor="t" anchorCtr="0" compatLnSpc="1">
            <a:prstTxWarp prst="textNoShape">
              <a:avLst/>
            </a:prstTxWarp>
            <a:noAutofit/>
          </a:bodyPr>
          <a:lstStyle/>
          <a:p>
            <a:pPr marL="7144">
              <a:spcBef>
                <a:spcPts val="56"/>
              </a:spcBef>
              <a:defRPr/>
            </a:pPr>
            <a:r>
              <a:rPr lang="en-US" spc="-95" dirty="0">
                <a:latin typeface="Arial" panose="020B0604020202020204" pitchFamily="34" charset="0"/>
                <a:cs typeface="Arial" panose="020B0604020202020204" pitchFamily="34" charset="0"/>
              </a:rPr>
              <a:t>Sequence </a:t>
            </a:r>
            <a:r>
              <a:rPr lang="en-US" spc="-11" dirty="0">
                <a:latin typeface="Arial" panose="020B0604020202020204" pitchFamily="34" charset="0"/>
                <a:cs typeface="Arial" panose="020B0604020202020204" pitchFamily="34" charset="0"/>
              </a:rPr>
              <a:t>Of</a:t>
            </a:r>
            <a:r>
              <a:rPr lang="en-US" spc="-244" dirty="0">
                <a:latin typeface="Arial" panose="020B0604020202020204" pitchFamily="34" charset="0"/>
                <a:cs typeface="Arial" panose="020B0604020202020204" pitchFamily="34" charset="0"/>
              </a:rPr>
              <a:t> </a:t>
            </a:r>
            <a:r>
              <a:rPr lang="en-US" spc="-194" dirty="0">
                <a:latin typeface="Arial" panose="020B0604020202020204" pitchFamily="34" charset="0"/>
                <a:cs typeface="Arial" panose="020B0604020202020204" pitchFamily="34" charset="0"/>
              </a:rPr>
              <a:t> LGIS</a:t>
            </a:r>
          </a:p>
        </p:txBody>
      </p:sp>
      <p:graphicFrame>
        <p:nvGraphicFramePr>
          <p:cNvPr id="4" name="Diagram 3">
            <a:extLst>
              <a:ext uri="{FF2B5EF4-FFF2-40B4-BE49-F238E27FC236}">
                <a16:creationId xmlns:a16="http://schemas.microsoft.com/office/drawing/2014/main" id="{637FD4AF-3809-A6C2-4476-E0101E78639B}"/>
              </a:ext>
            </a:extLst>
          </p:cNvPr>
          <p:cNvGraphicFramePr/>
          <p:nvPr>
            <p:extLst>
              <p:ext uri="{D42A27DB-BD31-4B8C-83A1-F6EECF244321}">
                <p14:modId xmlns:p14="http://schemas.microsoft.com/office/powerpoint/2010/main" val="2728250691"/>
              </p:ext>
            </p:extLst>
          </p:nvPr>
        </p:nvGraphicFramePr>
        <p:xfrm>
          <a:off x="457201" y="2073574"/>
          <a:ext cx="8251166" cy="44796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itle 5">
            <a:extLst>
              <a:ext uri="{FF2B5EF4-FFF2-40B4-BE49-F238E27FC236}">
                <a16:creationId xmlns:a16="http://schemas.microsoft.com/office/drawing/2014/main" id="{56718D80-67F3-AB32-97B4-0CAEEC80CC7E}"/>
              </a:ext>
            </a:extLst>
          </p:cNvPr>
          <p:cNvSpPr>
            <a:spLocks noGrp="1"/>
          </p:cNvSpPr>
          <p:nvPr>
            <p:ph type="title"/>
          </p:nvPr>
        </p:nvSpPr>
        <p:spPr/>
        <p:txBody>
          <a:bodyPr/>
          <a:lstStyle/>
          <a:p>
            <a:endParaRPr lang="en-US" altLang="en-US"/>
          </a:p>
        </p:txBody>
      </p:sp>
      <p:sp>
        <p:nvSpPr>
          <p:cNvPr id="7172" name="Subtitle 4">
            <a:extLst>
              <a:ext uri="{FF2B5EF4-FFF2-40B4-BE49-F238E27FC236}">
                <a16:creationId xmlns:a16="http://schemas.microsoft.com/office/drawing/2014/main" id="{0C319A14-2248-75EF-0C56-9DDAF7E1859D}"/>
              </a:ext>
            </a:extLst>
          </p:cNvPr>
          <p:cNvSpPr>
            <a:spLocks noGrp="1"/>
          </p:cNvSpPr>
          <p:nvPr>
            <p:ph sz="half" idx="1"/>
          </p:nvPr>
        </p:nvSpPr>
        <p:spPr>
          <a:xfrm>
            <a:off x="533400" y="1905000"/>
            <a:ext cx="4038600" cy="4525963"/>
          </a:xfrm>
        </p:spPr>
        <p:txBody>
          <a:bodyPr/>
          <a:lstStyle/>
          <a:p>
            <a:pPr marL="0" indent="0">
              <a:buNone/>
            </a:pPr>
            <a:r>
              <a:rPr lang="en-US" altLang="en-US" sz="3200" dirty="0"/>
              <a:t>A mother brings her child complaining of excessive crying at night, irritability, poor feeding, ear pulling and clumsiness.</a:t>
            </a:r>
          </a:p>
        </p:txBody>
      </p:sp>
      <p:graphicFrame>
        <p:nvGraphicFramePr>
          <p:cNvPr id="7170" name="Object 5">
            <a:extLst>
              <a:ext uri="{FF2B5EF4-FFF2-40B4-BE49-F238E27FC236}">
                <a16:creationId xmlns:a16="http://schemas.microsoft.com/office/drawing/2014/main" id="{B5DC05CF-242F-178F-8884-6417C7D11D20}"/>
              </a:ext>
            </a:extLst>
          </p:cNvPr>
          <p:cNvGraphicFramePr>
            <a:graphicFrameLocks noGrp="1" noChangeAspect="1"/>
          </p:cNvGraphicFramePr>
          <p:nvPr>
            <p:ph sz="half" idx="2"/>
            <p:extLst>
              <p:ext uri="{D42A27DB-BD31-4B8C-83A1-F6EECF244321}">
                <p14:modId xmlns:p14="http://schemas.microsoft.com/office/powerpoint/2010/main" val="3784586667"/>
              </p:ext>
            </p:extLst>
          </p:nvPr>
        </p:nvGraphicFramePr>
        <p:xfrm>
          <a:off x="5562600" y="1676400"/>
          <a:ext cx="2819400" cy="3505200"/>
        </p:xfrm>
        <a:graphic>
          <a:graphicData uri="http://schemas.openxmlformats.org/presentationml/2006/ole">
            <mc:AlternateContent xmlns:mc="http://schemas.openxmlformats.org/markup-compatibility/2006">
              <mc:Choice xmlns:v="urn:schemas-microsoft-com:vml" Requires="v">
                <p:oleObj name="Photo Editor Photo" r:id="rId2" imgW="654050" imgH="863600" progId="">
                  <p:embed/>
                </p:oleObj>
              </mc:Choice>
              <mc:Fallback>
                <p:oleObj name="Photo Editor Photo" r:id="rId2" imgW="654050" imgH="863600" progId="">
                  <p:embed/>
                  <p:pic>
                    <p:nvPicPr>
                      <p:cNvPr id="0" name="Object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1676400"/>
                        <a:ext cx="2819400"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F3DCA-3629-CD90-77DA-7BA8D0B7D371}"/>
              </a:ext>
            </a:extLst>
          </p:cNvPr>
          <p:cNvSpPr>
            <a:spLocks noGrp="1"/>
          </p:cNvSpPr>
          <p:nvPr>
            <p:ph type="title"/>
          </p:nvPr>
        </p:nvSpPr>
        <p:spPr/>
        <p:txBody>
          <a:bodyPr/>
          <a:lstStyle/>
          <a:p>
            <a:r>
              <a:rPr lang="en-US" dirty="0"/>
              <a:t>Learning Objectives</a:t>
            </a:r>
          </a:p>
        </p:txBody>
      </p:sp>
      <p:graphicFrame>
        <p:nvGraphicFramePr>
          <p:cNvPr id="4" name="Content Placeholder 3">
            <a:extLst>
              <a:ext uri="{FF2B5EF4-FFF2-40B4-BE49-F238E27FC236}">
                <a16:creationId xmlns:a16="http://schemas.microsoft.com/office/drawing/2014/main" id="{669413DF-4BED-0E22-A863-0E3BC823255A}"/>
              </a:ext>
            </a:extLst>
          </p:cNvPr>
          <p:cNvGraphicFramePr>
            <a:graphicFrameLocks noGrp="1"/>
          </p:cNvGraphicFramePr>
          <p:nvPr>
            <p:ph idx="1"/>
            <p:extLst>
              <p:ext uri="{D42A27DB-BD31-4B8C-83A1-F6EECF244321}">
                <p14:modId xmlns:p14="http://schemas.microsoft.com/office/powerpoint/2010/main" val="3324862641"/>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987664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340</TotalTime>
  <Words>1149</Words>
  <Application>Microsoft Macintosh PowerPoint</Application>
  <PresentationFormat>On-screen Show (4:3)</PresentationFormat>
  <Paragraphs>177</Paragraphs>
  <Slides>52</Slides>
  <Notes>13</Notes>
  <HiddenSlides>0</HiddenSlides>
  <MMClips>2</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52</vt:i4>
      </vt:variant>
    </vt:vector>
  </HeadingPairs>
  <TitlesOfParts>
    <vt:vector size="58" baseType="lpstr">
      <vt:lpstr>Arial</vt:lpstr>
      <vt:lpstr>Calibri</vt:lpstr>
      <vt:lpstr>Helvetica</vt:lpstr>
      <vt:lpstr>Symbol</vt:lpstr>
      <vt:lpstr>Office Theme</vt:lpstr>
      <vt:lpstr>Photo Editor Photo</vt:lpstr>
      <vt:lpstr>PowerPoint Presentation</vt:lpstr>
      <vt:lpstr>PowerPoint Presentation</vt:lpstr>
      <vt:lpstr>PowerPoint Presentation</vt:lpstr>
      <vt:lpstr>PowerPoint Presentation</vt:lpstr>
      <vt:lpstr>University Motto, Mission, Vision &amp; Values</vt:lpstr>
      <vt:lpstr>Prof Umar Model Of Integrated  Lecture</vt:lpstr>
      <vt:lpstr>Sequence Of  LGIS</vt:lpstr>
      <vt:lpstr>PowerPoint Presentation</vt:lpstr>
      <vt:lpstr>Learning Objectives</vt:lpstr>
      <vt:lpstr>PowerPoint Presentation</vt:lpstr>
      <vt:lpstr>Acute Suppurative Otitis Media</vt:lpstr>
      <vt:lpstr>Acute Otitis Media AOM</vt:lpstr>
      <vt:lpstr>Definition</vt:lpstr>
      <vt:lpstr>Bacteriology</vt:lpstr>
      <vt:lpstr>Predisposing Factors</vt:lpstr>
      <vt:lpstr> NEVER bottle-feed an infant on it’s back like this!</vt:lpstr>
      <vt:lpstr>Pathophysiology</vt:lpstr>
      <vt:lpstr>Ventilation tube child vs adult</vt:lpstr>
      <vt:lpstr>  Bottle-feeding forces tongue back. This elevates tongue at back, which in turn can block off Eustachian tubes.</vt:lpstr>
      <vt:lpstr>PowerPoint Presentation</vt:lpstr>
      <vt:lpstr>Stages of A.S.O.M.</vt:lpstr>
      <vt:lpstr>Stage of Tubal Occlusion</vt:lpstr>
      <vt:lpstr> Stage of Pre-suppuration</vt:lpstr>
      <vt:lpstr>PowerPoint Presentation</vt:lpstr>
      <vt:lpstr>PowerPoint Presentation</vt:lpstr>
      <vt:lpstr>PowerPoint Presentation</vt:lpstr>
      <vt:lpstr>PowerPoint Presentation</vt:lpstr>
      <vt:lpstr>Stage of Suppuration</vt:lpstr>
      <vt:lpstr>Stage of suppuration</vt:lpstr>
      <vt:lpstr>Stage of Suppuration</vt:lpstr>
      <vt:lpstr>Rupture of TM</vt:lpstr>
      <vt:lpstr>Blood stained otorrhoea</vt:lpstr>
      <vt:lpstr>Signs &amp; Investigations</vt:lpstr>
      <vt:lpstr>Pinhole perforation</vt:lpstr>
      <vt:lpstr>Stage of Resolution</vt:lpstr>
      <vt:lpstr> Diagnosis</vt:lpstr>
      <vt:lpstr>Treatment</vt:lpstr>
      <vt:lpstr>Management </vt:lpstr>
      <vt:lpstr>Stage of complication</vt:lpstr>
      <vt:lpstr> DIFFERENTIAL DIAGNOSIS</vt:lpstr>
      <vt:lpstr>Otitis media with effusion</vt:lpstr>
      <vt:lpstr>PATHOGENESIS </vt:lpstr>
      <vt:lpstr>Aetiology</vt:lpstr>
      <vt:lpstr>Clinical Features</vt:lpstr>
      <vt:lpstr>Investigations</vt:lpstr>
      <vt:lpstr>Treatment</vt:lpstr>
      <vt:lpstr>Biomedical Ethics</vt:lpstr>
      <vt:lpstr>Family Medicine</vt:lpstr>
      <vt:lpstr>Research</vt:lpstr>
      <vt:lpstr>Artificial Intelligence</vt:lpstr>
      <vt:lpstr>References</vt:lpstr>
      <vt:lpstr>PowerPoint Presentation</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Acute otitis media AOM</dc:title>
  <dc:creator>Zafar Ahmed</dc:creator>
  <cp:lastModifiedBy>Basil Aatif</cp:lastModifiedBy>
  <cp:revision>30</cp:revision>
  <dcterms:created xsi:type="dcterms:W3CDTF">2012-05-15T07:53:02Z</dcterms:created>
  <dcterms:modified xsi:type="dcterms:W3CDTF">2025-02-03T07:47:29Z</dcterms:modified>
</cp:coreProperties>
</file>