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7" r:id="rId2"/>
    <p:sldId id="405" r:id="rId3"/>
    <p:sldId id="581" r:id="rId4"/>
    <p:sldId id="605" r:id="rId5"/>
    <p:sldId id="497" r:id="rId6"/>
    <p:sldId id="536" r:id="rId7"/>
    <p:sldId id="558" r:id="rId8"/>
    <p:sldId id="610" r:id="rId9"/>
    <p:sldId id="607" r:id="rId10"/>
    <p:sldId id="608" r:id="rId11"/>
    <p:sldId id="606" r:id="rId12"/>
    <p:sldId id="571" r:id="rId13"/>
    <p:sldId id="613" r:id="rId14"/>
    <p:sldId id="609" r:id="rId15"/>
    <p:sldId id="611" r:id="rId16"/>
    <p:sldId id="612" r:id="rId17"/>
    <p:sldId id="625" r:id="rId18"/>
    <p:sldId id="616" r:id="rId19"/>
    <p:sldId id="634" r:id="rId20"/>
    <p:sldId id="617" r:id="rId21"/>
    <p:sldId id="614" r:id="rId22"/>
    <p:sldId id="619" r:id="rId23"/>
    <p:sldId id="620" r:id="rId24"/>
    <p:sldId id="628" r:id="rId25"/>
    <p:sldId id="622" r:id="rId26"/>
    <p:sldId id="630" r:id="rId27"/>
    <p:sldId id="621" r:id="rId28"/>
    <p:sldId id="632" r:id="rId29"/>
    <p:sldId id="633" r:id="rId30"/>
    <p:sldId id="635" r:id="rId31"/>
    <p:sldId id="636" r:id="rId32"/>
    <p:sldId id="637" r:id="rId33"/>
  </p:sldIdLst>
  <p:sldSz cx="12192000" cy="6858000"/>
  <p:notesSz cx="6858000" cy="9144000"/>
  <p:defaultTextStyle>
    <a:defPPr>
      <a:defRPr lang="en-P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69" d="100"/>
          <a:sy n="69" d="100"/>
        </p:scale>
        <p:origin x="78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CEBA05-2F10-437E-89B2-54F4D9FAF478}" type="doc">
      <dgm:prSet loTypeId="urn:microsoft.com/office/officeart/2005/8/layout/gear1#1" loCatId="cycle" qsTypeId="urn:microsoft.com/office/officeart/2005/8/quickstyle/3d5" qsCatId="3D" csTypeId="urn:microsoft.com/office/officeart/2005/8/colors/colorful4" csCatId="colorful" phldr="1"/>
      <dgm:spPr/>
    </dgm:pt>
    <dgm:pt modelId="{DACAB5BA-B8B4-4D66-8B11-1D02259E020B}">
      <dgm:prSet phldrT="[Text]"/>
      <dgm:spPr/>
      <dgm:t>
        <a:bodyPr/>
        <a:lstStyle/>
        <a:p>
          <a:pPr algn="ctr"/>
          <a:r>
            <a:rPr lang="en-US" b="1" dirty="0">
              <a:latin typeface="Arial Black" pitchFamily="34" charset="0"/>
            </a:rPr>
            <a:t>Wisdom</a:t>
          </a:r>
        </a:p>
      </dgm:t>
    </dgm:pt>
    <dgm:pt modelId="{D76093C5-B96B-4182-8418-CFDB341D2418}" type="parTrans" cxnId="{0F63D9BC-9028-4C84-92D9-B4BDAB4F1E91}">
      <dgm:prSet/>
      <dgm:spPr/>
      <dgm:t>
        <a:bodyPr/>
        <a:lstStyle/>
        <a:p>
          <a:pPr algn="ctr"/>
          <a:endParaRPr lang="en-US"/>
        </a:p>
      </dgm:t>
    </dgm:pt>
    <dgm:pt modelId="{23718C41-0A1F-40BF-86BE-8A5476EC271E}" type="sibTrans" cxnId="{0F63D9BC-9028-4C84-92D9-B4BDAB4F1E91}">
      <dgm:prSet/>
      <dgm:spPr/>
      <dgm:t>
        <a:bodyPr/>
        <a:lstStyle/>
        <a:p>
          <a:pPr algn="ctr"/>
          <a:endParaRPr lang="en-US"/>
        </a:p>
      </dgm:t>
    </dgm:pt>
    <dgm:pt modelId="{663C1E13-76F9-4B70-A2F2-CA23180743CE}">
      <dgm:prSet phldrT="[Text]"/>
      <dgm:spPr/>
      <dgm:t>
        <a:bodyPr/>
        <a:lstStyle/>
        <a:p>
          <a:pPr algn="ctr"/>
          <a:r>
            <a:rPr lang="en-US" dirty="0">
              <a:latin typeface="Arial Black" pitchFamily="34" charset="0"/>
            </a:rPr>
            <a:t>Truth</a:t>
          </a:r>
          <a:r>
            <a:rPr lang="en-US" dirty="0"/>
            <a:t> </a:t>
          </a:r>
        </a:p>
      </dgm:t>
    </dgm:pt>
    <dgm:pt modelId="{637C3D51-3F4B-4277-8185-724806355FF8}" type="parTrans" cxnId="{32FAE72D-29B2-4404-A917-2C4136EE3C4F}">
      <dgm:prSet/>
      <dgm:spPr/>
      <dgm:t>
        <a:bodyPr/>
        <a:lstStyle/>
        <a:p>
          <a:pPr algn="ctr"/>
          <a:endParaRPr lang="en-US"/>
        </a:p>
      </dgm:t>
    </dgm:pt>
    <dgm:pt modelId="{188C389E-9423-41DE-9C5E-D4A7E95C7E62}" type="sibTrans" cxnId="{32FAE72D-29B2-4404-A917-2C4136EE3C4F}">
      <dgm:prSet/>
      <dgm:spPr/>
      <dgm:t>
        <a:bodyPr/>
        <a:lstStyle/>
        <a:p>
          <a:pPr algn="ctr"/>
          <a:endParaRPr lang="en-US"/>
        </a:p>
      </dgm:t>
    </dgm:pt>
    <dgm:pt modelId="{399ACE2F-90C5-48B1-9E65-700A32562848}">
      <dgm:prSet phldrT="[Text]"/>
      <dgm:spPr/>
      <dgm:t>
        <a:bodyPr/>
        <a:lstStyle/>
        <a:p>
          <a:pPr algn="ctr"/>
          <a:r>
            <a:rPr lang="en-US" b="1" dirty="0">
              <a:latin typeface="Arial Black" pitchFamily="34" charset="0"/>
            </a:rPr>
            <a:t>Servic</a:t>
          </a:r>
          <a:r>
            <a:rPr lang="en-US" dirty="0">
              <a:latin typeface="Arial Black" pitchFamily="34" charset="0"/>
            </a:rPr>
            <a:t>e</a:t>
          </a:r>
          <a:r>
            <a:rPr lang="en-US" dirty="0"/>
            <a:t> </a:t>
          </a:r>
        </a:p>
      </dgm:t>
    </dgm:pt>
    <dgm:pt modelId="{1911F9CB-1EEA-4FFD-A302-90DCBC7D11BE}" type="parTrans" cxnId="{7C4913C1-9DC8-4658-A4FC-A894F8F82CF0}">
      <dgm:prSet/>
      <dgm:spPr/>
      <dgm:t>
        <a:bodyPr/>
        <a:lstStyle/>
        <a:p>
          <a:pPr algn="ctr"/>
          <a:endParaRPr lang="en-US"/>
        </a:p>
      </dgm:t>
    </dgm:pt>
    <dgm:pt modelId="{DA82EADB-2721-42A0-95EA-F9B5521A38A6}" type="sibTrans" cxnId="{7C4913C1-9DC8-4658-A4FC-A894F8F82CF0}">
      <dgm:prSet/>
      <dgm:spPr/>
      <dgm:t>
        <a:bodyPr/>
        <a:lstStyle/>
        <a:p>
          <a:pPr algn="ctr"/>
          <a:endParaRPr lang="en-US"/>
        </a:p>
      </dgm:t>
    </dgm:pt>
    <dgm:pt modelId="{5ED88519-AC6C-4AA3-B76D-812B93A167E4}" type="pres">
      <dgm:prSet presAssocID="{F9CEBA05-2F10-437E-89B2-54F4D9FAF478}" presName="composite" presStyleCnt="0">
        <dgm:presLayoutVars>
          <dgm:chMax val="3"/>
          <dgm:animLvl val="lvl"/>
          <dgm:resizeHandles val="exact"/>
        </dgm:presLayoutVars>
      </dgm:prSet>
      <dgm:spPr/>
    </dgm:pt>
    <dgm:pt modelId="{87622A90-D0D8-4EA3-BC0D-D537801AF2B1}" type="pres">
      <dgm:prSet presAssocID="{DACAB5BA-B8B4-4D66-8B11-1D02259E020B}" presName="gear1" presStyleLbl="node1" presStyleIdx="0" presStyleCnt="3" custLinFactNeighborX="-220" custLinFactNeighborY="-220">
        <dgm:presLayoutVars>
          <dgm:chMax val="1"/>
          <dgm:bulletEnabled val="1"/>
        </dgm:presLayoutVars>
      </dgm:prSet>
      <dgm:spPr/>
      <dgm:t>
        <a:bodyPr/>
        <a:lstStyle/>
        <a:p>
          <a:endParaRPr lang="en-US"/>
        </a:p>
      </dgm:t>
    </dgm:pt>
    <dgm:pt modelId="{B6B6B41B-120B-4968-AB6A-FC6E7C8EF3C0}" type="pres">
      <dgm:prSet presAssocID="{DACAB5BA-B8B4-4D66-8B11-1D02259E020B}" presName="gear1srcNode" presStyleLbl="node1" presStyleIdx="0" presStyleCnt="3"/>
      <dgm:spPr/>
      <dgm:t>
        <a:bodyPr/>
        <a:lstStyle/>
        <a:p>
          <a:endParaRPr lang="en-US"/>
        </a:p>
      </dgm:t>
    </dgm:pt>
    <dgm:pt modelId="{8BC64EA7-2794-42B6-96C9-F39A52CB985A}" type="pres">
      <dgm:prSet presAssocID="{DACAB5BA-B8B4-4D66-8B11-1D02259E020B}" presName="gear1dstNode" presStyleLbl="node1" presStyleIdx="0" presStyleCnt="3"/>
      <dgm:spPr/>
      <dgm:t>
        <a:bodyPr/>
        <a:lstStyle/>
        <a:p>
          <a:endParaRPr lang="en-US"/>
        </a:p>
      </dgm:t>
    </dgm:pt>
    <dgm:pt modelId="{93300324-D62F-4E58-B882-734182BDB462}" type="pres">
      <dgm:prSet presAssocID="{663C1E13-76F9-4B70-A2F2-CA23180743CE}" presName="gear2" presStyleLbl="node1" presStyleIdx="1" presStyleCnt="3">
        <dgm:presLayoutVars>
          <dgm:chMax val="1"/>
          <dgm:bulletEnabled val="1"/>
        </dgm:presLayoutVars>
      </dgm:prSet>
      <dgm:spPr/>
      <dgm:t>
        <a:bodyPr/>
        <a:lstStyle/>
        <a:p>
          <a:endParaRPr lang="en-US"/>
        </a:p>
      </dgm:t>
    </dgm:pt>
    <dgm:pt modelId="{B9330EE9-43E4-4FD4-8144-E92B1DD0FCDF}" type="pres">
      <dgm:prSet presAssocID="{663C1E13-76F9-4B70-A2F2-CA23180743CE}" presName="gear2srcNode" presStyleLbl="node1" presStyleIdx="1" presStyleCnt="3"/>
      <dgm:spPr/>
      <dgm:t>
        <a:bodyPr/>
        <a:lstStyle/>
        <a:p>
          <a:endParaRPr lang="en-US"/>
        </a:p>
      </dgm:t>
    </dgm:pt>
    <dgm:pt modelId="{4822A78E-EAEC-401F-941A-3A84E13E2357}" type="pres">
      <dgm:prSet presAssocID="{663C1E13-76F9-4B70-A2F2-CA23180743CE}" presName="gear2dstNode" presStyleLbl="node1" presStyleIdx="1" presStyleCnt="3"/>
      <dgm:spPr/>
      <dgm:t>
        <a:bodyPr/>
        <a:lstStyle/>
        <a:p>
          <a:endParaRPr lang="en-US"/>
        </a:p>
      </dgm:t>
    </dgm:pt>
    <dgm:pt modelId="{59EDF28D-6C67-49D0-B5A1-DE5C3CBA2292}" type="pres">
      <dgm:prSet presAssocID="{399ACE2F-90C5-48B1-9E65-700A32562848}" presName="gear3" presStyleLbl="node1" presStyleIdx="2" presStyleCnt="3"/>
      <dgm:spPr/>
      <dgm:t>
        <a:bodyPr/>
        <a:lstStyle/>
        <a:p>
          <a:endParaRPr lang="en-US"/>
        </a:p>
      </dgm:t>
    </dgm:pt>
    <dgm:pt modelId="{23DC08E4-3725-4448-BFFF-1CCEA2F2987E}" type="pres">
      <dgm:prSet presAssocID="{399ACE2F-90C5-48B1-9E65-700A32562848}" presName="gear3tx" presStyleLbl="node1" presStyleIdx="2" presStyleCnt="3">
        <dgm:presLayoutVars>
          <dgm:chMax val="1"/>
          <dgm:bulletEnabled val="1"/>
        </dgm:presLayoutVars>
      </dgm:prSet>
      <dgm:spPr/>
      <dgm:t>
        <a:bodyPr/>
        <a:lstStyle/>
        <a:p>
          <a:endParaRPr lang="en-US"/>
        </a:p>
      </dgm:t>
    </dgm:pt>
    <dgm:pt modelId="{7D3EFDB4-E5D1-439A-86D8-1FCF80D959BA}" type="pres">
      <dgm:prSet presAssocID="{399ACE2F-90C5-48B1-9E65-700A32562848}" presName="gear3srcNode" presStyleLbl="node1" presStyleIdx="2" presStyleCnt="3"/>
      <dgm:spPr/>
      <dgm:t>
        <a:bodyPr/>
        <a:lstStyle/>
        <a:p>
          <a:endParaRPr lang="en-US"/>
        </a:p>
      </dgm:t>
    </dgm:pt>
    <dgm:pt modelId="{9815588C-16D0-4475-B64C-847FC87C8C32}" type="pres">
      <dgm:prSet presAssocID="{399ACE2F-90C5-48B1-9E65-700A32562848}" presName="gear3dstNode" presStyleLbl="node1" presStyleIdx="2" presStyleCnt="3"/>
      <dgm:spPr/>
      <dgm:t>
        <a:bodyPr/>
        <a:lstStyle/>
        <a:p>
          <a:endParaRPr lang="en-US"/>
        </a:p>
      </dgm:t>
    </dgm:pt>
    <dgm:pt modelId="{398423B3-DD54-4226-99D7-017EFC1488DF}" type="pres">
      <dgm:prSet presAssocID="{23718C41-0A1F-40BF-86BE-8A5476EC271E}" presName="connector1" presStyleLbl="sibTrans2D1" presStyleIdx="0" presStyleCnt="3"/>
      <dgm:spPr/>
      <dgm:t>
        <a:bodyPr/>
        <a:lstStyle/>
        <a:p>
          <a:endParaRPr lang="en-US"/>
        </a:p>
      </dgm:t>
    </dgm:pt>
    <dgm:pt modelId="{6DF3A3A0-5919-4E69-80DD-61760D6340A0}" type="pres">
      <dgm:prSet presAssocID="{188C389E-9423-41DE-9C5E-D4A7E95C7E62}" presName="connector2" presStyleLbl="sibTrans2D1" presStyleIdx="1" presStyleCnt="3"/>
      <dgm:spPr/>
      <dgm:t>
        <a:bodyPr/>
        <a:lstStyle/>
        <a:p>
          <a:endParaRPr lang="en-US"/>
        </a:p>
      </dgm:t>
    </dgm:pt>
    <dgm:pt modelId="{A09CEA93-9338-4361-A5E6-CF85B6019F5A}" type="pres">
      <dgm:prSet presAssocID="{DA82EADB-2721-42A0-95EA-F9B5521A38A6}" presName="connector3" presStyleLbl="sibTrans2D1" presStyleIdx="2" presStyleCnt="3"/>
      <dgm:spPr/>
      <dgm:t>
        <a:bodyPr/>
        <a:lstStyle/>
        <a:p>
          <a:endParaRPr lang="en-US"/>
        </a:p>
      </dgm:t>
    </dgm:pt>
  </dgm:ptLst>
  <dgm:cxnLst>
    <dgm:cxn modelId="{E1FAA708-43F4-40C4-ACAB-2DEE59AC829B}" type="presOf" srcId="{188C389E-9423-41DE-9C5E-D4A7E95C7E62}" destId="{6DF3A3A0-5919-4E69-80DD-61760D6340A0}" srcOrd="0" destOrd="0" presId="urn:microsoft.com/office/officeart/2005/8/layout/gear1#1"/>
    <dgm:cxn modelId="{67CE01A6-9BA9-44D6-8939-8A9FC0105DB4}" type="presOf" srcId="{663C1E13-76F9-4B70-A2F2-CA23180743CE}" destId="{93300324-D62F-4E58-B882-734182BDB462}" srcOrd="0" destOrd="0" presId="urn:microsoft.com/office/officeart/2005/8/layout/gear1#1"/>
    <dgm:cxn modelId="{B0E90844-F458-4FB5-AACD-9A3B56A1F6C7}" type="presOf" srcId="{23718C41-0A1F-40BF-86BE-8A5476EC271E}" destId="{398423B3-DD54-4226-99D7-017EFC1488DF}" srcOrd="0" destOrd="0" presId="urn:microsoft.com/office/officeart/2005/8/layout/gear1#1"/>
    <dgm:cxn modelId="{480DB906-6365-4D55-BB97-951FFA1FD5D0}" type="presOf" srcId="{DACAB5BA-B8B4-4D66-8B11-1D02259E020B}" destId="{B6B6B41B-120B-4968-AB6A-FC6E7C8EF3C0}" srcOrd="1" destOrd="0" presId="urn:microsoft.com/office/officeart/2005/8/layout/gear1#1"/>
    <dgm:cxn modelId="{159757A3-184D-4F04-8BA0-9F99B1711863}" type="presOf" srcId="{399ACE2F-90C5-48B1-9E65-700A32562848}" destId="{9815588C-16D0-4475-B64C-847FC87C8C32}" srcOrd="3" destOrd="0" presId="urn:microsoft.com/office/officeart/2005/8/layout/gear1#1"/>
    <dgm:cxn modelId="{13F26639-1A3E-45CE-9DE4-BF76C7E3D833}" type="presOf" srcId="{663C1E13-76F9-4B70-A2F2-CA23180743CE}" destId="{B9330EE9-43E4-4FD4-8144-E92B1DD0FCDF}" srcOrd="1" destOrd="0" presId="urn:microsoft.com/office/officeart/2005/8/layout/gear1#1"/>
    <dgm:cxn modelId="{7C4913C1-9DC8-4658-A4FC-A894F8F82CF0}" srcId="{F9CEBA05-2F10-437E-89B2-54F4D9FAF478}" destId="{399ACE2F-90C5-48B1-9E65-700A32562848}" srcOrd="2" destOrd="0" parTransId="{1911F9CB-1EEA-4FFD-A302-90DCBC7D11BE}" sibTransId="{DA82EADB-2721-42A0-95EA-F9B5521A38A6}"/>
    <dgm:cxn modelId="{422250CE-C0A0-4B09-BE65-544BBDCF12C1}" type="presOf" srcId="{399ACE2F-90C5-48B1-9E65-700A32562848}" destId="{59EDF28D-6C67-49D0-B5A1-DE5C3CBA2292}" srcOrd="0" destOrd="0" presId="urn:microsoft.com/office/officeart/2005/8/layout/gear1#1"/>
    <dgm:cxn modelId="{A79F3025-D419-401E-AC87-EA5679B62752}" type="presOf" srcId="{F9CEBA05-2F10-437E-89B2-54F4D9FAF478}" destId="{5ED88519-AC6C-4AA3-B76D-812B93A167E4}" srcOrd="0" destOrd="0" presId="urn:microsoft.com/office/officeart/2005/8/layout/gear1#1"/>
    <dgm:cxn modelId="{C5368D8A-474C-46A1-B6B0-B951C718713B}" type="presOf" srcId="{663C1E13-76F9-4B70-A2F2-CA23180743CE}" destId="{4822A78E-EAEC-401F-941A-3A84E13E2357}" srcOrd="2" destOrd="0" presId="urn:microsoft.com/office/officeart/2005/8/layout/gear1#1"/>
    <dgm:cxn modelId="{60976971-1007-46AF-BD7F-3EFE40F17652}" type="presOf" srcId="{DA82EADB-2721-42A0-95EA-F9B5521A38A6}" destId="{A09CEA93-9338-4361-A5E6-CF85B6019F5A}" srcOrd="0" destOrd="0" presId="urn:microsoft.com/office/officeart/2005/8/layout/gear1#1"/>
    <dgm:cxn modelId="{80C57E88-78DE-45FA-B007-92DD5AE99E05}" type="presOf" srcId="{DACAB5BA-B8B4-4D66-8B11-1D02259E020B}" destId="{8BC64EA7-2794-42B6-96C9-F39A52CB985A}" srcOrd="2" destOrd="0" presId="urn:microsoft.com/office/officeart/2005/8/layout/gear1#1"/>
    <dgm:cxn modelId="{C529D775-07EB-440F-A710-C72590ED3A9C}" type="presOf" srcId="{DACAB5BA-B8B4-4D66-8B11-1D02259E020B}" destId="{87622A90-D0D8-4EA3-BC0D-D537801AF2B1}" srcOrd="0" destOrd="0" presId="urn:microsoft.com/office/officeart/2005/8/layout/gear1#1"/>
    <dgm:cxn modelId="{0F63D9BC-9028-4C84-92D9-B4BDAB4F1E91}" srcId="{F9CEBA05-2F10-437E-89B2-54F4D9FAF478}" destId="{DACAB5BA-B8B4-4D66-8B11-1D02259E020B}" srcOrd="0" destOrd="0" parTransId="{D76093C5-B96B-4182-8418-CFDB341D2418}" sibTransId="{23718C41-0A1F-40BF-86BE-8A5476EC271E}"/>
    <dgm:cxn modelId="{7A4BF246-7C0A-42BE-ACA6-0BE1CDAD4183}" type="presOf" srcId="{399ACE2F-90C5-48B1-9E65-700A32562848}" destId="{7D3EFDB4-E5D1-439A-86D8-1FCF80D959BA}" srcOrd="2" destOrd="0" presId="urn:microsoft.com/office/officeart/2005/8/layout/gear1#1"/>
    <dgm:cxn modelId="{D7B5F781-419C-412C-89A2-681C6002E4B0}" type="presOf" srcId="{399ACE2F-90C5-48B1-9E65-700A32562848}" destId="{23DC08E4-3725-4448-BFFF-1CCEA2F2987E}" srcOrd="1" destOrd="0" presId="urn:microsoft.com/office/officeart/2005/8/layout/gear1#1"/>
    <dgm:cxn modelId="{32FAE72D-29B2-4404-A917-2C4136EE3C4F}" srcId="{F9CEBA05-2F10-437E-89B2-54F4D9FAF478}" destId="{663C1E13-76F9-4B70-A2F2-CA23180743CE}" srcOrd="1" destOrd="0" parTransId="{637C3D51-3F4B-4277-8185-724806355FF8}" sibTransId="{188C389E-9423-41DE-9C5E-D4A7E95C7E62}"/>
    <dgm:cxn modelId="{EA37ACCA-52B4-4EB9-BCA3-AA1CC1A86F75}" type="presParOf" srcId="{5ED88519-AC6C-4AA3-B76D-812B93A167E4}" destId="{87622A90-D0D8-4EA3-BC0D-D537801AF2B1}" srcOrd="0" destOrd="0" presId="urn:microsoft.com/office/officeart/2005/8/layout/gear1#1"/>
    <dgm:cxn modelId="{81447927-2276-4FF8-B485-577010622CE1}" type="presParOf" srcId="{5ED88519-AC6C-4AA3-B76D-812B93A167E4}" destId="{B6B6B41B-120B-4968-AB6A-FC6E7C8EF3C0}" srcOrd="1" destOrd="0" presId="urn:microsoft.com/office/officeart/2005/8/layout/gear1#1"/>
    <dgm:cxn modelId="{757BE2F1-F89A-428A-8985-9126343D841E}" type="presParOf" srcId="{5ED88519-AC6C-4AA3-B76D-812B93A167E4}" destId="{8BC64EA7-2794-42B6-96C9-F39A52CB985A}" srcOrd="2" destOrd="0" presId="urn:microsoft.com/office/officeart/2005/8/layout/gear1#1"/>
    <dgm:cxn modelId="{4B634E14-114D-48BE-8504-E65A0A70E9F2}" type="presParOf" srcId="{5ED88519-AC6C-4AA3-B76D-812B93A167E4}" destId="{93300324-D62F-4E58-B882-734182BDB462}" srcOrd="3" destOrd="0" presId="urn:microsoft.com/office/officeart/2005/8/layout/gear1#1"/>
    <dgm:cxn modelId="{24C9A90C-349D-4C11-8F9C-1808E74333E5}" type="presParOf" srcId="{5ED88519-AC6C-4AA3-B76D-812B93A167E4}" destId="{B9330EE9-43E4-4FD4-8144-E92B1DD0FCDF}" srcOrd="4" destOrd="0" presId="urn:microsoft.com/office/officeart/2005/8/layout/gear1#1"/>
    <dgm:cxn modelId="{313B4140-FDC0-421C-A55F-AADF2F5F7595}" type="presParOf" srcId="{5ED88519-AC6C-4AA3-B76D-812B93A167E4}" destId="{4822A78E-EAEC-401F-941A-3A84E13E2357}" srcOrd="5" destOrd="0" presId="urn:microsoft.com/office/officeart/2005/8/layout/gear1#1"/>
    <dgm:cxn modelId="{D99C2741-11C3-4BE1-BD97-3B14443A65B4}" type="presParOf" srcId="{5ED88519-AC6C-4AA3-B76D-812B93A167E4}" destId="{59EDF28D-6C67-49D0-B5A1-DE5C3CBA2292}" srcOrd="6" destOrd="0" presId="urn:microsoft.com/office/officeart/2005/8/layout/gear1#1"/>
    <dgm:cxn modelId="{2686F9E8-2045-42E2-A47E-F38423F315B6}" type="presParOf" srcId="{5ED88519-AC6C-4AA3-B76D-812B93A167E4}" destId="{23DC08E4-3725-4448-BFFF-1CCEA2F2987E}" srcOrd="7" destOrd="0" presId="urn:microsoft.com/office/officeart/2005/8/layout/gear1#1"/>
    <dgm:cxn modelId="{1BF7F4BE-B802-4598-98EA-F26375660F45}" type="presParOf" srcId="{5ED88519-AC6C-4AA3-B76D-812B93A167E4}" destId="{7D3EFDB4-E5D1-439A-86D8-1FCF80D959BA}" srcOrd="8" destOrd="0" presId="urn:microsoft.com/office/officeart/2005/8/layout/gear1#1"/>
    <dgm:cxn modelId="{7DC1FA8E-45CD-43BD-BB58-A8FE95629A14}" type="presParOf" srcId="{5ED88519-AC6C-4AA3-B76D-812B93A167E4}" destId="{9815588C-16D0-4475-B64C-847FC87C8C32}" srcOrd="9" destOrd="0" presId="urn:microsoft.com/office/officeart/2005/8/layout/gear1#1"/>
    <dgm:cxn modelId="{9A8C2F0C-0E9B-4717-9088-9C198C9A4710}" type="presParOf" srcId="{5ED88519-AC6C-4AA3-B76D-812B93A167E4}" destId="{398423B3-DD54-4226-99D7-017EFC1488DF}" srcOrd="10" destOrd="0" presId="urn:microsoft.com/office/officeart/2005/8/layout/gear1#1"/>
    <dgm:cxn modelId="{11A584FA-86B2-4D8D-AAF6-1FB426396585}" type="presParOf" srcId="{5ED88519-AC6C-4AA3-B76D-812B93A167E4}" destId="{6DF3A3A0-5919-4E69-80DD-61760D6340A0}" srcOrd="11" destOrd="0" presId="urn:microsoft.com/office/officeart/2005/8/layout/gear1#1"/>
    <dgm:cxn modelId="{99784638-3826-45F6-BE39-9766954F79FA}" type="presParOf" srcId="{5ED88519-AC6C-4AA3-B76D-812B93A167E4}" destId="{A09CEA93-9338-4361-A5E6-CF85B6019F5A}" srcOrd="12" destOrd="0" presId="urn:microsoft.com/office/officeart/2005/8/layout/gear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9EC0C10-069D-47C8-81F0-CA8CD145F15D}" type="doc">
      <dgm:prSet loTypeId="urn:microsoft.com/office/officeart/2005/8/layout/default#1" loCatId="list" qsTypeId="urn:microsoft.com/office/officeart/2005/8/quickstyle/3d2" qsCatId="3D" csTypeId="urn:microsoft.com/office/officeart/2005/8/colors/accent1_2" csCatId="accent1" phldr="1"/>
      <dgm:spPr/>
      <dgm:t>
        <a:bodyPr/>
        <a:lstStyle/>
        <a:p>
          <a:endParaRPr lang="en-US"/>
        </a:p>
      </dgm:t>
    </dgm:pt>
    <dgm:pt modelId="{FEDFB49C-82B3-46B7-B1EB-749A7E459115}">
      <dgm:prSet phldrT="[Text]" custT="1">
        <dgm:style>
          <a:lnRef idx="2">
            <a:schemeClr val="accent4">
              <a:shade val="50000"/>
            </a:schemeClr>
          </a:lnRef>
          <a:fillRef idx="1">
            <a:schemeClr val="accent4"/>
          </a:fillRef>
          <a:effectRef idx="0">
            <a:schemeClr val="accent4"/>
          </a:effectRef>
          <a:fontRef idx="minor">
            <a:schemeClr val="lt1"/>
          </a:fontRef>
        </dgm:style>
      </dgm:prSet>
      <dgm:spPr>
        <a:solidFill>
          <a:srgbClr val="FFC000"/>
        </a:solidFill>
      </dgm:spPr>
      <dgm:t>
        <a:bodyPr/>
        <a:lstStyle/>
        <a:p>
          <a:r>
            <a:rPr lang="en-US" sz="3600" b="1" dirty="0">
              <a:solidFill>
                <a:schemeClr val="tx1"/>
              </a:solidFill>
              <a:latin typeface="Times New Roman" pitchFamily="18" charset="0"/>
              <a:cs typeface="Times New Roman" pitchFamily="18" charset="0"/>
            </a:rPr>
            <a:t>Colon</a:t>
          </a:r>
          <a:r>
            <a:rPr lang="en-US" sz="4200" b="1" dirty="0">
              <a:latin typeface="Times New Roman" pitchFamily="18" charset="0"/>
              <a:cs typeface="Times New Roman" pitchFamily="18" charset="0"/>
            </a:rPr>
            <a:t> </a:t>
          </a:r>
        </a:p>
      </dgm:t>
    </dgm:pt>
    <dgm:pt modelId="{20EDCC6C-68E4-46BD-A0FB-EAED7B1DFE89}" type="parTrans" cxnId="{4FC422EE-D77A-427C-88F2-2683C91F3D97}">
      <dgm:prSet/>
      <dgm:spPr/>
      <dgm:t>
        <a:bodyPr/>
        <a:lstStyle/>
        <a:p>
          <a:endParaRPr lang="en-US"/>
        </a:p>
      </dgm:t>
    </dgm:pt>
    <dgm:pt modelId="{3CCFF87B-7429-43F2-B54A-98D8EA3FCC66}" type="sibTrans" cxnId="{4FC422EE-D77A-427C-88F2-2683C91F3D97}">
      <dgm:prSet/>
      <dgm:spPr/>
      <dgm:t>
        <a:bodyPr/>
        <a:lstStyle/>
        <a:p>
          <a:endParaRPr lang="en-US"/>
        </a:p>
      </dgm:t>
    </dgm:pt>
    <dgm:pt modelId="{C9390800-5A37-4B4F-96CB-AFE26517CD81}">
      <dgm:prSet phldrT="[Text]" custT="1">
        <dgm:style>
          <a:lnRef idx="2">
            <a:schemeClr val="accent4">
              <a:shade val="50000"/>
            </a:schemeClr>
          </a:lnRef>
          <a:fillRef idx="1">
            <a:schemeClr val="accent4"/>
          </a:fillRef>
          <a:effectRef idx="0">
            <a:schemeClr val="accent4"/>
          </a:effectRef>
          <a:fontRef idx="minor">
            <a:schemeClr val="lt1"/>
          </a:fontRef>
        </dgm:style>
      </dgm:prSet>
      <dgm:spPr/>
      <dgm:t>
        <a:bodyPr/>
        <a:lstStyle/>
        <a:p>
          <a:r>
            <a:rPr lang="en-US" sz="3600" b="1" dirty="0">
              <a:solidFill>
                <a:schemeClr val="tx1"/>
              </a:solidFill>
              <a:latin typeface="Times New Roman" pitchFamily="18" charset="0"/>
              <a:cs typeface="Times New Roman" pitchFamily="18" charset="0"/>
            </a:rPr>
            <a:t>Rectum</a:t>
          </a:r>
        </a:p>
      </dgm:t>
    </dgm:pt>
    <dgm:pt modelId="{CD92106E-DAB5-4DB6-AFD1-9D66AFB3A9A8}" type="parTrans" cxnId="{684D29F3-95FB-46D2-924D-99579A9241CF}">
      <dgm:prSet/>
      <dgm:spPr/>
      <dgm:t>
        <a:bodyPr/>
        <a:lstStyle/>
        <a:p>
          <a:endParaRPr lang="en-US"/>
        </a:p>
      </dgm:t>
    </dgm:pt>
    <dgm:pt modelId="{4F3FE4C4-EE75-444E-9812-6E3ADA02EE19}" type="sibTrans" cxnId="{684D29F3-95FB-46D2-924D-99579A9241CF}">
      <dgm:prSet/>
      <dgm:spPr/>
      <dgm:t>
        <a:bodyPr/>
        <a:lstStyle/>
        <a:p>
          <a:endParaRPr lang="en-US"/>
        </a:p>
      </dgm:t>
    </dgm:pt>
    <dgm:pt modelId="{62CB2420-811D-4F7E-B782-763324717CBE}">
      <dgm:prSet phldrT="[Text]" custT="1">
        <dgm:style>
          <a:lnRef idx="2">
            <a:schemeClr val="accent4">
              <a:shade val="50000"/>
            </a:schemeClr>
          </a:lnRef>
          <a:fillRef idx="1">
            <a:schemeClr val="accent4"/>
          </a:fillRef>
          <a:effectRef idx="0">
            <a:schemeClr val="accent4"/>
          </a:effectRef>
          <a:fontRef idx="minor">
            <a:schemeClr val="lt1"/>
          </a:fontRef>
        </dgm:style>
      </dgm:prSet>
      <dgm:spPr>
        <a:solidFill>
          <a:srgbClr val="92D050"/>
        </a:solidFill>
      </dgm:spPr>
      <dgm:t>
        <a:bodyPr/>
        <a:lstStyle/>
        <a:p>
          <a:r>
            <a:rPr lang="en-US" sz="3600" b="1" baseline="0" dirty="0">
              <a:solidFill>
                <a:schemeClr val="tx1"/>
              </a:solidFill>
              <a:latin typeface="Times New Roman" pitchFamily="18" charset="0"/>
              <a:cs typeface="Times New Roman" pitchFamily="18" charset="0"/>
            </a:rPr>
            <a:t>Anal</a:t>
          </a:r>
          <a:r>
            <a:rPr lang="en-US" sz="3600" b="1" baseline="0" dirty="0">
              <a:latin typeface="Times New Roman" pitchFamily="18" charset="0"/>
              <a:cs typeface="Times New Roman" pitchFamily="18" charset="0"/>
            </a:rPr>
            <a:t> </a:t>
          </a:r>
          <a:r>
            <a:rPr lang="en-US" sz="3600" b="1" baseline="0" dirty="0">
              <a:solidFill>
                <a:schemeClr val="tx1"/>
              </a:solidFill>
              <a:latin typeface="Times New Roman" pitchFamily="18" charset="0"/>
              <a:cs typeface="Times New Roman" pitchFamily="18" charset="0"/>
            </a:rPr>
            <a:t>canal</a:t>
          </a:r>
          <a:r>
            <a:rPr lang="en-US" sz="3600" b="1" baseline="0" dirty="0">
              <a:latin typeface="Times New Roman" pitchFamily="18" charset="0"/>
              <a:cs typeface="Times New Roman" pitchFamily="18" charset="0"/>
            </a:rPr>
            <a:t> </a:t>
          </a:r>
          <a:endParaRPr lang="en-US" sz="3600" b="1" dirty="0">
            <a:latin typeface="Times New Roman" pitchFamily="18" charset="0"/>
            <a:cs typeface="Times New Roman" pitchFamily="18" charset="0"/>
          </a:endParaRPr>
        </a:p>
      </dgm:t>
    </dgm:pt>
    <dgm:pt modelId="{CCECAD9C-3FEA-4DCC-A442-F62C75D9C823}" type="parTrans" cxnId="{6AFBFBAB-8948-473A-B883-AE3E451EC7FE}">
      <dgm:prSet/>
      <dgm:spPr/>
      <dgm:t>
        <a:bodyPr/>
        <a:lstStyle/>
        <a:p>
          <a:endParaRPr lang="en-US"/>
        </a:p>
      </dgm:t>
    </dgm:pt>
    <dgm:pt modelId="{5D76BEF5-5DE3-418A-8428-BCC6E0E88E0D}" type="sibTrans" cxnId="{6AFBFBAB-8948-473A-B883-AE3E451EC7FE}">
      <dgm:prSet/>
      <dgm:spPr/>
      <dgm:t>
        <a:bodyPr/>
        <a:lstStyle/>
        <a:p>
          <a:endParaRPr lang="en-US"/>
        </a:p>
      </dgm:t>
    </dgm:pt>
    <dgm:pt modelId="{4C380971-BF48-4212-AE38-D90E006D5031}" type="pres">
      <dgm:prSet presAssocID="{19EC0C10-069D-47C8-81F0-CA8CD145F15D}" presName="diagram" presStyleCnt="0">
        <dgm:presLayoutVars>
          <dgm:dir/>
          <dgm:resizeHandles val="exact"/>
        </dgm:presLayoutVars>
      </dgm:prSet>
      <dgm:spPr/>
      <dgm:t>
        <a:bodyPr/>
        <a:lstStyle/>
        <a:p>
          <a:endParaRPr lang="en-US"/>
        </a:p>
      </dgm:t>
    </dgm:pt>
    <dgm:pt modelId="{8A442275-040D-4EA3-9E32-A78881606096}" type="pres">
      <dgm:prSet presAssocID="{FEDFB49C-82B3-46B7-B1EB-749A7E459115}" presName="node" presStyleLbl="node1" presStyleIdx="0" presStyleCnt="3">
        <dgm:presLayoutVars>
          <dgm:bulletEnabled val="1"/>
        </dgm:presLayoutVars>
      </dgm:prSet>
      <dgm:spPr/>
      <dgm:t>
        <a:bodyPr/>
        <a:lstStyle/>
        <a:p>
          <a:endParaRPr lang="en-US"/>
        </a:p>
      </dgm:t>
    </dgm:pt>
    <dgm:pt modelId="{C19D828F-104A-4BED-AC5F-1DB58F79EB47}" type="pres">
      <dgm:prSet presAssocID="{3CCFF87B-7429-43F2-B54A-98D8EA3FCC66}" presName="sibTrans" presStyleCnt="0"/>
      <dgm:spPr/>
    </dgm:pt>
    <dgm:pt modelId="{DF6D727F-10D7-4C22-9606-7DA57B51F447}" type="pres">
      <dgm:prSet presAssocID="{C9390800-5A37-4B4F-96CB-AFE26517CD81}" presName="node" presStyleLbl="node1" presStyleIdx="1" presStyleCnt="3">
        <dgm:presLayoutVars>
          <dgm:bulletEnabled val="1"/>
        </dgm:presLayoutVars>
      </dgm:prSet>
      <dgm:spPr/>
      <dgm:t>
        <a:bodyPr/>
        <a:lstStyle/>
        <a:p>
          <a:endParaRPr lang="en-US"/>
        </a:p>
      </dgm:t>
    </dgm:pt>
    <dgm:pt modelId="{5F9CD94C-971A-4235-A7BF-62F42A19504B}" type="pres">
      <dgm:prSet presAssocID="{4F3FE4C4-EE75-444E-9812-6E3ADA02EE19}" presName="sibTrans" presStyleCnt="0"/>
      <dgm:spPr/>
    </dgm:pt>
    <dgm:pt modelId="{A1B58879-1FCF-4927-A0F4-8B7EA8F2C82F}" type="pres">
      <dgm:prSet presAssocID="{62CB2420-811D-4F7E-B782-763324717CBE}" presName="node" presStyleLbl="node1" presStyleIdx="2" presStyleCnt="3">
        <dgm:presLayoutVars>
          <dgm:bulletEnabled val="1"/>
        </dgm:presLayoutVars>
      </dgm:prSet>
      <dgm:spPr/>
      <dgm:t>
        <a:bodyPr/>
        <a:lstStyle/>
        <a:p>
          <a:endParaRPr lang="en-US"/>
        </a:p>
      </dgm:t>
    </dgm:pt>
  </dgm:ptLst>
  <dgm:cxnLst>
    <dgm:cxn modelId="{6AFBFBAB-8948-473A-B883-AE3E451EC7FE}" srcId="{19EC0C10-069D-47C8-81F0-CA8CD145F15D}" destId="{62CB2420-811D-4F7E-B782-763324717CBE}" srcOrd="2" destOrd="0" parTransId="{CCECAD9C-3FEA-4DCC-A442-F62C75D9C823}" sibTransId="{5D76BEF5-5DE3-418A-8428-BCC6E0E88E0D}"/>
    <dgm:cxn modelId="{68282D32-0EAB-4819-B767-12967C6B69AB}" type="presOf" srcId="{19EC0C10-069D-47C8-81F0-CA8CD145F15D}" destId="{4C380971-BF48-4212-AE38-D90E006D5031}" srcOrd="0" destOrd="0" presId="urn:microsoft.com/office/officeart/2005/8/layout/default#1"/>
    <dgm:cxn modelId="{684D29F3-95FB-46D2-924D-99579A9241CF}" srcId="{19EC0C10-069D-47C8-81F0-CA8CD145F15D}" destId="{C9390800-5A37-4B4F-96CB-AFE26517CD81}" srcOrd="1" destOrd="0" parTransId="{CD92106E-DAB5-4DB6-AFD1-9D66AFB3A9A8}" sibTransId="{4F3FE4C4-EE75-444E-9812-6E3ADA02EE19}"/>
    <dgm:cxn modelId="{AE919CF2-42EC-48A2-80BA-64D0A805C6D3}" type="presOf" srcId="{C9390800-5A37-4B4F-96CB-AFE26517CD81}" destId="{DF6D727F-10D7-4C22-9606-7DA57B51F447}" srcOrd="0" destOrd="0" presId="urn:microsoft.com/office/officeart/2005/8/layout/default#1"/>
    <dgm:cxn modelId="{4FC422EE-D77A-427C-88F2-2683C91F3D97}" srcId="{19EC0C10-069D-47C8-81F0-CA8CD145F15D}" destId="{FEDFB49C-82B3-46B7-B1EB-749A7E459115}" srcOrd="0" destOrd="0" parTransId="{20EDCC6C-68E4-46BD-A0FB-EAED7B1DFE89}" sibTransId="{3CCFF87B-7429-43F2-B54A-98D8EA3FCC66}"/>
    <dgm:cxn modelId="{3942D59B-ED1B-4FC0-89ED-5A528DE4A8DA}" type="presOf" srcId="{FEDFB49C-82B3-46B7-B1EB-749A7E459115}" destId="{8A442275-040D-4EA3-9E32-A78881606096}" srcOrd="0" destOrd="0" presId="urn:microsoft.com/office/officeart/2005/8/layout/default#1"/>
    <dgm:cxn modelId="{C2910093-B509-4796-91A6-96BBE931216A}" type="presOf" srcId="{62CB2420-811D-4F7E-B782-763324717CBE}" destId="{A1B58879-1FCF-4927-A0F4-8B7EA8F2C82F}" srcOrd="0" destOrd="0" presId="urn:microsoft.com/office/officeart/2005/8/layout/default#1"/>
    <dgm:cxn modelId="{FB813974-BE21-40A8-A2FD-01B566479B5D}" type="presParOf" srcId="{4C380971-BF48-4212-AE38-D90E006D5031}" destId="{8A442275-040D-4EA3-9E32-A78881606096}" srcOrd="0" destOrd="0" presId="urn:microsoft.com/office/officeart/2005/8/layout/default#1"/>
    <dgm:cxn modelId="{D861C4DA-1586-4D00-A1F9-3BEA4FCA87A7}" type="presParOf" srcId="{4C380971-BF48-4212-AE38-D90E006D5031}" destId="{C19D828F-104A-4BED-AC5F-1DB58F79EB47}" srcOrd="1" destOrd="0" presId="urn:microsoft.com/office/officeart/2005/8/layout/default#1"/>
    <dgm:cxn modelId="{91299039-ACD8-491B-8AD1-BA4BDDEBEAC5}" type="presParOf" srcId="{4C380971-BF48-4212-AE38-D90E006D5031}" destId="{DF6D727F-10D7-4C22-9606-7DA57B51F447}" srcOrd="2" destOrd="0" presId="urn:microsoft.com/office/officeart/2005/8/layout/default#1"/>
    <dgm:cxn modelId="{5CA96601-5BE9-4C48-8E9B-DDA93BFA10FD}" type="presParOf" srcId="{4C380971-BF48-4212-AE38-D90E006D5031}" destId="{5F9CD94C-971A-4235-A7BF-62F42A19504B}" srcOrd="3" destOrd="0" presId="urn:microsoft.com/office/officeart/2005/8/layout/default#1"/>
    <dgm:cxn modelId="{548D92AE-C202-4371-A1E6-6E3379242C76}" type="presParOf" srcId="{4C380971-BF48-4212-AE38-D90E006D5031}" destId="{A1B58879-1FCF-4927-A0F4-8B7EA8F2C82F}" srcOrd="4" destOrd="0" presId="urn:microsoft.com/office/officeart/2005/8/layout/defaul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gear1#1">
  <dgm:title val=""/>
  <dgm:desc val=""/>
  <dgm:catLst>
    <dgm:cat type="relationship" pri="109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PK"/>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8235EE-EDF1-4E4C-A9EF-E9A159DA7A21}" type="datetimeFigureOut">
              <a:rPr lang="en-PK" smtClean="0"/>
              <a:t>28/01/2025</a:t>
            </a:fld>
            <a:endParaRPr lang="en-PK"/>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PK"/>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PK"/>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76EA34-CEE2-44FD-AD7E-F2797A8CEE6E}" type="slidenum">
              <a:rPr lang="en-PK" smtClean="0"/>
              <a:t>‹#›</a:t>
            </a:fld>
            <a:endParaRPr lang="en-PK"/>
          </a:p>
        </p:txBody>
      </p:sp>
    </p:spTree>
    <p:extLst>
      <p:ext uri="{BB962C8B-B14F-4D97-AF65-F5344CB8AC3E}">
        <p14:creationId xmlns:p14="http://schemas.microsoft.com/office/powerpoint/2010/main" val="32377668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BAFD7CD-F494-D649-48CF-7F5BA4CF2F5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PK"/>
          </a:p>
        </p:txBody>
      </p:sp>
      <p:sp>
        <p:nvSpPr>
          <p:cNvPr id="3" name="Subtitle 2">
            <a:extLst>
              <a:ext uri="{FF2B5EF4-FFF2-40B4-BE49-F238E27FC236}">
                <a16:creationId xmlns:a16="http://schemas.microsoft.com/office/drawing/2014/main" xmlns="" id="{B8E15322-6122-A73E-2087-5111BF7BAF2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PK"/>
          </a:p>
        </p:txBody>
      </p:sp>
      <p:sp>
        <p:nvSpPr>
          <p:cNvPr id="4" name="Date Placeholder 3">
            <a:extLst>
              <a:ext uri="{FF2B5EF4-FFF2-40B4-BE49-F238E27FC236}">
                <a16:creationId xmlns:a16="http://schemas.microsoft.com/office/drawing/2014/main" xmlns="" id="{6DAE172A-B10C-838B-49D0-E2C003053A30}"/>
              </a:ext>
            </a:extLst>
          </p:cNvPr>
          <p:cNvSpPr>
            <a:spLocks noGrp="1"/>
          </p:cNvSpPr>
          <p:nvPr>
            <p:ph type="dt" sz="half" idx="10"/>
          </p:nvPr>
        </p:nvSpPr>
        <p:spPr/>
        <p:txBody>
          <a:bodyPr/>
          <a:lstStyle/>
          <a:p>
            <a:fld id="{C3058D21-6520-4039-887A-D96C06EC94C1}" type="datetime8">
              <a:rPr lang="en-PK" smtClean="0"/>
              <a:t>28/01/2025 7:29 pm</a:t>
            </a:fld>
            <a:endParaRPr lang="en-PK"/>
          </a:p>
        </p:txBody>
      </p:sp>
      <p:sp>
        <p:nvSpPr>
          <p:cNvPr id="5" name="Footer Placeholder 4">
            <a:extLst>
              <a:ext uri="{FF2B5EF4-FFF2-40B4-BE49-F238E27FC236}">
                <a16:creationId xmlns:a16="http://schemas.microsoft.com/office/drawing/2014/main" xmlns="" id="{0592C892-EE6B-4090-946C-95D24E72559D}"/>
              </a:ext>
            </a:extLst>
          </p:cNvPr>
          <p:cNvSpPr>
            <a:spLocks noGrp="1"/>
          </p:cNvSpPr>
          <p:nvPr>
            <p:ph type="ftr" sz="quarter" idx="11"/>
          </p:nvPr>
        </p:nvSpPr>
        <p:spPr/>
        <p:txBody>
          <a:bodyPr/>
          <a:lstStyle/>
          <a:p>
            <a:endParaRPr lang="en-PK"/>
          </a:p>
        </p:txBody>
      </p:sp>
      <p:sp>
        <p:nvSpPr>
          <p:cNvPr id="6" name="Slide Number Placeholder 5">
            <a:extLst>
              <a:ext uri="{FF2B5EF4-FFF2-40B4-BE49-F238E27FC236}">
                <a16:creationId xmlns:a16="http://schemas.microsoft.com/office/drawing/2014/main" xmlns="" id="{35DD868F-AAE2-9772-06A7-4A47C176B67F}"/>
              </a:ext>
            </a:extLst>
          </p:cNvPr>
          <p:cNvSpPr>
            <a:spLocks noGrp="1"/>
          </p:cNvSpPr>
          <p:nvPr>
            <p:ph type="sldNum" sz="quarter" idx="12"/>
          </p:nvPr>
        </p:nvSpPr>
        <p:spPr/>
        <p:txBody>
          <a:bodyPr/>
          <a:lstStyle/>
          <a:p>
            <a:fld id="{EDB90C79-61CB-43A5-A2EC-C83CC42A352F}" type="slidenum">
              <a:rPr lang="en-PK" smtClean="0"/>
              <a:t>‹#›</a:t>
            </a:fld>
            <a:endParaRPr lang="en-PK"/>
          </a:p>
        </p:txBody>
      </p:sp>
    </p:spTree>
    <p:extLst>
      <p:ext uri="{BB962C8B-B14F-4D97-AF65-F5344CB8AC3E}">
        <p14:creationId xmlns:p14="http://schemas.microsoft.com/office/powerpoint/2010/main" val="24476504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D7BEA8-C4E2-9124-6FF5-D3C84E7E321B}"/>
              </a:ext>
            </a:extLst>
          </p:cNvPr>
          <p:cNvSpPr>
            <a:spLocks noGrp="1"/>
          </p:cNvSpPr>
          <p:nvPr>
            <p:ph type="title"/>
          </p:nvPr>
        </p:nvSpPr>
        <p:spPr/>
        <p:txBody>
          <a:bodyPr/>
          <a:lstStyle/>
          <a:p>
            <a:r>
              <a:rPr lang="en-US"/>
              <a:t>Click to edit Master title style</a:t>
            </a:r>
            <a:endParaRPr lang="en-PK"/>
          </a:p>
        </p:txBody>
      </p:sp>
      <p:sp>
        <p:nvSpPr>
          <p:cNvPr id="3" name="Vertical Text Placeholder 2">
            <a:extLst>
              <a:ext uri="{FF2B5EF4-FFF2-40B4-BE49-F238E27FC236}">
                <a16:creationId xmlns:a16="http://schemas.microsoft.com/office/drawing/2014/main" xmlns="" id="{8919CD1A-0AFC-E945-5713-08858031998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4" name="Date Placeholder 3">
            <a:extLst>
              <a:ext uri="{FF2B5EF4-FFF2-40B4-BE49-F238E27FC236}">
                <a16:creationId xmlns:a16="http://schemas.microsoft.com/office/drawing/2014/main" xmlns="" id="{F08B0345-BC0B-D3A0-5E56-D24881A8FEA2}"/>
              </a:ext>
            </a:extLst>
          </p:cNvPr>
          <p:cNvSpPr>
            <a:spLocks noGrp="1"/>
          </p:cNvSpPr>
          <p:nvPr>
            <p:ph type="dt" sz="half" idx="10"/>
          </p:nvPr>
        </p:nvSpPr>
        <p:spPr/>
        <p:txBody>
          <a:bodyPr/>
          <a:lstStyle/>
          <a:p>
            <a:fld id="{4A98F5D6-DB65-47A0-AE3B-334529DB7E44}" type="datetime8">
              <a:rPr lang="en-PK" smtClean="0"/>
              <a:t>28/01/2025 7:29 pm</a:t>
            </a:fld>
            <a:endParaRPr lang="en-PK"/>
          </a:p>
        </p:txBody>
      </p:sp>
      <p:sp>
        <p:nvSpPr>
          <p:cNvPr id="5" name="Footer Placeholder 4">
            <a:extLst>
              <a:ext uri="{FF2B5EF4-FFF2-40B4-BE49-F238E27FC236}">
                <a16:creationId xmlns:a16="http://schemas.microsoft.com/office/drawing/2014/main" xmlns="" id="{2A834B8C-030D-B451-ACEF-DB34E970901E}"/>
              </a:ext>
            </a:extLst>
          </p:cNvPr>
          <p:cNvSpPr>
            <a:spLocks noGrp="1"/>
          </p:cNvSpPr>
          <p:nvPr>
            <p:ph type="ftr" sz="quarter" idx="11"/>
          </p:nvPr>
        </p:nvSpPr>
        <p:spPr/>
        <p:txBody>
          <a:bodyPr/>
          <a:lstStyle/>
          <a:p>
            <a:endParaRPr lang="en-PK"/>
          </a:p>
        </p:txBody>
      </p:sp>
      <p:sp>
        <p:nvSpPr>
          <p:cNvPr id="6" name="Slide Number Placeholder 5">
            <a:extLst>
              <a:ext uri="{FF2B5EF4-FFF2-40B4-BE49-F238E27FC236}">
                <a16:creationId xmlns:a16="http://schemas.microsoft.com/office/drawing/2014/main" xmlns="" id="{870E2977-3185-F918-B63C-1AE1A9FD21D8}"/>
              </a:ext>
            </a:extLst>
          </p:cNvPr>
          <p:cNvSpPr>
            <a:spLocks noGrp="1"/>
          </p:cNvSpPr>
          <p:nvPr>
            <p:ph type="sldNum" sz="quarter" idx="12"/>
          </p:nvPr>
        </p:nvSpPr>
        <p:spPr/>
        <p:txBody>
          <a:bodyPr/>
          <a:lstStyle/>
          <a:p>
            <a:fld id="{EDB90C79-61CB-43A5-A2EC-C83CC42A352F}" type="slidenum">
              <a:rPr lang="en-PK" smtClean="0"/>
              <a:t>‹#›</a:t>
            </a:fld>
            <a:endParaRPr lang="en-PK"/>
          </a:p>
        </p:txBody>
      </p:sp>
    </p:spTree>
    <p:extLst>
      <p:ext uri="{BB962C8B-B14F-4D97-AF65-F5344CB8AC3E}">
        <p14:creationId xmlns:p14="http://schemas.microsoft.com/office/powerpoint/2010/main" val="1183007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31ECC1C6-6428-6851-25A6-3FF8C523B60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PK"/>
          </a:p>
        </p:txBody>
      </p:sp>
      <p:sp>
        <p:nvSpPr>
          <p:cNvPr id="3" name="Vertical Text Placeholder 2">
            <a:extLst>
              <a:ext uri="{FF2B5EF4-FFF2-40B4-BE49-F238E27FC236}">
                <a16:creationId xmlns:a16="http://schemas.microsoft.com/office/drawing/2014/main" xmlns="" id="{8D359790-D697-87DA-6772-743E6C552E5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4" name="Date Placeholder 3">
            <a:extLst>
              <a:ext uri="{FF2B5EF4-FFF2-40B4-BE49-F238E27FC236}">
                <a16:creationId xmlns:a16="http://schemas.microsoft.com/office/drawing/2014/main" xmlns="" id="{18B75F5D-AF29-FBE5-1BD6-E6CD64E00B2C}"/>
              </a:ext>
            </a:extLst>
          </p:cNvPr>
          <p:cNvSpPr>
            <a:spLocks noGrp="1"/>
          </p:cNvSpPr>
          <p:nvPr>
            <p:ph type="dt" sz="half" idx="10"/>
          </p:nvPr>
        </p:nvSpPr>
        <p:spPr/>
        <p:txBody>
          <a:bodyPr/>
          <a:lstStyle/>
          <a:p>
            <a:fld id="{883C8289-9E01-4E5C-8D93-325A192DA5B4}" type="datetime8">
              <a:rPr lang="en-PK" smtClean="0"/>
              <a:t>28/01/2025 7:29 pm</a:t>
            </a:fld>
            <a:endParaRPr lang="en-PK"/>
          </a:p>
        </p:txBody>
      </p:sp>
      <p:sp>
        <p:nvSpPr>
          <p:cNvPr id="5" name="Footer Placeholder 4">
            <a:extLst>
              <a:ext uri="{FF2B5EF4-FFF2-40B4-BE49-F238E27FC236}">
                <a16:creationId xmlns:a16="http://schemas.microsoft.com/office/drawing/2014/main" xmlns="" id="{8CDA0F76-5AD4-0234-5358-E827359E2BBA}"/>
              </a:ext>
            </a:extLst>
          </p:cNvPr>
          <p:cNvSpPr>
            <a:spLocks noGrp="1"/>
          </p:cNvSpPr>
          <p:nvPr>
            <p:ph type="ftr" sz="quarter" idx="11"/>
          </p:nvPr>
        </p:nvSpPr>
        <p:spPr/>
        <p:txBody>
          <a:bodyPr/>
          <a:lstStyle/>
          <a:p>
            <a:endParaRPr lang="en-PK"/>
          </a:p>
        </p:txBody>
      </p:sp>
      <p:sp>
        <p:nvSpPr>
          <p:cNvPr id="6" name="Slide Number Placeholder 5">
            <a:extLst>
              <a:ext uri="{FF2B5EF4-FFF2-40B4-BE49-F238E27FC236}">
                <a16:creationId xmlns:a16="http://schemas.microsoft.com/office/drawing/2014/main" xmlns="" id="{2BE03902-947B-991D-0840-CE3513ADA10B}"/>
              </a:ext>
            </a:extLst>
          </p:cNvPr>
          <p:cNvSpPr>
            <a:spLocks noGrp="1"/>
          </p:cNvSpPr>
          <p:nvPr>
            <p:ph type="sldNum" sz="quarter" idx="12"/>
          </p:nvPr>
        </p:nvSpPr>
        <p:spPr/>
        <p:txBody>
          <a:bodyPr/>
          <a:lstStyle/>
          <a:p>
            <a:fld id="{EDB90C79-61CB-43A5-A2EC-C83CC42A352F}" type="slidenum">
              <a:rPr lang="en-PK" smtClean="0"/>
              <a:t>‹#›</a:t>
            </a:fld>
            <a:endParaRPr lang="en-PK"/>
          </a:p>
        </p:txBody>
      </p:sp>
    </p:spTree>
    <p:extLst>
      <p:ext uri="{BB962C8B-B14F-4D97-AF65-F5344CB8AC3E}">
        <p14:creationId xmlns:p14="http://schemas.microsoft.com/office/powerpoint/2010/main" val="1810295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D7AD433-4530-EA4C-4031-74B65192D301}"/>
              </a:ext>
            </a:extLst>
          </p:cNvPr>
          <p:cNvSpPr>
            <a:spLocks noGrp="1"/>
          </p:cNvSpPr>
          <p:nvPr>
            <p:ph type="title"/>
          </p:nvPr>
        </p:nvSpPr>
        <p:spPr/>
        <p:txBody>
          <a:bodyPr/>
          <a:lstStyle/>
          <a:p>
            <a:r>
              <a:rPr lang="en-US"/>
              <a:t>Click to edit Master title style</a:t>
            </a:r>
            <a:endParaRPr lang="en-PK"/>
          </a:p>
        </p:txBody>
      </p:sp>
      <p:sp>
        <p:nvSpPr>
          <p:cNvPr id="3" name="Content Placeholder 2">
            <a:extLst>
              <a:ext uri="{FF2B5EF4-FFF2-40B4-BE49-F238E27FC236}">
                <a16:creationId xmlns:a16="http://schemas.microsoft.com/office/drawing/2014/main" xmlns="" id="{553A15B3-9D8C-5D64-520B-B604D5D8AA6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4" name="Date Placeholder 3">
            <a:extLst>
              <a:ext uri="{FF2B5EF4-FFF2-40B4-BE49-F238E27FC236}">
                <a16:creationId xmlns:a16="http://schemas.microsoft.com/office/drawing/2014/main" xmlns="" id="{6D133A15-18C0-401A-B94B-073D49837A55}"/>
              </a:ext>
            </a:extLst>
          </p:cNvPr>
          <p:cNvSpPr>
            <a:spLocks noGrp="1"/>
          </p:cNvSpPr>
          <p:nvPr>
            <p:ph type="dt" sz="half" idx="10"/>
          </p:nvPr>
        </p:nvSpPr>
        <p:spPr/>
        <p:txBody>
          <a:bodyPr/>
          <a:lstStyle/>
          <a:p>
            <a:fld id="{9591865D-F410-4F04-8235-992ADDCA32BC}" type="datetime8">
              <a:rPr lang="en-PK" smtClean="0"/>
              <a:t>28/01/2025 7:29 pm</a:t>
            </a:fld>
            <a:endParaRPr lang="en-PK"/>
          </a:p>
        </p:txBody>
      </p:sp>
      <p:sp>
        <p:nvSpPr>
          <p:cNvPr id="5" name="Footer Placeholder 4">
            <a:extLst>
              <a:ext uri="{FF2B5EF4-FFF2-40B4-BE49-F238E27FC236}">
                <a16:creationId xmlns:a16="http://schemas.microsoft.com/office/drawing/2014/main" xmlns="" id="{29A70792-5306-34C7-DAF8-C69A00A06F87}"/>
              </a:ext>
            </a:extLst>
          </p:cNvPr>
          <p:cNvSpPr>
            <a:spLocks noGrp="1"/>
          </p:cNvSpPr>
          <p:nvPr>
            <p:ph type="ftr" sz="quarter" idx="11"/>
          </p:nvPr>
        </p:nvSpPr>
        <p:spPr/>
        <p:txBody>
          <a:bodyPr/>
          <a:lstStyle/>
          <a:p>
            <a:endParaRPr lang="en-PK"/>
          </a:p>
        </p:txBody>
      </p:sp>
      <p:sp>
        <p:nvSpPr>
          <p:cNvPr id="6" name="Slide Number Placeholder 5">
            <a:extLst>
              <a:ext uri="{FF2B5EF4-FFF2-40B4-BE49-F238E27FC236}">
                <a16:creationId xmlns:a16="http://schemas.microsoft.com/office/drawing/2014/main" xmlns="" id="{5E6B0846-5C7A-16D9-F2B5-D83E895B0F2F}"/>
              </a:ext>
            </a:extLst>
          </p:cNvPr>
          <p:cNvSpPr>
            <a:spLocks noGrp="1"/>
          </p:cNvSpPr>
          <p:nvPr>
            <p:ph type="sldNum" sz="quarter" idx="12"/>
          </p:nvPr>
        </p:nvSpPr>
        <p:spPr/>
        <p:txBody>
          <a:bodyPr/>
          <a:lstStyle/>
          <a:p>
            <a:fld id="{EDB90C79-61CB-43A5-A2EC-C83CC42A352F}" type="slidenum">
              <a:rPr lang="en-PK" smtClean="0"/>
              <a:t>‹#›</a:t>
            </a:fld>
            <a:endParaRPr lang="en-PK"/>
          </a:p>
        </p:txBody>
      </p:sp>
    </p:spTree>
    <p:extLst>
      <p:ext uri="{BB962C8B-B14F-4D97-AF65-F5344CB8AC3E}">
        <p14:creationId xmlns:p14="http://schemas.microsoft.com/office/powerpoint/2010/main" val="2744553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D13AF4E-FAB5-28B4-0015-143B3C8CC86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PK"/>
          </a:p>
        </p:txBody>
      </p:sp>
      <p:sp>
        <p:nvSpPr>
          <p:cNvPr id="3" name="Text Placeholder 2">
            <a:extLst>
              <a:ext uri="{FF2B5EF4-FFF2-40B4-BE49-F238E27FC236}">
                <a16:creationId xmlns:a16="http://schemas.microsoft.com/office/drawing/2014/main" xmlns="" id="{6F6C3F1F-444D-F4EA-2C2F-52D0BAC8F2A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86E7EE8F-AC75-A618-11C2-5CE191D46285}"/>
              </a:ext>
            </a:extLst>
          </p:cNvPr>
          <p:cNvSpPr>
            <a:spLocks noGrp="1"/>
          </p:cNvSpPr>
          <p:nvPr>
            <p:ph type="dt" sz="half" idx="10"/>
          </p:nvPr>
        </p:nvSpPr>
        <p:spPr/>
        <p:txBody>
          <a:bodyPr/>
          <a:lstStyle/>
          <a:p>
            <a:fld id="{99DFBD7C-068D-4788-88C9-4A3E07B92596}" type="datetime8">
              <a:rPr lang="en-PK" smtClean="0"/>
              <a:t>28/01/2025 7:29 pm</a:t>
            </a:fld>
            <a:endParaRPr lang="en-PK"/>
          </a:p>
        </p:txBody>
      </p:sp>
      <p:sp>
        <p:nvSpPr>
          <p:cNvPr id="5" name="Footer Placeholder 4">
            <a:extLst>
              <a:ext uri="{FF2B5EF4-FFF2-40B4-BE49-F238E27FC236}">
                <a16:creationId xmlns:a16="http://schemas.microsoft.com/office/drawing/2014/main" xmlns="" id="{E011155B-2C4C-C6BB-0771-1C446378C0F0}"/>
              </a:ext>
            </a:extLst>
          </p:cNvPr>
          <p:cNvSpPr>
            <a:spLocks noGrp="1"/>
          </p:cNvSpPr>
          <p:nvPr>
            <p:ph type="ftr" sz="quarter" idx="11"/>
          </p:nvPr>
        </p:nvSpPr>
        <p:spPr/>
        <p:txBody>
          <a:bodyPr/>
          <a:lstStyle/>
          <a:p>
            <a:endParaRPr lang="en-PK"/>
          </a:p>
        </p:txBody>
      </p:sp>
      <p:sp>
        <p:nvSpPr>
          <p:cNvPr id="6" name="Slide Number Placeholder 5">
            <a:extLst>
              <a:ext uri="{FF2B5EF4-FFF2-40B4-BE49-F238E27FC236}">
                <a16:creationId xmlns:a16="http://schemas.microsoft.com/office/drawing/2014/main" xmlns="" id="{24A2E71B-63B3-D9B2-52ED-245C227B978F}"/>
              </a:ext>
            </a:extLst>
          </p:cNvPr>
          <p:cNvSpPr>
            <a:spLocks noGrp="1"/>
          </p:cNvSpPr>
          <p:nvPr>
            <p:ph type="sldNum" sz="quarter" idx="12"/>
          </p:nvPr>
        </p:nvSpPr>
        <p:spPr/>
        <p:txBody>
          <a:bodyPr/>
          <a:lstStyle/>
          <a:p>
            <a:fld id="{EDB90C79-61CB-43A5-A2EC-C83CC42A352F}" type="slidenum">
              <a:rPr lang="en-PK" smtClean="0"/>
              <a:t>‹#›</a:t>
            </a:fld>
            <a:endParaRPr lang="en-PK"/>
          </a:p>
        </p:txBody>
      </p:sp>
    </p:spTree>
    <p:extLst>
      <p:ext uri="{BB962C8B-B14F-4D97-AF65-F5344CB8AC3E}">
        <p14:creationId xmlns:p14="http://schemas.microsoft.com/office/powerpoint/2010/main" val="40060566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5B5B404-47ED-8063-3B81-155309B25B13}"/>
              </a:ext>
            </a:extLst>
          </p:cNvPr>
          <p:cNvSpPr>
            <a:spLocks noGrp="1"/>
          </p:cNvSpPr>
          <p:nvPr>
            <p:ph type="title"/>
          </p:nvPr>
        </p:nvSpPr>
        <p:spPr/>
        <p:txBody>
          <a:bodyPr/>
          <a:lstStyle/>
          <a:p>
            <a:r>
              <a:rPr lang="en-US"/>
              <a:t>Click to edit Master title style</a:t>
            </a:r>
            <a:endParaRPr lang="en-PK"/>
          </a:p>
        </p:txBody>
      </p:sp>
      <p:sp>
        <p:nvSpPr>
          <p:cNvPr id="3" name="Content Placeholder 2">
            <a:extLst>
              <a:ext uri="{FF2B5EF4-FFF2-40B4-BE49-F238E27FC236}">
                <a16:creationId xmlns:a16="http://schemas.microsoft.com/office/drawing/2014/main" xmlns="" id="{79937B0A-88CD-93A6-DB02-05CABC9D687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4" name="Content Placeholder 3">
            <a:extLst>
              <a:ext uri="{FF2B5EF4-FFF2-40B4-BE49-F238E27FC236}">
                <a16:creationId xmlns:a16="http://schemas.microsoft.com/office/drawing/2014/main" xmlns="" id="{79C45B75-F2BF-5936-615E-F4B7506A166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5" name="Date Placeholder 4">
            <a:extLst>
              <a:ext uri="{FF2B5EF4-FFF2-40B4-BE49-F238E27FC236}">
                <a16:creationId xmlns:a16="http://schemas.microsoft.com/office/drawing/2014/main" xmlns="" id="{4ADB4599-3E07-B520-6DA6-55BBC666A09F}"/>
              </a:ext>
            </a:extLst>
          </p:cNvPr>
          <p:cNvSpPr>
            <a:spLocks noGrp="1"/>
          </p:cNvSpPr>
          <p:nvPr>
            <p:ph type="dt" sz="half" idx="10"/>
          </p:nvPr>
        </p:nvSpPr>
        <p:spPr/>
        <p:txBody>
          <a:bodyPr/>
          <a:lstStyle/>
          <a:p>
            <a:fld id="{D1B374F6-4A28-4DB7-9846-C085FF3FE43E}" type="datetime8">
              <a:rPr lang="en-PK" smtClean="0"/>
              <a:t>28/01/2025 7:29 pm</a:t>
            </a:fld>
            <a:endParaRPr lang="en-PK"/>
          </a:p>
        </p:txBody>
      </p:sp>
      <p:sp>
        <p:nvSpPr>
          <p:cNvPr id="6" name="Footer Placeholder 5">
            <a:extLst>
              <a:ext uri="{FF2B5EF4-FFF2-40B4-BE49-F238E27FC236}">
                <a16:creationId xmlns:a16="http://schemas.microsoft.com/office/drawing/2014/main" xmlns="" id="{DDE75EFB-0795-1B4F-5BFA-5DF2456829AC}"/>
              </a:ext>
            </a:extLst>
          </p:cNvPr>
          <p:cNvSpPr>
            <a:spLocks noGrp="1"/>
          </p:cNvSpPr>
          <p:nvPr>
            <p:ph type="ftr" sz="quarter" idx="11"/>
          </p:nvPr>
        </p:nvSpPr>
        <p:spPr/>
        <p:txBody>
          <a:bodyPr/>
          <a:lstStyle/>
          <a:p>
            <a:endParaRPr lang="en-PK"/>
          </a:p>
        </p:txBody>
      </p:sp>
      <p:sp>
        <p:nvSpPr>
          <p:cNvPr id="7" name="Slide Number Placeholder 6">
            <a:extLst>
              <a:ext uri="{FF2B5EF4-FFF2-40B4-BE49-F238E27FC236}">
                <a16:creationId xmlns:a16="http://schemas.microsoft.com/office/drawing/2014/main" xmlns="" id="{AE8D5909-B6DE-BBF8-1820-1A8A25D83E0E}"/>
              </a:ext>
            </a:extLst>
          </p:cNvPr>
          <p:cNvSpPr>
            <a:spLocks noGrp="1"/>
          </p:cNvSpPr>
          <p:nvPr>
            <p:ph type="sldNum" sz="quarter" idx="12"/>
          </p:nvPr>
        </p:nvSpPr>
        <p:spPr/>
        <p:txBody>
          <a:bodyPr/>
          <a:lstStyle/>
          <a:p>
            <a:fld id="{EDB90C79-61CB-43A5-A2EC-C83CC42A352F}" type="slidenum">
              <a:rPr lang="en-PK" smtClean="0"/>
              <a:t>‹#›</a:t>
            </a:fld>
            <a:endParaRPr lang="en-PK"/>
          </a:p>
        </p:txBody>
      </p:sp>
    </p:spTree>
    <p:extLst>
      <p:ext uri="{BB962C8B-B14F-4D97-AF65-F5344CB8AC3E}">
        <p14:creationId xmlns:p14="http://schemas.microsoft.com/office/powerpoint/2010/main" val="3668778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BE78A12-34DA-F158-1FF8-E75CBAD5E97E}"/>
              </a:ext>
            </a:extLst>
          </p:cNvPr>
          <p:cNvSpPr>
            <a:spLocks noGrp="1"/>
          </p:cNvSpPr>
          <p:nvPr>
            <p:ph type="title"/>
          </p:nvPr>
        </p:nvSpPr>
        <p:spPr>
          <a:xfrm>
            <a:off x="839788" y="365125"/>
            <a:ext cx="10515600" cy="1325563"/>
          </a:xfrm>
        </p:spPr>
        <p:txBody>
          <a:bodyPr/>
          <a:lstStyle/>
          <a:p>
            <a:r>
              <a:rPr lang="en-US"/>
              <a:t>Click to edit Master title style</a:t>
            </a:r>
            <a:endParaRPr lang="en-PK"/>
          </a:p>
        </p:txBody>
      </p:sp>
      <p:sp>
        <p:nvSpPr>
          <p:cNvPr id="3" name="Text Placeholder 2">
            <a:extLst>
              <a:ext uri="{FF2B5EF4-FFF2-40B4-BE49-F238E27FC236}">
                <a16:creationId xmlns:a16="http://schemas.microsoft.com/office/drawing/2014/main" xmlns="" id="{5CA80EEE-60BB-E7FD-8651-18EF2820BB9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87C92A9E-3EA7-88D0-2862-96187FB417E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5" name="Text Placeholder 4">
            <a:extLst>
              <a:ext uri="{FF2B5EF4-FFF2-40B4-BE49-F238E27FC236}">
                <a16:creationId xmlns:a16="http://schemas.microsoft.com/office/drawing/2014/main" xmlns="" id="{F89DDE51-79B9-B405-F07E-AEF515AD0F6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08F0CC90-1CED-9D1E-A1CB-C4EAD925A07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7" name="Date Placeholder 6">
            <a:extLst>
              <a:ext uri="{FF2B5EF4-FFF2-40B4-BE49-F238E27FC236}">
                <a16:creationId xmlns:a16="http://schemas.microsoft.com/office/drawing/2014/main" xmlns="" id="{A602CF69-0093-7E31-7FAE-482A178984C7}"/>
              </a:ext>
            </a:extLst>
          </p:cNvPr>
          <p:cNvSpPr>
            <a:spLocks noGrp="1"/>
          </p:cNvSpPr>
          <p:nvPr>
            <p:ph type="dt" sz="half" idx="10"/>
          </p:nvPr>
        </p:nvSpPr>
        <p:spPr/>
        <p:txBody>
          <a:bodyPr/>
          <a:lstStyle/>
          <a:p>
            <a:fld id="{8D63CF25-60FB-4252-BF93-82AB992A3BC9}" type="datetime8">
              <a:rPr lang="en-PK" smtClean="0"/>
              <a:t>28/01/2025 7:29 pm</a:t>
            </a:fld>
            <a:endParaRPr lang="en-PK"/>
          </a:p>
        </p:txBody>
      </p:sp>
      <p:sp>
        <p:nvSpPr>
          <p:cNvPr id="8" name="Footer Placeholder 7">
            <a:extLst>
              <a:ext uri="{FF2B5EF4-FFF2-40B4-BE49-F238E27FC236}">
                <a16:creationId xmlns:a16="http://schemas.microsoft.com/office/drawing/2014/main" xmlns="" id="{44E750EE-050F-DE93-4685-28BA441BC268}"/>
              </a:ext>
            </a:extLst>
          </p:cNvPr>
          <p:cNvSpPr>
            <a:spLocks noGrp="1"/>
          </p:cNvSpPr>
          <p:nvPr>
            <p:ph type="ftr" sz="quarter" idx="11"/>
          </p:nvPr>
        </p:nvSpPr>
        <p:spPr/>
        <p:txBody>
          <a:bodyPr/>
          <a:lstStyle/>
          <a:p>
            <a:endParaRPr lang="en-PK"/>
          </a:p>
        </p:txBody>
      </p:sp>
      <p:sp>
        <p:nvSpPr>
          <p:cNvPr id="9" name="Slide Number Placeholder 8">
            <a:extLst>
              <a:ext uri="{FF2B5EF4-FFF2-40B4-BE49-F238E27FC236}">
                <a16:creationId xmlns:a16="http://schemas.microsoft.com/office/drawing/2014/main" xmlns="" id="{CD870546-2C53-EB63-A280-F64FFD61552E}"/>
              </a:ext>
            </a:extLst>
          </p:cNvPr>
          <p:cNvSpPr>
            <a:spLocks noGrp="1"/>
          </p:cNvSpPr>
          <p:nvPr>
            <p:ph type="sldNum" sz="quarter" idx="12"/>
          </p:nvPr>
        </p:nvSpPr>
        <p:spPr/>
        <p:txBody>
          <a:bodyPr/>
          <a:lstStyle/>
          <a:p>
            <a:fld id="{EDB90C79-61CB-43A5-A2EC-C83CC42A352F}" type="slidenum">
              <a:rPr lang="en-PK" smtClean="0"/>
              <a:t>‹#›</a:t>
            </a:fld>
            <a:endParaRPr lang="en-PK"/>
          </a:p>
        </p:txBody>
      </p:sp>
    </p:spTree>
    <p:extLst>
      <p:ext uri="{BB962C8B-B14F-4D97-AF65-F5344CB8AC3E}">
        <p14:creationId xmlns:p14="http://schemas.microsoft.com/office/powerpoint/2010/main" val="11121447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9DA9BBE-7AD8-A482-C18B-CA0272561966}"/>
              </a:ext>
            </a:extLst>
          </p:cNvPr>
          <p:cNvSpPr>
            <a:spLocks noGrp="1"/>
          </p:cNvSpPr>
          <p:nvPr>
            <p:ph type="title"/>
          </p:nvPr>
        </p:nvSpPr>
        <p:spPr/>
        <p:txBody>
          <a:bodyPr/>
          <a:lstStyle/>
          <a:p>
            <a:r>
              <a:rPr lang="en-US"/>
              <a:t>Click to edit Master title style</a:t>
            </a:r>
            <a:endParaRPr lang="en-PK"/>
          </a:p>
        </p:txBody>
      </p:sp>
      <p:sp>
        <p:nvSpPr>
          <p:cNvPr id="3" name="Date Placeholder 2">
            <a:extLst>
              <a:ext uri="{FF2B5EF4-FFF2-40B4-BE49-F238E27FC236}">
                <a16:creationId xmlns:a16="http://schemas.microsoft.com/office/drawing/2014/main" xmlns="" id="{AAFBD862-0E29-9568-F55F-DEE66C519EC0}"/>
              </a:ext>
            </a:extLst>
          </p:cNvPr>
          <p:cNvSpPr>
            <a:spLocks noGrp="1"/>
          </p:cNvSpPr>
          <p:nvPr>
            <p:ph type="dt" sz="half" idx="10"/>
          </p:nvPr>
        </p:nvSpPr>
        <p:spPr/>
        <p:txBody>
          <a:bodyPr/>
          <a:lstStyle/>
          <a:p>
            <a:fld id="{BC4CF7D8-F443-4BA6-9905-2B254783673E}" type="datetime8">
              <a:rPr lang="en-PK" smtClean="0"/>
              <a:t>28/01/2025 7:29 pm</a:t>
            </a:fld>
            <a:endParaRPr lang="en-PK"/>
          </a:p>
        </p:txBody>
      </p:sp>
      <p:sp>
        <p:nvSpPr>
          <p:cNvPr id="4" name="Footer Placeholder 3">
            <a:extLst>
              <a:ext uri="{FF2B5EF4-FFF2-40B4-BE49-F238E27FC236}">
                <a16:creationId xmlns:a16="http://schemas.microsoft.com/office/drawing/2014/main" xmlns="" id="{50B64979-E492-25B4-3138-65DC4C59BBC1}"/>
              </a:ext>
            </a:extLst>
          </p:cNvPr>
          <p:cNvSpPr>
            <a:spLocks noGrp="1"/>
          </p:cNvSpPr>
          <p:nvPr>
            <p:ph type="ftr" sz="quarter" idx="11"/>
          </p:nvPr>
        </p:nvSpPr>
        <p:spPr/>
        <p:txBody>
          <a:bodyPr/>
          <a:lstStyle/>
          <a:p>
            <a:endParaRPr lang="en-PK"/>
          </a:p>
        </p:txBody>
      </p:sp>
      <p:sp>
        <p:nvSpPr>
          <p:cNvPr id="5" name="Slide Number Placeholder 4">
            <a:extLst>
              <a:ext uri="{FF2B5EF4-FFF2-40B4-BE49-F238E27FC236}">
                <a16:creationId xmlns:a16="http://schemas.microsoft.com/office/drawing/2014/main" xmlns="" id="{AD7671EE-CBBF-A7E3-5294-B382DE677E80}"/>
              </a:ext>
            </a:extLst>
          </p:cNvPr>
          <p:cNvSpPr>
            <a:spLocks noGrp="1"/>
          </p:cNvSpPr>
          <p:nvPr>
            <p:ph type="sldNum" sz="quarter" idx="12"/>
          </p:nvPr>
        </p:nvSpPr>
        <p:spPr/>
        <p:txBody>
          <a:bodyPr/>
          <a:lstStyle/>
          <a:p>
            <a:fld id="{EDB90C79-61CB-43A5-A2EC-C83CC42A352F}" type="slidenum">
              <a:rPr lang="en-PK" smtClean="0"/>
              <a:t>‹#›</a:t>
            </a:fld>
            <a:endParaRPr lang="en-PK"/>
          </a:p>
        </p:txBody>
      </p:sp>
    </p:spTree>
    <p:extLst>
      <p:ext uri="{BB962C8B-B14F-4D97-AF65-F5344CB8AC3E}">
        <p14:creationId xmlns:p14="http://schemas.microsoft.com/office/powerpoint/2010/main" val="8646274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FCDA1B7D-7103-0543-EDE8-385D09D2F59E}"/>
              </a:ext>
            </a:extLst>
          </p:cNvPr>
          <p:cNvSpPr>
            <a:spLocks noGrp="1"/>
          </p:cNvSpPr>
          <p:nvPr>
            <p:ph type="dt" sz="half" idx="10"/>
          </p:nvPr>
        </p:nvSpPr>
        <p:spPr/>
        <p:txBody>
          <a:bodyPr/>
          <a:lstStyle/>
          <a:p>
            <a:fld id="{7708988F-AB24-4A5C-B64D-EF2A2287056A}" type="datetime8">
              <a:rPr lang="en-PK" smtClean="0"/>
              <a:t>28/01/2025 7:29 pm</a:t>
            </a:fld>
            <a:endParaRPr lang="en-PK"/>
          </a:p>
        </p:txBody>
      </p:sp>
      <p:sp>
        <p:nvSpPr>
          <p:cNvPr id="3" name="Footer Placeholder 2">
            <a:extLst>
              <a:ext uri="{FF2B5EF4-FFF2-40B4-BE49-F238E27FC236}">
                <a16:creationId xmlns:a16="http://schemas.microsoft.com/office/drawing/2014/main" xmlns="" id="{C0E9D8AA-E896-EF1F-9148-DD893EEE7A63}"/>
              </a:ext>
            </a:extLst>
          </p:cNvPr>
          <p:cNvSpPr>
            <a:spLocks noGrp="1"/>
          </p:cNvSpPr>
          <p:nvPr>
            <p:ph type="ftr" sz="quarter" idx="11"/>
          </p:nvPr>
        </p:nvSpPr>
        <p:spPr/>
        <p:txBody>
          <a:bodyPr/>
          <a:lstStyle/>
          <a:p>
            <a:endParaRPr lang="en-PK"/>
          </a:p>
        </p:txBody>
      </p:sp>
      <p:sp>
        <p:nvSpPr>
          <p:cNvPr id="4" name="Slide Number Placeholder 3">
            <a:extLst>
              <a:ext uri="{FF2B5EF4-FFF2-40B4-BE49-F238E27FC236}">
                <a16:creationId xmlns:a16="http://schemas.microsoft.com/office/drawing/2014/main" xmlns="" id="{1F030EB1-98B8-B2AA-5616-830378174B19}"/>
              </a:ext>
            </a:extLst>
          </p:cNvPr>
          <p:cNvSpPr>
            <a:spLocks noGrp="1"/>
          </p:cNvSpPr>
          <p:nvPr>
            <p:ph type="sldNum" sz="quarter" idx="12"/>
          </p:nvPr>
        </p:nvSpPr>
        <p:spPr/>
        <p:txBody>
          <a:bodyPr/>
          <a:lstStyle/>
          <a:p>
            <a:fld id="{EDB90C79-61CB-43A5-A2EC-C83CC42A352F}" type="slidenum">
              <a:rPr lang="en-PK" smtClean="0"/>
              <a:t>‹#›</a:t>
            </a:fld>
            <a:endParaRPr lang="en-PK"/>
          </a:p>
        </p:txBody>
      </p:sp>
    </p:spTree>
    <p:extLst>
      <p:ext uri="{BB962C8B-B14F-4D97-AF65-F5344CB8AC3E}">
        <p14:creationId xmlns:p14="http://schemas.microsoft.com/office/powerpoint/2010/main" val="14222157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5B0FE49-D4CD-E118-B7AD-7DFF05C7614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PK"/>
          </a:p>
        </p:txBody>
      </p:sp>
      <p:sp>
        <p:nvSpPr>
          <p:cNvPr id="3" name="Content Placeholder 2">
            <a:extLst>
              <a:ext uri="{FF2B5EF4-FFF2-40B4-BE49-F238E27FC236}">
                <a16:creationId xmlns:a16="http://schemas.microsoft.com/office/drawing/2014/main" xmlns="" id="{629CBBB8-487A-9F86-0092-62C1F8D5C4D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4" name="Text Placeholder 3">
            <a:extLst>
              <a:ext uri="{FF2B5EF4-FFF2-40B4-BE49-F238E27FC236}">
                <a16:creationId xmlns:a16="http://schemas.microsoft.com/office/drawing/2014/main" xmlns="" id="{EAB8AF36-65D1-E0CB-E816-B781F899B6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4AC971F5-A3A4-AD97-150C-17FE32DDF3CA}"/>
              </a:ext>
            </a:extLst>
          </p:cNvPr>
          <p:cNvSpPr>
            <a:spLocks noGrp="1"/>
          </p:cNvSpPr>
          <p:nvPr>
            <p:ph type="dt" sz="half" idx="10"/>
          </p:nvPr>
        </p:nvSpPr>
        <p:spPr/>
        <p:txBody>
          <a:bodyPr/>
          <a:lstStyle/>
          <a:p>
            <a:fld id="{E2B70065-BC33-4529-9786-75C3A6531E48}" type="datetime8">
              <a:rPr lang="en-PK" smtClean="0"/>
              <a:t>28/01/2025 7:29 pm</a:t>
            </a:fld>
            <a:endParaRPr lang="en-PK"/>
          </a:p>
        </p:txBody>
      </p:sp>
      <p:sp>
        <p:nvSpPr>
          <p:cNvPr id="6" name="Footer Placeholder 5">
            <a:extLst>
              <a:ext uri="{FF2B5EF4-FFF2-40B4-BE49-F238E27FC236}">
                <a16:creationId xmlns:a16="http://schemas.microsoft.com/office/drawing/2014/main" xmlns="" id="{618E5A18-5DF1-4284-0E02-B4D2A0D9E0E7}"/>
              </a:ext>
            </a:extLst>
          </p:cNvPr>
          <p:cNvSpPr>
            <a:spLocks noGrp="1"/>
          </p:cNvSpPr>
          <p:nvPr>
            <p:ph type="ftr" sz="quarter" idx="11"/>
          </p:nvPr>
        </p:nvSpPr>
        <p:spPr/>
        <p:txBody>
          <a:bodyPr/>
          <a:lstStyle/>
          <a:p>
            <a:endParaRPr lang="en-PK"/>
          </a:p>
        </p:txBody>
      </p:sp>
      <p:sp>
        <p:nvSpPr>
          <p:cNvPr id="7" name="Slide Number Placeholder 6">
            <a:extLst>
              <a:ext uri="{FF2B5EF4-FFF2-40B4-BE49-F238E27FC236}">
                <a16:creationId xmlns:a16="http://schemas.microsoft.com/office/drawing/2014/main" xmlns="" id="{57888535-0095-7849-DB56-0E3BA458D173}"/>
              </a:ext>
            </a:extLst>
          </p:cNvPr>
          <p:cNvSpPr>
            <a:spLocks noGrp="1"/>
          </p:cNvSpPr>
          <p:nvPr>
            <p:ph type="sldNum" sz="quarter" idx="12"/>
          </p:nvPr>
        </p:nvSpPr>
        <p:spPr/>
        <p:txBody>
          <a:bodyPr/>
          <a:lstStyle/>
          <a:p>
            <a:fld id="{EDB90C79-61CB-43A5-A2EC-C83CC42A352F}" type="slidenum">
              <a:rPr lang="en-PK" smtClean="0"/>
              <a:t>‹#›</a:t>
            </a:fld>
            <a:endParaRPr lang="en-PK"/>
          </a:p>
        </p:txBody>
      </p:sp>
    </p:spTree>
    <p:extLst>
      <p:ext uri="{BB962C8B-B14F-4D97-AF65-F5344CB8AC3E}">
        <p14:creationId xmlns:p14="http://schemas.microsoft.com/office/powerpoint/2010/main" val="40773659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C8A7525-BFAB-AB0A-1F6C-8ABD9743018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PK"/>
          </a:p>
        </p:txBody>
      </p:sp>
      <p:sp>
        <p:nvSpPr>
          <p:cNvPr id="3" name="Picture Placeholder 2">
            <a:extLst>
              <a:ext uri="{FF2B5EF4-FFF2-40B4-BE49-F238E27FC236}">
                <a16:creationId xmlns:a16="http://schemas.microsoft.com/office/drawing/2014/main" xmlns="" id="{671FADDE-A4A1-7830-70F5-F8D5D254914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PK"/>
          </a:p>
        </p:txBody>
      </p:sp>
      <p:sp>
        <p:nvSpPr>
          <p:cNvPr id="4" name="Text Placeholder 3">
            <a:extLst>
              <a:ext uri="{FF2B5EF4-FFF2-40B4-BE49-F238E27FC236}">
                <a16:creationId xmlns:a16="http://schemas.microsoft.com/office/drawing/2014/main" xmlns="" id="{61B5381D-C468-CBE7-7CCB-685378F418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A44741F5-C7FE-8E10-4E31-552E2FB0B994}"/>
              </a:ext>
            </a:extLst>
          </p:cNvPr>
          <p:cNvSpPr>
            <a:spLocks noGrp="1"/>
          </p:cNvSpPr>
          <p:nvPr>
            <p:ph type="dt" sz="half" idx="10"/>
          </p:nvPr>
        </p:nvSpPr>
        <p:spPr/>
        <p:txBody>
          <a:bodyPr/>
          <a:lstStyle/>
          <a:p>
            <a:fld id="{22C87171-B124-4EE3-B12D-ED3BC60215B2}" type="datetime8">
              <a:rPr lang="en-PK" smtClean="0"/>
              <a:t>28/01/2025 7:29 pm</a:t>
            </a:fld>
            <a:endParaRPr lang="en-PK"/>
          </a:p>
        </p:txBody>
      </p:sp>
      <p:sp>
        <p:nvSpPr>
          <p:cNvPr id="6" name="Footer Placeholder 5">
            <a:extLst>
              <a:ext uri="{FF2B5EF4-FFF2-40B4-BE49-F238E27FC236}">
                <a16:creationId xmlns:a16="http://schemas.microsoft.com/office/drawing/2014/main" xmlns="" id="{564A0D10-D14E-1C74-0E4B-213058912F07}"/>
              </a:ext>
            </a:extLst>
          </p:cNvPr>
          <p:cNvSpPr>
            <a:spLocks noGrp="1"/>
          </p:cNvSpPr>
          <p:nvPr>
            <p:ph type="ftr" sz="quarter" idx="11"/>
          </p:nvPr>
        </p:nvSpPr>
        <p:spPr/>
        <p:txBody>
          <a:bodyPr/>
          <a:lstStyle/>
          <a:p>
            <a:endParaRPr lang="en-PK"/>
          </a:p>
        </p:txBody>
      </p:sp>
      <p:sp>
        <p:nvSpPr>
          <p:cNvPr id="7" name="Slide Number Placeholder 6">
            <a:extLst>
              <a:ext uri="{FF2B5EF4-FFF2-40B4-BE49-F238E27FC236}">
                <a16:creationId xmlns:a16="http://schemas.microsoft.com/office/drawing/2014/main" xmlns="" id="{601697EA-2582-57CC-C2ED-27616A2A7EF3}"/>
              </a:ext>
            </a:extLst>
          </p:cNvPr>
          <p:cNvSpPr>
            <a:spLocks noGrp="1"/>
          </p:cNvSpPr>
          <p:nvPr>
            <p:ph type="sldNum" sz="quarter" idx="12"/>
          </p:nvPr>
        </p:nvSpPr>
        <p:spPr/>
        <p:txBody>
          <a:bodyPr/>
          <a:lstStyle/>
          <a:p>
            <a:fld id="{EDB90C79-61CB-43A5-A2EC-C83CC42A352F}" type="slidenum">
              <a:rPr lang="en-PK" smtClean="0"/>
              <a:t>‹#›</a:t>
            </a:fld>
            <a:endParaRPr lang="en-PK"/>
          </a:p>
        </p:txBody>
      </p:sp>
    </p:spTree>
    <p:extLst>
      <p:ext uri="{BB962C8B-B14F-4D97-AF65-F5344CB8AC3E}">
        <p14:creationId xmlns:p14="http://schemas.microsoft.com/office/powerpoint/2010/main" val="26962986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667143C8-8930-0717-ECF1-CA04CEB750E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PK"/>
          </a:p>
        </p:txBody>
      </p:sp>
      <p:sp>
        <p:nvSpPr>
          <p:cNvPr id="3" name="Text Placeholder 2">
            <a:extLst>
              <a:ext uri="{FF2B5EF4-FFF2-40B4-BE49-F238E27FC236}">
                <a16:creationId xmlns:a16="http://schemas.microsoft.com/office/drawing/2014/main" xmlns="" id="{877F88C3-91F9-66BD-F67D-ECC585C3AD3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4" name="Date Placeholder 3">
            <a:extLst>
              <a:ext uri="{FF2B5EF4-FFF2-40B4-BE49-F238E27FC236}">
                <a16:creationId xmlns:a16="http://schemas.microsoft.com/office/drawing/2014/main" xmlns="" id="{4AA4B7B9-469B-C2FD-4339-022538CA1E9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85006C6-4D17-4ACA-AA5F-59DBE287F8BD}" type="datetime8">
              <a:rPr lang="en-PK" smtClean="0"/>
              <a:t>28/01/2025 7:29 pm</a:t>
            </a:fld>
            <a:endParaRPr lang="en-PK"/>
          </a:p>
        </p:txBody>
      </p:sp>
      <p:sp>
        <p:nvSpPr>
          <p:cNvPr id="5" name="Footer Placeholder 4">
            <a:extLst>
              <a:ext uri="{FF2B5EF4-FFF2-40B4-BE49-F238E27FC236}">
                <a16:creationId xmlns:a16="http://schemas.microsoft.com/office/drawing/2014/main" xmlns="" id="{39795C9D-E468-D9BF-2F4A-9200EB01B2D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PK"/>
          </a:p>
        </p:txBody>
      </p:sp>
      <p:sp>
        <p:nvSpPr>
          <p:cNvPr id="6" name="Slide Number Placeholder 5">
            <a:extLst>
              <a:ext uri="{FF2B5EF4-FFF2-40B4-BE49-F238E27FC236}">
                <a16:creationId xmlns:a16="http://schemas.microsoft.com/office/drawing/2014/main" xmlns="" id="{4DABDFF1-2218-CEE3-B57B-D3AF7F28A34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DB90C79-61CB-43A5-A2EC-C83CC42A352F}" type="slidenum">
              <a:rPr lang="en-PK" smtClean="0"/>
              <a:t>‹#›</a:t>
            </a:fld>
            <a:endParaRPr lang="en-PK"/>
          </a:p>
        </p:txBody>
      </p:sp>
    </p:spTree>
    <p:extLst>
      <p:ext uri="{BB962C8B-B14F-4D97-AF65-F5344CB8AC3E}">
        <p14:creationId xmlns:p14="http://schemas.microsoft.com/office/powerpoint/2010/main" val="613608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P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doi.org/10.1002/jum.14836" TargetMode="External"/><Relationship Id="rId2" Type="http://schemas.openxmlformats.org/officeDocument/2006/relationships/hyperlink" Target="https://onlinelibrary.wiley.com/toc/15509613/2019/38/6"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Layout" Target="../diagrams/layout2.xml"/><Relationship Id="rId7" Type="http://schemas.openxmlformats.org/officeDocument/2006/relationships/image" Target="../media/image5.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49D8C94-D357-DC7B-382A-704D6055C1F5}"/>
              </a:ext>
            </a:extLst>
          </p:cNvPr>
          <p:cNvSpPr>
            <a:spLocks noGrp="1"/>
          </p:cNvSpPr>
          <p:nvPr>
            <p:ph type="ctrTitle"/>
          </p:nvPr>
        </p:nvSpPr>
        <p:spPr>
          <a:xfrm>
            <a:off x="1578964" y="509180"/>
            <a:ext cx="9144000" cy="1424482"/>
          </a:xfrm>
        </p:spPr>
        <p:txBody>
          <a:bodyPr>
            <a:normAutofit fontScale="90000"/>
          </a:bodyPr>
          <a:lstStyle/>
          <a:p>
            <a:r>
              <a:rPr kumimoji="0" lang="en-US" sz="3600" b="1" i="0" u="none" strike="noStrike" kern="1200" cap="none" spc="0" normalizeH="0" baseline="0" noProof="0" dirty="0">
                <a:ln>
                  <a:noFill/>
                </a:ln>
                <a:solidFill>
                  <a:prstClr val="black"/>
                </a:solidFill>
                <a:effectLst/>
                <a:uLnTx/>
                <a:uFillTx/>
                <a:latin typeface="Calibri"/>
                <a:ea typeface="+mj-ea"/>
                <a:cs typeface="Times New Roman" pitchFamily="18" charset="0"/>
              </a:rPr>
              <a:t>Gastrointestinal Tract (GIT) Module</a:t>
            </a:r>
            <a:r>
              <a:rPr kumimoji="0" lang="en-US" sz="3600" b="0" i="0" u="sng" strike="noStrike" kern="1200" cap="none" spc="0" normalizeH="0" baseline="0" noProof="0" dirty="0">
                <a:ln>
                  <a:noFill/>
                </a:ln>
                <a:solidFill>
                  <a:prstClr val="black"/>
                </a:solidFill>
                <a:effectLst/>
                <a:uLnTx/>
                <a:uFillTx/>
                <a:latin typeface="Calibri"/>
                <a:ea typeface="+mj-ea"/>
                <a:cs typeface="Times New Roman" pitchFamily="18" charset="0"/>
              </a:rPr>
              <a:t/>
            </a:r>
            <a:br>
              <a:rPr kumimoji="0" lang="en-US" sz="3600" b="0" i="0" u="sng" strike="noStrike" kern="1200" cap="none" spc="0" normalizeH="0" baseline="0" noProof="0" dirty="0">
                <a:ln>
                  <a:noFill/>
                </a:ln>
                <a:solidFill>
                  <a:prstClr val="black"/>
                </a:solidFill>
                <a:effectLst/>
                <a:uLnTx/>
                <a:uFillTx/>
                <a:latin typeface="Calibri"/>
                <a:ea typeface="+mj-ea"/>
                <a:cs typeface="Times New Roman" pitchFamily="18" charset="0"/>
              </a:rPr>
            </a:br>
            <a:r>
              <a:rPr kumimoji="0" lang="en-US" sz="2900" b="0" i="0" u="none" strike="noStrike" kern="1200" cap="none" spc="0" normalizeH="0" baseline="0" noProof="0" dirty="0">
                <a:ln>
                  <a:noFill/>
                </a:ln>
                <a:solidFill>
                  <a:prstClr val="black"/>
                </a:solidFill>
                <a:effectLst/>
                <a:uLnTx/>
                <a:uFillTx/>
                <a:latin typeface="Calibri"/>
                <a:ea typeface="+mj-ea"/>
                <a:cs typeface="Times New Roman" pitchFamily="18" charset="0"/>
              </a:rPr>
              <a:t>2</a:t>
            </a:r>
            <a:r>
              <a:rPr kumimoji="0" lang="en-US" sz="2900" b="0" i="0" u="none" strike="noStrike" kern="1200" cap="none" spc="0" normalizeH="0" baseline="30000" noProof="0" dirty="0">
                <a:ln>
                  <a:noFill/>
                </a:ln>
                <a:solidFill>
                  <a:prstClr val="black"/>
                </a:solidFill>
                <a:effectLst/>
                <a:uLnTx/>
                <a:uFillTx/>
                <a:latin typeface="Calibri"/>
                <a:ea typeface="+mj-ea"/>
                <a:cs typeface="Times New Roman" pitchFamily="18" charset="0"/>
              </a:rPr>
              <a:t>nd</a:t>
            </a:r>
            <a:r>
              <a:rPr kumimoji="0" lang="en-US" sz="2900" b="0" i="0" u="none" strike="noStrike" kern="1200" cap="none" spc="0" normalizeH="0" baseline="0" noProof="0" dirty="0">
                <a:ln>
                  <a:noFill/>
                </a:ln>
                <a:solidFill>
                  <a:prstClr val="black"/>
                </a:solidFill>
                <a:effectLst/>
                <a:uLnTx/>
                <a:uFillTx/>
                <a:latin typeface="Calibri"/>
                <a:ea typeface="+mj-ea"/>
                <a:cs typeface="Times New Roman" pitchFamily="18" charset="0"/>
              </a:rPr>
              <a:t> Year MBBS(LGIS)</a:t>
            </a:r>
            <a:r>
              <a:rPr kumimoji="0" lang="en-US" sz="3600" b="0" i="0" u="sng" strike="noStrike" kern="1200" cap="none" spc="0" normalizeH="0" baseline="0" noProof="0" dirty="0">
                <a:ln>
                  <a:noFill/>
                </a:ln>
                <a:solidFill>
                  <a:prstClr val="black"/>
                </a:solidFill>
                <a:effectLst/>
                <a:uLnTx/>
                <a:uFillTx/>
                <a:latin typeface="Calibri"/>
                <a:ea typeface="+mj-ea"/>
                <a:cs typeface="Times New Roman" pitchFamily="18" charset="0"/>
              </a:rPr>
              <a:t/>
            </a:r>
            <a:br>
              <a:rPr kumimoji="0" lang="en-US" sz="3600" b="0" i="0" u="sng" strike="noStrike" kern="1200" cap="none" spc="0" normalizeH="0" baseline="0" noProof="0" dirty="0">
                <a:ln>
                  <a:noFill/>
                </a:ln>
                <a:solidFill>
                  <a:prstClr val="black"/>
                </a:solidFill>
                <a:effectLst/>
                <a:uLnTx/>
                <a:uFillTx/>
                <a:latin typeface="Calibri"/>
                <a:ea typeface="+mj-ea"/>
                <a:cs typeface="Times New Roman" pitchFamily="18" charset="0"/>
              </a:rPr>
            </a:br>
            <a:r>
              <a:rPr lang="en-US" sz="3600" b="1" dirty="0">
                <a:solidFill>
                  <a:prstClr val="black"/>
                </a:solidFill>
                <a:latin typeface="Calibri"/>
                <a:cs typeface="Times New Roman" pitchFamily="18" charset="0"/>
              </a:rPr>
              <a:t>Development</a:t>
            </a:r>
            <a:r>
              <a:rPr kumimoji="0" lang="en-US" sz="3600" b="1" i="0" u="none" strike="noStrike" kern="1200" cap="none" spc="0" normalizeH="0" baseline="0" noProof="0" dirty="0">
                <a:ln>
                  <a:noFill/>
                </a:ln>
                <a:solidFill>
                  <a:prstClr val="black"/>
                </a:solidFill>
                <a:effectLst/>
                <a:uLnTx/>
                <a:uFillTx/>
                <a:latin typeface="Calibri"/>
                <a:ea typeface="+mj-ea"/>
                <a:cs typeface="Times New Roman" pitchFamily="18" charset="0"/>
              </a:rPr>
              <a:t> of Hind Gut</a:t>
            </a:r>
            <a:endParaRPr lang="en-PK" dirty="0"/>
          </a:p>
        </p:txBody>
      </p:sp>
      <p:sp>
        <p:nvSpPr>
          <p:cNvPr id="3" name="Subtitle 2">
            <a:extLst>
              <a:ext uri="{FF2B5EF4-FFF2-40B4-BE49-F238E27FC236}">
                <a16:creationId xmlns:a16="http://schemas.microsoft.com/office/drawing/2014/main" xmlns="" id="{83DDC314-DC8B-5EF4-F397-6C4E9D495582}"/>
              </a:ext>
            </a:extLst>
          </p:cNvPr>
          <p:cNvSpPr>
            <a:spLocks noGrp="1"/>
          </p:cNvSpPr>
          <p:nvPr>
            <p:ph type="subTitle" idx="1"/>
          </p:nvPr>
        </p:nvSpPr>
        <p:spPr>
          <a:xfrm>
            <a:off x="704538" y="4801251"/>
            <a:ext cx="9963462" cy="1655762"/>
          </a:xfrm>
        </p:spPr>
        <p:txBody>
          <a:bodyPr>
            <a:normAutofit lnSpcReduction="10000"/>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b="1" i="0" u="none" strike="noStrike" kern="1200" cap="none" spc="0" normalizeH="0" baseline="0" noProof="0" dirty="0">
              <a:ln>
                <a:noFill/>
              </a:ln>
              <a:solidFill>
                <a:prstClr val="black">
                  <a:tint val="75000"/>
                </a:prstClr>
              </a:solidFill>
              <a:effectLst/>
              <a:uLnTx/>
              <a:uFillTx/>
              <a:latin typeface="Calibri"/>
              <a:ea typeface="+mn-ea"/>
              <a:cs typeface="Times New Roman" pitchFamily="18" charset="0"/>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b="1" dirty="0">
              <a:solidFill>
                <a:prstClr val="black">
                  <a:tint val="75000"/>
                </a:prstClr>
              </a:solidFill>
              <a:latin typeface="Calibri"/>
              <a:cs typeface="Times New Roman" pitchFamily="18" charset="0"/>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b="1" i="0" u="none" strike="noStrike" kern="1200" cap="none" spc="0" normalizeH="0" baseline="0" noProof="0" dirty="0">
                <a:ln>
                  <a:noFill/>
                </a:ln>
                <a:effectLst/>
                <a:uLnTx/>
                <a:uFillTx/>
                <a:latin typeface="Calibri"/>
                <a:ea typeface="+mn-ea"/>
                <a:cs typeface="Times New Roman" pitchFamily="18" charset="0"/>
              </a:rPr>
              <a:t>Presenter: </a:t>
            </a:r>
            <a:r>
              <a:rPr kumimoji="0" lang="en-US" b="1" i="0" u="none" strike="noStrike" kern="1200" cap="none" spc="0" normalizeH="0" baseline="0" noProof="0" dirty="0" err="1">
                <a:ln>
                  <a:noFill/>
                </a:ln>
                <a:effectLst/>
                <a:uLnTx/>
                <a:uFillTx/>
                <a:latin typeface="Calibri"/>
                <a:ea typeface="+mn-ea"/>
                <a:cs typeface="Times New Roman" pitchFamily="18" charset="0"/>
              </a:rPr>
              <a:t>Prof.Dr</a:t>
            </a:r>
            <a:r>
              <a:rPr kumimoji="0" lang="en-US" b="1" i="0" u="none" strike="noStrike" kern="1200" cap="none" spc="0" normalizeH="0" baseline="0" noProof="0" dirty="0">
                <a:ln>
                  <a:noFill/>
                </a:ln>
                <a:effectLst/>
                <a:uLnTx/>
                <a:uFillTx/>
                <a:latin typeface="Calibri"/>
                <a:ea typeface="+mn-ea"/>
                <a:cs typeface="Times New Roman" pitchFamily="18" charset="0"/>
              </a:rPr>
              <a:t>. </a:t>
            </a:r>
            <a:r>
              <a:rPr kumimoji="0" lang="en-US" b="1" i="0" u="none" strike="noStrike" kern="1200" cap="none" spc="0" normalizeH="0" baseline="0" noProof="0" dirty="0" err="1">
                <a:ln>
                  <a:noFill/>
                </a:ln>
                <a:effectLst/>
                <a:uLnTx/>
                <a:uFillTx/>
                <a:latin typeface="Calibri"/>
                <a:ea typeface="+mn-ea"/>
                <a:cs typeface="Times New Roman" pitchFamily="18" charset="0"/>
              </a:rPr>
              <a:t>Ifra</a:t>
            </a:r>
            <a:r>
              <a:rPr kumimoji="0" lang="en-US" b="1" i="0" u="none" strike="noStrike" kern="1200" cap="none" spc="0" normalizeH="0" baseline="0" noProof="0" dirty="0">
                <a:ln>
                  <a:noFill/>
                </a:ln>
                <a:effectLst/>
                <a:uLnTx/>
                <a:uFillTx/>
                <a:latin typeface="Calibri"/>
                <a:ea typeface="+mn-ea"/>
                <a:cs typeface="Times New Roman" pitchFamily="18" charset="0"/>
              </a:rPr>
              <a:t> Saeed</a:t>
            </a:r>
            <a:r>
              <a:rPr kumimoji="0" lang="en-US" b="1" i="0" u="none" strike="noStrike" kern="1200" cap="none" spc="0" normalizeH="0" baseline="0" noProof="0" dirty="0">
                <a:ln>
                  <a:noFill/>
                </a:ln>
                <a:solidFill>
                  <a:prstClr val="black">
                    <a:tint val="75000"/>
                  </a:prstClr>
                </a:solidFill>
                <a:effectLst/>
                <a:uLnTx/>
                <a:uFillTx/>
                <a:latin typeface="Calibri"/>
                <a:ea typeface="+mn-ea"/>
                <a:cs typeface="Times New Roman" pitchFamily="18" charset="0"/>
              </a:rPr>
              <a:t>		</a:t>
            </a:r>
            <a:r>
              <a:rPr kumimoji="0" lang="en-US" sz="1800" b="1" i="0" u="none" strike="noStrike" kern="1200" cap="none" spc="0" normalizeH="0" baseline="0" noProof="0" dirty="0">
                <a:ln>
                  <a:noFill/>
                </a:ln>
                <a:solidFill>
                  <a:prstClr val="black">
                    <a:tint val="75000"/>
                  </a:prstClr>
                </a:solidFill>
                <a:effectLst/>
                <a:uLnTx/>
                <a:uFillTx/>
                <a:latin typeface="Calibri"/>
                <a:ea typeface="+mn-ea"/>
                <a:cs typeface="Times New Roman" pitchFamily="18" charset="0"/>
              </a:rPr>
              <a:t>	</a:t>
            </a:r>
            <a:r>
              <a:rPr kumimoji="0" lang="en-US" b="1" i="0" u="none" strike="noStrike" kern="1200" cap="none" spc="0" normalizeH="0" baseline="0" noProof="0" dirty="0">
                <a:ln>
                  <a:noFill/>
                </a:ln>
                <a:solidFill>
                  <a:prstClr val="black">
                    <a:tint val="75000"/>
                  </a:prstClr>
                </a:solidFill>
                <a:effectLst/>
                <a:uLnTx/>
                <a:uFillTx/>
                <a:latin typeface="Calibri"/>
                <a:ea typeface="+mn-ea"/>
                <a:cs typeface="Times New Roman" pitchFamily="18" charset="0"/>
              </a:rPr>
              <a:t>	</a:t>
            </a:r>
            <a:r>
              <a:rPr kumimoji="0" lang="en-US" b="1" i="0" u="none" strike="noStrike" kern="1200" cap="none" spc="0" normalizeH="0" baseline="0" noProof="0" dirty="0">
                <a:ln>
                  <a:noFill/>
                </a:ln>
                <a:effectLst/>
                <a:uLnTx/>
                <a:uFillTx/>
                <a:latin typeface="Calibri"/>
                <a:ea typeface="+mn-ea"/>
                <a:cs typeface="Times New Roman" pitchFamily="18" charset="0"/>
              </a:rPr>
              <a:t>        Date: 23-01-25</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800" b="1" i="0" u="none" strike="noStrike" kern="1200" cap="none" spc="0" normalizeH="0" baseline="0" noProof="0" dirty="0">
                <a:ln>
                  <a:noFill/>
                </a:ln>
                <a:solidFill>
                  <a:prstClr val="black">
                    <a:tint val="75000"/>
                  </a:prstClr>
                </a:solidFill>
                <a:effectLst/>
                <a:uLnTx/>
                <a:uFillTx/>
                <a:latin typeface="Calibri"/>
                <a:ea typeface="+mn-ea"/>
                <a:cs typeface="Times New Roman" pitchFamily="18" charset="0"/>
              </a:rPr>
              <a:t>                                      			</a:t>
            </a:r>
            <a:r>
              <a:rPr kumimoji="0" lang="en-US" sz="800" b="1" i="0" u="none" strike="noStrike" kern="1200" cap="none" spc="0" normalizeH="0" baseline="0" noProof="0" dirty="0">
                <a:ln>
                  <a:noFill/>
                </a:ln>
                <a:solidFill>
                  <a:prstClr val="black">
                    <a:tint val="75000"/>
                  </a:prstClr>
                </a:solidFill>
                <a:effectLst/>
                <a:uLnTx/>
                <a:uFillTx/>
                <a:latin typeface="Calibri"/>
                <a:ea typeface="+mn-ea"/>
                <a:cs typeface="Times New Roman" pitchFamily="18" charset="0"/>
              </a:rPr>
              <a:t>			</a:t>
            </a:r>
            <a:r>
              <a:rPr kumimoji="0" lang="en-US" sz="600" b="1" i="0" u="none" strike="noStrike" kern="1200" cap="none" spc="0" normalizeH="0" baseline="0" noProof="0" dirty="0">
                <a:ln>
                  <a:noFill/>
                </a:ln>
                <a:solidFill>
                  <a:prstClr val="black">
                    <a:tint val="75000"/>
                  </a:prstClr>
                </a:solidFill>
                <a:effectLst/>
                <a:uLnTx/>
                <a:uFillTx/>
                <a:latin typeface="Calibri"/>
                <a:ea typeface="+mn-ea"/>
                <a:cs typeface="Times New Roman" pitchFamily="18" charset="0"/>
              </a:rPr>
              <a:t>		</a:t>
            </a:r>
            <a:endParaRPr kumimoji="0" lang="en-US" sz="600" b="1" i="0" u="none" strike="noStrike" kern="1200" cap="none" spc="0" normalizeH="0" baseline="0" noProof="0" dirty="0">
              <a:ln>
                <a:noFill/>
              </a:ln>
              <a:solidFill>
                <a:prstClr val="black">
                  <a:tint val="75000"/>
                </a:prstClr>
              </a:solidFill>
              <a:effectLst/>
              <a:uLnTx/>
              <a:uFillTx/>
              <a:latin typeface="Calibri"/>
              <a:ea typeface="+mn-ea"/>
              <a:cs typeface="+mn-cs"/>
            </a:endParaRPr>
          </a:p>
          <a:p>
            <a:endParaRPr lang="en-PK" dirty="0"/>
          </a:p>
        </p:txBody>
      </p:sp>
      <p:pic>
        <p:nvPicPr>
          <p:cNvPr id="4" name="Picture 3">
            <a:extLst>
              <a:ext uri="{FF2B5EF4-FFF2-40B4-BE49-F238E27FC236}">
                <a16:creationId xmlns:a16="http://schemas.microsoft.com/office/drawing/2014/main" xmlns="" id="{78E4B9CA-8B7F-0CC4-7F86-39A9B5FC18E2}"/>
              </a:ext>
            </a:extLst>
          </p:cNvPr>
          <p:cNvPicPr>
            <a:picLocks noChangeAspect="1"/>
          </p:cNvPicPr>
          <p:nvPr/>
        </p:nvPicPr>
        <p:blipFill>
          <a:blip r:embed="rId2"/>
          <a:stretch>
            <a:fillRect/>
          </a:stretch>
        </p:blipFill>
        <p:spPr>
          <a:xfrm>
            <a:off x="336690" y="400987"/>
            <a:ext cx="1189848" cy="1213646"/>
          </a:xfrm>
          <a:prstGeom prst="rect">
            <a:avLst/>
          </a:prstGeom>
        </p:spPr>
      </p:pic>
      <p:pic>
        <p:nvPicPr>
          <p:cNvPr id="5" name="Picture 4">
            <a:extLst>
              <a:ext uri="{FF2B5EF4-FFF2-40B4-BE49-F238E27FC236}">
                <a16:creationId xmlns:a16="http://schemas.microsoft.com/office/drawing/2014/main" xmlns="" id="{6162EE77-AB07-2E3A-A362-68B0B983BCC6}"/>
              </a:ext>
            </a:extLst>
          </p:cNvPr>
          <p:cNvPicPr>
            <a:picLocks noChangeAspect="1"/>
          </p:cNvPicPr>
          <p:nvPr/>
        </p:nvPicPr>
        <p:blipFill>
          <a:blip r:embed="rId3"/>
          <a:stretch>
            <a:fillRect/>
          </a:stretch>
        </p:blipFill>
        <p:spPr>
          <a:xfrm>
            <a:off x="10158001" y="614598"/>
            <a:ext cx="1440290" cy="1213646"/>
          </a:xfrm>
          <a:prstGeom prst="rect">
            <a:avLst/>
          </a:prstGeom>
        </p:spPr>
      </p:pic>
      <p:pic>
        <p:nvPicPr>
          <p:cNvPr id="6" name="Picture 5">
            <a:extLst>
              <a:ext uri="{FF2B5EF4-FFF2-40B4-BE49-F238E27FC236}">
                <a16:creationId xmlns:a16="http://schemas.microsoft.com/office/drawing/2014/main" xmlns="" id="{D7CA9FEF-1A97-0B83-E8B2-F6F1A0352433}"/>
              </a:ext>
            </a:extLst>
          </p:cNvPr>
          <p:cNvPicPr>
            <a:picLocks noChangeAspect="1"/>
          </p:cNvPicPr>
          <p:nvPr/>
        </p:nvPicPr>
        <p:blipFill>
          <a:blip r:embed="rId4"/>
          <a:stretch>
            <a:fillRect/>
          </a:stretch>
        </p:blipFill>
        <p:spPr>
          <a:xfrm>
            <a:off x="3892809" y="2188563"/>
            <a:ext cx="4817487" cy="3305331"/>
          </a:xfrm>
          <a:prstGeom prst="rect">
            <a:avLst/>
          </a:prstGeom>
        </p:spPr>
      </p:pic>
    </p:spTree>
    <p:extLst>
      <p:ext uri="{BB962C8B-B14F-4D97-AF65-F5344CB8AC3E}">
        <p14:creationId xmlns:p14="http://schemas.microsoft.com/office/powerpoint/2010/main" val="26687459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09800" y="914401"/>
            <a:ext cx="8001000" cy="5562599"/>
          </a:xfrm>
          <a:prstGeom prst="rect">
            <a:avLst/>
          </a:prstGeom>
        </p:spPr>
      </p:pic>
      <p:sp>
        <p:nvSpPr>
          <p:cNvPr id="4" name="Slide Number Placeholder 3">
            <a:extLst>
              <a:ext uri="{FF2B5EF4-FFF2-40B4-BE49-F238E27FC236}">
                <a16:creationId xmlns:a16="http://schemas.microsoft.com/office/drawing/2014/main" xmlns="" id="{F4B0E10D-6FCE-5170-8FEC-5BD1A51F264E}"/>
              </a:ext>
            </a:extLst>
          </p:cNvPr>
          <p:cNvSpPr>
            <a:spLocks noGrp="1"/>
          </p:cNvSpPr>
          <p:nvPr>
            <p:ph type="sldNum" sz="quarter" idx="12"/>
          </p:nvPr>
        </p:nvSpPr>
        <p:spPr/>
        <p:txBody>
          <a:bodyPr/>
          <a:lstStyle/>
          <a:p>
            <a:fld id="{EDB90C79-61CB-43A5-A2EC-C83CC42A352F}" type="slidenum">
              <a:rPr lang="en-PK" smtClean="0"/>
              <a:t>10</a:t>
            </a:fld>
            <a:endParaRPr lang="en-PK"/>
          </a:p>
        </p:txBody>
      </p:sp>
      <p:pic>
        <p:nvPicPr>
          <p:cNvPr id="5" name="Picture 4">
            <a:extLst>
              <a:ext uri="{FF2B5EF4-FFF2-40B4-BE49-F238E27FC236}">
                <a16:creationId xmlns:a16="http://schemas.microsoft.com/office/drawing/2014/main" xmlns="" id="{AA72F44C-41D4-E1D7-AC7B-46A61EC5C4D5}"/>
              </a:ext>
            </a:extLst>
          </p:cNvPr>
          <p:cNvPicPr>
            <a:picLocks noChangeAspect="1"/>
          </p:cNvPicPr>
          <p:nvPr/>
        </p:nvPicPr>
        <p:blipFill>
          <a:blip r:embed="rId3"/>
          <a:stretch>
            <a:fillRect/>
          </a:stretch>
        </p:blipFill>
        <p:spPr>
          <a:xfrm>
            <a:off x="-172" y="6142465"/>
            <a:ext cx="1981372" cy="621846"/>
          </a:xfrm>
          <a:prstGeom prst="rect">
            <a:avLst/>
          </a:prstGeom>
        </p:spPr>
      </p:pic>
    </p:spTree>
    <p:extLst>
      <p:ext uri="{BB962C8B-B14F-4D97-AF65-F5344CB8AC3E}">
        <p14:creationId xmlns:p14="http://schemas.microsoft.com/office/powerpoint/2010/main" val="26325706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rcRect t="34317" b="2154"/>
          <a:stretch/>
        </p:blipFill>
        <p:spPr>
          <a:xfrm>
            <a:off x="2089458" y="457824"/>
            <a:ext cx="8304972" cy="5942351"/>
          </a:xfrm>
          <a:prstGeom prst="rect">
            <a:avLst/>
          </a:prstGeom>
        </p:spPr>
      </p:pic>
      <p:sp>
        <p:nvSpPr>
          <p:cNvPr id="3" name="Slide Number Placeholder 2">
            <a:extLst>
              <a:ext uri="{FF2B5EF4-FFF2-40B4-BE49-F238E27FC236}">
                <a16:creationId xmlns:a16="http://schemas.microsoft.com/office/drawing/2014/main" xmlns="" id="{D637C526-BC2B-4A1D-7067-545F2A57935A}"/>
              </a:ext>
            </a:extLst>
          </p:cNvPr>
          <p:cNvSpPr>
            <a:spLocks noGrp="1"/>
          </p:cNvSpPr>
          <p:nvPr>
            <p:ph type="sldNum" sz="quarter" idx="12"/>
          </p:nvPr>
        </p:nvSpPr>
        <p:spPr/>
        <p:txBody>
          <a:bodyPr/>
          <a:lstStyle/>
          <a:p>
            <a:fld id="{EDB90C79-61CB-43A5-A2EC-C83CC42A352F}" type="slidenum">
              <a:rPr lang="en-PK" smtClean="0"/>
              <a:t>11</a:t>
            </a:fld>
            <a:endParaRPr lang="en-PK"/>
          </a:p>
        </p:txBody>
      </p:sp>
      <p:pic>
        <p:nvPicPr>
          <p:cNvPr id="5" name="Picture 4">
            <a:extLst>
              <a:ext uri="{FF2B5EF4-FFF2-40B4-BE49-F238E27FC236}">
                <a16:creationId xmlns:a16="http://schemas.microsoft.com/office/drawing/2014/main" xmlns="" id="{D081B3B6-F0B0-330F-C349-224367C3901A}"/>
              </a:ext>
            </a:extLst>
          </p:cNvPr>
          <p:cNvPicPr>
            <a:picLocks noChangeAspect="1"/>
          </p:cNvPicPr>
          <p:nvPr/>
        </p:nvPicPr>
        <p:blipFill>
          <a:blip r:embed="rId3"/>
          <a:stretch>
            <a:fillRect/>
          </a:stretch>
        </p:blipFill>
        <p:spPr>
          <a:xfrm>
            <a:off x="139402" y="6099629"/>
            <a:ext cx="1981372" cy="621846"/>
          </a:xfrm>
          <a:prstGeom prst="rect">
            <a:avLst/>
          </a:prstGeom>
        </p:spPr>
      </p:pic>
    </p:spTree>
    <p:extLst>
      <p:ext uri="{BB962C8B-B14F-4D97-AF65-F5344CB8AC3E}">
        <p14:creationId xmlns:p14="http://schemas.microsoft.com/office/powerpoint/2010/main" val="36028943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1" descr="mk:@MSITStore:C:\Users\HP\Desktop\main%20folder\books\EMB%20BOOK%20DEVELOPINH%20HUMAN-8TH.chm::/HTML/HC011001_files/pixel.gif"/>
          <p:cNvSpPr>
            <a:spLocks noChangeAspect="1" noChangeArrowheads="1"/>
          </p:cNvSpPr>
          <p:nvPr/>
        </p:nvSpPr>
        <p:spPr bwMode="auto">
          <a:xfrm>
            <a:off x="1752601" y="0"/>
            <a:ext cx="9525" cy="952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Title 2"/>
          <p:cNvSpPr>
            <a:spLocks noGrp="1"/>
          </p:cNvSpPr>
          <p:nvPr>
            <p:ph type="title"/>
          </p:nvPr>
        </p:nvSpPr>
        <p:spPr/>
        <p:txBody>
          <a:bodyPr/>
          <a:lstStyle/>
          <a:p>
            <a:endParaRPr lang="en-US"/>
          </a:p>
        </p:txBody>
      </p:sp>
      <p:sp>
        <p:nvSpPr>
          <p:cNvPr id="7" name="Content Placeholder 6"/>
          <p:cNvSpPr>
            <a:spLocks noGrp="1"/>
          </p:cNvSpPr>
          <p:nvPr>
            <p:ph idx="1"/>
          </p:nvPr>
        </p:nvSpPr>
        <p:spPr>
          <a:xfrm>
            <a:off x="983673" y="1600200"/>
            <a:ext cx="5798127" cy="5257800"/>
          </a:xfrm>
        </p:spPr>
        <p:txBody>
          <a:bodyPr>
            <a:normAutofit/>
          </a:bodyPr>
          <a:lstStyle/>
          <a:p>
            <a:r>
              <a:rPr lang="en-US" sz="2400" dirty="0">
                <a:latin typeface="Arial" panose="020B0604020202020204" pitchFamily="34" charset="0"/>
                <a:cs typeface="Arial" panose="020B0604020202020204" pitchFamily="34" charset="0"/>
              </a:rPr>
              <a:t>By the seventh week, the </a:t>
            </a:r>
            <a:r>
              <a:rPr lang="en-US" sz="2400" dirty="0" err="1">
                <a:latin typeface="Arial" panose="020B0604020202020204" pitchFamily="34" charset="0"/>
                <a:cs typeface="Arial" panose="020B0604020202020204" pitchFamily="34" charset="0"/>
              </a:rPr>
              <a:t>urorectal</a:t>
            </a:r>
            <a:r>
              <a:rPr lang="en-US" sz="2400" dirty="0">
                <a:latin typeface="Arial" panose="020B0604020202020204" pitchFamily="34" charset="0"/>
                <a:cs typeface="Arial" panose="020B0604020202020204" pitchFamily="34" charset="0"/>
              </a:rPr>
              <a:t> septum has fused with the cloacal membrane</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The area of fusion of the </a:t>
            </a:r>
            <a:r>
              <a:rPr lang="en-US" sz="2400" dirty="0" err="1">
                <a:latin typeface="Arial" panose="020B0604020202020204" pitchFamily="34" charset="0"/>
                <a:cs typeface="Arial" panose="020B0604020202020204" pitchFamily="34" charset="0"/>
              </a:rPr>
              <a:t>urorectal</a:t>
            </a:r>
            <a:r>
              <a:rPr lang="en-US" sz="2400" dirty="0">
                <a:latin typeface="Arial" panose="020B0604020202020204" pitchFamily="34" charset="0"/>
                <a:cs typeface="Arial" panose="020B0604020202020204" pitchFamily="34" charset="0"/>
              </a:rPr>
              <a:t> septum with the cloacal membrane the </a:t>
            </a:r>
            <a:r>
              <a:rPr lang="en-US" sz="2400" b="1" dirty="0">
                <a:latin typeface="Arial" panose="020B0604020202020204" pitchFamily="34" charset="0"/>
                <a:cs typeface="Arial" panose="020B0604020202020204" pitchFamily="34" charset="0"/>
              </a:rPr>
              <a:t>perineal body</a:t>
            </a:r>
          </a:p>
        </p:txBody>
      </p:sp>
      <p:pic>
        <p:nvPicPr>
          <p:cNvPr id="4" name="Picture 3"/>
          <p:cNvPicPr>
            <a:picLocks noChangeAspect="1"/>
          </p:cNvPicPr>
          <p:nvPr/>
        </p:nvPicPr>
        <p:blipFill rotWithShape="1">
          <a:blip r:embed="rId2"/>
          <a:srcRect t="57224" r="59482"/>
          <a:stretch/>
        </p:blipFill>
        <p:spPr>
          <a:xfrm>
            <a:off x="7086218" y="1752600"/>
            <a:ext cx="3581783" cy="3962400"/>
          </a:xfrm>
          <a:prstGeom prst="rect">
            <a:avLst/>
          </a:prstGeom>
        </p:spPr>
      </p:pic>
      <p:sp>
        <p:nvSpPr>
          <p:cNvPr id="6" name="Slide Number Placeholder 5">
            <a:extLst>
              <a:ext uri="{FF2B5EF4-FFF2-40B4-BE49-F238E27FC236}">
                <a16:creationId xmlns:a16="http://schemas.microsoft.com/office/drawing/2014/main" xmlns="" id="{CB248117-A3E3-C852-59D2-1844C45852B0}"/>
              </a:ext>
            </a:extLst>
          </p:cNvPr>
          <p:cNvSpPr>
            <a:spLocks noGrp="1"/>
          </p:cNvSpPr>
          <p:nvPr>
            <p:ph type="sldNum" sz="quarter" idx="12"/>
          </p:nvPr>
        </p:nvSpPr>
        <p:spPr/>
        <p:txBody>
          <a:bodyPr/>
          <a:lstStyle/>
          <a:p>
            <a:fld id="{EDB90C79-61CB-43A5-A2EC-C83CC42A352F}" type="slidenum">
              <a:rPr lang="en-PK" smtClean="0"/>
              <a:t>12</a:t>
            </a:fld>
            <a:endParaRPr lang="en-PK"/>
          </a:p>
        </p:txBody>
      </p:sp>
      <p:pic>
        <p:nvPicPr>
          <p:cNvPr id="8" name="Picture 7">
            <a:extLst>
              <a:ext uri="{FF2B5EF4-FFF2-40B4-BE49-F238E27FC236}">
                <a16:creationId xmlns:a16="http://schemas.microsoft.com/office/drawing/2014/main" xmlns="" id="{E199A137-AFCB-FA00-4571-D2E79BBF071C}"/>
              </a:ext>
            </a:extLst>
          </p:cNvPr>
          <p:cNvPicPr>
            <a:picLocks noChangeAspect="1"/>
          </p:cNvPicPr>
          <p:nvPr/>
        </p:nvPicPr>
        <p:blipFill>
          <a:blip r:embed="rId3"/>
          <a:stretch>
            <a:fillRect/>
          </a:stretch>
        </p:blipFill>
        <p:spPr>
          <a:xfrm>
            <a:off x="152400" y="6155842"/>
            <a:ext cx="1981372" cy="621846"/>
          </a:xfrm>
          <a:prstGeom prst="rect">
            <a:avLst/>
          </a:prstGeom>
        </p:spPr>
      </p:pic>
    </p:spTree>
    <p:extLst>
      <p:ext uri="{BB962C8B-B14F-4D97-AF65-F5344CB8AC3E}">
        <p14:creationId xmlns:p14="http://schemas.microsoft.com/office/powerpoint/2010/main" val="1395586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latin typeface="Arial" panose="020B0604020202020204" pitchFamily="34" charset="0"/>
                <a:cs typeface="Arial" panose="020B0604020202020204" pitchFamily="34" charset="0"/>
              </a:rPr>
              <a:t>The </a:t>
            </a:r>
            <a:r>
              <a:rPr lang="en-US" dirty="0" err="1">
                <a:latin typeface="Arial" panose="020B0604020202020204" pitchFamily="34" charset="0"/>
                <a:cs typeface="Arial" panose="020B0604020202020204" pitchFamily="34" charset="0"/>
              </a:rPr>
              <a:t>urorectal</a:t>
            </a:r>
            <a:r>
              <a:rPr lang="en-US" dirty="0">
                <a:latin typeface="Arial" panose="020B0604020202020204" pitchFamily="34" charset="0"/>
                <a:cs typeface="Arial" panose="020B0604020202020204" pitchFamily="34" charset="0"/>
              </a:rPr>
              <a:t> septum also divides the cloacal sphincter into anterior and posterior parts. The posterior part becomes the external anal sphincter,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the anterior part develops into the superficial transverse perineal, </a:t>
            </a:r>
            <a:r>
              <a:rPr lang="en-US" dirty="0" err="1">
                <a:latin typeface="Arial" panose="020B0604020202020204" pitchFamily="34" charset="0"/>
                <a:cs typeface="Arial" panose="020B0604020202020204" pitchFamily="34" charset="0"/>
              </a:rPr>
              <a:t>bulbospongiosus</a:t>
            </a:r>
            <a:r>
              <a:rPr lang="en-US" dirty="0">
                <a:latin typeface="Arial" panose="020B0604020202020204" pitchFamily="34" charset="0"/>
                <a:cs typeface="Arial" panose="020B0604020202020204" pitchFamily="34" charset="0"/>
              </a:rPr>
              <a:t>, and </a:t>
            </a:r>
            <a:r>
              <a:rPr lang="en-US" dirty="0" err="1">
                <a:latin typeface="Arial" panose="020B0604020202020204" pitchFamily="34" charset="0"/>
                <a:cs typeface="Arial" panose="020B0604020202020204" pitchFamily="34" charset="0"/>
              </a:rPr>
              <a:t>ischiocavernosus</a:t>
            </a:r>
            <a:r>
              <a:rPr lang="en-US" dirty="0">
                <a:latin typeface="Arial" panose="020B0604020202020204" pitchFamily="34" charset="0"/>
                <a:cs typeface="Arial" panose="020B0604020202020204" pitchFamily="34" charset="0"/>
              </a:rPr>
              <a:t> muscles</a:t>
            </a:r>
          </a:p>
          <a:p>
            <a:endParaRPr lang="en-US" dirty="0"/>
          </a:p>
        </p:txBody>
      </p:sp>
      <p:sp>
        <p:nvSpPr>
          <p:cNvPr id="5" name="Slide Number Placeholder 4">
            <a:extLst>
              <a:ext uri="{FF2B5EF4-FFF2-40B4-BE49-F238E27FC236}">
                <a16:creationId xmlns:a16="http://schemas.microsoft.com/office/drawing/2014/main" xmlns="" id="{FD8EB9C9-C915-1F07-3C20-BF14BB546E9D}"/>
              </a:ext>
            </a:extLst>
          </p:cNvPr>
          <p:cNvSpPr>
            <a:spLocks noGrp="1"/>
          </p:cNvSpPr>
          <p:nvPr>
            <p:ph type="sldNum" sz="quarter" idx="12"/>
          </p:nvPr>
        </p:nvSpPr>
        <p:spPr/>
        <p:txBody>
          <a:bodyPr/>
          <a:lstStyle/>
          <a:p>
            <a:fld id="{EDB90C79-61CB-43A5-A2EC-C83CC42A352F}" type="slidenum">
              <a:rPr lang="en-PK" smtClean="0"/>
              <a:t>13</a:t>
            </a:fld>
            <a:endParaRPr lang="en-PK"/>
          </a:p>
        </p:txBody>
      </p:sp>
      <p:pic>
        <p:nvPicPr>
          <p:cNvPr id="6" name="Picture 5">
            <a:extLst>
              <a:ext uri="{FF2B5EF4-FFF2-40B4-BE49-F238E27FC236}">
                <a16:creationId xmlns:a16="http://schemas.microsoft.com/office/drawing/2014/main" xmlns="" id="{F0CC6366-9D14-F6A0-E405-FC31721162B7}"/>
              </a:ext>
            </a:extLst>
          </p:cNvPr>
          <p:cNvPicPr>
            <a:picLocks noChangeAspect="1"/>
          </p:cNvPicPr>
          <p:nvPr/>
        </p:nvPicPr>
        <p:blipFill>
          <a:blip r:embed="rId2"/>
          <a:stretch>
            <a:fillRect/>
          </a:stretch>
        </p:blipFill>
        <p:spPr>
          <a:xfrm>
            <a:off x="0" y="6173215"/>
            <a:ext cx="1981372" cy="621846"/>
          </a:xfrm>
          <a:prstGeom prst="rect">
            <a:avLst/>
          </a:prstGeom>
        </p:spPr>
      </p:pic>
    </p:spTree>
    <p:extLst>
      <p:ext uri="{BB962C8B-B14F-4D97-AF65-F5344CB8AC3E}">
        <p14:creationId xmlns:p14="http://schemas.microsoft.com/office/powerpoint/2010/main" val="23285753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7885" y="274637"/>
            <a:ext cx="10515600" cy="1325563"/>
          </a:xfrm>
        </p:spPr>
        <p:txBody>
          <a:bodyPr/>
          <a:lstStyle/>
          <a:p>
            <a:endParaRPr lang="en-US"/>
          </a:p>
        </p:txBody>
      </p:sp>
      <p:sp>
        <p:nvSpPr>
          <p:cNvPr id="3" name="Content Placeholder 2"/>
          <p:cNvSpPr>
            <a:spLocks noGrp="1"/>
          </p:cNvSpPr>
          <p:nvPr>
            <p:ph idx="1"/>
          </p:nvPr>
        </p:nvSpPr>
        <p:spPr>
          <a:xfrm>
            <a:off x="990686" y="1415184"/>
            <a:ext cx="5410200" cy="5257800"/>
          </a:xfrm>
        </p:spPr>
        <p:txBody>
          <a:bodyPr>
            <a:normAutofit/>
          </a:bodyPr>
          <a:lstStyle/>
          <a:p>
            <a:pPr algn="just"/>
            <a:r>
              <a:rPr lang="en-US" sz="2400" dirty="0">
                <a:latin typeface="Arial" panose="020B0604020202020204" pitchFamily="34" charset="0"/>
                <a:cs typeface="Arial" panose="020B0604020202020204" pitchFamily="34" charset="0"/>
              </a:rPr>
              <a:t>Mesenchymal proliferations produce elevations of the surface ectoderm around the anal membrane.</a:t>
            </a:r>
          </a:p>
          <a:p>
            <a:pPr marL="0" indent="0" algn="just">
              <a:buNone/>
            </a:pPr>
            <a:endParaRPr lang="en-US" sz="2400" dirty="0">
              <a:latin typeface="Arial" panose="020B0604020202020204" pitchFamily="34" charset="0"/>
              <a:cs typeface="Arial" panose="020B0604020202020204" pitchFamily="34" charset="0"/>
            </a:endParaRPr>
          </a:p>
          <a:p>
            <a:pPr algn="just"/>
            <a:r>
              <a:rPr lang="en-US" sz="2400" dirty="0">
                <a:latin typeface="Arial" panose="020B0604020202020204" pitchFamily="34" charset="0"/>
                <a:cs typeface="Arial" panose="020B0604020202020204" pitchFamily="34" charset="0"/>
              </a:rPr>
              <a:t>this membrane is soon located at the bottom of an ectodermal depression-the </a:t>
            </a:r>
            <a:r>
              <a:rPr lang="en-US" sz="2400" dirty="0" err="1">
                <a:latin typeface="Arial" panose="020B0604020202020204" pitchFamily="34" charset="0"/>
                <a:cs typeface="Arial" panose="020B0604020202020204" pitchFamily="34" charset="0"/>
              </a:rPr>
              <a:t>proctodeum</a:t>
            </a:r>
            <a:r>
              <a:rPr lang="en-US" sz="2400" dirty="0">
                <a:latin typeface="Arial" panose="020B0604020202020204" pitchFamily="34" charset="0"/>
                <a:cs typeface="Arial" panose="020B0604020202020204" pitchFamily="34" charset="0"/>
              </a:rPr>
              <a:t> or anal pit.</a:t>
            </a:r>
          </a:p>
          <a:p>
            <a:pPr marL="0" indent="0" algn="just">
              <a:buNone/>
            </a:pPr>
            <a:r>
              <a:rPr lang="en-US" sz="2400" dirty="0">
                <a:latin typeface="Arial" panose="020B0604020202020204" pitchFamily="34" charset="0"/>
                <a:cs typeface="Arial" panose="020B0604020202020204" pitchFamily="34" charset="0"/>
              </a:rPr>
              <a:t> </a:t>
            </a:r>
          </a:p>
          <a:p>
            <a:pPr algn="just"/>
            <a:r>
              <a:rPr lang="en-US" sz="2400" dirty="0">
                <a:latin typeface="Arial" panose="020B0604020202020204" pitchFamily="34" charset="0"/>
                <a:cs typeface="Arial" panose="020B0604020202020204" pitchFamily="34" charset="0"/>
              </a:rPr>
              <a:t>usually ruptures at the end of the eighth week</a:t>
            </a:r>
          </a:p>
        </p:txBody>
      </p:sp>
      <p:pic>
        <p:nvPicPr>
          <p:cNvPr id="4" name="Picture 3"/>
          <p:cNvPicPr>
            <a:picLocks noChangeAspect="1"/>
          </p:cNvPicPr>
          <p:nvPr/>
        </p:nvPicPr>
        <p:blipFill rotWithShape="1">
          <a:blip r:embed="rId2"/>
          <a:srcRect l="20803" r="26642"/>
          <a:stretch/>
        </p:blipFill>
        <p:spPr>
          <a:xfrm>
            <a:off x="7658100" y="876769"/>
            <a:ext cx="3429000" cy="5229225"/>
          </a:xfrm>
          <a:prstGeom prst="rect">
            <a:avLst/>
          </a:prstGeom>
        </p:spPr>
      </p:pic>
      <p:sp>
        <p:nvSpPr>
          <p:cNvPr id="6" name="Slide Number Placeholder 5">
            <a:extLst>
              <a:ext uri="{FF2B5EF4-FFF2-40B4-BE49-F238E27FC236}">
                <a16:creationId xmlns:a16="http://schemas.microsoft.com/office/drawing/2014/main" xmlns="" id="{95CCD256-BA36-45EE-299E-4911FABECE28}"/>
              </a:ext>
            </a:extLst>
          </p:cNvPr>
          <p:cNvSpPr>
            <a:spLocks noGrp="1"/>
          </p:cNvSpPr>
          <p:nvPr>
            <p:ph type="sldNum" sz="quarter" idx="12"/>
          </p:nvPr>
        </p:nvSpPr>
        <p:spPr/>
        <p:txBody>
          <a:bodyPr/>
          <a:lstStyle/>
          <a:p>
            <a:fld id="{EDB90C79-61CB-43A5-A2EC-C83CC42A352F}" type="slidenum">
              <a:rPr lang="en-PK" smtClean="0"/>
              <a:t>14</a:t>
            </a:fld>
            <a:endParaRPr lang="en-PK"/>
          </a:p>
        </p:txBody>
      </p:sp>
      <p:pic>
        <p:nvPicPr>
          <p:cNvPr id="7" name="Picture 6">
            <a:extLst>
              <a:ext uri="{FF2B5EF4-FFF2-40B4-BE49-F238E27FC236}">
                <a16:creationId xmlns:a16="http://schemas.microsoft.com/office/drawing/2014/main" xmlns="" id="{F2E2973F-51E6-5BB5-AF24-610D91996695}"/>
              </a:ext>
            </a:extLst>
          </p:cNvPr>
          <p:cNvPicPr>
            <a:picLocks noChangeAspect="1"/>
          </p:cNvPicPr>
          <p:nvPr/>
        </p:nvPicPr>
        <p:blipFill>
          <a:blip r:embed="rId3"/>
          <a:stretch>
            <a:fillRect/>
          </a:stretch>
        </p:blipFill>
        <p:spPr>
          <a:xfrm>
            <a:off x="0" y="6105994"/>
            <a:ext cx="1981372" cy="621846"/>
          </a:xfrm>
          <a:prstGeom prst="rect">
            <a:avLst/>
          </a:prstGeom>
        </p:spPr>
      </p:pic>
    </p:spTree>
    <p:extLst>
      <p:ext uri="{BB962C8B-B14F-4D97-AF65-F5344CB8AC3E}">
        <p14:creationId xmlns:p14="http://schemas.microsoft.com/office/powerpoint/2010/main" val="41798035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latin typeface="Arial" panose="020B0604020202020204" pitchFamily="34" charset="0"/>
                <a:cs typeface="Arial" panose="020B0604020202020204" pitchFamily="34" charset="0"/>
              </a:rPr>
              <a:t>Development of anal canal</a:t>
            </a:r>
          </a:p>
        </p:txBody>
      </p:sp>
      <p:pic>
        <p:nvPicPr>
          <p:cNvPr id="4" name="Content Placeholder 3"/>
          <p:cNvPicPr>
            <a:picLocks noGrp="1" noChangeAspect="1"/>
          </p:cNvPicPr>
          <p:nvPr>
            <p:ph idx="1"/>
          </p:nvPr>
        </p:nvPicPr>
        <p:blipFill>
          <a:blip r:embed="rId2"/>
          <a:stretch>
            <a:fillRect/>
          </a:stretch>
        </p:blipFill>
        <p:spPr>
          <a:xfrm>
            <a:off x="7649660" y="1027906"/>
            <a:ext cx="4343400" cy="4525963"/>
          </a:xfrm>
          <a:prstGeom prst="rect">
            <a:avLst/>
          </a:prstGeom>
        </p:spPr>
      </p:pic>
      <p:sp>
        <p:nvSpPr>
          <p:cNvPr id="5" name="Rectangle 4"/>
          <p:cNvSpPr/>
          <p:nvPr/>
        </p:nvSpPr>
        <p:spPr>
          <a:xfrm>
            <a:off x="1676400" y="1576776"/>
            <a:ext cx="5334000" cy="3785652"/>
          </a:xfrm>
          <a:prstGeom prst="rect">
            <a:avLst/>
          </a:prstGeom>
        </p:spPr>
        <p:txBody>
          <a:bodyPr wrap="square">
            <a:spAutoFit/>
          </a:bodyPr>
          <a:lstStyle/>
          <a:p>
            <a:pPr marL="457200" indent="-457200" algn="just">
              <a:buFont typeface="Arial" panose="020B0604020202020204" pitchFamily="34" charset="0"/>
              <a:buChar char="•"/>
            </a:pPr>
            <a:r>
              <a:rPr lang="en-US" sz="2400" dirty="0">
                <a:latin typeface="Arial" panose="020B0604020202020204" pitchFamily="34" charset="0"/>
                <a:cs typeface="Arial" panose="020B0604020202020204" pitchFamily="34" charset="0"/>
              </a:rPr>
              <a:t>The superior two thirds (25 mm) of the adult anal canal are derived from the </a:t>
            </a:r>
            <a:r>
              <a:rPr lang="en-US" sz="2400" b="1" dirty="0">
                <a:solidFill>
                  <a:schemeClr val="accent4">
                    <a:lumMod val="75000"/>
                  </a:schemeClr>
                </a:solidFill>
                <a:latin typeface="Arial" panose="020B0604020202020204" pitchFamily="34" charset="0"/>
                <a:cs typeface="Arial" panose="020B0604020202020204" pitchFamily="34" charset="0"/>
              </a:rPr>
              <a:t>hindgut</a:t>
            </a:r>
            <a:r>
              <a:rPr lang="en-US" sz="2400" dirty="0">
                <a:solidFill>
                  <a:schemeClr val="accent4">
                    <a:lumMod val="75000"/>
                  </a:schemeClr>
                </a:solidFill>
                <a:latin typeface="Arial" panose="020B0604020202020204" pitchFamily="34" charset="0"/>
                <a:cs typeface="Arial" panose="020B0604020202020204" pitchFamily="34" charset="0"/>
              </a:rPr>
              <a:t>;</a:t>
            </a:r>
            <a:r>
              <a:rPr lang="en-US" sz="2400" dirty="0">
                <a:latin typeface="Arial" panose="020B0604020202020204" pitchFamily="34" charset="0"/>
                <a:cs typeface="Arial" panose="020B0604020202020204" pitchFamily="34" charset="0"/>
              </a:rPr>
              <a:t> the inferior one third (13 mm) develops from the </a:t>
            </a:r>
            <a:r>
              <a:rPr lang="en-US" sz="2400" b="1" dirty="0" err="1">
                <a:solidFill>
                  <a:schemeClr val="accent4">
                    <a:lumMod val="75000"/>
                  </a:schemeClr>
                </a:solidFill>
                <a:latin typeface="Arial" panose="020B0604020202020204" pitchFamily="34" charset="0"/>
                <a:cs typeface="Arial" panose="020B0604020202020204" pitchFamily="34" charset="0"/>
              </a:rPr>
              <a:t>proctodeum</a:t>
            </a:r>
            <a:endParaRPr lang="en-US" sz="2400" b="1" dirty="0">
              <a:solidFill>
                <a:schemeClr val="accent4">
                  <a:lumMod val="75000"/>
                </a:schemeClr>
              </a:solidFill>
              <a:latin typeface="Arial" panose="020B0604020202020204" pitchFamily="34" charset="0"/>
              <a:cs typeface="Arial" panose="020B0604020202020204" pitchFamily="34" charset="0"/>
            </a:endParaRPr>
          </a:p>
          <a:p>
            <a:pPr algn="just"/>
            <a:r>
              <a:rPr lang="en-US" sz="2400" dirty="0">
                <a:latin typeface="Arial" panose="020B0604020202020204" pitchFamily="34" charset="0"/>
                <a:cs typeface="Arial" panose="020B0604020202020204" pitchFamily="34" charset="0"/>
              </a:rPr>
              <a:t> </a:t>
            </a:r>
          </a:p>
          <a:p>
            <a:pPr marL="457200" indent="-457200" algn="just">
              <a:buFont typeface="Arial" panose="020B0604020202020204" pitchFamily="34" charset="0"/>
              <a:buChar char="•"/>
            </a:pPr>
            <a:r>
              <a:rPr lang="en-US" sz="2400" b="1" dirty="0">
                <a:latin typeface="Arial" panose="020B0604020202020204" pitchFamily="34" charset="0"/>
                <a:cs typeface="Arial" panose="020B0604020202020204" pitchFamily="34" charset="0"/>
              </a:rPr>
              <a:t>pectinate line</a:t>
            </a:r>
            <a:r>
              <a:rPr lang="en-US" sz="2400" dirty="0">
                <a:latin typeface="Arial" panose="020B0604020202020204" pitchFamily="34" charset="0"/>
                <a:cs typeface="Arial" panose="020B0604020202020204" pitchFamily="34" charset="0"/>
              </a:rPr>
              <a:t>, </a:t>
            </a:r>
          </a:p>
          <a:p>
            <a:pPr marL="457200" indent="-457200" algn="just">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457200" indent="-457200" algn="just">
              <a:buFont typeface="Arial" panose="020B0604020202020204" pitchFamily="34" charset="0"/>
              <a:buChar char="•"/>
            </a:pPr>
            <a:r>
              <a:rPr lang="en-US" sz="2400" dirty="0">
                <a:latin typeface="Arial" panose="020B0604020202020204" pitchFamily="34" charset="0"/>
                <a:cs typeface="Arial" panose="020B0604020202020204" pitchFamily="34" charset="0"/>
              </a:rPr>
              <a:t>2 cm superior to the anus is an </a:t>
            </a:r>
            <a:r>
              <a:rPr lang="en-US" sz="2400" b="1" dirty="0" err="1">
                <a:latin typeface="Arial" panose="020B0604020202020204" pitchFamily="34" charset="0"/>
                <a:cs typeface="Arial" panose="020B0604020202020204" pitchFamily="34" charset="0"/>
              </a:rPr>
              <a:t>anocutaneous</a:t>
            </a:r>
            <a:r>
              <a:rPr lang="en-US" sz="2400" b="1" dirty="0">
                <a:latin typeface="Arial" panose="020B0604020202020204" pitchFamily="34" charset="0"/>
                <a:cs typeface="Arial" panose="020B0604020202020204" pitchFamily="34" charset="0"/>
              </a:rPr>
              <a:t> line</a:t>
            </a:r>
            <a:endParaRPr lang="en-US" sz="2400" dirty="0">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xmlns="" id="{D3CE2071-745A-43D4-F5E5-EE76A5BBF887}"/>
              </a:ext>
            </a:extLst>
          </p:cNvPr>
          <p:cNvSpPr>
            <a:spLocks noGrp="1"/>
          </p:cNvSpPr>
          <p:nvPr>
            <p:ph type="sldNum" sz="quarter" idx="12"/>
          </p:nvPr>
        </p:nvSpPr>
        <p:spPr/>
        <p:txBody>
          <a:bodyPr/>
          <a:lstStyle/>
          <a:p>
            <a:fld id="{EDB90C79-61CB-43A5-A2EC-C83CC42A352F}" type="slidenum">
              <a:rPr lang="en-PK" smtClean="0"/>
              <a:t>15</a:t>
            </a:fld>
            <a:endParaRPr lang="en-PK"/>
          </a:p>
        </p:txBody>
      </p:sp>
      <p:pic>
        <p:nvPicPr>
          <p:cNvPr id="7" name="Picture 6">
            <a:extLst>
              <a:ext uri="{FF2B5EF4-FFF2-40B4-BE49-F238E27FC236}">
                <a16:creationId xmlns:a16="http://schemas.microsoft.com/office/drawing/2014/main" xmlns="" id="{50854DCF-5B5F-A374-9715-AC66C71D4774}"/>
              </a:ext>
            </a:extLst>
          </p:cNvPr>
          <p:cNvPicPr>
            <a:picLocks noChangeAspect="1"/>
          </p:cNvPicPr>
          <p:nvPr/>
        </p:nvPicPr>
        <p:blipFill>
          <a:blip r:embed="rId3"/>
          <a:stretch>
            <a:fillRect/>
          </a:stretch>
        </p:blipFill>
        <p:spPr>
          <a:xfrm>
            <a:off x="76200" y="6125862"/>
            <a:ext cx="1981372" cy="621846"/>
          </a:xfrm>
          <a:prstGeom prst="rect">
            <a:avLst/>
          </a:prstGeom>
        </p:spPr>
      </p:pic>
    </p:spTree>
    <p:extLst>
      <p:ext uri="{BB962C8B-B14F-4D97-AF65-F5344CB8AC3E}">
        <p14:creationId xmlns:p14="http://schemas.microsoft.com/office/powerpoint/2010/main" val="13724841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981200" y="1600200"/>
            <a:ext cx="3886200" cy="5257800"/>
          </a:xfrm>
        </p:spPr>
        <p:txBody>
          <a:bodyPr>
            <a:normAutofit/>
          </a:bodyPr>
          <a:lstStyle/>
          <a:p>
            <a:r>
              <a:rPr lang="en-US" sz="2400" dirty="0">
                <a:latin typeface="Arial" panose="020B0604020202020204" pitchFamily="34" charset="0"/>
                <a:cs typeface="Arial" panose="020B0604020202020204" pitchFamily="34" charset="0"/>
              </a:rPr>
              <a:t>Blood supply of anal canal</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Venous drainage of anal canal </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Lymphatic drainage of anal canal </a:t>
            </a:r>
          </a:p>
        </p:txBody>
      </p:sp>
      <p:pic>
        <p:nvPicPr>
          <p:cNvPr id="4" name="Picture 3"/>
          <p:cNvPicPr>
            <a:picLocks noChangeAspect="1"/>
          </p:cNvPicPr>
          <p:nvPr/>
        </p:nvPicPr>
        <p:blipFill>
          <a:blip r:embed="rId2"/>
          <a:stretch>
            <a:fillRect/>
          </a:stretch>
        </p:blipFill>
        <p:spPr>
          <a:xfrm>
            <a:off x="5867400" y="1143000"/>
            <a:ext cx="4800600" cy="5105400"/>
          </a:xfrm>
          <a:prstGeom prst="rect">
            <a:avLst/>
          </a:prstGeom>
        </p:spPr>
      </p:pic>
      <p:sp>
        <p:nvSpPr>
          <p:cNvPr id="6" name="Slide Number Placeholder 5">
            <a:extLst>
              <a:ext uri="{FF2B5EF4-FFF2-40B4-BE49-F238E27FC236}">
                <a16:creationId xmlns:a16="http://schemas.microsoft.com/office/drawing/2014/main" xmlns="" id="{69EEAE7E-EFF1-27EA-2463-D7F4A7425266}"/>
              </a:ext>
            </a:extLst>
          </p:cNvPr>
          <p:cNvSpPr>
            <a:spLocks noGrp="1"/>
          </p:cNvSpPr>
          <p:nvPr>
            <p:ph type="sldNum" sz="quarter" idx="12"/>
          </p:nvPr>
        </p:nvSpPr>
        <p:spPr/>
        <p:txBody>
          <a:bodyPr/>
          <a:lstStyle/>
          <a:p>
            <a:fld id="{EDB90C79-61CB-43A5-A2EC-C83CC42A352F}" type="slidenum">
              <a:rPr lang="en-PK" smtClean="0"/>
              <a:t>16</a:t>
            </a:fld>
            <a:endParaRPr lang="en-PK"/>
          </a:p>
        </p:txBody>
      </p:sp>
      <p:pic>
        <p:nvPicPr>
          <p:cNvPr id="7" name="Picture 6">
            <a:extLst>
              <a:ext uri="{FF2B5EF4-FFF2-40B4-BE49-F238E27FC236}">
                <a16:creationId xmlns:a16="http://schemas.microsoft.com/office/drawing/2014/main" xmlns="" id="{693240A1-368E-5097-3102-F76095AB56F7}"/>
              </a:ext>
            </a:extLst>
          </p:cNvPr>
          <p:cNvPicPr>
            <a:picLocks noChangeAspect="1"/>
          </p:cNvPicPr>
          <p:nvPr/>
        </p:nvPicPr>
        <p:blipFill>
          <a:blip r:embed="rId3"/>
          <a:stretch>
            <a:fillRect/>
          </a:stretch>
        </p:blipFill>
        <p:spPr>
          <a:xfrm>
            <a:off x="188540" y="6099629"/>
            <a:ext cx="1981372" cy="621846"/>
          </a:xfrm>
          <a:prstGeom prst="rect">
            <a:avLst/>
          </a:prstGeom>
        </p:spPr>
      </p:pic>
    </p:spTree>
    <p:extLst>
      <p:ext uri="{BB962C8B-B14F-4D97-AF65-F5344CB8AC3E}">
        <p14:creationId xmlns:p14="http://schemas.microsoft.com/office/powerpoint/2010/main" val="29550842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latin typeface="Arial" panose="020B0604020202020204" pitchFamily="34" charset="0"/>
                <a:cs typeface="Arial" panose="020B0604020202020204" pitchFamily="34" charset="0"/>
              </a:rPr>
              <a:t>Functions of Large intestine</a:t>
            </a:r>
          </a:p>
        </p:txBody>
      </p:sp>
      <p:sp>
        <p:nvSpPr>
          <p:cNvPr id="3" name="Content Placeholder 2"/>
          <p:cNvSpPr>
            <a:spLocks noGrp="1"/>
          </p:cNvSpPr>
          <p:nvPr>
            <p:ph idx="1"/>
          </p:nvPr>
        </p:nvSpPr>
        <p:spPr/>
        <p:txBody>
          <a:bodyPr/>
          <a:lstStyle/>
          <a:p>
            <a:r>
              <a:rPr lang="en-US" dirty="0">
                <a:latin typeface="Arial" panose="020B0604020202020204" pitchFamily="34" charset="0"/>
                <a:cs typeface="Arial" panose="020B0604020202020204" pitchFamily="34" charset="0"/>
              </a:rPr>
              <a:t>Absorbing water and electrolytes,</a:t>
            </a:r>
          </a:p>
          <a:p>
            <a:pPr marL="0" indent="0">
              <a:buNone/>
            </a:pP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 producing and absorbing vitamins,</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 and forming and propelling feces toward the rectum for elimination.</a:t>
            </a:r>
          </a:p>
          <a:p>
            <a:pPr marL="0" indent="0">
              <a:buNone/>
            </a:pPr>
            <a:r>
              <a:rPr lang="en-US" dirty="0">
                <a:latin typeface="Arial" panose="020B0604020202020204" pitchFamily="34" charset="0"/>
                <a:cs typeface="Arial" panose="020B0604020202020204" pitchFamily="34" charset="0"/>
              </a:rPr>
              <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4" name="Rectangle 3"/>
          <p:cNvSpPr/>
          <p:nvPr/>
        </p:nvSpPr>
        <p:spPr>
          <a:xfrm>
            <a:off x="129915" y="6086710"/>
            <a:ext cx="2438400" cy="6556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latin typeface="Arial" panose="020B0604020202020204" pitchFamily="34" charset="0"/>
                <a:cs typeface="Arial" panose="020B0604020202020204" pitchFamily="34" charset="0"/>
              </a:rPr>
              <a:t>Horizontal integration </a:t>
            </a:r>
          </a:p>
        </p:txBody>
      </p:sp>
      <p:sp>
        <p:nvSpPr>
          <p:cNvPr id="5" name="Slide Number Placeholder 4">
            <a:extLst>
              <a:ext uri="{FF2B5EF4-FFF2-40B4-BE49-F238E27FC236}">
                <a16:creationId xmlns:a16="http://schemas.microsoft.com/office/drawing/2014/main" xmlns="" id="{D8F1B6C6-E0DD-91AD-7AB1-821297B8B24B}"/>
              </a:ext>
            </a:extLst>
          </p:cNvPr>
          <p:cNvSpPr>
            <a:spLocks noGrp="1"/>
          </p:cNvSpPr>
          <p:nvPr>
            <p:ph type="sldNum" sz="quarter" idx="12"/>
          </p:nvPr>
        </p:nvSpPr>
        <p:spPr/>
        <p:txBody>
          <a:bodyPr/>
          <a:lstStyle/>
          <a:p>
            <a:fld id="{EDB90C79-61CB-43A5-A2EC-C83CC42A352F}" type="slidenum">
              <a:rPr lang="en-PK" smtClean="0"/>
              <a:t>17</a:t>
            </a:fld>
            <a:endParaRPr lang="en-PK"/>
          </a:p>
        </p:txBody>
      </p:sp>
    </p:spTree>
    <p:extLst>
      <p:ext uri="{BB962C8B-B14F-4D97-AF65-F5344CB8AC3E}">
        <p14:creationId xmlns:p14="http://schemas.microsoft.com/office/powerpoint/2010/main" val="23531684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Arial" panose="020B0604020202020204" pitchFamily="34" charset="0"/>
                <a:cs typeface="Arial" panose="020B0604020202020204" pitchFamily="34" charset="0"/>
              </a:rPr>
              <a:t>Physiology Of Defecation And Continence</a:t>
            </a:r>
            <a:endParaRPr lang="en-US" sz="32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981200" y="1600200"/>
            <a:ext cx="8229600" cy="5257800"/>
          </a:xfrm>
        </p:spPr>
        <p:txBody>
          <a:bodyPr>
            <a:normAutofit/>
          </a:bodyPr>
          <a:lstStyle/>
          <a:p>
            <a:pPr algn="just"/>
            <a:r>
              <a:rPr lang="en-US" sz="2400" dirty="0">
                <a:latin typeface="Arial" panose="020B0604020202020204" pitchFamily="34" charset="0"/>
                <a:cs typeface="Arial" panose="020B0604020202020204" pitchFamily="34" charset="0"/>
              </a:rPr>
              <a:t>The anorectal area is a complex area where autonomic and somatic structures coordinate to maintain continence and to regulate defecation.</a:t>
            </a:r>
          </a:p>
          <a:p>
            <a:pPr algn="just"/>
            <a:endParaRPr lang="en-US" sz="2400" dirty="0">
              <a:latin typeface="Arial" panose="020B0604020202020204" pitchFamily="34" charset="0"/>
              <a:cs typeface="Arial" panose="020B0604020202020204" pitchFamily="34" charset="0"/>
            </a:endParaRPr>
          </a:p>
          <a:p>
            <a:pPr algn="just"/>
            <a:r>
              <a:rPr lang="en-US" sz="2400" dirty="0">
                <a:latin typeface="Arial" panose="020B0604020202020204" pitchFamily="34" charset="0"/>
                <a:cs typeface="Arial" panose="020B0604020202020204" pitchFamily="34" charset="0"/>
              </a:rPr>
              <a:t> The fecal bolus entering the rectum is perceived, and by a reflex mechanism,</a:t>
            </a:r>
          </a:p>
          <a:p>
            <a:pPr algn="just"/>
            <a:endParaRPr lang="en-US" sz="2400" dirty="0">
              <a:latin typeface="Arial" panose="020B0604020202020204" pitchFamily="34" charset="0"/>
              <a:cs typeface="Arial" panose="020B0604020202020204" pitchFamily="34" charset="0"/>
            </a:endParaRPr>
          </a:p>
          <a:p>
            <a:pPr algn="just"/>
            <a:r>
              <a:rPr lang="en-US" sz="2400" dirty="0">
                <a:latin typeface="Arial" panose="020B0604020202020204" pitchFamily="34" charset="0"/>
                <a:cs typeface="Arial" panose="020B0604020202020204" pitchFamily="34" charset="0"/>
              </a:rPr>
              <a:t> the internal anal sphincter relaxes and allows the content to enter the proximal anal canal, </a:t>
            </a:r>
          </a:p>
        </p:txBody>
      </p:sp>
      <p:sp>
        <p:nvSpPr>
          <p:cNvPr id="5" name="Slide Number Placeholder 4">
            <a:extLst>
              <a:ext uri="{FF2B5EF4-FFF2-40B4-BE49-F238E27FC236}">
                <a16:creationId xmlns:a16="http://schemas.microsoft.com/office/drawing/2014/main" xmlns="" id="{E925F505-3C3D-714E-BF4F-EDF0FF702B8E}"/>
              </a:ext>
            </a:extLst>
          </p:cNvPr>
          <p:cNvSpPr>
            <a:spLocks noGrp="1"/>
          </p:cNvSpPr>
          <p:nvPr>
            <p:ph type="sldNum" sz="quarter" idx="12"/>
          </p:nvPr>
        </p:nvSpPr>
        <p:spPr/>
        <p:txBody>
          <a:bodyPr/>
          <a:lstStyle/>
          <a:p>
            <a:fld id="{EDB90C79-61CB-43A5-A2EC-C83CC42A352F}" type="slidenum">
              <a:rPr lang="en-PK" smtClean="0"/>
              <a:t>18</a:t>
            </a:fld>
            <a:endParaRPr lang="en-PK"/>
          </a:p>
        </p:txBody>
      </p:sp>
      <p:sp>
        <p:nvSpPr>
          <p:cNvPr id="7" name="Rectangle 6">
            <a:extLst>
              <a:ext uri="{FF2B5EF4-FFF2-40B4-BE49-F238E27FC236}">
                <a16:creationId xmlns:a16="http://schemas.microsoft.com/office/drawing/2014/main" xmlns="" id="{0E437B06-2139-914A-4488-E78A6B3835F0}"/>
              </a:ext>
            </a:extLst>
          </p:cNvPr>
          <p:cNvSpPr/>
          <p:nvPr/>
        </p:nvSpPr>
        <p:spPr>
          <a:xfrm>
            <a:off x="212360" y="5981595"/>
            <a:ext cx="2743200" cy="749509"/>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ysClr val="windowText" lastClr="000000"/>
                </a:solidFill>
                <a:latin typeface="Arial" panose="020B0604020202020204" pitchFamily="34" charset="0"/>
                <a:cs typeface="Arial" panose="020B0604020202020204" pitchFamily="34" charset="0"/>
              </a:rPr>
              <a:t>Horizontal integration</a:t>
            </a:r>
            <a:endParaRPr lang="en-PK" sz="2000" dirty="0">
              <a:solidFill>
                <a:sysClr val="windowText" lastClr="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4003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276600" y="562068"/>
            <a:ext cx="6705600" cy="5410200"/>
          </a:xfrm>
          <a:prstGeom prst="rect">
            <a:avLst/>
          </a:prstGeom>
        </p:spPr>
      </p:pic>
      <p:sp>
        <p:nvSpPr>
          <p:cNvPr id="4" name="Slide Number Placeholder 3">
            <a:extLst>
              <a:ext uri="{FF2B5EF4-FFF2-40B4-BE49-F238E27FC236}">
                <a16:creationId xmlns:a16="http://schemas.microsoft.com/office/drawing/2014/main" xmlns="" id="{108229C1-938F-5BAC-4D23-74450135DE4C}"/>
              </a:ext>
            </a:extLst>
          </p:cNvPr>
          <p:cNvSpPr>
            <a:spLocks noGrp="1"/>
          </p:cNvSpPr>
          <p:nvPr>
            <p:ph type="sldNum" sz="quarter" idx="12"/>
          </p:nvPr>
        </p:nvSpPr>
        <p:spPr/>
        <p:txBody>
          <a:bodyPr/>
          <a:lstStyle/>
          <a:p>
            <a:fld id="{EDB90C79-61CB-43A5-A2EC-C83CC42A352F}" type="slidenum">
              <a:rPr lang="en-PK" smtClean="0"/>
              <a:t>19</a:t>
            </a:fld>
            <a:endParaRPr lang="en-PK"/>
          </a:p>
        </p:txBody>
      </p:sp>
      <p:pic>
        <p:nvPicPr>
          <p:cNvPr id="5" name="Picture 4">
            <a:extLst>
              <a:ext uri="{FF2B5EF4-FFF2-40B4-BE49-F238E27FC236}">
                <a16:creationId xmlns:a16="http://schemas.microsoft.com/office/drawing/2014/main" xmlns="" id="{D65D0183-A423-111B-8549-C50C413078E7}"/>
              </a:ext>
            </a:extLst>
          </p:cNvPr>
          <p:cNvPicPr>
            <a:picLocks noChangeAspect="1"/>
          </p:cNvPicPr>
          <p:nvPr/>
        </p:nvPicPr>
        <p:blipFill>
          <a:blip r:embed="rId3"/>
          <a:stretch>
            <a:fillRect/>
          </a:stretch>
        </p:blipFill>
        <p:spPr>
          <a:xfrm>
            <a:off x="113156" y="5972268"/>
            <a:ext cx="2761727" cy="768163"/>
          </a:xfrm>
          <a:prstGeom prst="rect">
            <a:avLst/>
          </a:prstGeom>
        </p:spPr>
      </p:pic>
    </p:spTree>
    <p:extLst>
      <p:ext uri="{BB962C8B-B14F-4D97-AF65-F5344CB8AC3E}">
        <p14:creationId xmlns:p14="http://schemas.microsoft.com/office/powerpoint/2010/main" val="16635597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195400449"/>
              </p:ext>
            </p:extLst>
          </p:nvPr>
        </p:nvGraphicFramePr>
        <p:xfrm>
          <a:off x="1124262" y="1873770"/>
          <a:ext cx="4347147" cy="37775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4"/>
          <p:cNvSpPr>
            <a:spLocks noGrp="1"/>
          </p:cNvSpPr>
          <p:nvPr>
            <p:ph type="title"/>
          </p:nvPr>
        </p:nvSpPr>
        <p:spPr/>
        <p:txBody>
          <a:bodyPr>
            <a:normAutofit/>
          </a:bodyPr>
          <a:lstStyle/>
          <a:p>
            <a:pPr algn="l"/>
            <a:r>
              <a:rPr lang="en-US" sz="3200" dirty="0">
                <a:effectLst>
                  <a:outerShdw blurRad="38100" dist="38100" dir="2700000" algn="tl">
                    <a:srgbClr val="000000">
                      <a:alpha val="43137"/>
                    </a:srgbClr>
                  </a:outerShdw>
                </a:effectLst>
                <a:latin typeface="+mn-lt"/>
                <a:cs typeface="Times New Roman" pitchFamily="18" charset="0"/>
              </a:rPr>
              <a:t>Motto, </a:t>
            </a:r>
            <a:r>
              <a:rPr lang="en-US" sz="3200" dirty="0">
                <a:effectLst>
                  <a:outerShdw blurRad="38100" dist="38100" dir="2700000" algn="tl">
                    <a:srgbClr val="000000">
                      <a:alpha val="43137"/>
                    </a:srgbClr>
                  </a:outerShdw>
                </a:effectLst>
                <a:cs typeface="Times New Roman" pitchFamily="18" charset="0"/>
              </a:rPr>
              <a:t>Vision;</a:t>
            </a:r>
            <a:r>
              <a:rPr lang="en-US" sz="3200" dirty="0"/>
              <a:t> </a:t>
            </a:r>
            <a:r>
              <a:rPr lang="en-US" sz="3200" dirty="0">
                <a:effectLst>
                  <a:outerShdw blurRad="38100" dist="38100" dir="2700000" algn="tl">
                    <a:srgbClr val="000000">
                      <a:alpha val="43137"/>
                    </a:srgbClr>
                  </a:outerShdw>
                </a:effectLst>
                <a:cs typeface="Times New Roman" pitchFamily="18" charset="0"/>
              </a:rPr>
              <a:t>The Dream/Tomorrow</a:t>
            </a:r>
            <a:endParaRPr lang="en-US" sz="3200" dirty="0">
              <a:effectLst>
                <a:outerShdw blurRad="38100" dist="38100" dir="2700000" algn="tl">
                  <a:srgbClr val="000000">
                    <a:alpha val="43137"/>
                  </a:srgbClr>
                </a:outerShdw>
              </a:effectLst>
              <a:latin typeface="+mn-lt"/>
              <a:cs typeface="Times New Roman" pitchFamily="18" charset="0"/>
            </a:endParaRPr>
          </a:p>
        </p:txBody>
      </p:sp>
      <p:sp>
        <p:nvSpPr>
          <p:cNvPr id="13" name="Content Placeholder 12"/>
          <p:cNvSpPr>
            <a:spLocks noGrp="1"/>
          </p:cNvSpPr>
          <p:nvPr>
            <p:ph sz="quarter" idx="4"/>
          </p:nvPr>
        </p:nvSpPr>
        <p:spPr>
          <a:xfrm>
            <a:off x="6169026" y="1676401"/>
            <a:ext cx="5343420" cy="4449763"/>
          </a:xfrm>
        </p:spPr>
        <p:txBody>
          <a:bodyPr/>
          <a:lstStyle/>
          <a:p>
            <a:pPr lvl="0"/>
            <a:r>
              <a:rPr lang="en-US" dirty="0"/>
              <a:t>To impart evidence based research oriented medical education</a:t>
            </a:r>
          </a:p>
          <a:p>
            <a:pPr lvl="0"/>
            <a:r>
              <a:rPr lang="en-US" dirty="0"/>
              <a:t>To provide best possible patient care</a:t>
            </a:r>
          </a:p>
          <a:p>
            <a:pPr lvl="0"/>
            <a:r>
              <a:rPr lang="en-US" dirty="0"/>
              <a:t>To inculcate the values of mutual respect and ethical practice of medicine</a:t>
            </a:r>
          </a:p>
          <a:p>
            <a:endParaRPr lang="en-US" dirty="0"/>
          </a:p>
        </p:txBody>
      </p:sp>
      <p:sp>
        <p:nvSpPr>
          <p:cNvPr id="2" name="Slide Number Placeholder 1">
            <a:extLst>
              <a:ext uri="{FF2B5EF4-FFF2-40B4-BE49-F238E27FC236}">
                <a16:creationId xmlns:a16="http://schemas.microsoft.com/office/drawing/2014/main" xmlns="" id="{40C55414-D0E5-FCCB-05F8-199146468A29}"/>
              </a:ext>
            </a:extLst>
          </p:cNvPr>
          <p:cNvSpPr>
            <a:spLocks noGrp="1"/>
          </p:cNvSpPr>
          <p:nvPr>
            <p:ph type="sldNum" sz="quarter" idx="12"/>
          </p:nvPr>
        </p:nvSpPr>
        <p:spPr/>
        <p:txBody>
          <a:bodyPr/>
          <a:lstStyle/>
          <a:p>
            <a:fld id="{EDB90C79-61CB-43A5-A2EC-C83CC42A352F}" type="slidenum">
              <a:rPr lang="en-PK" smtClean="0"/>
              <a:t>2</a:t>
            </a:fld>
            <a:endParaRPr lang="en-PK"/>
          </a:p>
        </p:txBody>
      </p:sp>
    </p:spTree>
    <p:extLst>
      <p:ext uri="{BB962C8B-B14F-4D97-AF65-F5344CB8AC3E}">
        <p14:creationId xmlns:p14="http://schemas.microsoft.com/office/powerpoint/2010/main" val="6172580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b="13095"/>
          <a:stretch/>
        </p:blipFill>
        <p:spPr>
          <a:xfrm>
            <a:off x="2450699" y="351078"/>
            <a:ext cx="6858000" cy="5562600"/>
          </a:xfrm>
          <a:prstGeom prst="rect">
            <a:avLst/>
          </a:prstGeom>
        </p:spPr>
      </p:pic>
      <p:sp>
        <p:nvSpPr>
          <p:cNvPr id="4" name="Slide Number Placeholder 3">
            <a:extLst>
              <a:ext uri="{FF2B5EF4-FFF2-40B4-BE49-F238E27FC236}">
                <a16:creationId xmlns:a16="http://schemas.microsoft.com/office/drawing/2014/main" xmlns="" id="{0F2E518A-D777-2DEB-10E8-21A515068E8F}"/>
              </a:ext>
            </a:extLst>
          </p:cNvPr>
          <p:cNvSpPr>
            <a:spLocks noGrp="1"/>
          </p:cNvSpPr>
          <p:nvPr>
            <p:ph type="sldNum" sz="quarter" idx="12"/>
          </p:nvPr>
        </p:nvSpPr>
        <p:spPr/>
        <p:txBody>
          <a:bodyPr/>
          <a:lstStyle/>
          <a:p>
            <a:fld id="{EDB90C79-61CB-43A5-A2EC-C83CC42A352F}" type="slidenum">
              <a:rPr lang="en-PK" smtClean="0"/>
              <a:t>20</a:t>
            </a:fld>
            <a:endParaRPr lang="en-PK"/>
          </a:p>
        </p:txBody>
      </p:sp>
      <p:pic>
        <p:nvPicPr>
          <p:cNvPr id="5" name="Picture 4">
            <a:extLst>
              <a:ext uri="{FF2B5EF4-FFF2-40B4-BE49-F238E27FC236}">
                <a16:creationId xmlns:a16="http://schemas.microsoft.com/office/drawing/2014/main" xmlns="" id="{6B8B522F-64E4-2F39-AFA4-168013C47841}"/>
              </a:ext>
            </a:extLst>
          </p:cNvPr>
          <p:cNvPicPr>
            <a:picLocks noChangeAspect="1"/>
          </p:cNvPicPr>
          <p:nvPr/>
        </p:nvPicPr>
        <p:blipFill>
          <a:blip r:embed="rId3"/>
          <a:stretch>
            <a:fillRect/>
          </a:stretch>
        </p:blipFill>
        <p:spPr>
          <a:xfrm>
            <a:off x="0" y="6206836"/>
            <a:ext cx="2761727" cy="602446"/>
          </a:xfrm>
          <a:prstGeom prst="rect">
            <a:avLst/>
          </a:prstGeom>
        </p:spPr>
      </p:pic>
    </p:spTree>
    <p:extLst>
      <p:ext uri="{BB962C8B-B14F-4D97-AF65-F5344CB8AC3E}">
        <p14:creationId xmlns:p14="http://schemas.microsoft.com/office/powerpoint/2010/main" val="5916643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latin typeface="Arial" panose="020B0604020202020204" pitchFamily="34" charset="0"/>
                <a:cs typeface="Arial" panose="020B0604020202020204" pitchFamily="34" charset="0"/>
              </a:rPr>
              <a:t>Vertical integration </a:t>
            </a:r>
          </a:p>
        </p:txBody>
      </p:sp>
      <p:sp>
        <p:nvSpPr>
          <p:cNvPr id="3" name="Content Placeholder 2"/>
          <p:cNvSpPr>
            <a:spLocks noGrp="1"/>
          </p:cNvSpPr>
          <p:nvPr>
            <p:ph idx="1"/>
          </p:nvPr>
        </p:nvSpPr>
        <p:spPr>
          <a:xfrm>
            <a:off x="1524000" y="1600200"/>
            <a:ext cx="6096000" cy="5257800"/>
          </a:xfrm>
        </p:spPr>
        <p:txBody>
          <a:bodyPr>
            <a:normAutofit/>
          </a:bodyPr>
          <a:lstStyle/>
          <a:p>
            <a:r>
              <a:rPr lang="en-US" sz="2400" dirty="0">
                <a:latin typeface="Arial" panose="020B0604020202020204" pitchFamily="34" charset="0"/>
                <a:cs typeface="Arial" panose="020B0604020202020204" pitchFamily="34" charset="0"/>
              </a:rPr>
              <a:t>Most anomalies of the hindgut are located in the anorectal region and result from </a:t>
            </a:r>
            <a:r>
              <a:rPr lang="en-US" sz="2400" b="1" dirty="0">
                <a:solidFill>
                  <a:schemeClr val="accent4">
                    <a:lumMod val="75000"/>
                  </a:schemeClr>
                </a:solidFill>
                <a:latin typeface="Arial" panose="020B0604020202020204" pitchFamily="34" charset="0"/>
                <a:cs typeface="Arial" panose="020B0604020202020204" pitchFamily="34" charset="0"/>
              </a:rPr>
              <a:t>abnormal development of the </a:t>
            </a:r>
            <a:r>
              <a:rPr lang="en-US" sz="2400" b="1" dirty="0" err="1">
                <a:solidFill>
                  <a:schemeClr val="accent4">
                    <a:lumMod val="75000"/>
                  </a:schemeClr>
                </a:solidFill>
                <a:latin typeface="Arial" panose="020B0604020202020204" pitchFamily="34" charset="0"/>
                <a:cs typeface="Arial" panose="020B0604020202020204" pitchFamily="34" charset="0"/>
              </a:rPr>
              <a:t>urorectal</a:t>
            </a:r>
            <a:r>
              <a:rPr lang="en-US" sz="2400" b="1" dirty="0">
                <a:solidFill>
                  <a:schemeClr val="accent4">
                    <a:lumMod val="75000"/>
                  </a:schemeClr>
                </a:solidFill>
                <a:latin typeface="Arial" panose="020B0604020202020204" pitchFamily="34" charset="0"/>
                <a:cs typeface="Arial" panose="020B0604020202020204" pitchFamily="34" charset="0"/>
              </a:rPr>
              <a:t> septum</a:t>
            </a:r>
            <a:r>
              <a:rPr lang="en-US" sz="2400" dirty="0">
                <a:latin typeface="Arial" panose="020B0604020202020204" pitchFamily="34" charset="0"/>
                <a:cs typeface="Arial" panose="020B0604020202020204" pitchFamily="34" charset="0"/>
              </a:rPr>
              <a:t>. </a:t>
            </a:r>
          </a:p>
          <a:p>
            <a:pPr marL="0" indent="0">
              <a:buNone/>
            </a:pPr>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High and low anomalies depending on whether the rectum terminates superior or inferior to the </a:t>
            </a:r>
            <a:r>
              <a:rPr lang="en-US" sz="2400" dirty="0" err="1">
                <a:latin typeface="Arial" panose="020B0604020202020204" pitchFamily="34" charset="0"/>
                <a:cs typeface="Arial" panose="020B0604020202020204" pitchFamily="34" charset="0"/>
              </a:rPr>
              <a:t>puborectal</a:t>
            </a:r>
            <a:r>
              <a:rPr lang="en-US" sz="2400" dirty="0">
                <a:latin typeface="Arial" panose="020B0604020202020204" pitchFamily="34" charset="0"/>
                <a:cs typeface="Arial" panose="020B0604020202020204" pitchFamily="34" charset="0"/>
              </a:rPr>
              <a:t> sling</a:t>
            </a:r>
          </a:p>
        </p:txBody>
      </p:sp>
      <p:pic>
        <p:nvPicPr>
          <p:cNvPr id="4" name="Picture 3"/>
          <p:cNvPicPr>
            <a:picLocks noChangeAspect="1"/>
          </p:cNvPicPr>
          <p:nvPr/>
        </p:nvPicPr>
        <p:blipFill>
          <a:blip r:embed="rId2"/>
          <a:stretch>
            <a:fillRect/>
          </a:stretch>
        </p:blipFill>
        <p:spPr>
          <a:xfrm>
            <a:off x="7620000" y="1981200"/>
            <a:ext cx="3048000" cy="3810000"/>
          </a:xfrm>
          <a:prstGeom prst="rect">
            <a:avLst/>
          </a:prstGeom>
        </p:spPr>
      </p:pic>
      <p:sp>
        <p:nvSpPr>
          <p:cNvPr id="5" name="Rectangle 4"/>
          <p:cNvSpPr/>
          <p:nvPr/>
        </p:nvSpPr>
        <p:spPr>
          <a:xfrm>
            <a:off x="211111" y="6053696"/>
            <a:ext cx="2286000" cy="60530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latin typeface="Arial" panose="020B0604020202020204" pitchFamily="34" charset="0"/>
                <a:cs typeface="Arial" panose="020B0604020202020204" pitchFamily="34" charset="0"/>
              </a:rPr>
              <a:t>Vertical Integration </a:t>
            </a:r>
          </a:p>
        </p:txBody>
      </p:sp>
      <p:sp>
        <p:nvSpPr>
          <p:cNvPr id="6" name="Slide Number Placeholder 5">
            <a:extLst>
              <a:ext uri="{FF2B5EF4-FFF2-40B4-BE49-F238E27FC236}">
                <a16:creationId xmlns:a16="http://schemas.microsoft.com/office/drawing/2014/main" xmlns="" id="{BE44236E-D4A0-495E-FEA1-7B38BEB1A72F}"/>
              </a:ext>
            </a:extLst>
          </p:cNvPr>
          <p:cNvSpPr>
            <a:spLocks noGrp="1"/>
          </p:cNvSpPr>
          <p:nvPr>
            <p:ph type="sldNum" sz="quarter" idx="12"/>
          </p:nvPr>
        </p:nvSpPr>
        <p:spPr/>
        <p:txBody>
          <a:bodyPr/>
          <a:lstStyle/>
          <a:p>
            <a:fld id="{EDB90C79-61CB-43A5-A2EC-C83CC42A352F}" type="slidenum">
              <a:rPr lang="en-PK" smtClean="0"/>
              <a:t>21</a:t>
            </a:fld>
            <a:endParaRPr lang="en-PK"/>
          </a:p>
        </p:txBody>
      </p:sp>
    </p:spTree>
    <p:extLst>
      <p:ext uri="{BB962C8B-B14F-4D97-AF65-F5344CB8AC3E}">
        <p14:creationId xmlns:p14="http://schemas.microsoft.com/office/powerpoint/2010/main" val="27247058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latin typeface="Arial" panose="020B0604020202020204" pitchFamily="34" charset="0"/>
                <a:cs typeface="Arial" panose="020B0604020202020204" pitchFamily="34" charset="0"/>
              </a:rPr>
              <a:t>Congenital Megacolon or Hirschsprung Disease</a:t>
            </a:r>
            <a:br>
              <a:rPr lang="en-US" sz="3200" dirty="0">
                <a:latin typeface="Arial" panose="020B0604020202020204" pitchFamily="34" charset="0"/>
                <a:cs typeface="Arial" panose="020B0604020202020204" pitchFamily="34" charset="0"/>
              </a:rPr>
            </a:br>
            <a:endParaRPr lang="en-US" sz="32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84909" y="1027906"/>
            <a:ext cx="6198853" cy="5638800"/>
          </a:xfrm>
        </p:spPr>
        <p:txBody>
          <a:bodyPr>
            <a:normAutofit/>
          </a:bodyPr>
          <a:lstStyle/>
          <a:p>
            <a:r>
              <a:rPr lang="en-US" dirty="0"/>
              <a:t> </a:t>
            </a:r>
            <a:r>
              <a:rPr lang="en-US" sz="2400" dirty="0">
                <a:latin typeface="Arial" panose="020B0604020202020204" pitchFamily="34" charset="0"/>
                <a:cs typeface="Arial" panose="020B0604020202020204" pitchFamily="34" charset="0"/>
              </a:rPr>
              <a:t>Congenital megacolon is the most common cause of neonatal obstruction of the colon </a:t>
            </a:r>
          </a:p>
          <a:p>
            <a:r>
              <a:rPr lang="en-US" sz="2400" dirty="0">
                <a:latin typeface="Arial" panose="020B0604020202020204" pitchFamily="34" charset="0"/>
                <a:cs typeface="Arial" panose="020B0604020202020204" pitchFamily="34" charset="0"/>
              </a:rPr>
              <a:t>males to females ratio (4:1)</a:t>
            </a:r>
          </a:p>
          <a:p>
            <a:endParaRPr lang="en-US" sz="2400" dirty="0">
              <a:latin typeface="Arial" panose="020B0604020202020204" pitchFamily="34" charset="0"/>
              <a:cs typeface="Arial" panose="020B0604020202020204" pitchFamily="34" charset="0"/>
            </a:endParaRPr>
          </a:p>
          <a:p>
            <a:r>
              <a:rPr lang="en-US" sz="2400" b="1" dirty="0">
                <a:latin typeface="Arial" panose="020B0604020202020204" pitchFamily="34" charset="0"/>
                <a:cs typeface="Arial" panose="020B0604020202020204" pitchFamily="34" charset="0"/>
              </a:rPr>
              <a:t>results from failure of neural crest cells to migrate into the wall of the colon during the fifth to seventh weeks and </a:t>
            </a:r>
            <a:r>
              <a:rPr lang="en-US" sz="2400" dirty="0">
                <a:latin typeface="Arial" panose="020B0604020202020204" pitchFamily="34" charset="0"/>
                <a:cs typeface="Arial" panose="020B0604020202020204" pitchFamily="34" charset="0"/>
              </a:rPr>
              <a:t>failure of parasympathetic ganglion cells to develop in the </a:t>
            </a:r>
            <a:r>
              <a:rPr lang="en-US" sz="2400" dirty="0" err="1">
                <a:latin typeface="Arial" panose="020B0604020202020204" pitchFamily="34" charset="0"/>
                <a:cs typeface="Arial" panose="020B0604020202020204" pitchFamily="34" charset="0"/>
              </a:rPr>
              <a:t>Auerbach</a:t>
            </a:r>
            <a:r>
              <a:rPr lang="en-US" sz="2400" dirty="0">
                <a:latin typeface="Arial" panose="020B0604020202020204" pitchFamily="34" charset="0"/>
                <a:cs typeface="Arial" panose="020B0604020202020204" pitchFamily="34" charset="0"/>
              </a:rPr>
              <a:t> and Meissner plexuses</a:t>
            </a:r>
            <a:r>
              <a:rPr lang="en-US" dirty="0">
                <a:latin typeface="Arial" panose="020B0604020202020204" pitchFamily="34" charset="0"/>
                <a:cs typeface="Arial" panose="020B0604020202020204" pitchFamily="34" charset="0"/>
              </a:rPr>
              <a:t>. </a:t>
            </a:r>
          </a:p>
        </p:txBody>
      </p:sp>
      <p:pic>
        <p:nvPicPr>
          <p:cNvPr id="4" name="Picture 3"/>
          <p:cNvPicPr>
            <a:picLocks noChangeAspect="1"/>
          </p:cNvPicPr>
          <p:nvPr/>
        </p:nvPicPr>
        <p:blipFill>
          <a:blip r:embed="rId2"/>
          <a:stretch>
            <a:fillRect/>
          </a:stretch>
        </p:blipFill>
        <p:spPr>
          <a:xfrm>
            <a:off x="7425832" y="1735735"/>
            <a:ext cx="4361444" cy="4008375"/>
          </a:xfrm>
          <a:prstGeom prst="rect">
            <a:avLst/>
          </a:prstGeom>
        </p:spPr>
      </p:pic>
      <p:sp>
        <p:nvSpPr>
          <p:cNvPr id="6" name="Slide Number Placeholder 5">
            <a:extLst>
              <a:ext uri="{FF2B5EF4-FFF2-40B4-BE49-F238E27FC236}">
                <a16:creationId xmlns:a16="http://schemas.microsoft.com/office/drawing/2014/main" xmlns="" id="{D5C4D595-1CFB-C0A2-7237-D992CE502DA1}"/>
              </a:ext>
            </a:extLst>
          </p:cNvPr>
          <p:cNvSpPr>
            <a:spLocks noGrp="1"/>
          </p:cNvSpPr>
          <p:nvPr>
            <p:ph type="sldNum" sz="quarter" idx="12"/>
          </p:nvPr>
        </p:nvSpPr>
        <p:spPr/>
        <p:txBody>
          <a:bodyPr/>
          <a:lstStyle/>
          <a:p>
            <a:fld id="{EDB90C79-61CB-43A5-A2EC-C83CC42A352F}" type="slidenum">
              <a:rPr lang="en-PK" smtClean="0"/>
              <a:t>22</a:t>
            </a:fld>
            <a:endParaRPr lang="en-PK"/>
          </a:p>
        </p:txBody>
      </p:sp>
      <p:pic>
        <p:nvPicPr>
          <p:cNvPr id="7" name="Picture 6">
            <a:extLst>
              <a:ext uri="{FF2B5EF4-FFF2-40B4-BE49-F238E27FC236}">
                <a16:creationId xmlns:a16="http://schemas.microsoft.com/office/drawing/2014/main" xmlns="" id="{04B6280A-611D-9D25-74BD-871125737D13}"/>
              </a:ext>
            </a:extLst>
          </p:cNvPr>
          <p:cNvPicPr>
            <a:picLocks noChangeAspect="1"/>
          </p:cNvPicPr>
          <p:nvPr/>
        </p:nvPicPr>
        <p:blipFill>
          <a:blip r:embed="rId3"/>
          <a:stretch>
            <a:fillRect/>
          </a:stretch>
        </p:blipFill>
        <p:spPr>
          <a:xfrm>
            <a:off x="116923" y="6099629"/>
            <a:ext cx="2304488" cy="621846"/>
          </a:xfrm>
          <a:prstGeom prst="rect">
            <a:avLst/>
          </a:prstGeom>
        </p:spPr>
      </p:pic>
    </p:spTree>
    <p:extLst>
      <p:ext uri="{BB962C8B-B14F-4D97-AF65-F5344CB8AC3E}">
        <p14:creationId xmlns:p14="http://schemas.microsoft.com/office/powerpoint/2010/main" val="5942940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r>
            <a:br>
              <a:rPr lang="en-US" dirty="0"/>
            </a:br>
            <a:r>
              <a:rPr lang="en-US" sz="3600" dirty="0">
                <a:solidFill>
                  <a:schemeClr val="accent4">
                    <a:lumMod val="75000"/>
                  </a:schemeClr>
                </a:solidFill>
                <a:latin typeface="Arial" panose="020B0604020202020204" pitchFamily="34" charset="0"/>
                <a:cs typeface="Arial" panose="020B0604020202020204" pitchFamily="34" charset="0"/>
              </a:rPr>
              <a:t>Imperforate Anus</a:t>
            </a:r>
            <a:r>
              <a:rPr lang="en-US" dirty="0"/>
              <a:t/>
            </a:r>
            <a:br>
              <a:rPr lang="en-US" dirty="0"/>
            </a:br>
            <a:endParaRPr lang="en-US" dirty="0"/>
          </a:p>
        </p:txBody>
      </p:sp>
      <p:sp>
        <p:nvSpPr>
          <p:cNvPr id="3" name="Content Placeholder 2"/>
          <p:cNvSpPr>
            <a:spLocks noGrp="1"/>
          </p:cNvSpPr>
          <p:nvPr>
            <p:ph idx="1"/>
          </p:nvPr>
        </p:nvSpPr>
        <p:spPr>
          <a:xfrm>
            <a:off x="471053" y="1573666"/>
            <a:ext cx="4987637" cy="4525963"/>
          </a:xfrm>
        </p:spPr>
        <p:txBody>
          <a:bodyPr>
            <a:normAutofit/>
          </a:bodyPr>
          <a:lstStyle/>
          <a:p>
            <a:r>
              <a:rPr lang="en-US" dirty="0">
                <a:latin typeface="Arial" panose="020B0604020202020204" pitchFamily="34" charset="0"/>
                <a:cs typeface="Arial" panose="020B0604020202020204" pitchFamily="34" charset="0"/>
              </a:rPr>
              <a:t>Imperforate anus occurs approximately once in every 5000 newborn infants and is more common in males </a:t>
            </a:r>
          </a:p>
        </p:txBody>
      </p:sp>
      <p:pic>
        <p:nvPicPr>
          <p:cNvPr id="4" name="Picture 3"/>
          <p:cNvPicPr>
            <a:picLocks noChangeAspect="1"/>
          </p:cNvPicPr>
          <p:nvPr/>
        </p:nvPicPr>
        <p:blipFill rotWithShape="1">
          <a:blip r:embed="rId2"/>
          <a:srcRect l="54910" t="20000" r="4049" b="17500"/>
          <a:stretch/>
        </p:blipFill>
        <p:spPr>
          <a:xfrm>
            <a:off x="6986887" y="1027906"/>
            <a:ext cx="4124459" cy="4556919"/>
          </a:xfrm>
          <a:prstGeom prst="rect">
            <a:avLst/>
          </a:prstGeom>
        </p:spPr>
      </p:pic>
      <p:sp>
        <p:nvSpPr>
          <p:cNvPr id="5" name="Slide Number Placeholder 4">
            <a:extLst>
              <a:ext uri="{FF2B5EF4-FFF2-40B4-BE49-F238E27FC236}">
                <a16:creationId xmlns:a16="http://schemas.microsoft.com/office/drawing/2014/main" xmlns="" id="{AD3330EF-C874-F442-A74F-BCAA347BAED9}"/>
              </a:ext>
            </a:extLst>
          </p:cNvPr>
          <p:cNvSpPr>
            <a:spLocks noGrp="1"/>
          </p:cNvSpPr>
          <p:nvPr>
            <p:ph type="sldNum" sz="quarter" idx="12"/>
          </p:nvPr>
        </p:nvSpPr>
        <p:spPr/>
        <p:txBody>
          <a:bodyPr/>
          <a:lstStyle/>
          <a:p>
            <a:fld id="{EDB90C79-61CB-43A5-A2EC-C83CC42A352F}" type="slidenum">
              <a:rPr lang="en-PK" smtClean="0"/>
              <a:t>23</a:t>
            </a:fld>
            <a:endParaRPr lang="en-PK"/>
          </a:p>
        </p:txBody>
      </p:sp>
      <p:pic>
        <p:nvPicPr>
          <p:cNvPr id="7" name="Picture 6">
            <a:extLst>
              <a:ext uri="{FF2B5EF4-FFF2-40B4-BE49-F238E27FC236}">
                <a16:creationId xmlns:a16="http://schemas.microsoft.com/office/drawing/2014/main" xmlns="" id="{7E7BCB51-842B-B7A8-9689-547A193C4D88}"/>
              </a:ext>
            </a:extLst>
          </p:cNvPr>
          <p:cNvPicPr>
            <a:picLocks noChangeAspect="1"/>
          </p:cNvPicPr>
          <p:nvPr/>
        </p:nvPicPr>
        <p:blipFill>
          <a:blip r:embed="rId3"/>
          <a:stretch>
            <a:fillRect/>
          </a:stretch>
        </p:blipFill>
        <p:spPr>
          <a:xfrm>
            <a:off x="116923" y="6099629"/>
            <a:ext cx="2304488" cy="621846"/>
          </a:xfrm>
          <a:prstGeom prst="rect">
            <a:avLst/>
          </a:prstGeom>
        </p:spPr>
      </p:pic>
    </p:spTree>
    <p:extLst>
      <p:ext uri="{BB962C8B-B14F-4D97-AF65-F5344CB8AC3E}">
        <p14:creationId xmlns:p14="http://schemas.microsoft.com/office/powerpoint/2010/main" val="34239051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r>
            <a:br>
              <a:rPr lang="en-US" dirty="0"/>
            </a:br>
            <a:r>
              <a:rPr lang="en-US" sz="4000" dirty="0">
                <a:latin typeface="Arial" panose="020B0604020202020204" pitchFamily="34" charset="0"/>
                <a:cs typeface="Arial" panose="020B0604020202020204" pitchFamily="34" charset="0"/>
              </a:rPr>
              <a:t>Anal Stenosis</a:t>
            </a:r>
            <a:r>
              <a:rPr lang="en-US" sz="4000" dirty="0">
                <a:solidFill>
                  <a:schemeClr val="accent4">
                    <a:lumMod val="75000"/>
                  </a:schemeClr>
                </a:solidFill>
              </a:rPr>
              <a:t/>
            </a:r>
            <a:br>
              <a:rPr lang="en-US" sz="4000" dirty="0">
                <a:solidFill>
                  <a:schemeClr val="accent4">
                    <a:lumMod val="75000"/>
                  </a:schemeClr>
                </a:solidFill>
              </a:rPr>
            </a:br>
            <a:endParaRPr lang="en-US" sz="4000" dirty="0">
              <a:solidFill>
                <a:schemeClr val="accent4">
                  <a:lumMod val="75000"/>
                </a:schemeClr>
              </a:solidFill>
            </a:endParaRPr>
          </a:p>
        </p:txBody>
      </p:sp>
      <p:sp>
        <p:nvSpPr>
          <p:cNvPr id="3" name="Content Placeholder 2"/>
          <p:cNvSpPr>
            <a:spLocks noGrp="1"/>
          </p:cNvSpPr>
          <p:nvPr>
            <p:ph idx="1"/>
          </p:nvPr>
        </p:nvSpPr>
        <p:spPr>
          <a:xfrm>
            <a:off x="1606774" y="1417638"/>
            <a:ext cx="9111803" cy="2773362"/>
          </a:xfrm>
        </p:spPr>
        <p:txBody>
          <a:bodyPr>
            <a:normAutofit fontScale="92500" lnSpcReduction="20000"/>
          </a:bodyPr>
          <a:lstStyle/>
          <a:p>
            <a:r>
              <a:rPr lang="en-US" dirty="0">
                <a:latin typeface="Arial" panose="020B0604020202020204" pitchFamily="34" charset="0"/>
                <a:cs typeface="Arial" panose="020B0604020202020204" pitchFamily="34" charset="0"/>
              </a:rPr>
              <a:t>The anus is in the normal position, but the anus and anal canal are narrow </a:t>
            </a:r>
          </a:p>
          <a:p>
            <a:pPr marL="0" indent="0">
              <a:buNone/>
            </a:pP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caused by a slight dorsal deviation of the </a:t>
            </a:r>
            <a:r>
              <a:rPr lang="en-US" dirty="0" err="1">
                <a:latin typeface="Arial" panose="020B0604020202020204" pitchFamily="34" charset="0"/>
                <a:cs typeface="Arial" panose="020B0604020202020204" pitchFamily="34" charset="0"/>
              </a:rPr>
              <a:t>urorectal</a:t>
            </a:r>
            <a:r>
              <a:rPr lang="en-US" dirty="0">
                <a:latin typeface="Arial" panose="020B0604020202020204" pitchFamily="34" charset="0"/>
                <a:cs typeface="Arial" panose="020B0604020202020204" pitchFamily="34" charset="0"/>
              </a:rPr>
              <a:t> septum as it grows caudally to fuse with the cloacal membrane.</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 As a result, the anal canal and anal membrane are small. </a:t>
            </a:r>
          </a:p>
        </p:txBody>
      </p:sp>
      <p:pic>
        <p:nvPicPr>
          <p:cNvPr id="4" name="Picture 3"/>
          <p:cNvPicPr>
            <a:picLocks noChangeAspect="1"/>
          </p:cNvPicPr>
          <p:nvPr/>
        </p:nvPicPr>
        <p:blipFill>
          <a:blip r:embed="rId2"/>
          <a:stretch>
            <a:fillRect/>
          </a:stretch>
        </p:blipFill>
        <p:spPr>
          <a:xfrm>
            <a:off x="2590800" y="4419600"/>
            <a:ext cx="7143750" cy="2421228"/>
          </a:xfrm>
          <a:prstGeom prst="rect">
            <a:avLst/>
          </a:prstGeom>
        </p:spPr>
      </p:pic>
      <p:sp>
        <p:nvSpPr>
          <p:cNvPr id="6" name="Slide Number Placeholder 5">
            <a:extLst>
              <a:ext uri="{FF2B5EF4-FFF2-40B4-BE49-F238E27FC236}">
                <a16:creationId xmlns:a16="http://schemas.microsoft.com/office/drawing/2014/main" xmlns="" id="{6BE875D1-D6AB-33ED-F482-EC2F188F1BC5}"/>
              </a:ext>
            </a:extLst>
          </p:cNvPr>
          <p:cNvSpPr>
            <a:spLocks noGrp="1"/>
          </p:cNvSpPr>
          <p:nvPr>
            <p:ph type="sldNum" sz="quarter" idx="12"/>
          </p:nvPr>
        </p:nvSpPr>
        <p:spPr/>
        <p:txBody>
          <a:bodyPr/>
          <a:lstStyle/>
          <a:p>
            <a:fld id="{EDB90C79-61CB-43A5-A2EC-C83CC42A352F}" type="slidenum">
              <a:rPr lang="en-PK" smtClean="0"/>
              <a:t>24</a:t>
            </a:fld>
            <a:endParaRPr lang="en-PK"/>
          </a:p>
        </p:txBody>
      </p:sp>
      <p:pic>
        <p:nvPicPr>
          <p:cNvPr id="7" name="Picture 6">
            <a:extLst>
              <a:ext uri="{FF2B5EF4-FFF2-40B4-BE49-F238E27FC236}">
                <a16:creationId xmlns:a16="http://schemas.microsoft.com/office/drawing/2014/main" xmlns="" id="{A27D6400-6750-9755-0147-BD856F8EC6BD}"/>
              </a:ext>
            </a:extLst>
          </p:cNvPr>
          <p:cNvPicPr>
            <a:picLocks noChangeAspect="1"/>
          </p:cNvPicPr>
          <p:nvPr/>
        </p:nvPicPr>
        <p:blipFill>
          <a:blip r:embed="rId3"/>
          <a:stretch>
            <a:fillRect/>
          </a:stretch>
        </p:blipFill>
        <p:spPr>
          <a:xfrm>
            <a:off x="152962" y="6099629"/>
            <a:ext cx="2304488" cy="621846"/>
          </a:xfrm>
          <a:prstGeom prst="rect">
            <a:avLst/>
          </a:prstGeom>
        </p:spPr>
      </p:pic>
    </p:spTree>
    <p:extLst>
      <p:ext uri="{BB962C8B-B14F-4D97-AF65-F5344CB8AC3E}">
        <p14:creationId xmlns:p14="http://schemas.microsoft.com/office/powerpoint/2010/main" val="28450135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674845"/>
            <a:ext cx="8229600" cy="1143000"/>
          </a:xfrm>
        </p:spPr>
        <p:txBody>
          <a:bodyPr>
            <a:normAutofit fontScale="90000"/>
          </a:bodyPr>
          <a:lstStyle/>
          <a:p>
            <a:r>
              <a:rPr lang="en-US" sz="3600" b="1" dirty="0">
                <a:solidFill>
                  <a:schemeClr val="accent4">
                    <a:lumMod val="75000"/>
                  </a:schemeClr>
                </a:solidFill>
              </a:rPr>
              <a:t/>
            </a:r>
            <a:br>
              <a:rPr lang="en-US" sz="3600" b="1" dirty="0">
                <a:solidFill>
                  <a:schemeClr val="accent4">
                    <a:lumMod val="75000"/>
                  </a:schemeClr>
                </a:solidFill>
              </a:rPr>
            </a:br>
            <a:r>
              <a:rPr lang="en-US" sz="3600" dirty="0">
                <a:latin typeface="Arial" panose="020B0604020202020204" pitchFamily="34" charset="0"/>
                <a:cs typeface="Arial" panose="020B0604020202020204" pitchFamily="34" charset="0"/>
              </a:rPr>
              <a:t>Membranous Atresia of Anus </a:t>
            </a:r>
            <a:r>
              <a:rPr lang="en-US" dirty="0">
                <a:latin typeface="Arial" panose="020B0604020202020204" pitchFamily="34" charset="0"/>
                <a:cs typeface="Arial" panose="020B0604020202020204" pitchFamily="34" charset="0"/>
              </a:rPr>
              <a:t/>
            </a:r>
            <a:br>
              <a:rPr lang="en-US" dirty="0">
                <a:latin typeface="Arial" panose="020B0604020202020204" pitchFamily="34" charset="0"/>
                <a:cs typeface="Arial" panose="020B0604020202020204" pitchFamily="34" charset="0"/>
              </a:rPr>
            </a:br>
            <a:r>
              <a:rPr lang="en-US" dirty="0">
                <a:solidFill>
                  <a:schemeClr val="accent4">
                    <a:lumMod val="75000"/>
                  </a:schemeClr>
                </a:solidFill>
              </a:rPr>
              <a:t/>
            </a:r>
            <a:br>
              <a:rPr lang="en-US" dirty="0">
                <a:solidFill>
                  <a:schemeClr val="accent4">
                    <a:lumMod val="75000"/>
                  </a:schemeClr>
                </a:solidFill>
              </a:rPr>
            </a:br>
            <a:endParaRPr lang="en-US" dirty="0">
              <a:solidFill>
                <a:schemeClr val="accent4">
                  <a:lumMod val="75000"/>
                </a:schemeClr>
              </a:solidFill>
            </a:endParaRPr>
          </a:p>
        </p:txBody>
      </p:sp>
      <p:sp>
        <p:nvSpPr>
          <p:cNvPr id="3" name="Content Placeholder 2"/>
          <p:cNvSpPr>
            <a:spLocks noGrp="1"/>
          </p:cNvSpPr>
          <p:nvPr>
            <p:ph idx="1"/>
          </p:nvPr>
        </p:nvSpPr>
        <p:spPr>
          <a:xfrm>
            <a:off x="762000" y="1417638"/>
            <a:ext cx="5791200" cy="5257800"/>
          </a:xfrm>
        </p:spPr>
        <p:txBody>
          <a:bodyPr>
            <a:normAutofit/>
          </a:bodyPr>
          <a:lstStyle/>
          <a:p>
            <a:r>
              <a:rPr lang="en-US" sz="2400" dirty="0">
                <a:latin typeface="Arial" panose="020B0604020202020204" pitchFamily="34" charset="0"/>
                <a:cs typeface="Arial" panose="020B0604020202020204" pitchFamily="34" charset="0"/>
              </a:rPr>
              <a:t>The anus is in the normal position, but a thin layer of tissue separates the anal canal from the exterior </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The anal membrane is thin, to bulge on straining and appears blue </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This anomaly results from failure of the anal membrane to perforate at the end of the eighth week. </a:t>
            </a:r>
          </a:p>
          <a:p>
            <a:pPr marL="0" indent="0">
              <a:buNone/>
            </a:pPr>
            <a:r>
              <a:rPr lang="en-US" sz="2400" dirty="0">
                <a:latin typeface="Arial" panose="020B0604020202020204" pitchFamily="34" charset="0"/>
                <a:cs typeface="Arial" panose="020B0604020202020204" pitchFamily="34" charset="0"/>
              </a:rPr>
              <a:t> </a:t>
            </a:r>
          </a:p>
        </p:txBody>
      </p:sp>
      <p:pic>
        <p:nvPicPr>
          <p:cNvPr id="4" name="Picture 3"/>
          <p:cNvPicPr>
            <a:picLocks noChangeAspect="1"/>
          </p:cNvPicPr>
          <p:nvPr/>
        </p:nvPicPr>
        <p:blipFill rotWithShape="1">
          <a:blip r:embed="rId2"/>
          <a:srcRect l="70833" b="66992"/>
          <a:stretch/>
        </p:blipFill>
        <p:spPr>
          <a:xfrm>
            <a:off x="7543800" y="1817845"/>
            <a:ext cx="3429000" cy="3393438"/>
          </a:xfrm>
          <a:prstGeom prst="rect">
            <a:avLst/>
          </a:prstGeom>
        </p:spPr>
      </p:pic>
      <p:sp>
        <p:nvSpPr>
          <p:cNvPr id="6" name="Slide Number Placeholder 5">
            <a:extLst>
              <a:ext uri="{FF2B5EF4-FFF2-40B4-BE49-F238E27FC236}">
                <a16:creationId xmlns:a16="http://schemas.microsoft.com/office/drawing/2014/main" xmlns="" id="{C7F4842B-99BF-A73E-BF9D-2FA900B086C9}"/>
              </a:ext>
            </a:extLst>
          </p:cNvPr>
          <p:cNvSpPr>
            <a:spLocks noGrp="1"/>
          </p:cNvSpPr>
          <p:nvPr>
            <p:ph type="sldNum" sz="quarter" idx="12"/>
          </p:nvPr>
        </p:nvSpPr>
        <p:spPr/>
        <p:txBody>
          <a:bodyPr/>
          <a:lstStyle/>
          <a:p>
            <a:fld id="{EDB90C79-61CB-43A5-A2EC-C83CC42A352F}" type="slidenum">
              <a:rPr lang="en-PK" smtClean="0"/>
              <a:t>25</a:t>
            </a:fld>
            <a:endParaRPr lang="en-PK"/>
          </a:p>
        </p:txBody>
      </p:sp>
      <p:pic>
        <p:nvPicPr>
          <p:cNvPr id="7" name="Picture 6">
            <a:extLst>
              <a:ext uri="{FF2B5EF4-FFF2-40B4-BE49-F238E27FC236}">
                <a16:creationId xmlns:a16="http://schemas.microsoft.com/office/drawing/2014/main" xmlns="" id="{40AAC0F1-6392-86DB-EC1E-D7654CB81025}"/>
              </a:ext>
            </a:extLst>
          </p:cNvPr>
          <p:cNvPicPr>
            <a:picLocks noChangeAspect="1"/>
          </p:cNvPicPr>
          <p:nvPr/>
        </p:nvPicPr>
        <p:blipFill>
          <a:blip r:embed="rId3"/>
          <a:stretch>
            <a:fillRect/>
          </a:stretch>
        </p:blipFill>
        <p:spPr>
          <a:xfrm>
            <a:off x="228600" y="6099629"/>
            <a:ext cx="2304488" cy="621846"/>
          </a:xfrm>
          <a:prstGeom prst="rect">
            <a:avLst/>
          </a:prstGeom>
        </p:spPr>
      </p:pic>
    </p:spTree>
    <p:extLst>
      <p:ext uri="{BB962C8B-B14F-4D97-AF65-F5344CB8AC3E}">
        <p14:creationId xmlns:p14="http://schemas.microsoft.com/office/powerpoint/2010/main" val="6336577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838200"/>
            <a:ext cx="8229600" cy="1143000"/>
          </a:xfrm>
        </p:spPr>
        <p:txBody>
          <a:bodyPr>
            <a:noAutofit/>
          </a:bodyPr>
          <a:lstStyle/>
          <a:p>
            <a:r>
              <a:rPr lang="en-US" sz="3200" dirty="0">
                <a:latin typeface="Arial" panose="020B0604020202020204" pitchFamily="34" charset="0"/>
                <a:cs typeface="Arial" panose="020B0604020202020204" pitchFamily="34" charset="0"/>
              </a:rPr>
              <a:t>Anorectal Agenesis, with or without a Fistula</a:t>
            </a:r>
            <a:r>
              <a:rPr lang="en-US" sz="3200" dirty="0">
                <a:solidFill>
                  <a:schemeClr val="accent4">
                    <a:lumMod val="75000"/>
                  </a:schemeClr>
                </a:solidFill>
              </a:rPr>
              <a:t/>
            </a:r>
            <a:br>
              <a:rPr lang="en-US" sz="3200" dirty="0">
                <a:solidFill>
                  <a:schemeClr val="accent4">
                    <a:lumMod val="75000"/>
                  </a:schemeClr>
                </a:solidFill>
              </a:rPr>
            </a:br>
            <a:r>
              <a:rPr lang="en-US" sz="2800" dirty="0">
                <a:solidFill>
                  <a:schemeClr val="accent4">
                    <a:lumMod val="75000"/>
                  </a:schemeClr>
                </a:solidFill>
              </a:rPr>
              <a:t> </a:t>
            </a:r>
            <a:br>
              <a:rPr lang="en-US" sz="2800" dirty="0">
                <a:solidFill>
                  <a:schemeClr val="accent4">
                    <a:lumMod val="75000"/>
                  </a:schemeClr>
                </a:solidFill>
              </a:rPr>
            </a:br>
            <a:endParaRPr lang="en-US" sz="3200" dirty="0">
              <a:solidFill>
                <a:schemeClr val="accent4">
                  <a:lumMod val="75000"/>
                </a:schemeClr>
              </a:solidFill>
            </a:endParaRPr>
          </a:p>
        </p:txBody>
      </p:sp>
      <p:sp>
        <p:nvSpPr>
          <p:cNvPr id="3" name="Content Placeholder 2"/>
          <p:cNvSpPr>
            <a:spLocks noGrp="1"/>
          </p:cNvSpPr>
          <p:nvPr>
            <p:ph idx="1"/>
          </p:nvPr>
        </p:nvSpPr>
        <p:spPr>
          <a:xfrm>
            <a:off x="318655" y="2209800"/>
            <a:ext cx="5994139" cy="5791200"/>
          </a:xfrm>
        </p:spPr>
        <p:txBody>
          <a:bodyPr>
            <a:noAutofit/>
          </a:bodyPr>
          <a:lstStyle/>
          <a:p>
            <a:r>
              <a:rPr lang="en-US" sz="2400" dirty="0">
                <a:latin typeface="Arial" panose="020B0604020202020204" pitchFamily="34" charset="0"/>
                <a:cs typeface="Arial" panose="020B0604020202020204" pitchFamily="34" charset="0"/>
              </a:rPr>
              <a:t>The rectum ends superior to the </a:t>
            </a:r>
            <a:r>
              <a:rPr lang="en-US" sz="2400" dirty="0" err="1">
                <a:latin typeface="Arial" panose="020B0604020202020204" pitchFamily="34" charset="0"/>
                <a:cs typeface="Arial" panose="020B0604020202020204" pitchFamily="34" charset="0"/>
              </a:rPr>
              <a:t>puborectalis</a:t>
            </a:r>
            <a:r>
              <a:rPr lang="en-US" sz="2400" dirty="0">
                <a:latin typeface="Arial" panose="020B0604020202020204" pitchFamily="34" charset="0"/>
                <a:cs typeface="Arial" panose="020B0604020202020204" pitchFamily="34" charset="0"/>
              </a:rPr>
              <a:t> muscle when there is anorectal agenesis.</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Accounts for approximately two thirds of anorectal defects. </a:t>
            </a:r>
          </a:p>
        </p:txBody>
      </p:sp>
      <p:pic>
        <p:nvPicPr>
          <p:cNvPr id="4" name="Picture 3"/>
          <p:cNvPicPr>
            <a:picLocks noChangeAspect="1"/>
          </p:cNvPicPr>
          <p:nvPr/>
        </p:nvPicPr>
        <p:blipFill>
          <a:blip r:embed="rId2"/>
          <a:stretch>
            <a:fillRect/>
          </a:stretch>
        </p:blipFill>
        <p:spPr>
          <a:xfrm>
            <a:off x="6342845" y="2438400"/>
            <a:ext cx="4267200" cy="3429000"/>
          </a:xfrm>
          <a:prstGeom prst="rect">
            <a:avLst/>
          </a:prstGeom>
        </p:spPr>
      </p:pic>
      <p:sp>
        <p:nvSpPr>
          <p:cNvPr id="6" name="Slide Number Placeholder 5">
            <a:extLst>
              <a:ext uri="{FF2B5EF4-FFF2-40B4-BE49-F238E27FC236}">
                <a16:creationId xmlns:a16="http://schemas.microsoft.com/office/drawing/2014/main" xmlns="" id="{05CFA41C-6442-B1A0-ADB9-51D7D0A6B866}"/>
              </a:ext>
            </a:extLst>
          </p:cNvPr>
          <p:cNvSpPr>
            <a:spLocks noGrp="1"/>
          </p:cNvSpPr>
          <p:nvPr>
            <p:ph type="sldNum" sz="quarter" idx="12"/>
          </p:nvPr>
        </p:nvSpPr>
        <p:spPr/>
        <p:txBody>
          <a:bodyPr/>
          <a:lstStyle/>
          <a:p>
            <a:fld id="{EDB90C79-61CB-43A5-A2EC-C83CC42A352F}" type="slidenum">
              <a:rPr lang="en-PK" smtClean="0"/>
              <a:t>26</a:t>
            </a:fld>
            <a:endParaRPr lang="en-PK"/>
          </a:p>
        </p:txBody>
      </p:sp>
      <p:pic>
        <p:nvPicPr>
          <p:cNvPr id="7" name="Picture 6">
            <a:extLst>
              <a:ext uri="{FF2B5EF4-FFF2-40B4-BE49-F238E27FC236}">
                <a16:creationId xmlns:a16="http://schemas.microsoft.com/office/drawing/2014/main" xmlns="" id="{6690DC1B-FAB9-B0B7-F411-576938B94D2D}"/>
              </a:ext>
            </a:extLst>
          </p:cNvPr>
          <p:cNvPicPr>
            <a:picLocks noChangeAspect="1"/>
          </p:cNvPicPr>
          <p:nvPr/>
        </p:nvPicPr>
        <p:blipFill>
          <a:blip r:embed="rId3"/>
          <a:stretch>
            <a:fillRect/>
          </a:stretch>
        </p:blipFill>
        <p:spPr>
          <a:xfrm>
            <a:off x="161894" y="6099629"/>
            <a:ext cx="2304488" cy="621846"/>
          </a:xfrm>
          <a:prstGeom prst="rect">
            <a:avLst/>
          </a:prstGeom>
        </p:spPr>
      </p:pic>
    </p:spTree>
    <p:extLst>
      <p:ext uri="{BB962C8B-B14F-4D97-AF65-F5344CB8AC3E}">
        <p14:creationId xmlns:p14="http://schemas.microsoft.com/office/powerpoint/2010/main" val="27305701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685800"/>
            <a:ext cx="8229600" cy="1143000"/>
          </a:xfrm>
        </p:spPr>
        <p:txBody>
          <a:bodyPr>
            <a:normAutofit fontScale="90000"/>
          </a:bodyPr>
          <a:lstStyle/>
          <a:p>
            <a:r>
              <a:rPr lang="en-US" sz="4000" dirty="0">
                <a:latin typeface="Arial" panose="020B0604020202020204" pitchFamily="34" charset="0"/>
                <a:cs typeface="Arial" panose="020B0604020202020204" pitchFamily="34" charset="0"/>
              </a:rPr>
              <a:t>Anal Agenesis, with or without a Fistula </a:t>
            </a:r>
            <a:r>
              <a:rPr lang="en-US" dirty="0">
                <a:latin typeface="Arial" panose="020B0604020202020204" pitchFamily="34" charset="0"/>
                <a:cs typeface="Arial" panose="020B0604020202020204" pitchFamily="34" charset="0"/>
              </a:rPr>
              <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981200" y="1600200"/>
            <a:ext cx="8229600" cy="5257800"/>
          </a:xfrm>
        </p:spPr>
        <p:txBody>
          <a:bodyPr>
            <a:noAutofit/>
          </a:bodyPr>
          <a:lstStyle/>
          <a:p>
            <a:r>
              <a:rPr lang="en-US" sz="2400" dirty="0">
                <a:latin typeface="Arial" panose="020B0604020202020204" pitchFamily="34" charset="0"/>
                <a:cs typeface="Arial" panose="020B0604020202020204" pitchFamily="34" charset="0"/>
              </a:rPr>
              <a:t>The anal canal may end blindly or there may be an ectopic anus or an </a:t>
            </a:r>
            <a:r>
              <a:rPr lang="en-US" sz="2400" dirty="0" err="1">
                <a:latin typeface="Arial" panose="020B0604020202020204" pitchFamily="34" charset="0"/>
                <a:cs typeface="Arial" panose="020B0604020202020204" pitchFamily="34" charset="0"/>
              </a:rPr>
              <a:t>anoperineal</a:t>
            </a:r>
            <a:r>
              <a:rPr lang="en-US" sz="2400" dirty="0">
                <a:latin typeface="Arial" panose="020B0604020202020204" pitchFamily="34" charset="0"/>
                <a:cs typeface="Arial" panose="020B0604020202020204" pitchFamily="34" charset="0"/>
              </a:rPr>
              <a:t> fistula that opens into the perineum </a:t>
            </a:r>
          </a:p>
          <a:p>
            <a:pPr marL="0" indent="0">
              <a:buNone/>
            </a:pPr>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The abnormal canal may, however, open into the vagina in females or the urethra in males </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results from incomplete separation of the cloaca by the </a:t>
            </a:r>
            <a:r>
              <a:rPr lang="en-US" sz="2400" dirty="0" err="1">
                <a:latin typeface="Arial" panose="020B0604020202020204" pitchFamily="34" charset="0"/>
                <a:cs typeface="Arial" panose="020B0604020202020204" pitchFamily="34" charset="0"/>
              </a:rPr>
              <a:t>urorectal</a:t>
            </a:r>
            <a:r>
              <a:rPr lang="en-US" sz="2400" dirty="0">
                <a:latin typeface="Arial" panose="020B0604020202020204" pitchFamily="34" charset="0"/>
                <a:cs typeface="Arial" panose="020B0604020202020204" pitchFamily="34" charset="0"/>
              </a:rPr>
              <a:t> septum. </a:t>
            </a:r>
          </a:p>
        </p:txBody>
      </p:sp>
      <p:sp>
        <p:nvSpPr>
          <p:cNvPr id="5" name="Slide Number Placeholder 4">
            <a:extLst>
              <a:ext uri="{FF2B5EF4-FFF2-40B4-BE49-F238E27FC236}">
                <a16:creationId xmlns:a16="http://schemas.microsoft.com/office/drawing/2014/main" xmlns="" id="{88F83174-BDC3-B734-6C4C-EFB5C8F4566A}"/>
              </a:ext>
            </a:extLst>
          </p:cNvPr>
          <p:cNvSpPr>
            <a:spLocks noGrp="1"/>
          </p:cNvSpPr>
          <p:nvPr>
            <p:ph type="sldNum" sz="quarter" idx="12"/>
          </p:nvPr>
        </p:nvSpPr>
        <p:spPr/>
        <p:txBody>
          <a:bodyPr/>
          <a:lstStyle/>
          <a:p>
            <a:fld id="{EDB90C79-61CB-43A5-A2EC-C83CC42A352F}" type="slidenum">
              <a:rPr lang="en-PK" smtClean="0"/>
              <a:t>27</a:t>
            </a:fld>
            <a:endParaRPr lang="en-PK"/>
          </a:p>
        </p:txBody>
      </p:sp>
      <p:pic>
        <p:nvPicPr>
          <p:cNvPr id="6" name="Picture 5">
            <a:extLst>
              <a:ext uri="{FF2B5EF4-FFF2-40B4-BE49-F238E27FC236}">
                <a16:creationId xmlns:a16="http://schemas.microsoft.com/office/drawing/2014/main" xmlns="" id="{ACF12215-575C-2B7E-0D45-336952F1250A}"/>
              </a:ext>
            </a:extLst>
          </p:cNvPr>
          <p:cNvPicPr>
            <a:picLocks noChangeAspect="1"/>
          </p:cNvPicPr>
          <p:nvPr/>
        </p:nvPicPr>
        <p:blipFill>
          <a:blip r:embed="rId2"/>
          <a:stretch>
            <a:fillRect/>
          </a:stretch>
        </p:blipFill>
        <p:spPr>
          <a:xfrm>
            <a:off x="116923" y="6045427"/>
            <a:ext cx="2304488" cy="621846"/>
          </a:xfrm>
          <a:prstGeom prst="rect">
            <a:avLst/>
          </a:prstGeom>
        </p:spPr>
      </p:pic>
    </p:spTree>
    <p:extLst>
      <p:ext uri="{BB962C8B-B14F-4D97-AF65-F5344CB8AC3E}">
        <p14:creationId xmlns:p14="http://schemas.microsoft.com/office/powerpoint/2010/main" val="34216549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33090" y="1600200"/>
            <a:ext cx="5739109" cy="5257800"/>
          </a:xfrm>
        </p:spPr>
        <p:txBody>
          <a:bodyPr>
            <a:normAutofit/>
          </a:bodyPr>
          <a:lstStyle/>
          <a:p>
            <a:pPr marL="0" indent="0" algn="just">
              <a:buNone/>
            </a:pPr>
            <a:r>
              <a:rPr lang="en-US" sz="2400" dirty="0">
                <a:latin typeface="Arial" panose="020B0604020202020204" pitchFamily="34" charset="0"/>
                <a:cs typeface="Arial" panose="020B0604020202020204" pitchFamily="34" charset="0"/>
              </a:rPr>
              <a:t>T</a:t>
            </a:r>
            <a:r>
              <a:rPr lang="en-US" sz="2400" dirty="0" smtClean="0">
                <a:latin typeface="Arial" panose="020B0604020202020204" pitchFamily="34" charset="0"/>
                <a:cs typeface="Arial" panose="020B0604020202020204" pitchFamily="34" charset="0"/>
              </a:rPr>
              <a:t>here </a:t>
            </a:r>
            <a:r>
              <a:rPr lang="en-US" sz="2400" dirty="0">
                <a:latin typeface="Arial" panose="020B0604020202020204" pitchFamily="34" charset="0"/>
                <a:cs typeface="Arial" panose="020B0604020202020204" pitchFamily="34" charset="0"/>
              </a:rPr>
              <a:t>is usually a fistula to the bladder (</a:t>
            </a:r>
            <a:r>
              <a:rPr lang="en-US" sz="2400" dirty="0" err="1">
                <a:latin typeface="Arial" panose="020B0604020202020204" pitchFamily="34" charset="0"/>
                <a:cs typeface="Arial" panose="020B0604020202020204" pitchFamily="34" charset="0"/>
              </a:rPr>
              <a:t>rectovesical</a:t>
            </a:r>
            <a:r>
              <a:rPr lang="en-US" sz="2400" dirty="0">
                <a:latin typeface="Arial" panose="020B0604020202020204" pitchFamily="34" charset="0"/>
                <a:cs typeface="Arial" panose="020B0604020202020204" pitchFamily="34" charset="0"/>
              </a:rPr>
              <a:t> fistula) or urethra </a:t>
            </a:r>
            <a:r>
              <a:rPr lang="en-US" sz="2400" dirty="0">
                <a:solidFill>
                  <a:schemeClr val="accent4">
                    <a:lumMod val="75000"/>
                  </a:schemeClr>
                </a:solidFill>
                <a:latin typeface="Arial" panose="020B0604020202020204" pitchFamily="34" charset="0"/>
                <a:cs typeface="Arial" panose="020B0604020202020204" pitchFamily="34" charset="0"/>
              </a:rPr>
              <a:t>(</a:t>
            </a:r>
            <a:r>
              <a:rPr lang="en-US" sz="2400" dirty="0" err="1">
                <a:solidFill>
                  <a:schemeClr val="accent4">
                    <a:lumMod val="75000"/>
                  </a:schemeClr>
                </a:solidFill>
                <a:latin typeface="Arial" panose="020B0604020202020204" pitchFamily="34" charset="0"/>
                <a:cs typeface="Arial" panose="020B0604020202020204" pitchFamily="34" charset="0"/>
              </a:rPr>
              <a:t>rectourethral</a:t>
            </a:r>
            <a:r>
              <a:rPr lang="en-US" sz="2400" dirty="0">
                <a:solidFill>
                  <a:schemeClr val="accent4">
                    <a:lumMod val="75000"/>
                  </a:schemeClr>
                </a:solidFill>
                <a:latin typeface="Arial" panose="020B0604020202020204" pitchFamily="34" charset="0"/>
                <a:cs typeface="Arial" panose="020B0604020202020204" pitchFamily="34" charset="0"/>
              </a:rPr>
              <a:t> fistula)</a:t>
            </a:r>
            <a:r>
              <a:rPr lang="en-US" sz="2400" dirty="0">
                <a:latin typeface="Arial" panose="020B0604020202020204" pitchFamily="34" charset="0"/>
                <a:cs typeface="Arial" panose="020B0604020202020204" pitchFamily="34" charset="0"/>
              </a:rPr>
              <a:t> in males or to the vagina </a:t>
            </a:r>
            <a:r>
              <a:rPr lang="en-US" sz="2400" dirty="0">
                <a:solidFill>
                  <a:schemeClr val="accent4">
                    <a:lumMod val="75000"/>
                  </a:schemeClr>
                </a:solidFill>
                <a:latin typeface="Arial" panose="020B0604020202020204" pitchFamily="34" charset="0"/>
                <a:cs typeface="Arial" panose="020B0604020202020204" pitchFamily="34" charset="0"/>
              </a:rPr>
              <a:t>(rectovaginal fistula) </a:t>
            </a:r>
            <a:r>
              <a:rPr lang="en-US" sz="2400" dirty="0">
                <a:latin typeface="Arial" panose="020B0604020202020204" pitchFamily="34" charset="0"/>
                <a:cs typeface="Arial" panose="020B0604020202020204" pitchFamily="34" charset="0"/>
              </a:rPr>
              <a:t>or the vestibule of the vagina (</a:t>
            </a:r>
            <a:r>
              <a:rPr lang="en-US" sz="2400" dirty="0" err="1">
                <a:latin typeface="Arial" panose="020B0604020202020204" pitchFamily="34" charset="0"/>
                <a:cs typeface="Arial" panose="020B0604020202020204" pitchFamily="34" charset="0"/>
              </a:rPr>
              <a:t>rectovestibular</a:t>
            </a:r>
            <a:r>
              <a:rPr lang="en-US" sz="2400" dirty="0">
                <a:latin typeface="Arial" panose="020B0604020202020204" pitchFamily="34" charset="0"/>
                <a:cs typeface="Arial" panose="020B0604020202020204" pitchFamily="34" charset="0"/>
              </a:rPr>
              <a:t> fistula) in females</a:t>
            </a:r>
          </a:p>
          <a:p>
            <a:pPr algn="just"/>
            <a:endParaRPr lang="en-US" sz="2400" dirty="0"/>
          </a:p>
        </p:txBody>
      </p:sp>
      <p:pic>
        <p:nvPicPr>
          <p:cNvPr id="4" name="Picture 3"/>
          <p:cNvPicPr>
            <a:picLocks noChangeAspect="1"/>
          </p:cNvPicPr>
          <p:nvPr/>
        </p:nvPicPr>
        <p:blipFill rotWithShape="1">
          <a:blip r:embed="rId2"/>
          <a:srcRect t="30742" b="2344"/>
          <a:stretch/>
        </p:blipFill>
        <p:spPr>
          <a:xfrm>
            <a:off x="6719454" y="1443320"/>
            <a:ext cx="5181600" cy="4903677"/>
          </a:xfrm>
          <a:prstGeom prst="rect">
            <a:avLst/>
          </a:prstGeom>
        </p:spPr>
      </p:pic>
      <p:sp>
        <p:nvSpPr>
          <p:cNvPr id="6" name="Slide Number Placeholder 5">
            <a:extLst>
              <a:ext uri="{FF2B5EF4-FFF2-40B4-BE49-F238E27FC236}">
                <a16:creationId xmlns:a16="http://schemas.microsoft.com/office/drawing/2014/main" xmlns="" id="{79455424-531F-DA16-5F4D-C3255034266F}"/>
              </a:ext>
            </a:extLst>
          </p:cNvPr>
          <p:cNvSpPr>
            <a:spLocks noGrp="1"/>
          </p:cNvSpPr>
          <p:nvPr>
            <p:ph type="sldNum" sz="quarter" idx="12"/>
          </p:nvPr>
        </p:nvSpPr>
        <p:spPr/>
        <p:txBody>
          <a:bodyPr/>
          <a:lstStyle/>
          <a:p>
            <a:fld id="{EDB90C79-61CB-43A5-A2EC-C83CC42A352F}" type="slidenum">
              <a:rPr lang="en-PK" smtClean="0"/>
              <a:t>28</a:t>
            </a:fld>
            <a:endParaRPr lang="en-PK"/>
          </a:p>
        </p:txBody>
      </p:sp>
      <p:pic>
        <p:nvPicPr>
          <p:cNvPr id="7" name="Picture 6">
            <a:extLst>
              <a:ext uri="{FF2B5EF4-FFF2-40B4-BE49-F238E27FC236}">
                <a16:creationId xmlns:a16="http://schemas.microsoft.com/office/drawing/2014/main" xmlns="" id="{949E6A5C-9CE2-4F48-D61E-4BCAECFD623F}"/>
              </a:ext>
            </a:extLst>
          </p:cNvPr>
          <p:cNvPicPr>
            <a:picLocks noChangeAspect="1"/>
          </p:cNvPicPr>
          <p:nvPr/>
        </p:nvPicPr>
        <p:blipFill>
          <a:blip r:embed="rId3"/>
          <a:stretch>
            <a:fillRect/>
          </a:stretch>
        </p:blipFill>
        <p:spPr>
          <a:xfrm>
            <a:off x="161894" y="6099629"/>
            <a:ext cx="2304488" cy="621846"/>
          </a:xfrm>
          <a:prstGeom prst="rect">
            <a:avLst/>
          </a:prstGeom>
        </p:spPr>
      </p:pic>
    </p:spTree>
    <p:extLst>
      <p:ext uri="{BB962C8B-B14F-4D97-AF65-F5344CB8AC3E}">
        <p14:creationId xmlns:p14="http://schemas.microsoft.com/office/powerpoint/2010/main" val="9617962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7639" y="762000"/>
            <a:ext cx="8229600" cy="1143000"/>
          </a:xfrm>
        </p:spPr>
        <p:txBody>
          <a:bodyPr>
            <a:noAutofit/>
          </a:bodyPr>
          <a:lstStyle/>
          <a:p>
            <a:r>
              <a:rPr lang="en-US" sz="2800" dirty="0">
                <a:latin typeface="Arial" panose="020B0604020202020204" pitchFamily="34" charset="0"/>
                <a:cs typeface="Arial" panose="020B0604020202020204" pitchFamily="34" charset="0"/>
              </a:rPr>
              <a:t>Prenatal Evaluation for Detection of Anorectal Atresia: Value of Ultrasound</a:t>
            </a:r>
            <a:br>
              <a:rPr lang="en-US" sz="2800" dirty="0">
                <a:latin typeface="Arial" panose="020B0604020202020204" pitchFamily="34" charset="0"/>
                <a:cs typeface="Arial" panose="020B0604020202020204" pitchFamily="34" charset="0"/>
              </a:rPr>
            </a:br>
            <a:endParaRPr lang="en-US" sz="28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r>
              <a:rPr lang="en-US" sz="2400" dirty="0">
                <a:latin typeface="Arial" panose="020B0604020202020204" pitchFamily="34" charset="0"/>
                <a:cs typeface="Arial" panose="020B0604020202020204" pitchFamily="34" charset="0"/>
              </a:rPr>
              <a:t>Journal of ultrasound medicine</a:t>
            </a:r>
            <a:r>
              <a:rPr lang="fr-FR" sz="2400" u="sng" dirty="0">
                <a:latin typeface="Arial" panose="020B0604020202020204" pitchFamily="34" charset="0"/>
                <a:cs typeface="Arial" panose="020B0604020202020204" pitchFamily="34" charset="0"/>
                <a:hlinkClick r:id="rId2" tooltip="View Volume 38, Issue 6"/>
              </a:rPr>
              <a:t>Volume38, Issue6</a:t>
            </a:r>
            <a:r>
              <a:rPr lang="fr-FR" sz="2400" dirty="0">
                <a:latin typeface="Arial" panose="020B0604020202020204" pitchFamily="34" charset="0"/>
                <a:cs typeface="Arial" panose="020B0604020202020204" pitchFamily="34" charset="0"/>
              </a:rPr>
              <a:t> </a:t>
            </a:r>
            <a:r>
              <a:rPr lang="fr-FR" sz="2400" dirty="0" err="1">
                <a:latin typeface="Arial" panose="020B0604020202020204" pitchFamily="34" charset="0"/>
                <a:cs typeface="Arial" panose="020B0604020202020204" pitchFamily="34" charset="0"/>
              </a:rPr>
              <a:t>June</a:t>
            </a:r>
            <a:r>
              <a:rPr lang="fr-FR" sz="2400" dirty="0">
                <a:latin typeface="Arial" panose="020B0604020202020204" pitchFamily="34" charset="0"/>
                <a:cs typeface="Arial" panose="020B0604020202020204" pitchFamily="34" charset="0"/>
              </a:rPr>
              <a:t> 2021. Pages 1501-1509</a:t>
            </a:r>
            <a:r>
              <a:rPr lang="en-US" sz="2400"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hlinkClick r:id="rId3"/>
              </a:rPr>
              <a:t>https://doi.org/10.1002/jum.14836</a:t>
            </a:r>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pPr marL="0" indent="0">
              <a:buNone/>
            </a:pPr>
            <a:r>
              <a:rPr lang="en-US" sz="2400" dirty="0">
                <a:latin typeface="Arial" panose="020B0604020202020204" pitchFamily="34" charset="0"/>
                <a:cs typeface="Arial" panose="020B0604020202020204" pitchFamily="34" charset="0"/>
              </a:rPr>
              <a:t>Abstract</a:t>
            </a:r>
          </a:p>
          <a:p>
            <a:pPr marL="0" indent="0" algn="just">
              <a:buNone/>
            </a:pPr>
            <a:r>
              <a:rPr lang="en-US" sz="2400" dirty="0">
                <a:latin typeface="Arial" panose="020B0604020202020204" pitchFamily="34" charset="0"/>
                <a:cs typeface="Arial" panose="020B0604020202020204" pitchFamily="34" charset="0"/>
              </a:rPr>
              <a:t>	 Identifying the abnormal appearance or absence of the fetal anal canal and rectum on preclusive US anomaly scans is useful for prenatal diagnosis or exclusion of anorectal atresia, which may help improve the detection of isolated anorectal atresia. Furthermore, a combined evaluation of the longitudinal and axial appearances of the fetal anal canal and rectum can improve diagnostic accuracy.</a:t>
            </a:r>
          </a:p>
          <a:p>
            <a:endParaRPr lang="fr-FR" sz="2400" dirty="0"/>
          </a:p>
          <a:p>
            <a:endParaRPr lang="fr-FR" sz="2400" dirty="0"/>
          </a:p>
          <a:p>
            <a:endParaRPr lang="en-US" dirty="0"/>
          </a:p>
        </p:txBody>
      </p:sp>
      <p:sp>
        <p:nvSpPr>
          <p:cNvPr id="4" name="Rectangle 3"/>
          <p:cNvSpPr/>
          <p:nvPr/>
        </p:nvSpPr>
        <p:spPr>
          <a:xfrm>
            <a:off x="8534400" y="6126163"/>
            <a:ext cx="1905000" cy="457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Research</a:t>
            </a:r>
            <a:r>
              <a:rPr lang="en-US" dirty="0"/>
              <a:t> </a:t>
            </a:r>
          </a:p>
        </p:txBody>
      </p:sp>
    </p:spTree>
    <p:extLst>
      <p:ext uri="{BB962C8B-B14F-4D97-AF65-F5344CB8AC3E}">
        <p14:creationId xmlns:p14="http://schemas.microsoft.com/office/powerpoint/2010/main" val="15688875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24000" y="1066800"/>
            <a:ext cx="5572124" cy="5486400"/>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2842458413"/>
              </p:ext>
            </p:extLst>
          </p:nvPr>
        </p:nvGraphicFramePr>
        <p:xfrm>
          <a:off x="7433873" y="288433"/>
          <a:ext cx="3362325" cy="6557075"/>
        </p:xfrm>
        <a:graphic>
          <a:graphicData uri="http://schemas.openxmlformats.org/drawingml/2006/table">
            <a:tbl>
              <a:tblPr firstRow="1" bandRow="1">
                <a:tableStyleId>{00A15C55-8517-42AA-B614-E9B94910E393}</a:tableStyleId>
              </a:tblPr>
              <a:tblGrid>
                <a:gridCol w="2704479">
                  <a:extLst>
                    <a:ext uri="{9D8B030D-6E8A-4147-A177-3AD203B41FA5}">
                      <a16:colId xmlns:a16="http://schemas.microsoft.com/office/drawing/2014/main" xmlns="" val="20000"/>
                    </a:ext>
                  </a:extLst>
                </a:gridCol>
                <a:gridCol w="657846">
                  <a:extLst>
                    <a:ext uri="{9D8B030D-6E8A-4147-A177-3AD203B41FA5}">
                      <a16:colId xmlns:a16="http://schemas.microsoft.com/office/drawing/2014/main" xmlns="" val="20001"/>
                    </a:ext>
                  </a:extLst>
                </a:gridCol>
              </a:tblGrid>
              <a:tr h="1290752">
                <a:tc gridSpan="2">
                  <a:txBody>
                    <a:bodyPr/>
                    <a:lstStyle/>
                    <a:p>
                      <a:r>
                        <a:rPr lang="en-US" sz="2000" dirty="0"/>
                        <a:t>Prof Umar’s model of clinically oriented integrated</a:t>
                      </a:r>
                      <a:r>
                        <a:rPr lang="en-US" sz="2000" baseline="0" dirty="0"/>
                        <a:t>  lecture</a:t>
                      </a:r>
                    </a:p>
                    <a:p>
                      <a:r>
                        <a:rPr lang="en-US" sz="2000" baseline="0" dirty="0"/>
                        <a:t>First and Second year MBBS</a:t>
                      </a:r>
                      <a:endParaRPr lang="en-US" sz="2000" dirty="0"/>
                    </a:p>
                  </a:txBody>
                  <a:tcPr/>
                </a:tc>
                <a:tc hMerge="1">
                  <a:txBody>
                    <a:bodyPr/>
                    <a:lstStyle/>
                    <a:p>
                      <a:endParaRPr lang="en-US" dirty="0"/>
                    </a:p>
                  </a:txBody>
                  <a:tcPr/>
                </a:tc>
                <a:extLst>
                  <a:ext uri="{0D108BD9-81ED-4DB2-BD59-A6C34878D82A}">
                    <a16:rowId xmlns:a16="http://schemas.microsoft.com/office/drawing/2014/main" xmlns="" val="10000"/>
                  </a:ext>
                </a:extLst>
              </a:tr>
              <a:tr h="360210">
                <a:tc>
                  <a:txBody>
                    <a:bodyPr/>
                    <a:lstStyle/>
                    <a:p>
                      <a:r>
                        <a:rPr lang="en-US" sz="1600" dirty="0"/>
                        <a:t>Core subject </a:t>
                      </a:r>
                    </a:p>
                  </a:txBody>
                  <a:tcPr/>
                </a:tc>
                <a:tc>
                  <a:txBody>
                    <a:bodyPr/>
                    <a:lstStyle/>
                    <a:p>
                      <a:r>
                        <a:rPr lang="en-US" dirty="0"/>
                        <a:t>60%</a:t>
                      </a:r>
                    </a:p>
                  </a:txBody>
                  <a:tcPr/>
                </a:tc>
                <a:extLst>
                  <a:ext uri="{0D108BD9-81ED-4DB2-BD59-A6C34878D82A}">
                    <a16:rowId xmlns:a16="http://schemas.microsoft.com/office/drawing/2014/main" xmlns="" val="10001"/>
                  </a:ext>
                </a:extLst>
              </a:tr>
              <a:tr h="1131635">
                <a:tc>
                  <a:txBody>
                    <a:bodyPr/>
                    <a:lstStyle/>
                    <a:p>
                      <a:r>
                        <a:rPr lang="en-US" sz="1600" dirty="0"/>
                        <a:t>Horizontal integration </a:t>
                      </a:r>
                    </a:p>
                    <a:p>
                      <a:r>
                        <a:rPr lang="en-US" sz="1600" dirty="0"/>
                        <a:t>(</a:t>
                      </a:r>
                      <a:r>
                        <a:rPr lang="en-US" sz="1600" baseline="0" dirty="0"/>
                        <a:t> Same year subjects)</a:t>
                      </a:r>
                    </a:p>
                    <a:p>
                      <a:r>
                        <a:rPr lang="en-US" sz="1600" baseline="0" dirty="0"/>
                        <a:t>Anatomy, Biochemistry, Physiology</a:t>
                      </a:r>
                      <a:endParaRPr lang="en-US" sz="1600" dirty="0"/>
                    </a:p>
                  </a:txBody>
                  <a:tcPr/>
                </a:tc>
                <a:tc>
                  <a:txBody>
                    <a:bodyPr/>
                    <a:lstStyle/>
                    <a:p>
                      <a:r>
                        <a:rPr lang="en-US" dirty="0"/>
                        <a:t>20%</a:t>
                      </a:r>
                    </a:p>
                  </a:txBody>
                  <a:tcPr/>
                </a:tc>
                <a:extLst>
                  <a:ext uri="{0D108BD9-81ED-4DB2-BD59-A6C34878D82A}">
                    <a16:rowId xmlns:a16="http://schemas.microsoft.com/office/drawing/2014/main" xmlns="" val="10002"/>
                  </a:ext>
                </a:extLst>
              </a:tr>
              <a:tr h="1290752">
                <a:tc>
                  <a:txBody>
                    <a:bodyPr/>
                    <a:lstStyle/>
                    <a:p>
                      <a:r>
                        <a:rPr lang="en-US" sz="1600" dirty="0"/>
                        <a:t>Vertical Integration </a:t>
                      </a:r>
                    </a:p>
                    <a:p>
                      <a:r>
                        <a:rPr lang="en-US" sz="1600" dirty="0"/>
                        <a:t>(Basic sciences subjects of different years(Forensic Medicine,</a:t>
                      </a:r>
                      <a:r>
                        <a:rPr lang="en-US" sz="1600" baseline="0" dirty="0"/>
                        <a:t> Pharmacology, Community medicine</a:t>
                      </a:r>
                      <a:endParaRPr lang="en-US" sz="1600" dirty="0"/>
                    </a:p>
                  </a:txBody>
                  <a:tcPr/>
                </a:tc>
                <a:tc>
                  <a:txBody>
                    <a:bodyPr/>
                    <a:lstStyle/>
                    <a:p>
                      <a:r>
                        <a:rPr lang="en-US" dirty="0"/>
                        <a:t>8%</a:t>
                      </a:r>
                    </a:p>
                  </a:txBody>
                  <a:tcPr/>
                </a:tc>
                <a:extLst>
                  <a:ext uri="{0D108BD9-81ED-4DB2-BD59-A6C34878D82A}">
                    <a16:rowId xmlns:a16="http://schemas.microsoft.com/office/drawing/2014/main" xmlns="" val="10003"/>
                  </a:ext>
                </a:extLst>
              </a:tr>
              <a:tr h="810472">
                <a:tc>
                  <a:txBody>
                    <a:bodyPr/>
                    <a:lstStyle/>
                    <a:p>
                      <a:r>
                        <a:rPr lang="en-US" sz="1600" dirty="0"/>
                        <a:t>Vertical Integration </a:t>
                      </a:r>
                    </a:p>
                    <a:p>
                      <a:r>
                        <a:rPr lang="en-US" sz="1600" dirty="0"/>
                        <a:t>Clinical Subjects</a:t>
                      </a:r>
                      <a:r>
                        <a:rPr lang="en-US" sz="1600" baseline="0" dirty="0"/>
                        <a:t> (Medicine, Surgery, </a:t>
                      </a:r>
                      <a:r>
                        <a:rPr lang="en-US" sz="1600" baseline="0" dirty="0" err="1"/>
                        <a:t>Gynae</a:t>
                      </a:r>
                      <a:r>
                        <a:rPr lang="en-US" sz="1600" baseline="0" dirty="0"/>
                        <a:t>/</a:t>
                      </a:r>
                      <a:r>
                        <a:rPr lang="en-US" sz="1600" baseline="0" dirty="0" err="1"/>
                        <a:t>Obs</a:t>
                      </a:r>
                      <a:r>
                        <a:rPr lang="en-US" sz="1600" baseline="0" dirty="0"/>
                        <a:t> </a:t>
                      </a:r>
                      <a:r>
                        <a:rPr lang="en-US" sz="1600" baseline="0" dirty="0" err="1"/>
                        <a:t>etc</a:t>
                      </a:r>
                      <a:r>
                        <a:rPr lang="en-US" sz="1600" baseline="0" dirty="0"/>
                        <a:t>)</a:t>
                      </a:r>
                    </a:p>
                  </a:txBody>
                  <a:tcPr/>
                </a:tc>
                <a:tc>
                  <a:txBody>
                    <a:bodyPr/>
                    <a:lstStyle/>
                    <a:p>
                      <a:r>
                        <a:rPr lang="en-US" dirty="0"/>
                        <a:t>7%</a:t>
                      </a:r>
                    </a:p>
                  </a:txBody>
                  <a:tcPr/>
                </a:tc>
                <a:extLst>
                  <a:ext uri="{0D108BD9-81ED-4DB2-BD59-A6C34878D82A}">
                    <a16:rowId xmlns:a16="http://schemas.microsoft.com/office/drawing/2014/main" xmlns="" val="10004"/>
                  </a:ext>
                </a:extLst>
              </a:tr>
              <a:tr h="1050612">
                <a:tc>
                  <a:txBody>
                    <a:bodyPr/>
                    <a:lstStyle/>
                    <a:p>
                      <a:r>
                        <a:rPr lang="en-US" sz="1600" baseline="0" dirty="0"/>
                        <a:t>Longitudinal/ ongoing integration ( Bioethics, Research, Artificial Intelligence, Family Medicine </a:t>
                      </a:r>
                    </a:p>
                  </a:txBody>
                  <a:tcPr/>
                </a:tc>
                <a:tc>
                  <a:txBody>
                    <a:bodyPr/>
                    <a:lstStyle/>
                    <a:p>
                      <a:r>
                        <a:rPr lang="en-US" dirty="0"/>
                        <a:t>5%</a:t>
                      </a:r>
                    </a:p>
                  </a:txBody>
                  <a:tcPr/>
                </a:tc>
                <a:extLst>
                  <a:ext uri="{0D108BD9-81ED-4DB2-BD59-A6C34878D82A}">
                    <a16:rowId xmlns:a16="http://schemas.microsoft.com/office/drawing/2014/main" xmlns="" val="10005"/>
                  </a:ext>
                </a:extLst>
              </a:tr>
            </a:tbl>
          </a:graphicData>
        </a:graphic>
      </p:graphicFrame>
      <p:sp>
        <p:nvSpPr>
          <p:cNvPr id="3" name="Slide Number Placeholder 2">
            <a:extLst>
              <a:ext uri="{FF2B5EF4-FFF2-40B4-BE49-F238E27FC236}">
                <a16:creationId xmlns:a16="http://schemas.microsoft.com/office/drawing/2014/main" xmlns="" id="{DF2CA4F4-7EB3-6A46-94BE-524A6B0C9ED9}"/>
              </a:ext>
            </a:extLst>
          </p:cNvPr>
          <p:cNvSpPr>
            <a:spLocks noGrp="1"/>
          </p:cNvSpPr>
          <p:nvPr>
            <p:ph type="sldNum" sz="quarter" idx="12"/>
          </p:nvPr>
        </p:nvSpPr>
        <p:spPr/>
        <p:txBody>
          <a:bodyPr/>
          <a:lstStyle/>
          <a:p>
            <a:fld id="{EDB90C79-61CB-43A5-A2EC-C83CC42A352F}" type="slidenum">
              <a:rPr lang="en-PK" smtClean="0"/>
              <a:t>3</a:t>
            </a:fld>
            <a:endParaRPr lang="en-PK"/>
          </a:p>
        </p:txBody>
      </p:sp>
    </p:spTree>
    <p:extLst>
      <p:ext uri="{BB962C8B-B14F-4D97-AF65-F5344CB8AC3E}">
        <p14:creationId xmlns:p14="http://schemas.microsoft.com/office/powerpoint/2010/main" val="296367006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latin typeface="Arial" panose="020B0604020202020204" pitchFamily="34" charset="0"/>
                <a:cs typeface="Arial" panose="020B0604020202020204" pitchFamily="34" charset="0"/>
              </a:rPr>
              <a:t>Approach to a patient of anorectal malformation</a:t>
            </a:r>
          </a:p>
        </p:txBody>
      </p:sp>
      <p:sp>
        <p:nvSpPr>
          <p:cNvPr id="3" name="Content Placeholder 2"/>
          <p:cNvSpPr>
            <a:spLocks noGrp="1"/>
          </p:cNvSpPr>
          <p:nvPr>
            <p:ph idx="1"/>
          </p:nvPr>
        </p:nvSpPr>
        <p:spPr/>
        <p:txBody>
          <a:bodyPr>
            <a:normAutofit/>
          </a:bodyPr>
          <a:lstStyle/>
          <a:p>
            <a:pPr algn="just"/>
            <a:r>
              <a:rPr lang="en-US" sz="2400" dirty="0">
                <a:latin typeface="Arial" panose="020B0604020202020204" pitchFamily="34" charset="0"/>
                <a:cs typeface="Arial" panose="020B0604020202020204" pitchFamily="34" charset="0"/>
              </a:rPr>
              <a:t>The majority of patients with anorectal malformations receive their diagnosis as newborns. A full newborn physical exam is vital in these patients as is a thorough work up as approximately 60% of patients will have an associated anomaly </a:t>
            </a:r>
          </a:p>
          <a:p>
            <a:pPr algn="just"/>
            <a:r>
              <a:rPr lang="en-US" sz="2400" dirty="0">
                <a:latin typeface="Arial" panose="020B0604020202020204" pitchFamily="34" charset="0"/>
                <a:cs typeface="Arial" panose="020B0604020202020204" pitchFamily="34" charset="0"/>
              </a:rPr>
              <a:t>In addition to a perineal/anal exam, a full physical newborn examination includes listening to heart sounds to see if a murmur can be auscultated, examining the limbs for any anatomic abnormality, and a full genitourinary exam.</a:t>
            </a:r>
          </a:p>
          <a:p>
            <a:pPr marL="0" indent="0" algn="just">
              <a:buNone/>
            </a:pPr>
            <a:r>
              <a:rPr lang="en-US" sz="2000" i="1" dirty="0">
                <a:latin typeface="Arial" panose="020B0604020202020204" pitchFamily="34" charset="0"/>
                <a:cs typeface="Arial" panose="020B0604020202020204" pitchFamily="34" charset="0"/>
              </a:rPr>
              <a:t>Reference</a:t>
            </a:r>
            <a:r>
              <a:rPr lang="en-US" sz="2400"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Smith CA, </a:t>
            </a:r>
            <a:r>
              <a:rPr lang="en-US" sz="1600" dirty="0" err="1">
                <a:latin typeface="Arial" panose="020B0604020202020204" pitchFamily="34" charset="0"/>
                <a:cs typeface="Arial" panose="020B0604020202020204" pitchFamily="34" charset="0"/>
              </a:rPr>
              <a:t>Avansino</a:t>
            </a:r>
            <a:r>
              <a:rPr lang="en-US" sz="1600" dirty="0">
                <a:latin typeface="Arial" panose="020B0604020202020204" pitchFamily="34" charset="0"/>
                <a:cs typeface="Arial" panose="020B0604020202020204" pitchFamily="34" charset="0"/>
              </a:rPr>
              <a:t> J. Anorectal Malformations. [Updated 2023 Aug 8]. In: </a:t>
            </a:r>
            <a:r>
              <a:rPr lang="en-US" sz="1600" dirty="0" err="1">
                <a:latin typeface="Arial" panose="020B0604020202020204" pitchFamily="34" charset="0"/>
                <a:cs typeface="Arial" panose="020B0604020202020204" pitchFamily="34" charset="0"/>
              </a:rPr>
              <a:t>StatPearls</a:t>
            </a:r>
            <a:r>
              <a:rPr lang="en-US" sz="1600" dirty="0">
                <a:latin typeface="Arial" panose="020B0604020202020204" pitchFamily="34" charset="0"/>
                <a:cs typeface="Arial" panose="020B0604020202020204" pitchFamily="34" charset="0"/>
              </a:rPr>
              <a:t> [Internet]. Treasure Island (FL): </a:t>
            </a:r>
            <a:r>
              <a:rPr lang="en-US" sz="1600" dirty="0" err="1">
                <a:latin typeface="Arial" panose="020B0604020202020204" pitchFamily="34" charset="0"/>
                <a:cs typeface="Arial" panose="020B0604020202020204" pitchFamily="34" charset="0"/>
              </a:rPr>
              <a:t>StatPearls</a:t>
            </a:r>
            <a:r>
              <a:rPr lang="en-US" sz="1600" dirty="0">
                <a:latin typeface="Arial" panose="020B0604020202020204" pitchFamily="34" charset="0"/>
                <a:cs typeface="Arial" panose="020B0604020202020204" pitchFamily="34" charset="0"/>
              </a:rPr>
              <a:t> Publishing; 2024 Jan-. Available from: https://www.ncbi.nlm.nih.gov/books/NBK542275</a:t>
            </a:r>
          </a:p>
        </p:txBody>
      </p:sp>
      <p:sp>
        <p:nvSpPr>
          <p:cNvPr id="4" name="Rectangle 3"/>
          <p:cNvSpPr/>
          <p:nvPr/>
        </p:nvSpPr>
        <p:spPr>
          <a:xfrm>
            <a:off x="9982200" y="6242805"/>
            <a:ext cx="1905000" cy="457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latin typeface="Arial" panose="020B0604020202020204" pitchFamily="34" charset="0"/>
                <a:cs typeface="Arial" panose="020B0604020202020204" pitchFamily="34" charset="0"/>
              </a:rPr>
              <a:t>Family</a:t>
            </a:r>
            <a:r>
              <a:rPr lang="en-US" dirty="0">
                <a:latin typeface="Arial" panose="020B0604020202020204" pitchFamily="34" charset="0"/>
                <a:cs typeface="Arial" panose="020B0604020202020204" pitchFamily="34" charset="0"/>
              </a:rPr>
              <a:t> </a:t>
            </a:r>
            <a:r>
              <a:rPr lang="en-US" dirty="0">
                <a:solidFill>
                  <a:sysClr val="windowText" lastClr="000000"/>
                </a:solidFill>
                <a:latin typeface="Arial" panose="020B0604020202020204" pitchFamily="34" charset="0"/>
                <a:cs typeface="Arial" panose="020B0604020202020204" pitchFamily="34" charset="0"/>
              </a:rPr>
              <a:t>Medicine</a:t>
            </a:r>
            <a:r>
              <a:rPr lang="en-US" dirty="0">
                <a:latin typeface="Arial" panose="020B0604020202020204" pitchFamily="34" charset="0"/>
                <a:cs typeface="Arial" panose="020B0604020202020204" pitchFamily="34" charset="0"/>
              </a:rPr>
              <a:t> </a:t>
            </a:r>
          </a:p>
        </p:txBody>
      </p:sp>
      <p:sp>
        <p:nvSpPr>
          <p:cNvPr id="5" name="Slide Number Placeholder 4">
            <a:extLst>
              <a:ext uri="{FF2B5EF4-FFF2-40B4-BE49-F238E27FC236}">
                <a16:creationId xmlns:a16="http://schemas.microsoft.com/office/drawing/2014/main" xmlns="" id="{40F2FAE2-1ADA-68A5-826E-583615781474}"/>
              </a:ext>
            </a:extLst>
          </p:cNvPr>
          <p:cNvSpPr>
            <a:spLocks noGrp="1"/>
          </p:cNvSpPr>
          <p:nvPr>
            <p:ph type="sldNum" sz="quarter" idx="12"/>
          </p:nvPr>
        </p:nvSpPr>
        <p:spPr/>
        <p:txBody>
          <a:bodyPr/>
          <a:lstStyle/>
          <a:p>
            <a:fld id="{EDB90C79-61CB-43A5-A2EC-C83CC42A352F}" type="slidenum">
              <a:rPr lang="en-PK" smtClean="0"/>
              <a:t>30</a:t>
            </a:fld>
            <a:endParaRPr lang="en-PK" dirty="0"/>
          </a:p>
        </p:txBody>
      </p:sp>
    </p:spTree>
    <p:extLst>
      <p:ext uri="{BB962C8B-B14F-4D97-AF65-F5344CB8AC3E}">
        <p14:creationId xmlns:p14="http://schemas.microsoft.com/office/powerpoint/2010/main" val="10420722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normAutofit/>
          </a:bodyPr>
          <a:lstStyle/>
          <a:p>
            <a:r>
              <a:rPr lang="en-US" sz="3200" dirty="0">
                <a:latin typeface="Arial" panose="020B0604020202020204" pitchFamily="34" charset="0"/>
                <a:cs typeface="Arial" panose="020B0604020202020204" pitchFamily="34" charset="0"/>
              </a:rPr>
              <a:t>Role of AI in colorectal Carcinoma</a:t>
            </a:r>
          </a:p>
        </p:txBody>
      </p:sp>
      <p:sp>
        <p:nvSpPr>
          <p:cNvPr id="3" name="Content Placeholder 2"/>
          <p:cNvSpPr>
            <a:spLocks noGrp="1"/>
          </p:cNvSpPr>
          <p:nvPr>
            <p:ph idx="1"/>
          </p:nvPr>
        </p:nvSpPr>
        <p:spPr>
          <a:xfrm>
            <a:off x="197371" y="1066800"/>
            <a:ext cx="10013429" cy="5715000"/>
          </a:xfrm>
        </p:spPr>
        <p:txBody>
          <a:bodyPr>
            <a:normAutofit fontScale="92500" lnSpcReduction="10000"/>
          </a:bodyPr>
          <a:lstStyle/>
          <a:p>
            <a:pPr algn="just"/>
            <a:r>
              <a:rPr lang="en-US" dirty="0">
                <a:latin typeface="Arial" panose="020B0604020202020204" pitchFamily="34" charset="0"/>
                <a:cs typeface="Arial" panose="020B0604020202020204" pitchFamily="34" charset="0"/>
              </a:rPr>
              <a:t>Due to the explosion of clinical data, and groundbreaking research in ML,, AI has shown a great application potential in various clinical aspects of CRC, such as colorectal polyp detection, qualitative and staging diagnosis of CRC, therapeutic assessment, as well as recurrence and survival prediction. </a:t>
            </a:r>
          </a:p>
          <a:p>
            <a:pPr algn="just"/>
            <a:r>
              <a:rPr lang="en-US" dirty="0">
                <a:latin typeface="Arial" panose="020B0604020202020204" pitchFamily="34" charset="0"/>
                <a:cs typeface="Arial" panose="020B0604020202020204" pitchFamily="34" charset="0"/>
              </a:rPr>
              <a:t>The power of AI is poised to make practice-changing impacts on the clinical field of CRC. </a:t>
            </a:r>
          </a:p>
          <a:p>
            <a:pPr algn="just"/>
            <a:r>
              <a:rPr lang="en-US" dirty="0">
                <a:latin typeface="Arial" panose="020B0604020202020204" pitchFamily="34" charset="0"/>
                <a:cs typeface="Arial" panose="020B0604020202020204" pitchFamily="34" charset="0"/>
              </a:rPr>
              <a:t>AI is still in its infancy with regard to its actual clinical application in CRC. Several challenges include the validation of the clinical predictive models, the construction of interpretable models, concerns over prospective and multicenter evaluation, and the safe management and use of clinical data. We believe that in the near future.</a:t>
            </a:r>
          </a:p>
          <a:p>
            <a:pPr algn="just"/>
            <a:r>
              <a:rPr lang="en-US" sz="2000" i="1" dirty="0">
                <a:latin typeface="Arial" panose="020B0604020202020204" pitchFamily="34" charset="0"/>
                <a:cs typeface="Arial" panose="020B0604020202020204" pitchFamily="34" charset="0"/>
              </a:rPr>
              <a:t>Reference  </a:t>
            </a:r>
            <a:r>
              <a:rPr lang="en-US" sz="1700" i="1" dirty="0" err="1">
                <a:latin typeface="Arial" panose="020B0604020202020204" pitchFamily="34" charset="0"/>
                <a:cs typeface="Arial" panose="020B0604020202020204" pitchFamily="34" charset="0"/>
              </a:rPr>
              <a:t>Qiu</a:t>
            </a:r>
            <a:r>
              <a:rPr lang="en-US" sz="1700" i="1" dirty="0">
                <a:latin typeface="Arial" panose="020B0604020202020204" pitchFamily="34" charset="0"/>
                <a:cs typeface="Arial" panose="020B0604020202020204" pitchFamily="34" charset="0"/>
              </a:rPr>
              <a:t> H, Ding S, Liu J, Wang L, Wang X. Applications of Artificial Intelligence in Screening, Diagnosis, Treatment, and Prognosis of Colorectal Cancer. </a:t>
            </a:r>
            <a:r>
              <a:rPr lang="en-US" sz="1700" i="1" dirty="0" err="1">
                <a:latin typeface="Arial" panose="020B0604020202020204" pitchFamily="34" charset="0"/>
                <a:cs typeface="Arial" panose="020B0604020202020204" pitchFamily="34" charset="0"/>
              </a:rPr>
              <a:t>Curr</a:t>
            </a:r>
            <a:r>
              <a:rPr lang="en-US" sz="1700" i="1" dirty="0">
                <a:latin typeface="Arial" panose="020B0604020202020204" pitchFamily="34" charset="0"/>
                <a:cs typeface="Arial" panose="020B0604020202020204" pitchFamily="34" charset="0"/>
              </a:rPr>
              <a:t> </a:t>
            </a:r>
            <a:r>
              <a:rPr lang="en-US" sz="1700" i="1" dirty="0" err="1">
                <a:latin typeface="Arial" panose="020B0604020202020204" pitchFamily="34" charset="0"/>
                <a:cs typeface="Arial" panose="020B0604020202020204" pitchFamily="34" charset="0"/>
              </a:rPr>
              <a:t>Oncol</a:t>
            </a:r>
            <a:r>
              <a:rPr lang="en-US" sz="1700" i="1" dirty="0">
                <a:latin typeface="Arial" panose="020B0604020202020204" pitchFamily="34" charset="0"/>
                <a:cs typeface="Arial" panose="020B0604020202020204" pitchFamily="34" charset="0"/>
              </a:rPr>
              <a:t>. 2022 Mar 7;29(3):1773-1795. </a:t>
            </a:r>
            <a:r>
              <a:rPr lang="en-US" sz="1700" i="1" dirty="0" err="1">
                <a:latin typeface="Arial" panose="020B0604020202020204" pitchFamily="34" charset="0"/>
                <a:cs typeface="Arial" panose="020B0604020202020204" pitchFamily="34" charset="0"/>
              </a:rPr>
              <a:t>doi</a:t>
            </a:r>
            <a:r>
              <a:rPr lang="en-US" sz="1700" i="1" dirty="0">
                <a:latin typeface="Arial" panose="020B0604020202020204" pitchFamily="34" charset="0"/>
                <a:cs typeface="Arial" panose="020B0604020202020204" pitchFamily="34" charset="0"/>
              </a:rPr>
              <a:t>: 10.3390/curroncol29030146. PMID: 35323346; PMCID: PMC8947571.</a:t>
            </a:r>
          </a:p>
        </p:txBody>
      </p:sp>
      <p:sp>
        <p:nvSpPr>
          <p:cNvPr id="4" name="Rounded Rectangle 3"/>
          <p:cNvSpPr/>
          <p:nvPr/>
        </p:nvSpPr>
        <p:spPr>
          <a:xfrm>
            <a:off x="9784829" y="6310312"/>
            <a:ext cx="2209800" cy="4572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Artificial Intelligence</a:t>
            </a:r>
          </a:p>
        </p:txBody>
      </p:sp>
      <p:sp>
        <p:nvSpPr>
          <p:cNvPr id="5" name="Slide Number Placeholder 4">
            <a:extLst>
              <a:ext uri="{FF2B5EF4-FFF2-40B4-BE49-F238E27FC236}">
                <a16:creationId xmlns:a16="http://schemas.microsoft.com/office/drawing/2014/main" xmlns="" id="{43AF32A5-FFED-4521-333B-5C15FA57AC19}"/>
              </a:ext>
            </a:extLst>
          </p:cNvPr>
          <p:cNvSpPr>
            <a:spLocks noGrp="1"/>
          </p:cNvSpPr>
          <p:nvPr>
            <p:ph type="sldNum" sz="quarter" idx="12"/>
          </p:nvPr>
        </p:nvSpPr>
        <p:spPr/>
        <p:txBody>
          <a:bodyPr/>
          <a:lstStyle/>
          <a:p>
            <a:fld id="{EDB90C79-61CB-43A5-A2EC-C83CC42A352F}" type="slidenum">
              <a:rPr lang="en-PK" smtClean="0"/>
              <a:t>31</a:t>
            </a:fld>
            <a:endParaRPr lang="en-PK" dirty="0"/>
          </a:p>
        </p:txBody>
      </p:sp>
    </p:spTree>
    <p:extLst>
      <p:ext uri="{BB962C8B-B14F-4D97-AF65-F5344CB8AC3E}">
        <p14:creationId xmlns:p14="http://schemas.microsoft.com/office/powerpoint/2010/main" val="2414177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DB90C79-61CB-43A5-A2EC-C83CC42A352F}" type="slidenum">
              <a:rPr lang="en-PK" smtClean="0"/>
              <a:t>32</a:t>
            </a:fld>
            <a:endParaRPr lang="en-PK"/>
          </a:p>
        </p:txBody>
      </p:sp>
      <p:pic>
        <p:nvPicPr>
          <p:cNvPr id="3" name="Picture 2"/>
          <p:cNvPicPr>
            <a:picLocks noChangeAspect="1"/>
          </p:cNvPicPr>
          <p:nvPr/>
        </p:nvPicPr>
        <p:blipFill>
          <a:blip r:embed="rId2"/>
          <a:stretch>
            <a:fillRect/>
          </a:stretch>
        </p:blipFill>
        <p:spPr>
          <a:xfrm>
            <a:off x="1219200" y="681037"/>
            <a:ext cx="9753600" cy="5495925"/>
          </a:xfrm>
          <a:prstGeom prst="rect">
            <a:avLst/>
          </a:prstGeom>
        </p:spPr>
      </p:pic>
    </p:spTree>
    <p:extLst>
      <p:ext uri="{BB962C8B-B14F-4D97-AF65-F5344CB8AC3E}">
        <p14:creationId xmlns:p14="http://schemas.microsoft.com/office/powerpoint/2010/main" val="21612859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solidFill>
                  <a:schemeClr val="accent4">
                    <a:lumMod val="75000"/>
                  </a:schemeClr>
                </a:solidFill>
              </a:rPr>
              <a:t/>
            </a:r>
            <a:br>
              <a:rPr lang="en-US" sz="3600" dirty="0">
                <a:solidFill>
                  <a:schemeClr val="accent4">
                    <a:lumMod val="75000"/>
                  </a:schemeClr>
                </a:solidFill>
              </a:rPr>
            </a:br>
            <a:r>
              <a:rPr lang="en-US" sz="4000" dirty="0"/>
              <a:t>Learning objectives</a:t>
            </a:r>
            <a:br>
              <a:rPr lang="en-US" sz="4000" dirty="0"/>
            </a:br>
            <a:r>
              <a:rPr lang="en-US" sz="3100" dirty="0"/>
              <a:t>At the end of the session, student will be able to</a:t>
            </a:r>
            <a:endParaRPr lang="en-US" dirty="0">
              <a:solidFill>
                <a:schemeClr val="accent4">
                  <a:lumMod val="75000"/>
                </a:schemeClr>
              </a:solidFill>
            </a:endParaRPr>
          </a:p>
        </p:txBody>
      </p:sp>
      <p:sp>
        <p:nvSpPr>
          <p:cNvPr id="3" name="Content Placeholder 2"/>
          <p:cNvSpPr>
            <a:spLocks noGrp="1"/>
          </p:cNvSpPr>
          <p:nvPr>
            <p:ph idx="1"/>
          </p:nvPr>
        </p:nvSpPr>
        <p:spPr/>
        <p:txBody>
          <a:bodyPr>
            <a:normAutofit lnSpcReduction="10000"/>
          </a:bodyPr>
          <a:lstStyle/>
          <a:p>
            <a:r>
              <a:rPr lang="en-US" dirty="0"/>
              <a:t>Describe  development of  hind gut </a:t>
            </a:r>
          </a:p>
          <a:p>
            <a:r>
              <a:rPr lang="en-US" dirty="0"/>
              <a:t>Discuss role of </a:t>
            </a:r>
            <a:r>
              <a:rPr lang="en-US" dirty="0" err="1"/>
              <a:t>urorectal</a:t>
            </a:r>
            <a:r>
              <a:rPr lang="en-US" dirty="0"/>
              <a:t> septum in development of rectum and anal canal</a:t>
            </a:r>
          </a:p>
          <a:p>
            <a:r>
              <a:rPr lang="en-US" dirty="0"/>
              <a:t>Relate physiology and biochemistry with development of hindgut </a:t>
            </a:r>
          </a:p>
          <a:p>
            <a:r>
              <a:rPr lang="en-US" dirty="0"/>
              <a:t>Discuss congenital abnormalities of large intestine</a:t>
            </a:r>
          </a:p>
          <a:p>
            <a:r>
              <a:rPr lang="en-US" dirty="0"/>
              <a:t>Correlate and build core knowledge  on the basis of latest </a:t>
            </a:r>
            <a:r>
              <a:rPr lang="en-US" dirty="0" err="1"/>
              <a:t>research,Bioethics</a:t>
            </a:r>
            <a:r>
              <a:rPr lang="en-US" dirty="0"/>
              <a:t>, Family Medicine and  Artificial Intelligence </a:t>
            </a:r>
          </a:p>
          <a:p>
            <a:endParaRPr lang="en-US" dirty="0"/>
          </a:p>
        </p:txBody>
      </p:sp>
      <p:sp>
        <p:nvSpPr>
          <p:cNvPr id="4" name="Slide Number Placeholder 3">
            <a:extLst>
              <a:ext uri="{FF2B5EF4-FFF2-40B4-BE49-F238E27FC236}">
                <a16:creationId xmlns:a16="http://schemas.microsoft.com/office/drawing/2014/main" xmlns="" id="{1ABBA480-0F2B-4960-2273-77A4DFECBADE}"/>
              </a:ext>
            </a:extLst>
          </p:cNvPr>
          <p:cNvSpPr>
            <a:spLocks noGrp="1"/>
          </p:cNvSpPr>
          <p:nvPr>
            <p:ph type="sldNum" sz="quarter" idx="12"/>
          </p:nvPr>
        </p:nvSpPr>
        <p:spPr/>
        <p:txBody>
          <a:bodyPr/>
          <a:lstStyle/>
          <a:p>
            <a:fld id="{EDB90C79-61CB-43A5-A2EC-C83CC42A352F}" type="slidenum">
              <a:rPr lang="en-PK" smtClean="0"/>
              <a:t>4</a:t>
            </a:fld>
            <a:endParaRPr lang="en-PK"/>
          </a:p>
        </p:txBody>
      </p:sp>
    </p:spTree>
    <p:extLst>
      <p:ext uri="{BB962C8B-B14F-4D97-AF65-F5344CB8AC3E}">
        <p14:creationId xmlns:p14="http://schemas.microsoft.com/office/powerpoint/2010/main" val="42312135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normAutofit/>
          </a:bodyPr>
          <a:lstStyle/>
          <a:p>
            <a:pPr algn="ctr">
              <a:defRPr/>
            </a:pPr>
            <a:r>
              <a:rPr lang="en-US" sz="3200" b="1" dirty="0">
                <a:solidFill>
                  <a:schemeClr val="accent4">
                    <a:lumMod val="75000"/>
                  </a:schemeClr>
                </a:solidFill>
              </a:rPr>
              <a:t/>
            </a:r>
            <a:br>
              <a:rPr lang="en-US" sz="3200" b="1" dirty="0">
                <a:solidFill>
                  <a:schemeClr val="accent4">
                    <a:lumMod val="75000"/>
                  </a:schemeClr>
                </a:solidFill>
              </a:rPr>
            </a:br>
            <a:r>
              <a:rPr lang="en-US" sz="3600" dirty="0"/>
              <a:t>Development  of Large intestine</a:t>
            </a:r>
            <a:endParaRPr lang="en-US" sz="3200"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257549383"/>
              </p:ext>
            </p:extLst>
          </p:nvPr>
        </p:nvGraphicFramePr>
        <p:xfrm>
          <a:off x="277280" y="2549266"/>
          <a:ext cx="6298406" cy="31599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Picture 1">
            <a:extLst>
              <a:ext uri="{FF2B5EF4-FFF2-40B4-BE49-F238E27FC236}">
                <a16:creationId xmlns:a16="http://schemas.microsoft.com/office/drawing/2014/main" xmlns="" id="{A708BD02-3EFD-635A-81BE-A47AEED3BA4A}"/>
              </a:ext>
            </a:extLst>
          </p:cNvPr>
          <p:cNvPicPr>
            <a:picLocks noChangeAspect="1"/>
          </p:cNvPicPr>
          <p:nvPr/>
        </p:nvPicPr>
        <p:blipFill>
          <a:blip r:embed="rId7"/>
          <a:stretch>
            <a:fillRect/>
          </a:stretch>
        </p:blipFill>
        <p:spPr>
          <a:xfrm>
            <a:off x="6784297" y="2370652"/>
            <a:ext cx="4396431" cy="3517145"/>
          </a:xfrm>
          <a:prstGeom prst="rect">
            <a:avLst/>
          </a:prstGeom>
        </p:spPr>
      </p:pic>
      <p:sp>
        <p:nvSpPr>
          <p:cNvPr id="3" name="Slide Number Placeholder 2">
            <a:extLst>
              <a:ext uri="{FF2B5EF4-FFF2-40B4-BE49-F238E27FC236}">
                <a16:creationId xmlns:a16="http://schemas.microsoft.com/office/drawing/2014/main" xmlns="" id="{34D8D9D5-1E4C-5364-D8AE-0218F02DE9F0}"/>
              </a:ext>
            </a:extLst>
          </p:cNvPr>
          <p:cNvSpPr>
            <a:spLocks noGrp="1"/>
          </p:cNvSpPr>
          <p:nvPr>
            <p:ph type="sldNum" sz="quarter" idx="12"/>
          </p:nvPr>
        </p:nvSpPr>
        <p:spPr/>
        <p:txBody>
          <a:bodyPr/>
          <a:lstStyle/>
          <a:p>
            <a:fld id="{EDB90C79-61CB-43A5-A2EC-C83CC42A352F}" type="slidenum">
              <a:rPr lang="en-PK" smtClean="0"/>
              <a:t>5</a:t>
            </a:fld>
            <a:endParaRPr lang="en-PK"/>
          </a:p>
        </p:txBody>
      </p:sp>
      <p:pic>
        <p:nvPicPr>
          <p:cNvPr id="4" name="Picture 3">
            <a:extLst>
              <a:ext uri="{FF2B5EF4-FFF2-40B4-BE49-F238E27FC236}">
                <a16:creationId xmlns:a16="http://schemas.microsoft.com/office/drawing/2014/main" xmlns="" id="{E7DFE166-1975-F4C4-703D-C34A335B70FC}"/>
              </a:ext>
            </a:extLst>
          </p:cNvPr>
          <p:cNvPicPr>
            <a:picLocks noChangeAspect="1"/>
          </p:cNvPicPr>
          <p:nvPr/>
        </p:nvPicPr>
        <p:blipFill>
          <a:blip r:embed="rId8"/>
          <a:stretch>
            <a:fillRect/>
          </a:stretch>
        </p:blipFill>
        <p:spPr>
          <a:xfrm>
            <a:off x="277280" y="6045427"/>
            <a:ext cx="1981372" cy="621846"/>
          </a:xfrm>
          <a:prstGeom prst="rect">
            <a:avLst/>
          </a:prstGeom>
        </p:spPr>
      </p:pic>
    </p:spTree>
    <p:extLst>
      <p:ext uri="{BB962C8B-B14F-4D97-AF65-F5344CB8AC3E}">
        <p14:creationId xmlns:p14="http://schemas.microsoft.com/office/powerpoint/2010/main" val="37860855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3314"/>
                                        </p:tgtEl>
                                        <p:attrNameLst>
                                          <p:attrName>style.visibility</p:attrName>
                                        </p:attrNameLst>
                                      </p:cBhvr>
                                      <p:to>
                                        <p:strVal val="visible"/>
                                      </p:to>
                                    </p:set>
                                    <p:anim calcmode="lin" valueType="num">
                                      <p:cBhvr>
                                        <p:cTn id="7" dur="1000" fill="hold"/>
                                        <p:tgtEl>
                                          <p:spTgt spid="13314"/>
                                        </p:tgtEl>
                                        <p:attrNameLst>
                                          <p:attrName>ppt_w</p:attrName>
                                        </p:attrNameLst>
                                      </p:cBhvr>
                                      <p:tavLst>
                                        <p:tav tm="0">
                                          <p:val>
                                            <p:strVal val="#ppt_w*0.70"/>
                                          </p:val>
                                        </p:tav>
                                        <p:tav tm="100000">
                                          <p:val>
                                            <p:strVal val="#ppt_w"/>
                                          </p:val>
                                        </p:tav>
                                      </p:tavLst>
                                    </p:anim>
                                    <p:anim calcmode="lin" valueType="num">
                                      <p:cBhvr>
                                        <p:cTn id="8" dur="1000" fill="hold"/>
                                        <p:tgtEl>
                                          <p:spTgt spid="13314"/>
                                        </p:tgtEl>
                                        <p:attrNameLst>
                                          <p:attrName>ppt_h</p:attrName>
                                        </p:attrNameLst>
                                      </p:cBhvr>
                                      <p:tavLst>
                                        <p:tav tm="0">
                                          <p:val>
                                            <p:strVal val="#ppt_h"/>
                                          </p:val>
                                        </p:tav>
                                        <p:tav tm="100000">
                                          <p:val>
                                            <p:strVal val="#ppt_h"/>
                                          </p:val>
                                        </p:tav>
                                      </p:tavLst>
                                    </p:anim>
                                    <p:animEffect transition="in" filter="fade">
                                      <p:cBhvr>
                                        <p:cTn id="9" dur="1000"/>
                                        <p:tgtEl>
                                          <p:spTgt spid="1331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3"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p:bldGraphic spid="8"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9193" y="0"/>
            <a:ext cx="9052441" cy="1143000"/>
          </a:xfrm>
        </p:spPr>
        <p:txBody>
          <a:bodyPr>
            <a:normAutofit fontScale="90000"/>
          </a:bodyPr>
          <a:lstStyle/>
          <a:p>
            <a:r>
              <a:rPr lang="en-US" sz="3600" b="1" dirty="0">
                <a:solidFill>
                  <a:schemeClr val="accent4">
                    <a:lumMod val="75000"/>
                  </a:schemeClr>
                </a:solidFill>
              </a:rPr>
              <a:t/>
            </a:r>
            <a:br>
              <a:rPr lang="en-US" sz="3600" b="1" dirty="0">
                <a:solidFill>
                  <a:schemeClr val="accent4">
                    <a:lumMod val="75000"/>
                  </a:schemeClr>
                </a:solidFill>
              </a:rPr>
            </a:br>
            <a:r>
              <a:rPr lang="en-US" sz="3600" dirty="0">
                <a:latin typeface="Arial" panose="020B0604020202020204" pitchFamily="34" charset="0"/>
                <a:cs typeface="Arial" panose="020B0604020202020204" pitchFamily="34" charset="0"/>
              </a:rPr>
              <a:t>Gross Anatomy </a:t>
            </a:r>
            <a:br>
              <a:rPr lang="en-US" sz="3600" dirty="0">
                <a:latin typeface="Arial" panose="020B0604020202020204" pitchFamily="34" charset="0"/>
                <a:cs typeface="Arial" panose="020B0604020202020204" pitchFamily="34" charset="0"/>
              </a:rPr>
            </a:br>
            <a:r>
              <a:rPr lang="en-US" sz="3600" dirty="0">
                <a:latin typeface="Arial" panose="020B0604020202020204" pitchFamily="34" charset="0"/>
                <a:cs typeface="Arial" panose="020B0604020202020204" pitchFamily="34" charset="0"/>
              </a:rPr>
              <a:t>Derivatives of Hindgut</a:t>
            </a:r>
          </a:p>
        </p:txBody>
      </p:sp>
      <p:sp>
        <p:nvSpPr>
          <p:cNvPr id="3" name="Content Placeholder 2"/>
          <p:cNvSpPr>
            <a:spLocks noGrp="1"/>
          </p:cNvSpPr>
          <p:nvPr>
            <p:ph idx="1"/>
          </p:nvPr>
        </p:nvSpPr>
        <p:spPr>
          <a:xfrm>
            <a:off x="2345697" y="1070869"/>
            <a:ext cx="4424966" cy="5650606"/>
          </a:xfrm>
        </p:spPr>
        <p:txBody>
          <a:bodyPr>
            <a:noAutofit/>
          </a:bodyPr>
          <a:lstStyle/>
          <a:p>
            <a:pPr marL="0" indent="0">
              <a:buNone/>
            </a:pPr>
            <a:r>
              <a:rPr lang="en-US" dirty="0"/>
              <a:t> </a:t>
            </a:r>
            <a:r>
              <a:rPr lang="en-US" sz="2400" dirty="0">
                <a:latin typeface="Arial" panose="020B0604020202020204" pitchFamily="34" charset="0"/>
                <a:cs typeface="Arial" panose="020B0604020202020204" pitchFamily="34" charset="0"/>
              </a:rPr>
              <a:t>The derivatives of the hindgut are </a:t>
            </a:r>
          </a:p>
          <a:p>
            <a:r>
              <a:rPr lang="en-US" sz="2400" dirty="0">
                <a:latin typeface="Arial" panose="020B0604020202020204" pitchFamily="34" charset="0"/>
                <a:cs typeface="Arial" panose="020B0604020202020204" pitchFamily="34" charset="0"/>
              </a:rPr>
              <a:t>The left one third to one half of the transverse colon,</a:t>
            </a:r>
          </a:p>
          <a:p>
            <a:r>
              <a:rPr lang="en-US" sz="2400" dirty="0">
                <a:latin typeface="Arial" panose="020B0604020202020204" pitchFamily="34" charset="0"/>
                <a:cs typeface="Arial" panose="020B0604020202020204" pitchFamily="34" charset="0"/>
              </a:rPr>
              <a:t> the descending colon</a:t>
            </a:r>
          </a:p>
          <a:p>
            <a:r>
              <a:rPr lang="en-US" sz="2400" dirty="0">
                <a:latin typeface="Arial" panose="020B0604020202020204" pitchFamily="34" charset="0"/>
                <a:cs typeface="Arial" panose="020B0604020202020204" pitchFamily="34" charset="0"/>
              </a:rPr>
              <a:t>sigmoid colon,</a:t>
            </a:r>
          </a:p>
          <a:p>
            <a:r>
              <a:rPr lang="en-US" sz="2400" dirty="0">
                <a:latin typeface="Arial" panose="020B0604020202020204" pitchFamily="34" charset="0"/>
                <a:cs typeface="Arial" panose="020B0604020202020204" pitchFamily="34" charset="0"/>
              </a:rPr>
              <a:t> the rectum, </a:t>
            </a:r>
          </a:p>
          <a:p>
            <a:r>
              <a:rPr lang="en-US" sz="2400" dirty="0">
                <a:latin typeface="Arial" panose="020B0604020202020204" pitchFamily="34" charset="0"/>
                <a:cs typeface="Arial" panose="020B0604020202020204" pitchFamily="34" charset="0"/>
              </a:rPr>
              <a:t>and the superior part of the anal canal </a:t>
            </a:r>
          </a:p>
          <a:p>
            <a:r>
              <a:rPr lang="en-US" sz="2400" dirty="0">
                <a:latin typeface="Arial" panose="020B0604020202020204" pitchFamily="34" charset="0"/>
                <a:cs typeface="Arial" panose="020B0604020202020204" pitchFamily="34" charset="0"/>
              </a:rPr>
              <a:t>Inferior part of anal canal????</a:t>
            </a:r>
          </a:p>
          <a:p>
            <a:r>
              <a:rPr lang="en-US" sz="2400" dirty="0">
                <a:solidFill>
                  <a:schemeClr val="accent4">
                    <a:lumMod val="75000"/>
                  </a:schemeClr>
                </a:solidFill>
                <a:latin typeface="Arial" panose="020B0604020202020204" pitchFamily="34" charset="0"/>
                <a:cs typeface="Arial" panose="020B0604020202020204" pitchFamily="34" charset="0"/>
              </a:rPr>
              <a:t>The epithelium of the urinary bladder and most of the urethra </a:t>
            </a:r>
          </a:p>
          <a:p>
            <a:pPr marL="0" indent="0" algn="just">
              <a:buNone/>
            </a:pPr>
            <a:endParaRPr lang="en-US" sz="2400" dirty="0">
              <a:solidFill>
                <a:schemeClr val="accent4">
                  <a:lumMod val="75000"/>
                </a:schemeClr>
              </a:solidFill>
            </a:endParaRPr>
          </a:p>
        </p:txBody>
      </p:sp>
      <p:pic>
        <p:nvPicPr>
          <p:cNvPr id="4" name="Picture 3"/>
          <p:cNvPicPr>
            <a:picLocks noChangeAspect="1"/>
          </p:cNvPicPr>
          <p:nvPr/>
        </p:nvPicPr>
        <p:blipFill>
          <a:blip r:embed="rId2"/>
          <a:stretch>
            <a:fillRect/>
          </a:stretch>
        </p:blipFill>
        <p:spPr>
          <a:xfrm>
            <a:off x="7282722" y="2227990"/>
            <a:ext cx="4191000" cy="3043369"/>
          </a:xfrm>
          <a:prstGeom prst="rect">
            <a:avLst/>
          </a:prstGeom>
        </p:spPr>
      </p:pic>
      <p:sp>
        <p:nvSpPr>
          <p:cNvPr id="6" name="Slide Number Placeholder 5">
            <a:extLst>
              <a:ext uri="{FF2B5EF4-FFF2-40B4-BE49-F238E27FC236}">
                <a16:creationId xmlns:a16="http://schemas.microsoft.com/office/drawing/2014/main" xmlns="" id="{1D1F61DC-AEBF-03F7-DAAB-3627F2FEC303}"/>
              </a:ext>
            </a:extLst>
          </p:cNvPr>
          <p:cNvSpPr>
            <a:spLocks noGrp="1"/>
          </p:cNvSpPr>
          <p:nvPr>
            <p:ph type="sldNum" sz="quarter" idx="12"/>
          </p:nvPr>
        </p:nvSpPr>
        <p:spPr/>
        <p:txBody>
          <a:bodyPr/>
          <a:lstStyle/>
          <a:p>
            <a:fld id="{EDB90C79-61CB-43A5-A2EC-C83CC42A352F}" type="slidenum">
              <a:rPr lang="en-PK" smtClean="0"/>
              <a:t>6</a:t>
            </a:fld>
            <a:endParaRPr lang="en-PK"/>
          </a:p>
        </p:txBody>
      </p:sp>
      <p:sp>
        <p:nvSpPr>
          <p:cNvPr id="7" name="Rectangle 6">
            <a:extLst>
              <a:ext uri="{FF2B5EF4-FFF2-40B4-BE49-F238E27FC236}">
                <a16:creationId xmlns:a16="http://schemas.microsoft.com/office/drawing/2014/main" xmlns="" id="{664E0136-958B-C8CD-E642-D75DA0C00CE0}"/>
              </a:ext>
            </a:extLst>
          </p:cNvPr>
          <p:cNvSpPr/>
          <p:nvPr/>
        </p:nvSpPr>
        <p:spPr>
          <a:xfrm>
            <a:off x="0" y="6118668"/>
            <a:ext cx="1960475" cy="602807"/>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latin typeface="Arial" panose="020B0604020202020204" pitchFamily="34" charset="0"/>
                <a:cs typeface="Arial" panose="020B0604020202020204" pitchFamily="34" charset="0"/>
              </a:rPr>
              <a:t>Core</a:t>
            </a:r>
            <a:r>
              <a:rPr lang="en-US" dirty="0">
                <a:latin typeface="Arial" panose="020B0604020202020204" pitchFamily="34" charset="0"/>
                <a:cs typeface="Arial" panose="020B0604020202020204" pitchFamily="34" charset="0"/>
              </a:rPr>
              <a:t> </a:t>
            </a:r>
            <a:r>
              <a:rPr lang="en-US" dirty="0">
                <a:solidFill>
                  <a:sysClr val="windowText" lastClr="000000"/>
                </a:solidFill>
                <a:latin typeface="Arial" panose="020B0604020202020204" pitchFamily="34" charset="0"/>
                <a:cs typeface="Arial" panose="020B0604020202020204" pitchFamily="34" charset="0"/>
              </a:rPr>
              <a:t>Knowledge</a:t>
            </a:r>
            <a:endParaRPr lang="en-PK" dirty="0">
              <a:solidFill>
                <a:sysClr val="windowText" lastClr="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212011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600200" y="609600"/>
            <a:ext cx="4114800" cy="6248400"/>
          </a:xfrm>
        </p:spPr>
        <p:txBody>
          <a:bodyPr>
            <a:normAutofit/>
          </a:bodyPr>
          <a:lstStyle/>
          <a:p>
            <a:pPr marL="0" indent="0">
              <a:buNone/>
            </a:pPr>
            <a:r>
              <a:rPr lang="en-US" b="1" dirty="0"/>
              <a:t>             </a:t>
            </a:r>
          </a:p>
          <a:p>
            <a:pPr marL="0" indent="0" algn="ctr">
              <a:buNone/>
            </a:pPr>
            <a:r>
              <a:rPr lang="en-US" dirty="0">
                <a:latin typeface="Arial" panose="020B0604020202020204" pitchFamily="34" charset="0"/>
                <a:cs typeface="Arial" panose="020B0604020202020204" pitchFamily="34" charset="0"/>
              </a:rPr>
              <a:t>Cloaca</a:t>
            </a:r>
          </a:p>
          <a:p>
            <a:pPr marL="0" indent="0" algn="just">
              <a:buNone/>
            </a:pPr>
            <a:r>
              <a:rPr lang="en-US" dirty="0">
                <a:latin typeface="Arial" panose="020B0604020202020204" pitchFamily="34" charset="0"/>
                <a:cs typeface="Arial" panose="020B0604020202020204" pitchFamily="34" charset="0"/>
              </a:rPr>
              <a:t>The expanded terminal part of the hindgut, the cloaca, is an endoderm-lined chamber that is in contact with the surface ectoderm at the cloacal membrane.</a:t>
            </a:r>
          </a:p>
          <a:p>
            <a:endParaRPr lang="en-US" dirty="0"/>
          </a:p>
          <a:p>
            <a:pPr marL="0" indent="0">
              <a:buNone/>
            </a:pPr>
            <a:r>
              <a:rPr lang="en-US" dirty="0"/>
              <a:t> </a:t>
            </a:r>
          </a:p>
        </p:txBody>
      </p:sp>
      <p:pic>
        <p:nvPicPr>
          <p:cNvPr id="2" name="Picture 1"/>
          <p:cNvPicPr>
            <a:picLocks noChangeAspect="1"/>
          </p:cNvPicPr>
          <p:nvPr/>
        </p:nvPicPr>
        <p:blipFill>
          <a:blip r:embed="rId2"/>
          <a:stretch>
            <a:fillRect/>
          </a:stretch>
        </p:blipFill>
        <p:spPr>
          <a:xfrm>
            <a:off x="6629401" y="1164114"/>
            <a:ext cx="3804167" cy="4169887"/>
          </a:xfrm>
          <a:prstGeom prst="rect">
            <a:avLst/>
          </a:prstGeom>
        </p:spPr>
      </p:pic>
      <p:sp>
        <p:nvSpPr>
          <p:cNvPr id="5" name="Slide Number Placeholder 4">
            <a:extLst>
              <a:ext uri="{FF2B5EF4-FFF2-40B4-BE49-F238E27FC236}">
                <a16:creationId xmlns:a16="http://schemas.microsoft.com/office/drawing/2014/main" xmlns="" id="{31B86EF6-7BF1-78D2-FC8D-9AA3E3ABDFC4}"/>
              </a:ext>
            </a:extLst>
          </p:cNvPr>
          <p:cNvSpPr>
            <a:spLocks noGrp="1"/>
          </p:cNvSpPr>
          <p:nvPr>
            <p:ph type="sldNum" sz="quarter" idx="12"/>
          </p:nvPr>
        </p:nvSpPr>
        <p:spPr/>
        <p:txBody>
          <a:bodyPr/>
          <a:lstStyle/>
          <a:p>
            <a:fld id="{EDB90C79-61CB-43A5-A2EC-C83CC42A352F}" type="slidenum">
              <a:rPr lang="en-PK" smtClean="0"/>
              <a:t>7</a:t>
            </a:fld>
            <a:endParaRPr lang="en-PK"/>
          </a:p>
        </p:txBody>
      </p:sp>
      <p:pic>
        <p:nvPicPr>
          <p:cNvPr id="6" name="Picture 5">
            <a:extLst>
              <a:ext uri="{FF2B5EF4-FFF2-40B4-BE49-F238E27FC236}">
                <a16:creationId xmlns:a16="http://schemas.microsoft.com/office/drawing/2014/main" xmlns="" id="{0899E2CC-6DB1-3A04-8042-8916E7A73130}"/>
              </a:ext>
            </a:extLst>
          </p:cNvPr>
          <p:cNvPicPr>
            <a:picLocks noChangeAspect="1"/>
          </p:cNvPicPr>
          <p:nvPr/>
        </p:nvPicPr>
        <p:blipFill>
          <a:blip r:embed="rId3"/>
          <a:stretch>
            <a:fillRect/>
          </a:stretch>
        </p:blipFill>
        <p:spPr>
          <a:xfrm>
            <a:off x="188541" y="6099629"/>
            <a:ext cx="1981372" cy="621846"/>
          </a:xfrm>
          <a:prstGeom prst="rect">
            <a:avLst/>
          </a:prstGeom>
        </p:spPr>
      </p:pic>
    </p:spTree>
    <p:extLst>
      <p:ext uri="{BB962C8B-B14F-4D97-AF65-F5344CB8AC3E}">
        <p14:creationId xmlns:p14="http://schemas.microsoft.com/office/powerpoint/2010/main" val="6321554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err="1" smtClean="0">
                <a:latin typeface="Arial" panose="020B0604020202020204" pitchFamily="34" charset="0"/>
                <a:cs typeface="Arial" panose="020B0604020202020204" pitchFamily="34" charset="0"/>
              </a:rPr>
              <a:t>Cloacal</a:t>
            </a:r>
            <a:r>
              <a:rPr lang="en-US" sz="3600" dirty="0" smtClean="0">
                <a:latin typeface="Arial" panose="020B0604020202020204" pitchFamily="34" charset="0"/>
                <a:cs typeface="Arial" panose="020B0604020202020204" pitchFamily="34" charset="0"/>
              </a:rPr>
              <a:t> Membrane</a:t>
            </a:r>
            <a:endParaRPr lang="en-US" sz="36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524000" y="1600200"/>
            <a:ext cx="3810000" cy="5105400"/>
          </a:xfrm>
        </p:spPr>
        <p:txBody>
          <a:bodyPr>
            <a:normAutofit/>
          </a:bodyPr>
          <a:lstStyle/>
          <a:p>
            <a:pPr marL="0" indent="0" algn="just">
              <a:buNone/>
            </a:pPr>
            <a:r>
              <a:rPr lang="en-US" dirty="0">
                <a:latin typeface="Arial" panose="020B0604020202020204" pitchFamily="34" charset="0"/>
                <a:cs typeface="Arial" panose="020B0604020202020204" pitchFamily="34" charset="0"/>
              </a:rPr>
              <a:t>Composition</a:t>
            </a:r>
          </a:p>
          <a:p>
            <a:pPr algn="just"/>
            <a:r>
              <a:rPr lang="en-US" dirty="0">
                <a:latin typeface="Arial" panose="020B0604020202020204" pitchFamily="34" charset="0"/>
                <a:cs typeface="Arial" panose="020B0604020202020204" pitchFamily="34" charset="0"/>
              </a:rPr>
              <a:t>endoderm of the cloaca and ectoderm of the </a:t>
            </a:r>
            <a:r>
              <a:rPr lang="en-US" dirty="0" err="1">
                <a:latin typeface="Arial" panose="020B0604020202020204" pitchFamily="34" charset="0"/>
                <a:cs typeface="Arial" panose="020B0604020202020204" pitchFamily="34" charset="0"/>
              </a:rPr>
              <a:t>proctodeum</a:t>
            </a:r>
            <a:r>
              <a:rPr lang="en-US" dirty="0">
                <a:latin typeface="Arial" panose="020B0604020202020204" pitchFamily="34" charset="0"/>
                <a:cs typeface="Arial" panose="020B0604020202020204" pitchFamily="34" charset="0"/>
              </a:rPr>
              <a:t> or anal pit. </a:t>
            </a:r>
          </a:p>
          <a:p>
            <a:pPr algn="just"/>
            <a:r>
              <a:rPr lang="en-US" dirty="0">
                <a:latin typeface="Arial" panose="020B0604020202020204" pitchFamily="34" charset="0"/>
                <a:cs typeface="Arial" panose="020B0604020202020204" pitchFamily="34" charset="0"/>
              </a:rPr>
              <a:t>The cloaca receives the allantois ventrally, which is a fingerlike diverticulum. </a:t>
            </a:r>
          </a:p>
          <a:p>
            <a:endParaRPr lang="en-US"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5520879" y="2074069"/>
            <a:ext cx="5114925" cy="4157663"/>
          </a:xfrm>
          <a:prstGeom prst="rect">
            <a:avLst/>
          </a:prstGeom>
        </p:spPr>
      </p:pic>
      <p:sp>
        <p:nvSpPr>
          <p:cNvPr id="6" name="Slide Number Placeholder 5">
            <a:extLst>
              <a:ext uri="{FF2B5EF4-FFF2-40B4-BE49-F238E27FC236}">
                <a16:creationId xmlns:a16="http://schemas.microsoft.com/office/drawing/2014/main" xmlns="" id="{1BD31E5E-E9D0-9757-9593-877CF8172472}"/>
              </a:ext>
            </a:extLst>
          </p:cNvPr>
          <p:cNvSpPr>
            <a:spLocks noGrp="1"/>
          </p:cNvSpPr>
          <p:nvPr>
            <p:ph type="sldNum" sz="quarter" idx="12"/>
          </p:nvPr>
        </p:nvSpPr>
        <p:spPr/>
        <p:txBody>
          <a:bodyPr/>
          <a:lstStyle/>
          <a:p>
            <a:fld id="{EDB90C79-61CB-43A5-A2EC-C83CC42A352F}" type="slidenum">
              <a:rPr lang="en-PK" smtClean="0"/>
              <a:t>8</a:t>
            </a:fld>
            <a:endParaRPr lang="en-PK"/>
          </a:p>
        </p:txBody>
      </p:sp>
      <p:pic>
        <p:nvPicPr>
          <p:cNvPr id="7" name="Picture 6">
            <a:extLst>
              <a:ext uri="{FF2B5EF4-FFF2-40B4-BE49-F238E27FC236}">
                <a16:creationId xmlns:a16="http://schemas.microsoft.com/office/drawing/2014/main" xmlns="" id="{C8F1A5C0-9C13-F09D-92AE-CE78E173769D}"/>
              </a:ext>
            </a:extLst>
          </p:cNvPr>
          <p:cNvPicPr>
            <a:picLocks noChangeAspect="1"/>
          </p:cNvPicPr>
          <p:nvPr/>
        </p:nvPicPr>
        <p:blipFill>
          <a:blip r:embed="rId3"/>
          <a:stretch>
            <a:fillRect/>
          </a:stretch>
        </p:blipFill>
        <p:spPr>
          <a:xfrm>
            <a:off x="190414" y="6099629"/>
            <a:ext cx="1981372" cy="621846"/>
          </a:xfrm>
          <a:prstGeom prst="rect">
            <a:avLst/>
          </a:prstGeom>
        </p:spPr>
      </p:pic>
    </p:spTree>
    <p:extLst>
      <p:ext uri="{BB962C8B-B14F-4D97-AF65-F5344CB8AC3E}">
        <p14:creationId xmlns:p14="http://schemas.microsoft.com/office/powerpoint/2010/main" val="36827734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r>
            <a:br>
              <a:rPr lang="en-US" dirty="0"/>
            </a:br>
            <a:r>
              <a:rPr lang="en-US" sz="3600" dirty="0">
                <a:latin typeface="Arial" panose="020B0604020202020204" pitchFamily="34" charset="0"/>
                <a:cs typeface="Arial" panose="020B0604020202020204" pitchFamily="34" charset="0"/>
              </a:rPr>
              <a:t>Partitioning of the Cloaca</a:t>
            </a:r>
            <a:r>
              <a:rPr lang="en-US" sz="4000" dirty="0">
                <a:solidFill>
                  <a:schemeClr val="accent4">
                    <a:lumMod val="75000"/>
                  </a:schemeClr>
                </a:solidFill>
              </a:rPr>
              <a:t>  </a:t>
            </a:r>
            <a:br>
              <a:rPr lang="en-US" sz="4000" dirty="0">
                <a:solidFill>
                  <a:schemeClr val="accent4">
                    <a:lumMod val="75000"/>
                  </a:schemeClr>
                </a:solidFill>
              </a:rPr>
            </a:br>
            <a:endParaRPr lang="en-US" sz="4000" dirty="0">
              <a:solidFill>
                <a:schemeClr val="accent4">
                  <a:lumMod val="75000"/>
                </a:schemeClr>
              </a:solidFill>
            </a:endParaRPr>
          </a:p>
        </p:txBody>
      </p:sp>
      <p:sp>
        <p:nvSpPr>
          <p:cNvPr id="3" name="Content Placeholder 2"/>
          <p:cNvSpPr>
            <a:spLocks noGrp="1"/>
          </p:cNvSpPr>
          <p:nvPr>
            <p:ph idx="1"/>
          </p:nvPr>
        </p:nvSpPr>
        <p:spPr>
          <a:xfrm>
            <a:off x="1524000" y="1600200"/>
            <a:ext cx="4572000" cy="5257800"/>
          </a:xfrm>
        </p:spPr>
        <p:txBody>
          <a:bodyPr>
            <a:normAutofit fontScale="85000" lnSpcReduction="20000"/>
          </a:bodyPr>
          <a:lstStyle/>
          <a:p>
            <a:pPr algn="just"/>
            <a:r>
              <a:rPr lang="en-US" sz="3100" dirty="0">
                <a:latin typeface="Arial" panose="020B0604020202020204" pitchFamily="34" charset="0"/>
                <a:cs typeface="Arial" panose="020B0604020202020204" pitchFamily="34" charset="0"/>
              </a:rPr>
              <a:t>The cloaca is divided into dorsal and ventral parts by a wedge of mesenchyme-the </a:t>
            </a:r>
            <a:r>
              <a:rPr lang="en-US" sz="3100" dirty="0" err="1">
                <a:latin typeface="Arial" panose="020B0604020202020204" pitchFamily="34" charset="0"/>
                <a:cs typeface="Arial" panose="020B0604020202020204" pitchFamily="34" charset="0"/>
              </a:rPr>
              <a:t>urorectal</a:t>
            </a:r>
            <a:r>
              <a:rPr lang="en-US" sz="3100" dirty="0">
                <a:latin typeface="Arial" panose="020B0604020202020204" pitchFamily="34" charset="0"/>
                <a:cs typeface="Arial" panose="020B0604020202020204" pitchFamily="34" charset="0"/>
              </a:rPr>
              <a:t> septum grows toward the cloacal membrane, and develops forklike extensions </a:t>
            </a:r>
          </a:p>
          <a:p>
            <a:pPr algn="just"/>
            <a:r>
              <a:rPr lang="en-US" sz="3100" dirty="0">
                <a:latin typeface="Arial" panose="020B0604020202020204" pitchFamily="34" charset="0"/>
                <a:cs typeface="Arial" panose="020B0604020202020204" pitchFamily="34" charset="0"/>
              </a:rPr>
              <a:t>These folds grow toward each other divides the cloaca into two parts </a:t>
            </a:r>
          </a:p>
          <a:p>
            <a:pPr marL="571500" indent="-571500" algn="just">
              <a:buFont typeface="+mj-lt"/>
              <a:buAutoNum type="romanUcPeriod"/>
            </a:pPr>
            <a:r>
              <a:rPr lang="en-US" sz="3100" dirty="0">
                <a:solidFill>
                  <a:schemeClr val="accent4">
                    <a:lumMod val="75000"/>
                  </a:schemeClr>
                </a:solidFill>
                <a:latin typeface="Arial" panose="020B0604020202020204" pitchFamily="34" charset="0"/>
                <a:cs typeface="Arial" panose="020B0604020202020204" pitchFamily="34" charset="0"/>
              </a:rPr>
              <a:t>The rectum and cranial part of the anal canal dorsally</a:t>
            </a:r>
          </a:p>
          <a:p>
            <a:pPr marL="571500" indent="-571500" algn="just">
              <a:buFont typeface="+mj-lt"/>
              <a:buAutoNum type="romanUcPeriod"/>
            </a:pPr>
            <a:r>
              <a:rPr lang="en-US" sz="3100" dirty="0">
                <a:solidFill>
                  <a:schemeClr val="accent4">
                    <a:lumMod val="75000"/>
                  </a:schemeClr>
                </a:solidFill>
                <a:latin typeface="Arial" panose="020B0604020202020204" pitchFamily="34" charset="0"/>
                <a:cs typeface="Arial" panose="020B0604020202020204" pitchFamily="34" charset="0"/>
              </a:rPr>
              <a:t>The urogenital sinus ventrally </a:t>
            </a:r>
          </a:p>
          <a:p>
            <a:pPr marL="0" indent="0" algn="just">
              <a:buNone/>
            </a:pPr>
            <a:r>
              <a:rPr lang="en-US" dirty="0">
                <a:solidFill>
                  <a:schemeClr val="accent4">
                    <a:lumMod val="75000"/>
                  </a:schemeClr>
                </a:solidFill>
                <a:latin typeface="Arial" panose="020B0604020202020204" pitchFamily="34" charset="0"/>
                <a:cs typeface="Arial" panose="020B0604020202020204" pitchFamily="34" charset="0"/>
              </a:rPr>
              <a:t> </a:t>
            </a:r>
          </a:p>
          <a:p>
            <a:pPr algn="just"/>
            <a:endParaRPr lang="en-US" dirty="0"/>
          </a:p>
        </p:txBody>
      </p:sp>
      <p:pic>
        <p:nvPicPr>
          <p:cNvPr id="4" name="Picture 3"/>
          <p:cNvPicPr>
            <a:picLocks noChangeAspect="1"/>
          </p:cNvPicPr>
          <p:nvPr/>
        </p:nvPicPr>
        <p:blipFill>
          <a:blip r:embed="rId2"/>
          <a:stretch>
            <a:fillRect/>
          </a:stretch>
        </p:blipFill>
        <p:spPr>
          <a:xfrm>
            <a:off x="6945145" y="1690688"/>
            <a:ext cx="4547315" cy="3008617"/>
          </a:xfrm>
          <a:prstGeom prst="rect">
            <a:avLst/>
          </a:prstGeom>
        </p:spPr>
      </p:pic>
      <p:sp>
        <p:nvSpPr>
          <p:cNvPr id="5" name="Slide Number Placeholder 4">
            <a:extLst>
              <a:ext uri="{FF2B5EF4-FFF2-40B4-BE49-F238E27FC236}">
                <a16:creationId xmlns:a16="http://schemas.microsoft.com/office/drawing/2014/main" xmlns="" id="{17AD6C4F-0663-053A-5EAA-C86197F06A8A}"/>
              </a:ext>
            </a:extLst>
          </p:cNvPr>
          <p:cNvSpPr>
            <a:spLocks noGrp="1"/>
          </p:cNvSpPr>
          <p:nvPr>
            <p:ph type="sldNum" sz="quarter" idx="12"/>
          </p:nvPr>
        </p:nvSpPr>
        <p:spPr/>
        <p:txBody>
          <a:bodyPr/>
          <a:lstStyle/>
          <a:p>
            <a:fld id="{EDB90C79-61CB-43A5-A2EC-C83CC42A352F}" type="slidenum">
              <a:rPr lang="en-PK" smtClean="0"/>
              <a:t>9</a:t>
            </a:fld>
            <a:endParaRPr lang="en-PK"/>
          </a:p>
        </p:txBody>
      </p:sp>
      <p:pic>
        <p:nvPicPr>
          <p:cNvPr id="6" name="Picture 5">
            <a:extLst>
              <a:ext uri="{FF2B5EF4-FFF2-40B4-BE49-F238E27FC236}">
                <a16:creationId xmlns:a16="http://schemas.microsoft.com/office/drawing/2014/main" xmlns="" id="{3A23BFF6-29D2-6CBF-A985-A2DD6EBF98B8}"/>
              </a:ext>
            </a:extLst>
          </p:cNvPr>
          <p:cNvPicPr>
            <a:picLocks noChangeAspect="1"/>
          </p:cNvPicPr>
          <p:nvPr/>
        </p:nvPicPr>
        <p:blipFill>
          <a:blip r:embed="rId3"/>
          <a:stretch>
            <a:fillRect/>
          </a:stretch>
        </p:blipFill>
        <p:spPr>
          <a:xfrm>
            <a:off x="190414" y="6099629"/>
            <a:ext cx="1981372" cy="621846"/>
          </a:xfrm>
          <a:prstGeom prst="rect">
            <a:avLst/>
          </a:prstGeom>
        </p:spPr>
      </p:pic>
    </p:spTree>
    <p:extLst>
      <p:ext uri="{BB962C8B-B14F-4D97-AF65-F5344CB8AC3E}">
        <p14:creationId xmlns:p14="http://schemas.microsoft.com/office/powerpoint/2010/main" val="27666038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39</TotalTime>
  <Words>1329</Words>
  <Application>Microsoft Office PowerPoint</Application>
  <PresentationFormat>Widescreen</PresentationFormat>
  <Paragraphs>186</Paragraphs>
  <Slides>32</Slides>
  <Notes>0</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Aptos</vt:lpstr>
      <vt:lpstr>Aptos Display</vt:lpstr>
      <vt:lpstr>Arial</vt:lpstr>
      <vt:lpstr>Arial Black</vt:lpstr>
      <vt:lpstr>Calibri</vt:lpstr>
      <vt:lpstr>Times New Roman</vt:lpstr>
      <vt:lpstr>Office Theme</vt:lpstr>
      <vt:lpstr>Gastrointestinal Tract (GIT) Module 2nd Year MBBS(LGIS) Development of Hind Gut</vt:lpstr>
      <vt:lpstr>Motto, Vision; The Dream/Tomorrow</vt:lpstr>
      <vt:lpstr>PowerPoint Presentation</vt:lpstr>
      <vt:lpstr> Learning objectives At the end of the session, student will be able to</vt:lpstr>
      <vt:lpstr> Development  of Large intestine</vt:lpstr>
      <vt:lpstr> Gross Anatomy  Derivatives of Hindgut</vt:lpstr>
      <vt:lpstr>PowerPoint Presentation</vt:lpstr>
      <vt:lpstr>Cloacal Membrane</vt:lpstr>
      <vt:lpstr> Partitioning of the Cloaca   </vt:lpstr>
      <vt:lpstr>PowerPoint Presentation</vt:lpstr>
      <vt:lpstr>PowerPoint Presentation</vt:lpstr>
      <vt:lpstr>PowerPoint Presentation</vt:lpstr>
      <vt:lpstr>PowerPoint Presentation</vt:lpstr>
      <vt:lpstr>PowerPoint Presentation</vt:lpstr>
      <vt:lpstr>Development of anal canal</vt:lpstr>
      <vt:lpstr>PowerPoint Presentation</vt:lpstr>
      <vt:lpstr>Functions of Large intestine</vt:lpstr>
      <vt:lpstr>Physiology Of Defecation And Continence</vt:lpstr>
      <vt:lpstr>PowerPoint Presentation</vt:lpstr>
      <vt:lpstr>PowerPoint Presentation</vt:lpstr>
      <vt:lpstr>Vertical integration </vt:lpstr>
      <vt:lpstr>Congenital Megacolon or Hirschsprung Disease </vt:lpstr>
      <vt:lpstr> Imperforate Anus </vt:lpstr>
      <vt:lpstr> Anal Stenosis </vt:lpstr>
      <vt:lpstr> Membranous Atresia of Anus   </vt:lpstr>
      <vt:lpstr>Anorectal Agenesis, with or without a Fistula   </vt:lpstr>
      <vt:lpstr>Anal Agenesis, with or without a Fistula  </vt:lpstr>
      <vt:lpstr>PowerPoint Presentation</vt:lpstr>
      <vt:lpstr>Prenatal Evaluation for Detection of Anorectal Atresia: Value of Ultrasound </vt:lpstr>
      <vt:lpstr>Approach to a patient of anorectal malformation</vt:lpstr>
      <vt:lpstr>Role of AI in colorectal Carcinoma</vt:lpstr>
      <vt:lpstr>PowerPoint Presentation</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Gastrointestinal Tract (GIT) Module 2nd Year MBBS(LGIS) Development of Hind Gut</dc:title>
  <dc:creator>DME RMU</dc:creator>
  <cp:lastModifiedBy>Musharaf Baig</cp:lastModifiedBy>
  <cp:revision>3</cp:revision>
  <dcterms:created xsi:type="dcterms:W3CDTF">2025-01-28T13:29:57Z</dcterms:created>
  <dcterms:modified xsi:type="dcterms:W3CDTF">2025-01-28T14:10:18Z</dcterms:modified>
</cp:coreProperties>
</file>