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
  </p:notesMasterIdLst>
  <p:sldIdLst>
    <p:sldId id="256" r:id="rId2"/>
    <p:sldId id="257" r:id="rId3"/>
    <p:sldId id="258" r:id="rId4"/>
    <p:sldId id="259" r:id="rId5"/>
    <p:sldId id="261" r:id="rId6"/>
    <p:sldId id="260"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53AFB-8F51-41BE-A0F8-7DD717FDEAEB}" type="datetimeFigureOut">
              <a:rPr lang="en-US" smtClean="0"/>
              <a:t>7/4/2024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482F1-2A75-49F2-80C0-F0FA41E9C41D}" type="slidenum">
              <a:rPr lang="en-US" smtClean="0"/>
              <a:t>‹#›</a:t>
            </a:fld>
            <a:endParaRPr lang="en-US"/>
          </a:p>
        </p:txBody>
      </p:sp>
    </p:spTree>
    <p:extLst>
      <p:ext uri="{BB962C8B-B14F-4D97-AF65-F5344CB8AC3E}">
        <p14:creationId xmlns:p14="http://schemas.microsoft.com/office/powerpoint/2010/main" val="2279237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482F1-2A75-49F2-80C0-F0FA41E9C41D}" type="slidenum">
              <a:rPr lang="en-US" smtClean="0"/>
              <a:t>1</a:t>
            </a:fld>
            <a:endParaRPr lang="en-US"/>
          </a:p>
        </p:txBody>
      </p:sp>
    </p:spTree>
    <p:extLst>
      <p:ext uri="{BB962C8B-B14F-4D97-AF65-F5344CB8AC3E}">
        <p14:creationId xmlns:p14="http://schemas.microsoft.com/office/powerpoint/2010/main" val="178118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was being told to give a brief snapshot of journey of family medicine Diploma Program </a:t>
            </a:r>
          </a:p>
          <a:p>
            <a:r>
              <a:rPr lang="en-US" dirty="0"/>
              <a:t>As we all know that Family Medicine is the only specialty that holistically deals with all the Patients whether children, adults or elderly people under same roof . </a:t>
            </a:r>
          </a:p>
        </p:txBody>
      </p:sp>
      <p:sp>
        <p:nvSpPr>
          <p:cNvPr id="4" name="Slide Number Placeholder 3"/>
          <p:cNvSpPr>
            <a:spLocks noGrp="1"/>
          </p:cNvSpPr>
          <p:nvPr>
            <p:ph type="sldNum" sz="quarter" idx="5"/>
          </p:nvPr>
        </p:nvSpPr>
        <p:spPr/>
        <p:txBody>
          <a:bodyPr/>
          <a:lstStyle/>
          <a:p>
            <a:fld id="{630482F1-2A75-49F2-80C0-F0FA41E9C41D}" type="slidenum">
              <a:rPr lang="en-US" smtClean="0"/>
              <a:t>2</a:t>
            </a:fld>
            <a:endParaRPr lang="en-US"/>
          </a:p>
        </p:txBody>
      </p:sp>
    </p:spTree>
    <p:extLst>
      <p:ext uri="{BB962C8B-B14F-4D97-AF65-F5344CB8AC3E}">
        <p14:creationId xmlns:p14="http://schemas.microsoft.com/office/powerpoint/2010/main" val="72811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Journey started &gt;</a:t>
            </a:r>
          </a:p>
        </p:txBody>
      </p:sp>
      <p:sp>
        <p:nvSpPr>
          <p:cNvPr id="4" name="Slide Number Placeholder 3"/>
          <p:cNvSpPr>
            <a:spLocks noGrp="1"/>
          </p:cNvSpPr>
          <p:nvPr>
            <p:ph type="sldNum" sz="quarter" idx="5"/>
          </p:nvPr>
        </p:nvSpPr>
        <p:spPr/>
        <p:txBody>
          <a:bodyPr/>
          <a:lstStyle/>
          <a:p>
            <a:fld id="{630482F1-2A75-49F2-80C0-F0FA41E9C41D}" type="slidenum">
              <a:rPr lang="en-US" smtClean="0"/>
              <a:t>3</a:t>
            </a:fld>
            <a:endParaRPr lang="en-US"/>
          </a:p>
        </p:txBody>
      </p:sp>
    </p:spTree>
    <p:extLst>
      <p:ext uri="{BB962C8B-B14F-4D97-AF65-F5344CB8AC3E}">
        <p14:creationId xmlns:p14="http://schemas.microsoft.com/office/powerpoint/2010/main" val="373619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such a flexible program. Specially our HOD family Medicine Dr. Sadia made it so easy for us. That she used to even ask us for our availability for each session so everyone could attend and participate in all the sessions. </a:t>
            </a:r>
          </a:p>
        </p:txBody>
      </p:sp>
      <p:sp>
        <p:nvSpPr>
          <p:cNvPr id="4" name="Slide Number Placeholder 3"/>
          <p:cNvSpPr>
            <a:spLocks noGrp="1"/>
          </p:cNvSpPr>
          <p:nvPr>
            <p:ph type="sldNum" sz="quarter" idx="5"/>
          </p:nvPr>
        </p:nvSpPr>
        <p:spPr/>
        <p:txBody>
          <a:bodyPr/>
          <a:lstStyle/>
          <a:p>
            <a:fld id="{630482F1-2A75-49F2-80C0-F0FA41E9C41D}" type="slidenum">
              <a:rPr lang="en-US" smtClean="0"/>
              <a:t>4</a:t>
            </a:fld>
            <a:endParaRPr lang="en-US"/>
          </a:p>
        </p:txBody>
      </p:sp>
    </p:spTree>
    <p:extLst>
      <p:ext uri="{BB962C8B-B14F-4D97-AF65-F5344CB8AC3E}">
        <p14:creationId xmlns:p14="http://schemas.microsoft.com/office/powerpoint/2010/main" val="127728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Part of this Module </a:t>
            </a:r>
            <a:br>
              <a:rPr lang="en-US" dirty="0"/>
            </a:br>
            <a:r>
              <a:rPr lang="en-US" dirty="0"/>
              <a:t>Dr. Sadia used to Arrange refreshment for us by the end of each session </a:t>
            </a:r>
          </a:p>
        </p:txBody>
      </p:sp>
      <p:sp>
        <p:nvSpPr>
          <p:cNvPr id="4" name="Slide Number Placeholder 3"/>
          <p:cNvSpPr>
            <a:spLocks noGrp="1"/>
          </p:cNvSpPr>
          <p:nvPr>
            <p:ph type="sldNum" sz="quarter" idx="5"/>
          </p:nvPr>
        </p:nvSpPr>
        <p:spPr/>
        <p:txBody>
          <a:bodyPr/>
          <a:lstStyle/>
          <a:p>
            <a:fld id="{630482F1-2A75-49F2-80C0-F0FA41E9C41D}" type="slidenum">
              <a:rPr lang="en-US" smtClean="0"/>
              <a:t>6</a:t>
            </a:fld>
            <a:endParaRPr lang="en-US"/>
          </a:p>
        </p:txBody>
      </p:sp>
    </p:spTree>
    <p:extLst>
      <p:ext uri="{BB962C8B-B14F-4D97-AF65-F5344CB8AC3E}">
        <p14:creationId xmlns:p14="http://schemas.microsoft.com/office/powerpoint/2010/main" val="917007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end I would Like to Thank all of my Course Teachers . And This Is a Great Privilege for me Since both of my Supervisors are </a:t>
            </a:r>
            <a:r>
              <a:rPr lang="en-US" dirty="0" err="1"/>
              <a:t>infront</a:t>
            </a:r>
            <a:r>
              <a:rPr lang="en-US" dirty="0"/>
              <a:t> of me . Dr. Sadia HOD family Med from RMU Who introduced me towards what is family medicine and helped us throughout journey of diploma of family medicine and my current supervisor Major Dr. Sadaf Nawaz HOD family medicine in PAK emirates Military hospital who further helped me polished my skills in the field of family </a:t>
            </a:r>
            <a:r>
              <a:rPr lang="en-US" dirty="0" err="1"/>
              <a:t>Medicne</a:t>
            </a:r>
            <a:r>
              <a:rPr lang="en-US" dirty="0"/>
              <a:t>. Thank you so much to both of you. </a:t>
            </a:r>
          </a:p>
          <a:p>
            <a:endParaRPr lang="en-US" dirty="0"/>
          </a:p>
        </p:txBody>
      </p:sp>
      <p:sp>
        <p:nvSpPr>
          <p:cNvPr id="4" name="Slide Number Placeholder 3"/>
          <p:cNvSpPr>
            <a:spLocks noGrp="1"/>
          </p:cNvSpPr>
          <p:nvPr>
            <p:ph type="sldNum" sz="quarter" idx="5"/>
          </p:nvPr>
        </p:nvSpPr>
        <p:spPr/>
        <p:txBody>
          <a:bodyPr/>
          <a:lstStyle/>
          <a:p>
            <a:fld id="{630482F1-2A75-49F2-80C0-F0FA41E9C41D}" type="slidenum">
              <a:rPr lang="en-US" smtClean="0"/>
              <a:t>7</a:t>
            </a:fld>
            <a:endParaRPr lang="en-US"/>
          </a:p>
        </p:txBody>
      </p:sp>
    </p:spTree>
    <p:extLst>
      <p:ext uri="{BB962C8B-B14F-4D97-AF65-F5344CB8AC3E}">
        <p14:creationId xmlns:p14="http://schemas.microsoft.com/office/powerpoint/2010/main" val="3657046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63BBFF-77C1-4BF1-A3B2-2505841100BA}" type="datetimeFigureOut">
              <a:rPr lang="en-US" dirty="0"/>
              <a:t>7/4/2024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C93879-1153-42D3-8EC7-7A3CC94658D3}" type="datetimeFigureOut">
              <a:rPr lang="en-US" dirty="0"/>
              <a:t>7/4/2024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2E1496-D8B1-4FDC-98A5-AD2561A2EE12}" type="datetimeFigureOut">
              <a:rPr lang="en-US" dirty="0"/>
              <a:t>7/4/2024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AD3855-5B08-4570-810C-DE4498675D2C}" type="datetimeFigureOut">
              <a:rPr lang="en-US" dirty="0"/>
              <a:t>7/4/2024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FC1B1A-3400-4A09-B018-5620D6ADA4AF}" type="datetimeFigureOut">
              <a:rPr lang="en-US" dirty="0"/>
              <a:t>7/4/2024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33EE65E-8B04-4250-B4A9-5C65F355F1A2}" type="datetimeFigureOut">
              <a:rPr lang="en-US" dirty="0"/>
              <a:t>7/4/2024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4F5881F-8E44-4F15-AB98-80B7869E49CA}" type="datetimeFigureOut">
              <a:rPr lang="en-US" dirty="0"/>
              <a:t>7/4/2024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7D2069-43FA-49C5-9F0E-58E1EB237AEF}" type="datetimeFigureOut">
              <a:rPr lang="en-US" dirty="0"/>
              <a:t>7/4/2024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05854CA-19F4-4771-B6A2-DA5C0742B220}" type="datetimeFigureOut">
              <a:rPr lang="en-US" dirty="0"/>
              <a:t>7/4/2024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ED2BB1-BB31-4EB8-A961-18800A74EAA8}" type="datetimeFigureOut">
              <a:rPr lang="en-US" dirty="0"/>
              <a:t>7/4/2024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40B886-74BB-4D5E-9EA9-584482FE40E6}" type="datetimeFigureOut">
              <a:rPr lang="en-US" dirty="0"/>
              <a:t>7/4/2024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A4CCD1-3502-4C30-947C-75FC88992007}" type="datetimeFigureOut">
              <a:rPr lang="en-US" dirty="0"/>
              <a:t>7/4/2024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0B797A-E8AF-4231-9C64-308C5BB9ED3E}" type="datetimeFigureOut">
              <a:rPr lang="en-US" dirty="0"/>
              <a:t>7/4/2024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B24146-07E2-48CA-8629-5887ED47FCDB}" type="datetimeFigureOut">
              <a:rPr lang="en-US" dirty="0"/>
              <a:t>7/4/2024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D407E718-B4F0-433E-A285-0013249184C0}" type="datetimeFigureOut">
              <a:rPr lang="en-US" dirty="0"/>
              <a:t>7/4/2024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8E44C4-3D72-4D6E-86A4-F5491DC49E6D}" type="datetimeFigureOut">
              <a:rPr lang="en-US" dirty="0"/>
              <a:t>7/4/2024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B8EA14-E6AC-4B59-973C-7A06B0EDE3E3}" type="datetimeFigureOut">
              <a:rPr lang="en-US" dirty="0"/>
              <a:t>7/4/2024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3BB3B3F-C0CE-47CB-BCED-F49A710726FF}" type="datetimeFigureOut">
              <a:rPr lang="en-US" dirty="0"/>
              <a:t>7/4/2024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5B287-D0D3-45EC-BD44-F81F63239A07}"/>
              </a:ext>
            </a:extLst>
          </p:cNvPr>
          <p:cNvSpPr>
            <a:spLocks noGrp="1"/>
          </p:cNvSpPr>
          <p:nvPr>
            <p:ph type="ctrTitle"/>
          </p:nvPr>
        </p:nvSpPr>
        <p:spPr/>
        <p:txBody>
          <a:bodyPr/>
          <a:lstStyle/>
          <a:p>
            <a:r>
              <a:rPr lang="en-US" dirty="0"/>
              <a:t>A TRIP TO SPECIALITY OF FAMILY MEDICINE </a:t>
            </a:r>
          </a:p>
        </p:txBody>
      </p:sp>
      <p:sp>
        <p:nvSpPr>
          <p:cNvPr id="3" name="Subtitle 2">
            <a:extLst>
              <a:ext uri="{FF2B5EF4-FFF2-40B4-BE49-F238E27FC236}">
                <a16:creationId xmlns:a16="http://schemas.microsoft.com/office/drawing/2014/main" id="{59BBCB11-70E7-45D1-92B1-EA9F28492D53}"/>
              </a:ext>
            </a:extLst>
          </p:cNvPr>
          <p:cNvSpPr>
            <a:spLocks noGrp="1"/>
          </p:cNvSpPr>
          <p:nvPr>
            <p:ph type="subTitle" idx="1"/>
          </p:nvPr>
        </p:nvSpPr>
        <p:spPr>
          <a:xfrm>
            <a:off x="680322" y="4394039"/>
            <a:ext cx="8144134" cy="2046518"/>
          </a:xfrm>
        </p:spPr>
        <p:txBody>
          <a:bodyPr>
            <a:normAutofit fontScale="92500" lnSpcReduction="20000"/>
          </a:bodyPr>
          <a:lstStyle/>
          <a:p>
            <a:r>
              <a:rPr lang="en-US" dirty="0"/>
              <a:t>Presented By </a:t>
            </a:r>
            <a:r>
              <a:rPr lang="en-US" b="1" dirty="0">
                <a:solidFill>
                  <a:srgbClr val="FFFF00"/>
                </a:solidFill>
                <a:highlight>
                  <a:srgbClr val="000000"/>
                </a:highlight>
              </a:rPr>
              <a:t>Dr. </a:t>
            </a:r>
            <a:r>
              <a:rPr lang="en-US" b="1" dirty="0" err="1">
                <a:solidFill>
                  <a:srgbClr val="FFFF00"/>
                </a:solidFill>
                <a:highlight>
                  <a:srgbClr val="000000"/>
                </a:highlight>
              </a:rPr>
              <a:t>Namrah</a:t>
            </a:r>
            <a:r>
              <a:rPr lang="en-US" b="1" dirty="0">
                <a:solidFill>
                  <a:srgbClr val="FFFF00"/>
                </a:solidFill>
                <a:highlight>
                  <a:srgbClr val="000000"/>
                </a:highlight>
              </a:rPr>
              <a:t> Fatima Mujeeb </a:t>
            </a:r>
          </a:p>
          <a:p>
            <a:r>
              <a:rPr lang="en-US" dirty="0"/>
              <a:t>MBBS (</a:t>
            </a:r>
            <a:r>
              <a:rPr lang="en-US" dirty="0" err="1"/>
              <a:t>Shifa</a:t>
            </a:r>
            <a:r>
              <a:rPr lang="en-US" dirty="0"/>
              <a:t> College of Medicine)</a:t>
            </a:r>
          </a:p>
          <a:p>
            <a:r>
              <a:rPr lang="en-US" dirty="0"/>
              <a:t>FCPS Family Medicine (Pak Emirates Military Hospital) 3rd Year Resident</a:t>
            </a:r>
          </a:p>
          <a:p>
            <a:r>
              <a:rPr lang="en-US" dirty="0"/>
              <a:t>PGD Family Medicine (Rawalpindi Medical University)</a:t>
            </a:r>
          </a:p>
          <a:p>
            <a:r>
              <a:rPr lang="en-US" dirty="0"/>
              <a:t>Life Member Pakistan Academy of Family Physicians</a:t>
            </a:r>
          </a:p>
          <a:p>
            <a:r>
              <a:rPr lang="en-US" dirty="0"/>
              <a:t>Certification in Clinical Nutrition (</a:t>
            </a:r>
            <a:r>
              <a:rPr lang="en-US" dirty="0" err="1"/>
              <a:t>Shifa</a:t>
            </a:r>
            <a:r>
              <a:rPr lang="en-US" dirty="0"/>
              <a:t> College of Medicine)</a:t>
            </a:r>
          </a:p>
          <a:p>
            <a:endParaRPr lang="en-US" dirty="0"/>
          </a:p>
          <a:p>
            <a:endParaRPr lang="en-US" dirty="0"/>
          </a:p>
          <a:p>
            <a:endParaRPr lang="en-US" dirty="0"/>
          </a:p>
        </p:txBody>
      </p:sp>
    </p:spTree>
    <p:extLst>
      <p:ext uri="{BB962C8B-B14F-4D97-AF65-F5344CB8AC3E}">
        <p14:creationId xmlns:p14="http://schemas.microsoft.com/office/powerpoint/2010/main" val="750955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43D8-F1D6-4741-B2F3-8572287826B7}"/>
              </a:ext>
            </a:extLst>
          </p:cNvPr>
          <p:cNvSpPr>
            <a:spLocks noGrp="1"/>
          </p:cNvSpPr>
          <p:nvPr>
            <p:ph type="title"/>
          </p:nvPr>
        </p:nvSpPr>
        <p:spPr/>
        <p:txBody>
          <a:bodyPr/>
          <a:lstStyle/>
          <a:p>
            <a:r>
              <a:rPr lang="en-US" dirty="0"/>
              <a:t>Family Medicine ? </a:t>
            </a:r>
          </a:p>
        </p:txBody>
      </p:sp>
      <p:pic>
        <p:nvPicPr>
          <p:cNvPr id="5" name="Content Placeholder 4">
            <a:extLst>
              <a:ext uri="{FF2B5EF4-FFF2-40B4-BE49-F238E27FC236}">
                <a16:creationId xmlns:a16="http://schemas.microsoft.com/office/drawing/2014/main" id="{601B1581-78E7-4B8E-A0BF-70F4C83CEC52}"/>
              </a:ext>
            </a:extLst>
          </p:cNvPr>
          <p:cNvPicPr>
            <a:picLocks noGrp="1" noChangeAspect="1"/>
          </p:cNvPicPr>
          <p:nvPr>
            <p:ph idx="1"/>
          </p:nvPr>
        </p:nvPicPr>
        <p:blipFill>
          <a:blip r:embed="rId3"/>
          <a:stretch>
            <a:fillRect/>
          </a:stretch>
        </p:blipFill>
        <p:spPr>
          <a:xfrm>
            <a:off x="3560245" y="2121452"/>
            <a:ext cx="3526911" cy="4236278"/>
          </a:xfrm>
        </p:spPr>
      </p:pic>
    </p:spTree>
    <p:extLst>
      <p:ext uri="{BB962C8B-B14F-4D97-AF65-F5344CB8AC3E}">
        <p14:creationId xmlns:p14="http://schemas.microsoft.com/office/powerpoint/2010/main" val="102204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152F-EF0A-411E-9C18-46C02E1C490A}"/>
              </a:ext>
            </a:extLst>
          </p:cNvPr>
          <p:cNvSpPr>
            <a:spLocks noGrp="1"/>
          </p:cNvSpPr>
          <p:nvPr>
            <p:ph type="title"/>
          </p:nvPr>
        </p:nvSpPr>
        <p:spPr/>
        <p:txBody>
          <a:bodyPr/>
          <a:lstStyle/>
          <a:p>
            <a:r>
              <a:rPr lang="en-US" dirty="0"/>
              <a:t>Diploma In Family Medicine </a:t>
            </a:r>
          </a:p>
        </p:txBody>
      </p:sp>
      <p:sp>
        <p:nvSpPr>
          <p:cNvPr id="3" name="Content Placeholder 2">
            <a:extLst>
              <a:ext uri="{FF2B5EF4-FFF2-40B4-BE49-F238E27FC236}">
                <a16:creationId xmlns:a16="http://schemas.microsoft.com/office/drawing/2014/main" id="{F9F8E545-C5E3-4E32-8B3B-3A335F6CEA91}"/>
              </a:ext>
            </a:extLst>
          </p:cNvPr>
          <p:cNvSpPr>
            <a:spLocks noGrp="1"/>
          </p:cNvSpPr>
          <p:nvPr>
            <p:ph idx="1"/>
          </p:nvPr>
        </p:nvSpPr>
        <p:spPr/>
        <p:txBody>
          <a:bodyPr/>
          <a:lstStyle/>
          <a:p>
            <a:r>
              <a:rPr lang="en-US" dirty="0"/>
              <a:t>1). Exam conducted by RMU</a:t>
            </a:r>
          </a:p>
          <a:p>
            <a:r>
              <a:rPr lang="en-US" dirty="0"/>
              <a:t>2). A short interview </a:t>
            </a:r>
          </a:p>
          <a:p>
            <a:r>
              <a:rPr lang="en-US" dirty="0"/>
              <a:t>3). Commencement of official classes </a:t>
            </a:r>
          </a:p>
        </p:txBody>
      </p:sp>
    </p:spTree>
    <p:extLst>
      <p:ext uri="{BB962C8B-B14F-4D97-AF65-F5344CB8AC3E}">
        <p14:creationId xmlns:p14="http://schemas.microsoft.com/office/powerpoint/2010/main" val="150289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7763-198E-4D63-A386-C25A82495E14}"/>
              </a:ext>
            </a:extLst>
          </p:cNvPr>
          <p:cNvSpPr>
            <a:spLocks noGrp="1"/>
          </p:cNvSpPr>
          <p:nvPr>
            <p:ph type="title"/>
          </p:nvPr>
        </p:nvSpPr>
        <p:spPr/>
        <p:txBody>
          <a:bodyPr/>
          <a:lstStyle/>
          <a:p>
            <a:r>
              <a:rPr lang="en-US" dirty="0"/>
              <a:t>Modules + Assignments </a:t>
            </a:r>
          </a:p>
        </p:txBody>
      </p:sp>
      <p:sp>
        <p:nvSpPr>
          <p:cNvPr id="3" name="Content Placeholder 2">
            <a:extLst>
              <a:ext uri="{FF2B5EF4-FFF2-40B4-BE49-F238E27FC236}">
                <a16:creationId xmlns:a16="http://schemas.microsoft.com/office/drawing/2014/main" id="{9F86741F-FE09-4BE4-A6D7-A7632B04062A}"/>
              </a:ext>
            </a:extLst>
          </p:cNvPr>
          <p:cNvSpPr>
            <a:spLocks noGrp="1"/>
          </p:cNvSpPr>
          <p:nvPr>
            <p:ph idx="1"/>
          </p:nvPr>
        </p:nvSpPr>
        <p:spPr/>
        <p:txBody>
          <a:bodyPr/>
          <a:lstStyle/>
          <a:p>
            <a:pPr marL="0" indent="0">
              <a:buNone/>
            </a:pPr>
            <a:r>
              <a:rPr lang="en-US" dirty="0"/>
              <a:t>Our Program was distributed in 6-7 modules</a:t>
            </a:r>
          </a:p>
          <a:p>
            <a:pPr marL="0" indent="0">
              <a:buNone/>
            </a:pPr>
            <a:r>
              <a:rPr lang="en-US" dirty="0"/>
              <a:t>With each modules we were given assignments to complete within due date</a:t>
            </a:r>
          </a:p>
          <a:p>
            <a:r>
              <a:rPr lang="en-US" dirty="0"/>
              <a:t>Face to Face Classes</a:t>
            </a:r>
          </a:p>
          <a:p>
            <a:r>
              <a:rPr lang="en-US" dirty="0"/>
              <a:t>Online Classes </a:t>
            </a:r>
          </a:p>
          <a:p>
            <a:r>
              <a:rPr lang="en-US" dirty="0"/>
              <a:t>Ward Rotations </a:t>
            </a:r>
          </a:p>
          <a:p>
            <a:r>
              <a:rPr lang="en-US" dirty="0"/>
              <a:t>OPD Rotations</a:t>
            </a:r>
          </a:p>
          <a:p>
            <a:pPr marL="0" indent="0">
              <a:buNone/>
            </a:pPr>
            <a:endParaRPr lang="en-US" dirty="0"/>
          </a:p>
        </p:txBody>
      </p:sp>
    </p:spTree>
    <p:extLst>
      <p:ext uri="{BB962C8B-B14F-4D97-AF65-F5344CB8AC3E}">
        <p14:creationId xmlns:p14="http://schemas.microsoft.com/office/powerpoint/2010/main" val="1594939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3-12-17 at 8.51.35 AM">
            <a:hlinkClick r:id="" action="ppaction://media"/>
            <a:extLst>
              <a:ext uri="{FF2B5EF4-FFF2-40B4-BE49-F238E27FC236}">
                <a16:creationId xmlns:a16="http://schemas.microsoft.com/office/drawing/2014/main" id="{B773FED1-7A57-43E2-8AE7-7634E342E54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16257" y="154745"/>
            <a:ext cx="8736037" cy="5780919"/>
          </a:xfrm>
        </p:spPr>
      </p:pic>
    </p:spTree>
    <p:extLst>
      <p:ext uri="{BB962C8B-B14F-4D97-AF65-F5344CB8AC3E}">
        <p14:creationId xmlns:p14="http://schemas.microsoft.com/office/powerpoint/2010/main" val="258377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DDE4-589D-420A-9796-212FDF2A69D1}"/>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611E28E8-4168-4899-A974-53E23BD8FA37}"/>
              </a:ext>
            </a:extLst>
          </p:cNvPr>
          <p:cNvPicPr>
            <a:picLocks noGrp="1" noChangeAspect="1"/>
          </p:cNvPicPr>
          <p:nvPr>
            <p:ph idx="1"/>
          </p:nvPr>
        </p:nvPicPr>
        <p:blipFill>
          <a:blip r:embed="rId3"/>
          <a:stretch>
            <a:fillRect/>
          </a:stretch>
        </p:blipFill>
        <p:spPr bwMode="auto">
          <a:xfrm>
            <a:off x="2677066" y="1482430"/>
            <a:ext cx="1805869" cy="21715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D1E5A3-2129-498A-84C1-71200303D7A0}"/>
              </a:ext>
            </a:extLst>
          </p:cNvPr>
          <p:cNvPicPr>
            <a:picLocks noChangeAspect="1"/>
          </p:cNvPicPr>
          <p:nvPr/>
        </p:nvPicPr>
        <p:blipFill>
          <a:blip r:embed="rId4"/>
          <a:stretch>
            <a:fillRect/>
          </a:stretch>
        </p:blipFill>
        <p:spPr>
          <a:xfrm>
            <a:off x="206325" y="520504"/>
            <a:ext cx="6117810" cy="4981460"/>
          </a:xfrm>
          <a:prstGeom prst="rect">
            <a:avLst/>
          </a:prstGeom>
        </p:spPr>
      </p:pic>
      <p:pic>
        <p:nvPicPr>
          <p:cNvPr id="10" name="Picture 9">
            <a:extLst>
              <a:ext uri="{FF2B5EF4-FFF2-40B4-BE49-F238E27FC236}">
                <a16:creationId xmlns:a16="http://schemas.microsoft.com/office/drawing/2014/main" id="{0D78BA53-C165-4B1C-9E02-8D2FD9746DD1}"/>
              </a:ext>
            </a:extLst>
          </p:cNvPr>
          <p:cNvPicPr>
            <a:picLocks noChangeAspect="1"/>
          </p:cNvPicPr>
          <p:nvPr/>
        </p:nvPicPr>
        <p:blipFill>
          <a:blip r:embed="rId3"/>
          <a:stretch>
            <a:fillRect/>
          </a:stretch>
        </p:blipFill>
        <p:spPr>
          <a:xfrm>
            <a:off x="6479680" y="520504"/>
            <a:ext cx="5505995" cy="4981460"/>
          </a:xfrm>
          <a:prstGeom prst="rect">
            <a:avLst/>
          </a:prstGeom>
        </p:spPr>
      </p:pic>
    </p:spTree>
    <p:extLst>
      <p:ext uri="{BB962C8B-B14F-4D97-AF65-F5344CB8AC3E}">
        <p14:creationId xmlns:p14="http://schemas.microsoft.com/office/powerpoint/2010/main" val="2467751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A3B2-AC83-49B3-B4B8-69B1E2CC70D6}"/>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2380BECD-BE21-4DAE-B587-8DC8A71E1BCA}"/>
              </a:ext>
            </a:extLst>
          </p:cNvPr>
          <p:cNvPicPr>
            <a:picLocks noGrp="1" noChangeAspect="1"/>
          </p:cNvPicPr>
          <p:nvPr>
            <p:ph idx="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776388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134</TotalTime>
  <Words>320</Words>
  <Application>Microsoft Office PowerPoint</Application>
  <PresentationFormat>Widescreen</PresentationFormat>
  <Paragraphs>32</Paragraphs>
  <Slides>7</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Trebuchet MS</vt:lpstr>
      <vt:lpstr>Berlin</vt:lpstr>
      <vt:lpstr>A TRIP TO SPECIALITY OF FAMILY MEDICINE </vt:lpstr>
      <vt:lpstr>Family Medicine ? </vt:lpstr>
      <vt:lpstr>Diploma In Family Medicine </vt:lpstr>
      <vt:lpstr>Modules + Assignments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TRIP TO SPECIALITY OF FAMILY MEDICINE</dc:title>
  <dc:creator>Admin</dc:creator>
  <cp:lastModifiedBy>Admin</cp:lastModifiedBy>
  <cp:revision>10</cp:revision>
  <dcterms:created xsi:type="dcterms:W3CDTF">2023-12-17T15:08:32Z</dcterms:created>
  <dcterms:modified xsi:type="dcterms:W3CDTF">2024-07-04T19:41:30Z</dcterms:modified>
</cp:coreProperties>
</file>