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41"/>
  </p:normalViewPr>
  <p:slideViewPr>
    <p:cSldViewPr snapToGrid="0">
      <p:cViewPr varScale="1">
        <p:scale>
          <a:sx n="119" d="100"/>
          <a:sy n="119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F9EA1-B5B4-804F-A64A-15F92743677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4E0B5-1035-F54F-B035-821917D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2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14723-22C4-3546-ABEE-D7ADB81A31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A3D3-4E76-0A6D-454F-DE133A38B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DB6E6-F431-E770-F295-A5DC8321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D2E15-55A3-7FE9-3C62-ADC44210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6EB4E-CB56-4F04-357D-1FEB99FA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54D8F-3B4B-E99A-06FE-49DD9F9F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59AE-178F-395D-6032-703351B6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08332-0AED-6177-6DDA-5CD203282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7CB7D-B521-B01A-F69A-9C0880C8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D1A59-069A-0AA6-111E-8D81C767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ED24-BA19-0497-4930-069E666E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63F7D6-7D72-CA30-E0C0-10D2F2C15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A4D2A-65EE-305B-94BB-FAD95449A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A7B1-8566-F22A-42FB-A0350D8A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B30C8-BF95-008B-8DD9-FE1843B2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A6EBA-2A05-E434-F2D6-58A52E38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5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D26F-AE0A-D09F-789A-62950E2D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BEA8-10B9-2205-FCDD-48F333C4B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6EA11-0A5F-BA9D-5003-A7D8535C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9080C-3FA0-00AF-CA99-0687876F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3E13-7D5D-19D2-DCC0-343023DF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8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263D-C8D3-D063-271D-F7238197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8A4F2-7731-C2BE-0819-9FD6560BF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DD70D-1E67-DF0B-0DA4-019721C8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B619-3DF1-7E29-BF7C-E33E8FD9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487CE-8E58-7847-D24A-34A9B41C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4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58F3-9809-33D2-11B7-070D42F6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226AD-1217-3E31-E1D5-3C148D804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FCAB-6833-AF9C-1EE4-E138DB1C3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7D665-BA59-D5F7-DA82-8503FEDA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01B10-F9C7-AF3A-C72F-29883663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07382-7C0B-70C6-F4B6-DD645B0F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E9E1-8D86-7C4D-BEF0-44265EEC6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44C72-5E94-D325-4F05-F1D660AF6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B49CC-A14E-40FC-42AC-85E7B62FD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24FD8-D724-57E7-E9C4-E504AB2C8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739E6-2A0B-44C1-53FB-0B1A3A557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30374-604E-A755-DC79-0EDC1F71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BA0D2-9FEC-F5F8-D974-35BBB556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900EDC-1CBE-6CD7-51AE-68570904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D4E1-3FFB-1316-639E-ABF8634D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EBC63-19EE-BF67-7CC3-9D3A6896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4938C-FEE4-2E23-86AD-BB5039FA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3D1B1-5E57-EA20-B2AA-398845D2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D86AC-DB4B-17CF-2F5B-5C3C47C6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A0DA96-94E6-58BB-AA9A-ED2AA3D3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FAFCB-2FCE-79B9-1A44-25BE99CE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6163-777E-C622-8F7E-9DBF42291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A83D-4E69-3E6B-1AAF-699196049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4330F-CE26-493E-DD9A-C9BF78B7A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D440C-D6F0-E49A-7586-8030FD00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F48B-051E-8E8C-6F1C-DD076C28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18A65-7F3A-E3DA-8BE5-A662A08D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90FE-5D0A-95AA-F476-9EFE1852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7238C9-63C7-98EB-3D94-61C4126CF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37A6A-63A0-27F7-6147-1F6789BAD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342CD-C82B-E9A9-3B47-CF3303D1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7C432-7846-37D6-11A7-E06A7DA9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4160A-B1DB-5616-4200-AB5BE76D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6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0A924-211F-3BED-B68D-AA01B3D2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C8C4C-8825-8C58-287B-CA7096B81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3EF-8BE8-5BCE-98FD-8D4B6F7A23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51FE-0AED-CC48-84E7-0B7B7795FE5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9C553-5D34-F868-3F2F-9E2D43AF6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34D83-EF22-9FEA-456A-83ADE7921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AC99-90BD-1D4A-83EE-D50DB9F2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6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7C11068-34D1-6DF0-19F0-07A51552EA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00" b="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14">
            <a:extLst>
              <a:ext uri="{FF2B5EF4-FFF2-40B4-BE49-F238E27FC236}">
                <a16:creationId xmlns:a16="http://schemas.microsoft.com/office/drawing/2014/main" id="{DEE3E878-31DC-5048-5C12-558D5754E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134" y="3185541"/>
            <a:ext cx="8323048" cy="6718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DECB535-C6F2-9D48-1645-0C0018120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344" y="6135397"/>
            <a:ext cx="2762099" cy="4234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DA676709-5248-0B28-F799-333932031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0485" y="6110084"/>
            <a:ext cx="2762099" cy="4234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EC3BAED7-AEBD-7025-F96D-C8E29333B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237" y="4127857"/>
            <a:ext cx="3723939" cy="5062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_____________________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27E1528D-A5D8-DCE8-8EB0-D529E7CD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835" y="4127857"/>
            <a:ext cx="2439616" cy="5062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09BA39B1-255D-343E-8E47-C795842C9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8308" y="4557924"/>
            <a:ext cx="5064032" cy="589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Facilitator/ Organizer/ Participant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FD52E63-37C0-8D60-EDB2-E21246094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939" y="4121761"/>
            <a:ext cx="2439616" cy="5062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715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</a:t>
            </a:r>
          </a:p>
        </p:txBody>
      </p:sp>
    </p:spTree>
    <p:extLst>
      <p:ext uri="{BB962C8B-B14F-4D97-AF65-F5344CB8AC3E}">
        <p14:creationId xmlns:p14="http://schemas.microsoft.com/office/powerpoint/2010/main" val="413367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ashar alamgir</dc:creator>
  <cp:lastModifiedBy>usman qureshi</cp:lastModifiedBy>
  <cp:revision>2</cp:revision>
  <dcterms:created xsi:type="dcterms:W3CDTF">2023-11-12T12:14:05Z</dcterms:created>
  <dcterms:modified xsi:type="dcterms:W3CDTF">2023-11-12T12:21:19Z</dcterms:modified>
</cp:coreProperties>
</file>