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99" r:id="rId1"/>
  </p:sldMasterIdLst>
  <p:sldIdLst>
    <p:sldId id="365" r:id="rId2"/>
    <p:sldId id="366" r:id="rId3"/>
    <p:sldId id="367" r:id="rId4"/>
    <p:sldId id="256" r:id="rId5"/>
    <p:sldId id="350" r:id="rId6"/>
    <p:sldId id="368" r:id="rId7"/>
    <p:sldId id="257" r:id="rId8"/>
    <p:sldId id="359" r:id="rId9"/>
    <p:sldId id="352" r:id="rId10"/>
    <p:sldId id="351" r:id="rId11"/>
    <p:sldId id="353" r:id="rId12"/>
    <p:sldId id="354" r:id="rId13"/>
    <p:sldId id="361" r:id="rId14"/>
    <p:sldId id="355" r:id="rId15"/>
    <p:sldId id="356" r:id="rId16"/>
    <p:sldId id="357" r:id="rId17"/>
    <p:sldId id="360" r:id="rId18"/>
    <p:sldId id="362" r:id="rId19"/>
    <p:sldId id="369" r:id="rId20"/>
    <p:sldId id="3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8C85DA-4577-47DC-876E-CC62C994379E}"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990BC57-751F-4FE7-819E-32C872B06B0A}">
      <dgm:prSet phldrT="[Text]"/>
      <dgm:spPr/>
      <dgm:t>
        <a:bodyPr/>
        <a:lstStyle/>
        <a:p>
          <a:pPr>
            <a:lnSpc>
              <a:spcPct val="100000"/>
            </a:lnSpc>
            <a:defRPr b="1"/>
          </a:pPr>
          <a:r>
            <a:rPr lang="en-US" dirty="0"/>
            <a:t>Disease Research projects</a:t>
          </a:r>
        </a:p>
      </dgm:t>
    </dgm:pt>
    <dgm:pt modelId="{044F21CD-03EE-4496-8B62-FF2560F149D9}" type="parTrans" cxnId="{9A810797-057B-4C25-9E8B-6F86C5F6277F}">
      <dgm:prSet/>
      <dgm:spPr/>
      <dgm:t>
        <a:bodyPr/>
        <a:lstStyle/>
        <a:p>
          <a:endParaRPr lang="en-US"/>
        </a:p>
      </dgm:t>
    </dgm:pt>
    <dgm:pt modelId="{CDEC05D2-D45F-4DBF-A87D-B50E5FCCFAB9}" type="sibTrans" cxnId="{9A810797-057B-4C25-9E8B-6F86C5F6277F}">
      <dgm:prSet/>
      <dgm:spPr/>
      <dgm:t>
        <a:bodyPr/>
        <a:lstStyle/>
        <a:p>
          <a:endParaRPr lang="en-US"/>
        </a:p>
      </dgm:t>
    </dgm:pt>
    <dgm:pt modelId="{6FCFB717-86FE-4602-AE12-691D3B3D7406}">
      <dgm:prSet phldrT="[Text]" custT="1"/>
      <dgm:spPr/>
      <dgm:t>
        <a:bodyPr/>
        <a:lstStyle/>
        <a:p>
          <a:pPr algn="l">
            <a:lnSpc>
              <a:spcPct val="100000"/>
            </a:lnSpc>
          </a:pPr>
          <a:r>
            <a:rPr lang="en-GB" sz="1400" b="1" dirty="0">
              <a:solidFill>
                <a:schemeClr val="accent2">
                  <a:lumMod val="75000"/>
                </a:schemeClr>
              </a:solidFill>
            </a:rPr>
            <a:t>The idea of disease Project is based on patient care approach and its the holistic review ,which will encompass its prevalence, mode of presentation along with other demographic details, epidemiological review, interpretation of data , devise local guidelines based on audit, community awareness, innovation and grants for research . </a:t>
          </a:r>
          <a:endParaRPr lang="en-US" sz="1400" dirty="0">
            <a:solidFill>
              <a:schemeClr val="accent2">
                <a:lumMod val="75000"/>
              </a:schemeClr>
            </a:solidFill>
          </a:endParaRPr>
        </a:p>
      </dgm:t>
    </dgm:pt>
    <dgm:pt modelId="{9C24814C-95BF-4750-B3E1-89C812194B2A}" type="parTrans" cxnId="{0DF1AAED-D640-4976-BFF7-3731145AC07C}">
      <dgm:prSet/>
      <dgm:spPr/>
      <dgm:t>
        <a:bodyPr/>
        <a:lstStyle/>
        <a:p>
          <a:endParaRPr lang="en-US"/>
        </a:p>
      </dgm:t>
    </dgm:pt>
    <dgm:pt modelId="{1A75DED6-E313-4130-95B0-7832488B4A01}" type="sibTrans" cxnId="{0DF1AAED-D640-4976-BFF7-3731145AC07C}">
      <dgm:prSet/>
      <dgm:spPr/>
      <dgm:t>
        <a:bodyPr/>
        <a:lstStyle/>
        <a:p>
          <a:endParaRPr lang="en-US"/>
        </a:p>
      </dgm:t>
    </dgm:pt>
    <dgm:pt modelId="{3AD11725-CBD1-4A08-8896-2898439B8DD5}">
      <dgm:prSet phldrT="[Text]"/>
      <dgm:spPr/>
      <dgm:t>
        <a:bodyPr/>
        <a:lstStyle/>
        <a:p>
          <a:pPr>
            <a:lnSpc>
              <a:spcPct val="100000"/>
            </a:lnSpc>
            <a:defRPr b="1"/>
          </a:pPr>
          <a:r>
            <a:rPr lang="en-US" dirty="0"/>
            <a:t>Fellowship/University Research Thesis </a:t>
          </a:r>
        </a:p>
      </dgm:t>
    </dgm:pt>
    <dgm:pt modelId="{CB58CDB5-7FA9-4A3D-AC2F-3534FD6AC83C}" type="parTrans" cxnId="{81AB4061-BD6C-4FF6-915D-F770392CD9BA}">
      <dgm:prSet/>
      <dgm:spPr/>
      <dgm:t>
        <a:bodyPr/>
        <a:lstStyle/>
        <a:p>
          <a:endParaRPr lang="en-US"/>
        </a:p>
      </dgm:t>
    </dgm:pt>
    <dgm:pt modelId="{46947BE6-628C-4226-9303-D962B5451EFC}" type="sibTrans" cxnId="{81AB4061-BD6C-4FF6-915D-F770392CD9BA}">
      <dgm:prSet/>
      <dgm:spPr/>
      <dgm:t>
        <a:bodyPr/>
        <a:lstStyle/>
        <a:p>
          <a:endParaRPr lang="en-US"/>
        </a:p>
      </dgm:t>
    </dgm:pt>
    <dgm:pt modelId="{6290D7AA-8D9B-40F4-B32D-49BD5D1720CF}">
      <dgm:prSet phldrT="[Text]" custT="1"/>
      <dgm:spPr/>
      <dgm:t>
        <a:bodyPr/>
        <a:lstStyle/>
        <a:p>
          <a:pPr algn="l">
            <a:lnSpc>
              <a:spcPct val="100000"/>
            </a:lnSpc>
          </a:pPr>
          <a:r>
            <a:rPr lang="en-US" sz="1400" b="1" dirty="0">
              <a:solidFill>
                <a:schemeClr val="accent3">
                  <a:lumMod val="75000"/>
                </a:schemeClr>
              </a:solidFill>
            </a:rPr>
            <a:t>These are the projects which are required for completion of residency program/CPSP residents will write articles for completion of their college requirement </a:t>
          </a:r>
        </a:p>
      </dgm:t>
    </dgm:pt>
    <dgm:pt modelId="{13074132-4D4C-412B-BB1A-C77DB8425C5E}" type="parTrans" cxnId="{588FECAA-1171-46EF-A572-BC2B7362DA30}">
      <dgm:prSet/>
      <dgm:spPr/>
      <dgm:t>
        <a:bodyPr/>
        <a:lstStyle/>
        <a:p>
          <a:endParaRPr lang="en-US"/>
        </a:p>
      </dgm:t>
    </dgm:pt>
    <dgm:pt modelId="{DBEE1F67-33D9-4A28-9D37-37B2113916E2}" type="sibTrans" cxnId="{588FECAA-1171-46EF-A572-BC2B7362DA30}">
      <dgm:prSet/>
      <dgm:spPr/>
      <dgm:t>
        <a:bodyPr/>
        <a:lstStyle/>
        <a:p>
          <a:endParaRPr lang="en-US"/>
        </a:p>
      </dgm:t>
    </dgm:pt>
    <dgm:pt modelId="{BFD52219-12C3-48FF-9B79-8692C661D008}">
      <dgm:prSet phldrT="[Text]"/>
      <dgm:spPr/>
      <dgm:t>
        <a:bodyPr/>
        <a:lstStyle/>
        <a:p>
          <a:pPr>
            <a:lnSpc>
              <a:spcPct val="100000"/>
            </a:lnSpc>
            <a:defRPr b="1"/>
          </a:pPr>
          <a:r>
            <a:rPr lang="en-US" dirty="0"/>
            <a:t>Research literature-based Academics</a:t>
          </a:r>
        </a:p>
      </dgm:t>
    </dgm:pt>
    <dgm:pt modelId="{4D40301E-0FC1-465B-AE82-E9FBD0A4AD16}" type="parTrans" cxnId="{5E96A824-CE63-4592-87A1-BDD970F8102E}">
      <dgm:prSet/>
      <dgm:spPr/>
      <dgm:t>
        <a:bodyPr/>
        <a:lstStyle/>
        <a:p>
          <a:endParaRPr lang="en-US"/>
        </a:p>
      </dgm:t>
    </dgm:pt>
    <dgm:pt modelId="{60DCBBD5-3DFA-4EBB-85F8-E8972F117F1B}" type="sibTrans" cxnId="{5E96A824-CE63-4592-87A1-BDD970F8102E}">
      <dgm:prSet/>
      <dgm:spPr/>
      <dgm:t>
        <a:bodyPr/>
        <a:lstStyle/>
        <a:p>
          <a:endParaRPr lang="en-US"/>
        </a:p>
      </dgm:t>
    </dgm:pt>
    <dgm:pt modelId="{D21F235C-6066-4CEB-8AEC-0CBDCDC0074A}">
      <dgm:prSet phldrT="[Text]" custT="1"/>
      <dgm:spPr/>
      <dgm:t>
        <a:bodyPr/>
        <a:lstStyle/>
        <a:p>
          <a:pPr algn="l">
            <a:lnSpc>
              <a:spcPct val="100000"/>
            </a:lnSpc>
          </a:pPr>
          <a:endParaRPr lang="en-US" sz="1400" b="1" dirty="0">
            <a:solidFill>
              <a:schemeClr val="accent4">
                <a:lumMod val="75000"/>
              </a:schemeClr>
            </a:solidFill>
          </a:endParaRPr>
        </a:p>
        <a:p>
          <a:pPr algn="l">
            <a:lnSpc>
              <a:spcPct val="100000"/>
            </a:lnSpc>
          </a:pPr>
          <a:r>
            <a:rPr lang="en-US" sz="1400" b="1" dirty="0">
              <a:solidFill>
                <a:schemeClr val="accent4">
                  <a:lumMod val="75000"/>
                </a:schemeClr>
              </a:solidFill>
            </a:rPr>
            <a:t>It consists of approaching the academic topics and comparing the standard practices with recent advancements</a:t>
          </a:r>
        </a:p>
      </dgm:t>
    </dgm:pt>
    <dgm:pt modelId="{8276D120-ECF0-4E10-B53A-A0B58DE5B9A5}" type="parTrans" cxnId="{B6869CC8-E944-4BFF-B23B-1EB2F9FEDDD8}">
      <dgm:prSet/>
      <dgm:spPr/>
      <dgm:t>
        <a:bodyPr/>
        <a:lstStyle/>
        <a:p>
          <a:endParaRPr lang="en-US"/>
        </a:p>
      </dgm:t>
    </dgm:pt>
    <dgm:pt modelId="{7A6695F5-4F6C-4C07-94F6-BE4F966150B6}" type="sibTrans" cxnId="{B6869CC8-E944-4BFF-B23B-1EB2F9FEDDD8}">
      <dgm:prSet/>
      <dgm:spPr/>
      <dgm:t>
        <a:bodyPr/>
        <a:lstStyle/>
        <a:p>
          <a:endParaRPr lang="en-US"/>
        </a:p>
      </dgm:t>
    </dgm:pt>
    <dgm:pt modelId="{074DA8EE-2233-4424-9F75-0273CE669487}">
      <dgm:prSet phldrT="[Text]"/>
      <dgm:spPr/>
      <dgm:t>
        <a:bodyPr/>
        <a:lstStyle/>
        <a:p>
          <a:pPr>
            <a:lnSpc>
              <a:spcPct val="100000"/>
            </a:lnSpc>
            <a:defRPr b="1"/>
          </a:pPr>
          <a:r>
            <a:rPr lang="en-US" dirty="0"/>
            <a:t>Clinical Audit/Quality Improvement Projects </a:t>
          </a:r>
        </a:p>
      </dgm:t>
    </dgm:pt>
    <dgm:pt modelId="{1C9AE969-6857-4361-833B-0245FB77A5B2}" type="parTrans" cxnId="{BEBCBDED-B9CB-42EF-9842-1074ADDCDBAD}">
      <dgm:prSet/>
      <dgm:spPr/>
      <dgm:t>
        <a:bodyPr/>
        <a:lstStyle/>
        <a:p>
          <a:endParaRPr lang="en-US"/>
        </a:p>
      </dgm:t>
    </dgm:pt>
    <dgm:pt modelId="{A80ADD44-DE64-495F-BCD1-08E306F909CD}" type="sibTrans" cxnId="{BEBCBDED-B9CB-42EF-9842-1074ADDCDBAD}">
      <dgm:prSet/>
      <dgm:spPr/>
      <dgm:t>
        <a:bodyPr/>
        <a:lstStyle/>
        <a:p>
          <a:endParaRPr lang="en-US"/>
        </a:p>
      </dgm:t>
    </dgm:pt>
    <dgm:pt modelId="{D76418BA-D4E4-42EA-9EFB-B6F5F26BAED1}">
      <dgm:prSet phldrT="[Text]" custT="1"/>
      <dgm:spPr/>
      <dgm:t>
        <a:bodyPr/>
        <a:lstStyle/>
        <a:p>
          <a:pPr algn="l">
            <a:lnSpc>
              <a:spcPct val="100000"/>
            </a:lnSpc>
          </a:pPr>
          <a:r>
            <a:rPr lang="en-US" sz="1400" b="1" dirty="0">
              <a:solidFill>
                <a:schemeClr val="accent5"/>
              </a:solidFill>
            </a:rPr>
            <a:t>Quality improvement projects focusing on improved patient care according to our own setup</a:t>
          </a:r>
          <a:r>
            <a:rPr lang="en-US" sz="1200" b="1" dirty="0">
              <a:solidFill>
                <a:schemeClr val="accent5"/>
              </a:solidFill>
            </a:rPr>
            <a:t>.</a:t>
          </a:r>
        </a:p>
      </dgm:t>
    </dgm:pt>
    <dgm:pt modelId="{6850D987-B87E-40D5-B795-842DC383B8D4}" type="parTrans" cxnId="{097810FC-AD97-470E-B146-CC1D814F0B64}">
      <dgm:prSet/>
      <dgm:spPr/>
      <dgm:t>
        <a:bodyPr/>
        <a:lstStyle/>
        <a:p>
          <a:endParaRPr lang="en-US"/>
        </a:p>
      </dgm:t>
    </dgm:pt>
    <dgm:pt modelId="{9BE97C78-564C-4902-B151-D9908C8AD046}" type="sibTrans" cxnId="{097810FC-AD97-470E-B146-CC1D814F0B64}">
      <dgm:prSet/>
      <dgm:spPr/>
      <dgm:t>
        <a:bodyPr/>
        <a:lstStyle/>
        <a:p>
          <a:endParaRPr lang="en-US"/>
        </a:p>
      </dgm:t>
    </dgm:pt>
    <dgm:pt modelId="{97F2681C-3AF9-4E8A-9625-DB4B306221D4}" type="pres">
      <dgm:prSet presAssocID="{018C85DA-4577-47DC-876E-CC62C994379E}" presName="root" presStyleCnt="0">
        <dgm:presLayoutVars>
          <dgm:dir/>
          <dgm:resizeHandles val="exact"/>
        </dgm:presLayoutVars>
      </dgm:prSet>
      <dgm:spPr/>
    </dgm:pt>
    <dgm:pt modelId="{C1B30562-ABD8-43B8-9CC6-FAF28FDD3FA5}" type="pres">
      <dgm:prSet presAssocID="{F990BC57-751F-4FE7-819E-32C872B06B0A}" presName="compNode" presStyleCnt="0"/>
      <dgm:spPr/>
    </dgm:pt>
    <dgm:pt modelId="{5DE92E82-D5E4-4737-8199-EB02359D776F}" type="pres">
      <dgm:prSet presAssocID="{F990BC57-751F-4FE7-819E-32C872B06B0A}" presName="iconRect" presStyleLbl="node1" presStyleIdx="0" presStyleCnt="4" custLinFactNeighborX="-16193" custLinFactNeighborY="21511"/>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6FF8CF9E-BB67-49A0-865A-64E4C20C60AE}" type="pres">
      <dgm:prSet presAssocID="{F990BC57-751F-4FE7-819E-32C872B06B0A}" presName="iconSpace" presStyleCnt="0"/>
      <dgm:spPr/>
    </dgm:pt>
    <dgm:pt modelId="{26A6B024-B171-499F-ACE7-E07D28182A41}" type="pres">
      <dgm:prSet presAssocID="{F990BC57-751F-4FE7-819E-32C872B06B0A}" presName="parTx" presStyleLbl="revTx" presStyleIdx="0" presStyleCnt="8" custScaleX="122344" custScaleY="86249" custLinFactNeighborX="6371" custLinFactNeighborY="836">
        <dgm:presLayoutVars>
          <dgm:chMax val="0"/>
          <dgm:chPref val="0"/>
        </dgm:presLayoutVars>
      </dgm:prSet>
      <dgm:spPr/>
    </dgm:pt>
    <dgm:pt modelId="{76C65036-407A-4A9F-86D9-611258E22AE7}" type="pres">
      <dgm:prSet presAssocID="{F990BC57-751F-4FE7-819E-32C872B06B0A}" presName="txSpace" presStyleCnt="0"/>
      <dgm:spPr/>
    </dgm:pt>
    <dgm:pt modelId="{8225195B-048B-49C5-A828-2B30F01426F0}" type="pres">
      <dgm:prSet presAssocID="{F990BC57-751F-4FE7-819E-32C872B06B0A}" presName="desTx" presStyleLbl="revTx" presStyleIdx="1" presStyleCnt="8" custScaleX="150790" custScaleY="246435" custLinFactNeighborX="10228" custLinFactNeighborY="80361">
        <dgm:presLayoutVars/>
      </dgm:prSet>
      <dgm:spPr/>
    </dgm:pt>
    <dgm:pt modelId="{78871A49-342E-4151-8CEC-0BA9041DBCEA}" type="pres">
      <dgm:prSet presAssocID="{CDEC05D2-D45F-4DBF-A87D-B50E5FCCFAB9}" presName="sibTrans" presStyleCnt="0"/>
      <dgm:spPr/>
    </dgm:pt>
    <dgm:pt modelId="{7D47990B-1D21-4A3B-AC13-A0535F624B01}" type="pres">
      <dgm:prSet presAssocID="{3AD11725-CBD1-4A08-8896-2898439B8DD5}" presName="compNode" presStyleCnt="0"/>
      <dgm:spPr/>
    </dgm:pt>
    <dgm:pt modelId="{6A4EA0F6-2FD7-4EC4-AFB8-5AE24BB918AA}" type="pres">
      <dgm:prSet presAssocID="{3AD11725-CBD1-4A08-8896-2898439B8DD5}" presName="iconRect" presStyleLbl="node1" presStyleIdx="1" presStyleCnt="4" custScaleX="186764" custScaleY="92554" custLinFactNeighborX="-18497" custLinFactNeighborY="10368"/>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416F3C04-76BE-4F0E-BE69-1BC8605DDCCC}" type="pres">
      <dgm:prSet presAssocID="{3AD11725-CBD1-4A08-8896-2898439B8DD5}" presName="iconSpace" presStyleCnt="0"/>
      <dgm:spPr/>
    </dgm:pt>
    <dgm:pt modelId="{5C17CED7-0F1C-4A99-A1AB-5254E2563084}" type="pres">
      <dgm:prSet presAssocID="{3AD11725-CBD1-4A08-8896-2898439B8DD5}" presName="parTx" presStyleLbl="revTx" presStyleIdx="2" presStyleCnt="8" custLinFactNeighborX="1677" custLinFactNeighborY="-11557">
        <dgm:presLayoutVars>
          <dgm:chMax val="0"/>
          <dgm:chPref val="0"/>
        </dgm:presLayoutVars>
      </dgm:prSet>
      <dgm:spPr/>
    </dgm:pt>
    <dgm:pt modelId="{301ECC59-DC46-4F1D-9790-000440FF32C0}" type="pres">
      <dgm:prSet presAssocID="{3AD11725-CBD1-4A08-8896-2898439B8DD5}" presName="txSpace" presStyleCnt="0"/>
      <dgm:spPr/>
    </dgm:pt>
    <dgm:pt modelId="{4A4A832B-C173-4BAD-BF59-28B2B30AB27F}" type="pres">
      <dgm:prSet presAssocID="{3AD11725-CBD1-4A08-8896-2898439B8DD5}" presName="desTx" presStyleLbl="revTx" presStyleIdx="3" presStyleCnt="8" custScaleX="122443" custScaleY="218778" custLinFactNeighborX="10580" custLinFactNeighborY="72349">
        <dgm:presLayoutVars/>
      </dgm:prSet>
      <dgm:spPr/>
    </dgm:pt>
    <dgm:pt modelId="{1778B527-2E9C-4987-9FD6-B98B9E80AC4A}" type="pres">
      <dgm:prSet presAssocID="{46947BE6-628C-4226-9303-D962B5451EFC}" presName="sibTrans" presStyleCnt="0"/>
      <dgm:spPr/>
    </dgm:pt>
    <dgm:pt modelId="{B1D024D1-6A00-45FF-AA8D-81C1FF06E866}" type="pres">
      <dgm:prSet presAssocID="{BFD52219-12C3-48FF-9B79-8692C661D008}" presName="compNode" presStyleCnt="0"/>
      <dgm:spPr/>
    </dgm:pt>
    <dgm:pt modelId="{61188E40-42CF-4345-A8E6-C32C40CFFB5C}" type="pres">
      <dgm:prSet presAssocID="{BFD52219-12C3-48FF-9B79-8692C661D008}" presName="iconRect" presStyleLbl="node1" presStyleIdx="2" presStyleCnt="4" custLinFactNeighborX="-6898" custLinFactNeighborY="2241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CD21A4E-D402-48EF-9C9F-98D0725E68AE}" type="pres">
      <dgm:prSet presAssocID="{BFD52219-12C3-48FF-9B79-8692C661D008}" presName="iconSpace" presStyleCnt="0"/>
      <dgm:spPr/>
    </dgm:pt>
    <dgm:pt modelId="{46942E43-3BFD-4939-905F-61C6F6DA98C8}" type="pres">
      <dgm:prSet presAssocID="{BFD52219-12C3-48FF-9B79-8692C661D008}" presName="parTx" presStyleLbl="revTx" presStyleIdx="4" presStyleCnt="8" custScaleY="138786" custLinFactNeighborX="1897" custLinFactNeighborY="29004">
        <dgm:presLayoutVars>
          <dgm:chMax val="0"/>
          <dgm:chPref val="0"/>
        </dgm:presLayoutVars>
      </dgm:prSet>
      <dgm:spPr/>
    </dgm:pt>
    <dgm:pt modelId="{A447384D-A953-4574-9667-2D09D1177CE4}" type="pres">
      <dgm:prSet presAssocID="{BFD52219-12C3-48FF-9B79-8692C661D008}" presName="txSpace" presStyleCnt="0"/>
      <dgm:spPr/>
    </dgm:pt>
    <dgm:pt modelId="{A938959E-3385-4F43-88EE-DEE7846B3D4B}" type="pres">
      <dgm:prSet presAssocID="{BFD52219-12C3-48FF-9B79-8692C661D008}" presName="desTx" presStyleLbl="revTx" presStyleIdx="5" presStyleCnt="8" custScaleX="102720" custScaleY="232534" custLinFactNeighborX="10799" custLinFactNeighborY="63490">
        <dgm:presLayoutVars/>
      </dgm:prSet>
      <dgm:spPr/>
    </dgm:pt>
    <dgm:pt modelId="{27C8235E-EA0A-4C44-A0AA-F298A16FD8A6}" type="pres">
      <dgm:prSet presAssocID="{60DCBBD5-3DFA-4EBB-85F8-E8972F117F1B}" presName="sibTrans" presStyleCnt="0"/>
      <dgm:spPr/>
    </dgm:pt>
    <dgm:pt modelId="{1FA2FDE2-0195-469D-80D2-A0AB72013B6B}" type="pres">
      <dgm:prSet presAssocID="{074DA8EE-2233-4424-9F75-0273CE669487}" presName="compNode" presStyleCnt="0"/>
      <dgm:spPr/>
    </dgm:pt>
    <dgm:pt modelId="{A47CEDFD-5376-4B82-8D20-EDFC2D3DB9E2}" type="pres">
      <dgm:prSet presAssocID="{074DA8EE-2233-4424-9F75-0273CE669487}" presName="iconRect" presStyleLbl="node1" presStyleIdx="3" presStyleCnt="4" custLinFactNeighborX="-25853" custLinFactNeighborY="2030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81554065-6ABD-4A13-80CA-D7538B52BAF4}" type="pres">
      <dgm:prSet presAssocID="{074DA8EE-2233-4424-9F75-0273CE669487}" presName="iconSpace" presStyleCnt="0"/>
      <dgm:spPr/>
    </dgm:pt>
    <dgm:pt modelId="{D7417EB6-F56F-46F6-9682-18E751592A2C}" type="pres">
      <dgm:prSet presAssocID="{074DA8EE-2233-4424-9F75-0273CE669487}" presName="parTx" presStyleLbl="revTx" presStyleIdx="6" presStyleCnt="8" custLinFactNeighborX="-8251" custLinFactNeighborY="-8735">
        <dgm:presLayoutVars>
          <dgm:chMax val="0"/>
          <dgm:chPref val="0"/>
        </dgm:presLayoutVars>
      </dgm:prSet>
      <dgm:spPr/>
    </dgm:pt>
    <dgm:pt modelId="{6572C244-DD2E-48D0-BE70-7977581C8E0F}" type="pres">
      <dgm:prSet presAssocID="{074DA8EE-2233-4424-9F75-0273CE669487}" presName="txSpace" presStyleCnt="0"/>
      <dgm:spPr/>
    </dgm:pt>
    <dgm:pt modelId="{EEF9B818-F1CE-4017-8503-7B0057F503D6}" type="pres">
      <dgm:prSet presAssocID="{074DA8EE-2233-4424-9F75-0273CE669487}" presName="desTx" presStyleLbl="revTx" presStyleIdx="7" presStyleCnt="8" custScaleX="104572" custScaleY="228319" custLinFactNeighborX="-5219" custLinFactNeighborY="84471">
        <dgm:presLayoutVars/>
      </dgm:prSet>
      <dgm:spPr/>
    </dgm:pt>
  </dgm:ptLst>
  <dgm:cxnLst>
    <dgm:cxn modelId="{54F98510-D2ED-4FF0-96AE-22ABA0057C4D}" type="presOf" srcId="{018C85DA-4577-47DC-876E-CC62C994379E}" destId="{97F2681C-3AF9-4E8A-9625-DB4B306221D4}" srcOrd="0" destOrd="0" presId="urn:microsoft.com/office/officeart/2018/5/layout/CenteredIconLabelDescriptionList"/>
    <dgm:cxn modelId="{5E96A824-CE63-4592-87A1-BDD970F8102E}" srcId="{018C85DA-4577-47DC-876E-CC62C994379E}" destId="{BFD52219-12C3-48FF-9B79-8692C661D008}" srcOrd="2" destOrd="0" parTransId="{4D40301E-0FC1-465B-AE82-E9FBD0A4AD16}" sibTransId="{60DCBBD5-3DFA-4EBB-85F8-E8972F117F1B}"/>
    <dgm:cxn modelId="{81AB4061-BD6C-4FF6-915D-F770392CD9BA}" srcId="{018C85DA-4577-47DC-876E-CC62C994379E}" destId="{3AD11725-CBD1-4A08-8896-2898439B8DD5}" srcOrd="1" destOrd="0" parTransId="{CB58CDB5-7FA9-4A3D-AC2F-3534FD6AC83C}" sibTransId="{46947BE6-628C-4226-9303-D962B5451EFC}"/>
    <dgm:cxn modelId="{6674D764-4D81-42B0-B02F-ABC1F0BD5771}" type="presOf" srcId="{D76418BA-D4E4-42EA-9EFB-B6F5F26BAED1}" destId="{EEF9B818-F1CE-4017-8503-7B0057F503D6}" srcOrd="0" destOrd="0" presId="urn:microsoft.com/office/officeart/2018/5/layout/CenteredIconLabelDescriptionList"/>
    <dgm:cxn modelId="{8A2C314C-958E-49C2-B946-C5436A9EC5F8}" type="presOf" srcId="{3AD11725-CBD1-4A08-8896-2898439B8DD5}" destId="{5C17CED7-0F1C-4A99-A1AB-5254E2563084}" srcOrd="0" destOrd="0" presId="urn:microsoft.com/office/officeart/2018/5/layout/CenteredIconLabelDescriptionList"/>
    <dgm:cxn modelId="{94DCE58D-9E8B-468E-9DBE-9DB61EEB8D8B}" type="presOf" srcId="{074DA8EE-2233-4424-9F75-0273CE669487}" destId="{D7417EB6-F56F-46F6-9682-18E751592A2C}" srcOrd="0" destOrd="0" presId="urn:microsoft.com/office/officeart/2018/5/layout/CenteredIconLabelDescriptionList"/>
    <dgm:cxn modelId="{9A810797-057B-4C25-9E8B-6F86C5F6277F}" srcId="{018C85DA-4577-47DC-876E-CC62C994379E}" destId="{F990BC57-751F-4FE7-819E-32C872B06B0A}" srcOrd="0" destOrd="0" parTransId="{044F21CD-03EE-4496-8B62-FF2560F149D9}" sibTransId="{CDEC05D2-D45F-4DBF-A87D-B50E5FCCFAB9}"/>
    <dgm:cxn modelId="{6061719D-7D0B-4364-B725-C62C43CE1741}" type="presOf" srcId="{BFD52219-12C3-48FF-9B79-8692C661D008}" destId="{46942E43-3BFD-4939-905F-61C6F6DA98C8}" srcOrd="0" destOrd="0" presId="urn:microsoft.com/office/officeart/2018/5/layout/CenteredIconLabelDescriptionList"/>
    <dgm:cxn modelId="{588FECAA-1171-46EF-A572-BC2B7362DA30}" srcId="{3AD11725-CBD1-4A08-8896-2898439B8DD5}" destId="{6290D7AA-8D9B-40F4-B32D-49BD5D1720CF}" srcOrd="0" destOrd="0" parTransId="{13074132-4D4C-412B-BB1A-C77DB8425C5E}" sibTransId="{DBEE1F67-33D9-4A28-9D37-37B2113916E2}"/>
    <dgm:cxn modelId="{B6869CC8-E944-4BFF-B23B-1EB2F9FEDDD8}" srcId="{BFD52219-12C3-48FF-9B79-8692C661D008}" destId="{D21F235C-6066-4CEB-8AEC-0CBDCDC0074A}" srcOrd="0" destOrd="0" parTransId="{8276D120-ECF0-4E10-B53A-A0B58DE5B9A5}" sibTransId="{7A6695F5-4F6C-4C07-94F6-BE4F966150B6}"/>
    <dgm:cxn modelId="{DC0AD7D3-434B-4FBB-BCAE-6B302F58E94A}" type="presOf" srcId="{6FCFB717-86FE-4602-AE12-691D3B3D7406}" destId="{8225195B-048B-49C5-A828-2B30F01426F0}" srcOrd="0" destOrd="0" presId="urn:microsoft.com/office/officeart/2018/5/layout/CenteredIconLabelDescriptionList"/>
    <dgm:cxn modelId="{3CD137D4-5F0A-4BBE-95CF-90CF95E9AC72}" type="presOf" srcId="{D21F235C-6066-4CEB-8AEC-0CBDCDC0074A}" destId="{A938959E-3385-4F43-88EE-DEE7846B3D4B}" srcOrd="0" destOrd="0" presId="urn:microsoft.com/office/officeart/2018/5/layout/CenteredIconLabelDescriptionList"/>
    <dgm:cxn modelId="{0DF1AAED-D640-4976-BFF7-3731145AC07C}" srcId="{F990BC57-751F-4FE7-819E-32C872B06B0A}" destId="{6FCFB717-86FE-4602-AE12-691D3B3D7406}" srcOrd="0" destOrd="0" parTransId="{9C24814C-95BF-4750-B3E1-89C812194B2A}" sibTransId="{1A75DED6-E313-4130-95B0-7832488B4A01}"/>
    <dgm:cxn modelId="{BEBCBDED-B9CB-42EF-9842-1074ADDCDBAD}" srcId="{018C85DA-4577-47DC-876E-CC62C994379E}" destId="{074DA8EE-2233-4424-9F75-0273CE669487}" srcOrd="3" destOrd="0" parTransId="{1C9AE969-6857-4361-833B-0245FB77A5B2}" sibTransId="{A80ADD44-DE64-495F-BCD1-08E306F909CD}"/>
    <dgm:cxn modelId="{84B38EFB-3789-420C-A1E8-72C26C78E7BB}" type="presOf" srcId="{F990BC57-751F-4FE7-819E-32C872B06B0A}" destId="{26A6B024-B171-499F-ACE7-E07D28182A41}" srcOrd="0" destOrd="0" presId="urn:microsoft.com/office/officeart/2018/5/layout/CenteredIconLabelDescriptionList"/>
    <dgm:cxn modelId="{097810FC-AD97-470E-B146-CC1D814F0B64}" srcId="{074DA8EE-2233-4424-9F75-0273CE669487}" destId="{D76418BA-D4E4-42EA-9EFB-B6F5F26BAED1}" srcOrd="0" destOrd="0" parTransId="{6850D987-B87E-40D5-B795-842DC383B8D4}" sibTransId="{9BE97C78-564C-4902-B151-D9908C8AD046}"/>
    <dgm:cxn modelId="{AE321AFF-7D94-4465-8C03-931503046142}" type="presOf" srcId="{6290D7AA-8D9B-40F4-B32D-49BD5D1720CF}" destId="{4A4A832B-C173-4BAD-BF59-28B2B30AB27F}" srcOrd="0" destOrd="0" presId="urn:microsoft.com/office/officeart/2018/5/layout/CenteredIconLabelDescriptionList"/>
    <dgm:cxn modelId="{29F7DAA0-5EB4-47D8-8688-21556C0EAD69}" type="presParOf" srcId="{97F2681C-3AF9-4E8A-9625-DB4B306221D4}" destId="{C1B30562-ABD8-43B8-9CC6-FAF28FDD3FA5}" srcOrd="0" destOrd="0" presId="urn:microsoft.com/office/officeart/2018/5/layout/CenteredIconLabelDescriptionList"/>
    <dgm:cxn modelId="{1CBE333C-E404-4955-84AC-D853FFF516D0}" type="presParOf" srcId="{C1B30562-ABD8-43B8-9CC6-FAF28FDD3FA5}" destId="{5DE92E82-D5E4-4737-8199-EB02359D776F}" srcOrd="0" destOrd="0" presId="urn:microsoft.com/office/officeart/2018/5/layout/CenteredIconLabelDescriptionList"/>
    <dgm:cxn modelId="{24088C3C-FE32-4501-95BC-E8727D117F49}" type="presParOf" srcId="{C1B30562-ABD8-43B8-9CC6-FAF28FDD3FA5}" destId="{6FF8CF9E-BB67-49A0-865A-64E4C20C60AE}" srcOrd="1" destOrd="0" presId="urn:microsoft.com/office/officeart/2018/5/layout/CenteredIconLabelDescriptionList"/>
    <dgm:cxn modelId="{487A84CE-EF91-4890-BC17-AB2743AFA762}" type="presParOf" srcId="{C1B30562-ABD8-43B8-9CC6-FAF28FDD3FA5}" destId="{26A6B024-B171-499F-ACE7-E07D28182A41}" srcOrd="2" destOrd="0" presId="urn:microsoft.com/office/officeart/2018/5/layout/CenteredIconLabelDescriptionList"/>
    <dgm:cxn modelId="{6FB08EEE-5E55-4E2B-8239-003795750D18}" type="presParOf" srcId="{C1B30562-ABD8-43B8-9CC6-FAF28FDD3FA5}" destId="{76C65036-407A-4A9F-86D9-611258E22AE7}" srcOrd="3" destOrd="0" presId="urn:microsoft.com/office/officeart/2018/5/layout/CenteredIconLabelDescriptionList"/>
    <dgm:cxn modelId="{7E363817-21DC-4202-81FB-E77363C16051}" type="presParOf" srcId="{C1B30562-ABD8-43B8-9CC6-FAF28FDD3FA5}" destId="{8225195B-048B-49C5-A828-2B30F01426F0}" srcOrd="4" destOrd="0" presId="urn:microsoft.com/office/officeart/2018/5/layout/CenteredIconLabelDescriptionList"/>
    <dgm:cxn modelId="{832E050E-9ABD-4859-AC6E-513E7F5509F8}" type="presParOf" srcId="{97F2681C-3AF9-4E8A-9625-DB4B306221D4}" destId="{78871A49-342E-4151-8CEC-0BA9041DBCEA}" srcOrd="1" destOrd="0" presId="urn:microsoft.com/office/officeart/2018/5/layout/CenteredIconLabelDescriptionList"/>
    <dgm:cxn modelId="{A77293F9-7F3E-4CA0-B09F-3D861771D423}" type="presParOf" srcId="{97F2681C-3AF9-4E8A-9625-DB4B306221D4}" destId="{7D47990B-1D21-4A3B-AC13-A0535F624B01}" srcOrd="2" destOrd="0" presId="urn:microsoft.com/office/officeart/2018/5/layout/CenteredIconLabelDescriptionList"/>
    <dgm:cxn modelId="{A63A565A-0837-44E9-9922-80429543E238}" type="presParOf" srcId="{7D47990B-1D21-4A3B-AC13-A0535F624B01}" destId="{6A4EA0F6-2FD7-4EC4-AFB8-5AE24BB918AA}" srcOrd="0" destOrd="0" presId="urn:microsoft.com/office/officeart/2018/5/layout/CenteredIconLabelDescriptionList"/>
    <dgm:cxn modelId="{3502305D-403C-460C-AD46-7CDC0D1532C4}" type="presParOf" srcId="{7D47990B-1D21-4A3B-AC13-A0535F624B01}" destId="{416F3C04-76BE-4F0E-BE69-1BC8605DDCCC}" srcOrd="1" destOrd="0" presId="urn:microsoft.com/office/officeart/2018/5/layout/CenteredIconLabelDescriptionList"/>
    <dgm:cxn modelId="{E484ECD6-40EB-448D-834D-414C6F178929}" type="presParOf" srcId="{7D47990B-1D21-4A3B-AC13-A0535F624B01}" destId="{5C17CED7-0F1C-4A99-A1AB-5254E2563084}" srcOrd="2" destOrd="0" presId="urn:microsoft.com/office/officeart/2018/5/layout/CenteredIconLabelDescriptionList"/>
    <dgm:cxn modelId="{6D47675A-F298-4827-98B4-7A04ACA20546}" type="presParOf" srcId="{7D47990B-1D21-4A3B-AC13-A0535F624B01}" destId="{301ECC59-DC46-4F1D-9790-000440FF32C0}" srcOrd="3" destOrd="0" presId="urn:microsoft.com/office/officeart/2018/5/layout/CenteredIconLabelDescriptionList"/>
    <dgm:cxn modelId="{46060525-BEC4-42B3-BB18-90516E5BDC41}" type="presParOf" srcId="{7D47990B-1D21-4A3B-AC13-A0535F624B01}" destId="{4A4A832B-C173-4BAD-BF59-28B2B30AB27F}" srcOrd="4" destOrd="0" presId="urn:microsoft.com/office/officeart/2018/5/layout/CenteredIconLabelDescriptionList"/>
    <dgm:cxn modelId="{F677C364-CE42-4965-AAD2-A1A7D46FC086}" type="presParOf" srcId="{97F2681C-3AF9-4E8A-9625-DB4B306221D4}" destId="{1778B527-2E9C-4987-9FD6-B98B9E80AC4A}" srcOrd="3" destOrd="0" presId="urn:microsoft.com/office/officeart/2018/5/layout/CenteredIconLabelDescriptionList"/>
    <dgm:cxn modelId="{1E1C0C32-DED6-4F7B-8E22-58C5FB5ED8EA}" type="presParOf" srcId="{97F2681C-3AF9-4E8A-9625-DB4B306221D4}" destId="{B1D024D1-6A00-45FF-AA8D-81C1FF06E866}" srcOrd="4" destOrd="0" presId="urn:microsoft.com/office/officeart/2018/5/layout/CenteredIconLabelDescriptionList"/>
    <dgm:cxn modelId="{F7A0606C-5EFE-4027-9C16-1CE0F706C419}" type="presParOf" srcId="{B1D024D1-6A00-45FF-AA8D-81C1FF06E866}" destId="{61188E40-42CF-4345-A8E6-C32C40CFFB5C}" srcOrd="0" destOrd="0" presId="urn:microsoft.com/office/officeart/2018/5/layout/CenteredIconLabelDescriptionList"/>
    <dgm:cxn modelId="{3E37FF62-9022-4A2E-8585-26B824CD026C}" type="presParOf" srcId="{B1D024D1-6A00-45FF-AA8D-81C1FF06E866}" destId="{FCD21A4E-D402-48EF-9C9F-98D0725E68AE}" srcOrd="1" destOrd="0" presId="urn:microsoft.com/office/officeart/2018/5/layout/CenteredIconLabelDescriptionList"/>
    <dgm:cxn modelId="{7CDDE4D1-387C-4FC8-B682-72E04F96671E}" type="presParOf" srcId="{B1D024D1-6A00-45FF-AA8D-81C1FF06E866}" destId="{46942E43-3BFD-4939-905F-61C6F6DA98C8}" srcOrd="2" destOrd="0" presId="urn:microsoft.com/office/officeart/2018/5/layout/CenteredIconLabelDescriptionList"/>
    <dgm:cxn modelId="{9CB9DC01-E35F-4D4F-9EB4-FE1113976543}" type="presParOf" srcId="{B1D024D1-6A00-45FF-AA8D-81C1FF06E866}" destId="{A447384D-A953-4574-9667-2D09D1177CE4}" srcOrd="3" destOrd="0" presId="urn:microsoft.com/office/officeart/2018/5/layout/CenteredIconLabelDescriptionList"/>
    <dgm:cxn modelId="{51E7AF69-CC8B-4168-9648-85B6ECA57C06}" type="presParOf" srcId="{B1D024D1-6A00-45FF-AA8D-81C1FF06E866}" destId="{A938959E-3385-4F43-88EE-DEE7846B3D4B}" srcOrd="4" destOrd="0" presId="urn:microsoft.com/office/officeart/2018/5/layout/CenteredIconLabelDescriptionList"/>
    <dgm:cxn modelId="{8473C64B-5BDB-4E24-976C-8BAB25EA7886}" type="presParOf" srcId="{97F2681C-3AF9-4E8A-9625-DB4B306221D4}" destId="{27C8235E-EA0A-4C44-A0AA-F298A16FD8A6}" srcOrd="5" destOrd="0" presId="urn:microsoft.com/office/officeart/2018/5/layout/CenteredIconLabelDescriptionList"/>
    <dgm:cxn modelId="{2E88E240-1D5C-4282-8DA1-717091F6FF88}" type="presParOf" srcId="{97F2681C-3AF9-4E8A-9625-DB4B306221D4}" destId="{1FA2FDE2-0195-469D-80D2-A0AB72013B6B}" srcOrd="6" destOrd="0" presId="urn:microsoft.com/office/officeart/2018/5/layout/CenteredIconLabelDescriptionList"/>
    <dgm:cxn modelId="{12437524-53DE-4B76-A573-CD260E048DF5}" type="presParOf" srcId="{1FA2FDE2-0195-469D-80D2-A0AB72013B6B}" destId="{A47CEDFD-5376-4B82-8D20-EDFC2D3DB9E2}" srcOrd="0" destOrd="0" presId="urn:microsoft.com/office/officeart/2018/5/layout/CenteredIconLabelDescriptionList"/>
    <dgm:cxn modelId="{34AA571B-233B-4B85-8DBF-B3BB3F8C9ED6}" type="presParOf" srcId="{1FA2FDE2-0195-469D-80D2-A0AB72013B6B}" destId="{81554065-6ABD-4A13-80CA-D7538B52BAF4}" srcOrd="1" destOrd="0" presId="urn:microsoft.com/office/officeart/2018/5/layout/CenteredIconLabelDescriptionList"/>
    <dgm:cxn modelId="{69FB7819-3FAA-42CF-BC07-A020FD249B13}" type="presParOf" srcId="{1FA2FDE2-0195-469D-80D2-A0AB72013B6B}" destId="{D7417EB6-F56F-46F6-9682-18E751592A2C}" srcOrd="2" destOrd="0" presId="urn:microsoft.com/office/officeart/2018/5/layout/CenteredIconLabelDescriptionList"/>
    <dgm:cxn modelId="{8CC907A9-B471-4C7E-861A-0159AF60835F}" type="presParOf" srcId="{1FA2FDE2-0195-469D-80D2-A0AB72013B6B}" destId="{6572C244-DD2E-48D0-BE70-7977581C8E0F}" srcOrd="3" destOrd="0" presId="urn:microsoft.com/office/officeart/2018/5/layout/CenteredIconLabelDescriptionList"/>
    <dgm:cxn modelId="{FB6EA648-9918-43EE-93EF-6006352EA627}" type="presParOf" srcId="{1FA2FDE2-0195-469D-80D2-A0AB72013B6B}" destId="{EEF9B818-F1CE-4017-8503-7B0057F503D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598D6-ED4E-4B0C-B477-A0EA72B786A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64B5046-68FA-438A-A548-9EC0788D71E7}">
      <dgm:prSet/>
      <dgm:spPr/>
      <dgm:t>
        <a:bodyPr/>
        <a:lstStyle/>
        <a:p>
          <a:r>
            <a:rPr lang="en-US" dirty="0"/>
            <a:t>ANNUAL WOFAPS CONFERENCE OCTOBER 2022</a:t>
          </a:r>
        </a:p>
      </dgm:t>
    </dgm:pt>
    <dgm:pt modelId="{D9FD5E02-689B-4088-B57A-0E9AD5E73D18}" type="parTrans" cxnId="{0EE08240-ABA6-4B04-9C6F-757640C575B6}">
      <dgm:prSet/>
      <dgm:spPr/>
      <dgm:t>
        <a:bodyPr/>
        <a:lstStyle/>
        <a:p>
          <a:endParaRPr lang="en-US"/>
        </a:p>
      </dgm:t>
    </dgm:pt>
    <dgm:pt modelId="{4D3E87DF-9C21-4AA6-A629-59EAF28AEDB2}" type="sibTrans" cxnId="{0EE08240-ABA6-4B04-9C6F-757640C575B6}">
      <dgm:prSet/>
      <dgm:spPr/>
      <dgm:t>
        <a:bodyPr/>
        <a:lstStyle/>
        <a:p>
          <a:endParaRPr lang="en-US"/>
        </a:p>
      </dgm:t>
    </dgm:pt>
    <dgm:pt modelId="{EBA49201-E5F0-4077-908A-EAF12D01007F}">
      <dgm:prSet/>
      <dgm:spPr/>
      <dgm:t>
        <a:bodyPr/>
        <a:lstStyle/>
        <a:p>
          <a:r>
            <a:rPr lang="en-US" dirty="0"/>
            <a:t>Workshop on GLOBAL PEDIATRIC SURGICAL CARE 17 may 2022-23 may 2022</a:t>
          </a:r>
        </a:p>
      </dgm:t>
    </dgm:pt>
    <dgm:pt modelId="{C075A3EF-3652-4A1B-B77B-B08EEF9334C6}" type="parTrans" cxnId="{9782C3AA-7F01-4170-B5F8-1388F591FE4D}">
      <dgm:prSet/>
      <dgm:spPr/>
      <dgm:t>
        <a:bodyPr/>
        <a:lstStyle/>
        <a:p>
          <a:endParaRPr lang="en-US"/>
        </a:p>
      </dgm:t>
    </dgm:pt>
    <dgm:pt modelId="{12256074-CFBB-4CD1-A93B-0688EF51522D}" type="sibTrans" cxnId="{9782C3AA-7F01-4170-B5F8-1388F591FE4D}">
      <dgm:prSet/>
      <dgm:spPr/>
      <dgm:t>
        <a:bodyPr/>
        <a:lstStyle/>
        <a:p>
          <a:endParaRPr lang="en-US"/>
        </a:p>
      </dgm:t>
    </dgm:pt>
    <dgm:pt modelId="{CD65BC12-B679-49B7-9973-224E4193BE7C}">
      <dgm:prSet custT="1"/>
      <dgm:spPr/>
      <dgm:t>
        <a:bodyPr/>
        <a:lstStyle/>
        <a:p>
          <a:r>
            <a:rPr lang="en-US" sz="1600" dirty="0"/>
            <a:t>7</a:t>
          </a:r>
          <a:r>
            <a:rPr lang="en-US" sz="1600" baseline="30000" dirty="0"/>
            <a:t>th</a:t>
          </a:r>
          <a:r>
            <a:rPr lang="en-US" sz="1600" dirty="0"/>
            <a:t> Annual Pediatric Orthopedic society of Pakistan, Feb 2022</a:t>
          </a:r>
        </a:p>
      </dgm:t>
    </dgm:pt>
    <dgm:pt modelId="{6C923DAA-EEAB-4254-845D-1BFC5C6ACCC8}" type="parTrans" cxnId="{88631267-7DA8-4A43-B5A7-2171AD8D3104}">
      <dgm:prSet/>
      <dgm:spPr/>
      <dgm:t>
        <a:bodyPr/>
        <a:lstStyle/>
        <a:p>
          <a:endParaRPr lang="en-US"/>
        </a:p>
      </dgm:t>
    </dgm:pt>
    <dgm:pt modelId="{2EECB0FF-31CE-47C4-B43B-D30FFCE1BC64}" type="sibTrans" cxnId="{88631267-7DA8-4A43-B5A7-2171AD8D3104}">
      <dgm:prSet/>
      <dgm:spPr/>
      <dgm:t>
        <a:bodyPr/>
        <a:lstStyle/>
        <a:p>
          <a:endParaRPr lang="en-US"/>
        </a:p>
      </dgm:t>
    </dgm:pt>
    <dgm:pt modelId="{881F6315-846F-4F28-B98D-EFA96C618CC5}">
      <dgm:prSet custT="1"/>
      <dgm:spPr/>
      <dgm:t>
        <a:bodyPr/>
        <a:lstStyle/>
        <a:p>
          <a:r>
            <a:rPr lang="en-US" sz="1600" dirty="0"/>
            <a:t>6</a:t>
          </a:r>
          <a:r>
            <a:rPr lang="en-US" sz="1600" baseline="30000" dirty="0"/>
            <a:t>th</a:t>
          </a:r>
          <a:r>
            <a:rPr lang="en-US" sz="1600" dirty="0"/>
            <a:t> International Conference, Shalimar Medical and Dental College, Feb 2022</a:t>
          </a:r>
        </a:p>
      </dgm:t>
    </dgm:pt>
    <dgm:pt modelId="{3E7C8DD2-2A05-462B-9A8C-5757985A3C88}" type="parTrans" cxnId="{44EBEC91-39EC-4850-B4BF-6D7E72AE29FC}">
      <dgm:prSet/>
      <dgm:spPr/>
      <dgm:t>
        <a:bodyPr/>
        <a:lstStyle/>
        <a:p>
          <a:endParaRPr lang="en-US"/>
        </a:p>
      </dgm:t>
    </dgm:pt>
    <dgm:pt modelId="{A9AB2226-BA99-422E-998F-100A8560E702}" type="sibTrans" cxnId="{44EBEC91-39EC-4850-B4BF-6D7E72AE29FC}">
      <dgm:prSet/>
      <dgm:spPr/>
      <dgm:t>
        <a:bodyPr/>
        <a:lstStyle/>
        <a:p>
          <a:endParaRPr lang="en-US"/>
        </a:p>
      </dgm:t>
    </dgm:pt>
    <dgm:pt modelId="{0D290CA7-7507-42CC-928E-4D90C13B8737}">
      <dgm:prSet custT="1"/>
      <dgm:spPr/>
      <dgm:t>
        <a:bodyPr/>
        <a:lstStyle/>
        <a:p>
          <a:r>
            <a:rPr lang="en-US" sz="1600" dirty="0"/>
            <a:t>Pre-Conference CME activity on SPSS, 17 Dec 2021</a:t>
          </a:r>
        </a:p>
      </dgm:t>
    </dgm:pt>
    <dgm:pt modelId="{582D3AE7-25B6-4C18-BC3D-E51F9086F011}" type="parTrans" cxnId="{30A0BDDA-1B8B-4674-B8C2-B6D7630ED895}">
      <dgm:prSet/>
      <dgm:spPr/>
      <dgm:t>
        <a:bodyPr/>
        <a:lstStyle/>
        <a:p>
          <a:endParaRPr lang="en-US"/>
        </a:p>
      </dgm:t>
    </dgm:pt>
    <dgm:pt modelId="{6F38D4D5-C12B-44D2-859A-F1F1C5972D16}" type="sibTrans" cxnId="{30A0BDDA-1B8B-4674-B8C2-B6D7630ED895}">
      <dgm:prSet/>
      <dgm:spPr/>
      <dgm:t>
        <a:bodyPr/>
        <a:lstStyle/>
        <a:p>
          <a:endParaRPr lang="en-US"/>
        </a:p>
      </dgm:t>
    </dgm:pt>
    <dgm:pt modelId="{52B63A02-7CA0-4307-9699-E4472E7916CE}">
      <dgm:prSet/>
      <dgm:spPr/>
      <dgm:t>
        <a:bodyPr/>
        <a:lstStyle/>
        <a:p>
          <a:r>
            <a:rPr lang="en-US"/>
            <a:t>Masterclass on covid 19, Department of medicine, RMU, 8 Dec 2021</a:t>
          </a:r>
        </a:p>
      </dgm:t>
    </dgm:pt>
    <dgm:pt modelId="{DC571125-6C68-4B0D-9D9B-504A005A2C28}" type="parTrans" cxnId="{FED67C4C-9732-4396-BF11-88BE0D1958E0}">
      <dgm:prSet/>
      <dgm:spPr/>
      <dgm:t>
        <a:bodyPr/>
        <a:lstStyle/>
        <a:p>
          <a:endParaRPr lang="en-US"/>
        </a:p>
      </dgm:t>
    </dgm:pt>
    <dgm:pt modelId="{190C9198-E2DB-4C79-AECB-555839E5949B}" type="sibTrans" cxnId="{FED67C4C-9732-4396-BF11-88BE0D1958E0}">
      <dgm:prSet/>
      <dgm:spPr/>
      <dgm:t>
        <a:bodyPr/>
        <a:lstStyle/>
        <a:p>
          <a:endParaRPr lang="en-US"/>
        </a:p>
      </dgm:t>
    </dgm:pt>
    <dgm:pt modelId="{63D32F94-D9DE-47B5-AA2D-50826249D8C6}">
      <dgm:prSet/>
      <dgm:spPr/>
      <dgm:t>
        <a:bodyPr/>
        <a:lstStyle/>
        <a:p>
          <a:r>
            <a:rPr lang="en-US" dirty="0"/>
            <a:t>Masterclass on research: A world of opportunities, Department of pediatric surgery, RMU, 7 Dec 2021</a:t>
          </a:r>
        </a:p>
      </dgm:t>
    </dgm:pt>
    <dgm:pt modelId="{FEF8E73C-FEDC-4450-88EE-5B88B6AA592A}" type="parTrans" cxnId="{513B26A4-F97A-48D0-AEE9-0B8222C2FE31}">
      <dgm:prSet/>
      <dgm:spPr/>
      <dgm:t>
        <a:bodyPr/>
        <a:lstStyle/>
        <a:p>
          <a:endParaRPr lang="en-US"/>
        </a:p>
      </dgm:t>
    </dgm:pt>
    <dgm:pt modelId="{8F347FD8-B713-4E9E-BC5A-C8CA165CD2C1}" type="sibTrans" cxnId="{513B26A4-F97A-48D0-AEE9-0B8222C2FE31}">
      <dgm:prSet/>
      <dgm:spPr/>
      <dgm:t>
        <a:bodyPr/>
        <a:lstStyle/>
        <a:p>
          <a:endParaRPr lang="en-US"/>
        </a:p>
      </dgm:t>
    </dgm:pt>
    <dgm:pt modelId="{4499BFEE-9C5E-4620-9DA3-985A0011A9C1}">
      <dgm:prSet/>
      <dgm:spPr/>
      <dgm:t>
        <a:bodyPr/>
        <a:lstStyle/>
        <a:p>
          <a:r>
            <a:rPr lang="en-US"/>
            <a:t>Masterclass on Clinical Audit, Department of pediatric surgery, RMU, 6 Dec 2021</a:t>
          </a:r>
        </a:p>
      </dgm:t>
    </dgm:pt>
    <dgm:pt modelId="{C09A4CF7-8291-41DC-B7F0-B586BB40707B}" type="parTrans" cxnId="{FDBE27A8-ED9A-4979-83F8-D12628825D6F}">
      <dgm:prSet/>
      <dgm:spPr/>
      <dgm:t>
        <a:bodyPr/>
        <a:lstStyle/>
        <a:p>
          <a:endParaRPr lang="en-US"/>
        </a:p>
      </dgm:t>
    </dgm:pt>
    <dgm:pt modelId="{BF449EFC-00CC-4167-B0AB-B42A97779EF3}" type="sibTrans" cxnId="{FDBE27A8-ED9A-4979-83F8-D12628825D6F}">
      <dgm:prSet/>
      <dgm:spPr/>
      <dgm:t>
        <a:bodyPr/>
        <a:lstStyle/>
        <a:p>
          <a:endParaRPr lang="en-US"/>
        </a:p>
      </dgm:t>
    </dgm:pt>
    <dgm:pt modelId="{916907DD-4F8C-4969-A378-9D80AD23DEAF}">
      <dgm:prSet/>
      <dgm:spPr/>
      <dgm:t>
        <a:bodyPr/>
        <a:lstStyle/>
        <a:p>
          <a:r>
            <a:rPr lang="en-US" dirty="0"/>
            <a:t>30</a:t>
          </a:r>
          <a:r>
            <a:rPr lang="en-US" baseline="30000" dirty="0"/>
            <a:t>th</a:t>
          </a:r>
          <a:r>
            <a:rPr lang="en-US" dirty="0"/>
            <a:t> Annual APSP conference, June 2022</a:t>
          </a:r>
        </a:p>
      </dgm:t>
    </dgm:pt>
    <dgm:pt modelId="{483B8421-F001-4C02-885B-7553A58DFBD3}" type="parTrans" cxnId="{6D57CF2C-434D-45B8-A3C8-96AC0D8139EA}">
      <dgm:prSet/>
      <dgm:spPr/>
      <dgm:t>
        <a:bodyPr/>
        <a:lstStyle/>
        <a:p>
          <a:endParaRPr lang="en-US"/>
        </a:p>
      </dgm:t>
    </dgm:pt>
    <dgm:pt modelId="{CDCE66FE-2434-4AE0-B3FE-038EC3C14908}" type="sibTrans" cxnId="{6D57CF2C-434D-45B8-A3C8-96AC0D8139EA}">
      <dgm:prSet/>
      <dgm:spPr/>
      <dgm:t>
        <a:bodyPr/>
        <a:lstStyle/>
        <a:p>
          <a:endParaRPr lang="en-US"/>
        </a:p>
      </dgm:t>
    </dgm:pt>
    <dgm:pt modelId="{721C4E02-8289-4588-9968-41272277EB87}" type="pres">
      <dgm:prSet presAssocID="{627598D6-ED4E-4B0C-B477-A0EA72B786AD}" presName="linear" presStyleCnt="0">
        <dgm:presLayoutVars>
          <dgm:animLvl val="lvl"/>
          <dgm:resizeHandles val="exact"/>
        </dgm:presLayoutVars>
      </dgm:prSet>
      <dgm:spPr/>
    </dgm:pt>
    <dgm:pt modelId="{086B38C4-2732-4207-9008-4871AFFDBBC3}" type="pres">
      <dgm:prSet presAssocID="{864B5046-68FA-438A-A548-9EC0788D71E7}" presName="parentText" presStyleLbl="node1" presStyleIdx="0" presStyleCnt="6">
        <dgm:presLayoutVars>
          <dgm:chMax val="0"/>
          <dgm:bulletEnabled val="1"/>
        </dgm:presLayoutVars>
      </dgm:prSet>
      <dgm:spPr/>
    </dgm:pt>
    <dgm:pt modelId="{A6CE79C8-53B0-484E-8EFD-FDD55DD4C4DF}" type="pres">
      <dgm:prSet presAssocID="{4D3E87DF-9C21-4AA6-A629-59EAF28AEDB2}" presName="spacer" presStyleCnt="0"/>
      <dgm:spPr/>
    </dgm:pt>
    <dgm:pt modelId="{1570CFBD-8922-4EB2-8705-45A6C08A9A62}" type="pres">
      <dgm:prSet presAssocID="{EBA49201-E5F0-4077-908A-EAF12D01007F}" presName="parentText" presStyleLbl="node1" presStyleIdx="1" presStyleCnt="6">
        <dgm:presLayoutVars>
          <dgm:chMax val="0"/>
          <dgm:bulletEnabled val="1"/>
        </dgm:presLayoutVars>
      </dgm:prSet>
      <dgm:spPr/>
    </dgm:pt>
    <dgm:pt modelId="{CE269F20-0F2B-4014-A71C-35087B0B1301}" type="pres">
      <dgm:prSet presAssocID="{EBA49201-E5F0-4077-908A-EAF12D01007F}" presName="childText" presStyleLbl="revTx" presStyleIdx="0" presStyleCnt="1">
        <dgm:presLayoutVars>
          <dgm:bulletEnabled val="1"/>
        </dgm:presLayoutVars>
      </dgm:prSet>
      <dgm:spPr/>
    </dgm:pt>
    <dgm:pt modelId="{E48EA87E-6246-4B2E-8760-8830ED6A8E37}" type="pres">
      <dgm:prSet presAssocID="{52B63A02-7CA0-4307-9699-E4472E7916CE}" presName="parentText" presStyleLbl="node1" presStyleIdx="2" presStyleCnt="6">
        <dgm:presLayoutVars>
          <dgm:chMax val="0"/>
          <dgm:bulletEnabled val="1"/>
        </dgm:presLayoutVars>
      </dgm:prSet>
      <dgm:spPr/>
    </dgm:pt>
    <dgm:pt modelId="{D9CF3040-850F-49A0-BC32-EF5E89CE380E}" type="pres">
      <dgm:prSet presAssocID="{190C9198-E2DB-4C79-AECB-555839E5949B}" presName="spacer" presStyleCnt="0"/>
      <dgm:spPr/>
    </dgm:pt>
    <dgm:pt modelId="{0D15FEE9-6094-45A9-A46F-7A608DEB0797}" type="pres">
      <dgm:prSet presAssocID="{63D32F94-D9DE-47B5-AA2D-50826249D8C6}" presName="parentText" presStyleLbl="node1" presStyleIdx="3" presStyleCnt="6">
        <dgm:presLayoutVars>
          <dgm:chMax val="0"/>
          <dgm:bulletEnabled val="1"/>
        </dgm:presLayoutVars>
      </dgm:prSet>
      <dgm:spPr/>
    </dgm:pt>
    <dgm:pt modelId="{71C89E0B-E95B-4DCB-AC83-584ACBB45F73}" type="pres">
      <dgm:prSet presAssocID="{8F347FD8-B713-4E9E-BC5A-C8CA165CD2C1}" presName="spacer" presStyleCnt="0"/>
      <dgm:spPr/>
    </dgm:pt>
    <dgm:pt modelId="{456EF71F-FDEA-4FDB-8ECE-744B4BC4BE75}" type="pres">
      <dgm:prSet presAssocID="{4499BFEE-9C5E-4620-9DA3-985A0011A9C1}" presName="parentText" presStyleLbl="node1" presStyleIdx="4" presStyleCnt="6">
        <dgm:presLayoutVars>
          <dgm:chMax val="0"/>
          <dgm:bulletEnabled val="1"/>
        </dgm:presLayoutVars>
      </dgm:prSet>
      <dgm:spPr/>
    </dgm:pt>
    <dgm:pt modelId="{B1085797-14A9-4E71-82FC-23594A56FE4A}" type="pres">
      <dgm:prSet presAssocID="{BF449EFC-00CC-4167-B0AB-B42A97779EF3}" presName="spacer" presStyleCnt="0"/>
      <dgm:spPr/>
    </dgm:pt>
    <dgm:pt modelId="{1E0D13CB-2D42-4E43-99E6-C276711CD5B7}" type="pres">
      <dgm:prSet presAssocID="{916907DD-4F8C-4969-A378-9D80AD23DEAF}" presName="parentText" presStyleLbl="node1" presStyleIdx="5" presStyleCnt="6">
        <dgm:presLayoutVars>
          <dgm:chMax val="0"/>
          <dgm:bulletEnabled val="1"/>
        </dgm:presLayoutVars>
      </dgm:prSet>
      <dgm:spPr/>
    </dgm:pt>
  </dgm:ptLst>
  <dgm:cxnLst>
    <dgm:cxn modelId="{CA62810B-45DF-4BF7-8262-C9E765038548}" type="presOf" srcId="{0D290CA7-7507-42CC-928E-4D90C13B8737}" destId="{CE269F20-0F2B-4014-A71C-35087B0B1301}" srcOrd="0" destOrd="2" presId="urn:microsoft.com/office/officeart/2005/8/layout/vList2"/>
    <dgm:cxn modelId="{6D57CF2C-434D-45B8-A3C8-96AC0D8139EA}" srcId="{627598D6-ED4E-4B0C-B477-A0EA72B786AD}" destId="{916907DD-4F8C-4969-A378-9D80AD23DEAF}" srcOrd="5" destOrd="0" parTransId="{483B8421-F001-4C02-885B-7553A58DFBD3}" sibTransId="{CDCE66FE-2434-4AE0-B3FE-038EC3C14908}"/>
    <dgm:cxn modelId="{0EE08240-ABA6-4B04-9C6F-757640C575B6}" srcId="{627598D6-ED4E-4B0C-B477-A0EA72B786AD}" destId="{864B5046-68FA-438A-A548-9EC0788D71E7}" srcOrd="0" destOrd="0" parTransId="{D9FD5E02-689B-4088-B57A-0E9AD5E73D18}" sibTransId="{4D3E87DF-9C21-4AA6-A629-59EAF28AEDB2}"/>
    <dgm:cxn modelId="{88631267-7DA8-4A43-B5A7-2171AD8D3104}" srcId="{EBA49201-E5F0-4077-908A-EAF12D01007F}" destId="{CD65BC12-B679-49B7-9973-224E4193BE7C}" srcOrd="0" destOrd="0" parTransId="{6C923DAA-EEAB-4254-845D-1BFC5C6ACCC8}" sibTransId="{2EECB0FF-31CE-47C4-B43B-D30FFCE1BC64}"/>
    <dgm:cxn modelId="{FED67C4C-9732-4396-BF11-88BE0D1958E0}" srcId="{627598D6-ED4E-4B0C-B477-A0EA72B786AD}" destId="{52B63A02-7CA0-4307-9699-E4472E7916CE}" srcOrd="2" destOrd="0" parTransId="{DC571125-6C68-4B0D-9D9B-504A005A2C28}" sibTransId="{190C9198-E2DB-4C79-AECB-555839E5949B}"/>
    <dgm:cxn modelId="{9AC0D750-90ED-4B26-BB72-C6F3E537AE47}" type="presOf" srcId="{CD65BC12-B679-49B7-9973-224E4193BE7C}" destId="{CE269F20-0F2B-4014-A71C-35087B0B1301}" srcOrd="0" destOrd="0" presId="urn:microsoft.com/office/officeart/2005/8/layout/vList2"/>
    <dgm:cxn modelId="{03393173-464B-4CA5-A902-EF7248C7B877}" type="presOf" srcId="{63D32F94-D9DE-47B5-AA2D-50826249D8C6}" destId="{0D15FEE9-6094-45A9-A46F-7A608DEB0797}" srcOrd="0" destOrd="0" presId="urn:microsoft.com/office/officeart/2005/8/layout/vList2"/>
    <dgm:cxn modelId="{33150581-A485-4F02-B756-DF895985EC3F}" type="presOf" srcId="{52B63A02-7CA0-4307-9699-E4472E7916CE}" destId="{E48EA87E-6246-4B2E-8760-8830ED6A8E37}" srcOrd="0" destOrd="0" presId="urn:microsoft.com/office/officeart/2005/8/layout/vList2"/>
    <dgm:cxn modelId="{1FE6CC8F-9801-4219-97FC-FBECE16D6770}" type="presOf" srcId="{864B5046-68FA-438A-A548-9EC0788D71E7}" destId="{086B38C4-2732-4207-9008-4871AFFDBBC3}" srcOrd="0" destOrd="0" presId="urn:microsoft.com/office/officeart/2005/8/layout/vList2"/>
    <dgm:cxn modelId="{44EBEC91-39EC-4850-B4BF-6D7E72AE29FC}" srcId="{EBA49201-E5F0-4077-908A-EAF12D01007F}" destId="{881F6315-846F-4F28-B98D-EFA96C618CC5}" srcOrd="1" destOrd="0" parTransId="{3E7C8DD2-2A05-462B-9A8C-5757985A3C88}" sibTransId="{A9AB2226-BA99-422E-998F-100A8560E702}"/>
    <dgm:cxn modelId="{7F22B495-2FE9-40DA-8438-73DF5C3B87EA}" type="presOf" srcId="{916907DD-4F8C-4969-A378-9D80AD23DEAF}" destId="{1E0D13CB-2D42-4E43-99E6-C276711CD5B7}" srcOrd="0" destOrd="0" presId="urn:microsoft.com/office/officeart/2005/8/layout/vList2"/>
    <dgm:cxn modelId="{513B26A4-F97A-48D0-AEE9-0B8222C2FE31}" srcId="{627598D6-ED4E-4B0C-B477-A0EA72B786AD}" destId="{63D32F94-D9DE-47B5-AA2D-50826249D8C6}" srcOrd="3" destOrd="0" parTransId="{FEF8E73C-FEDC-4450-88EE-5B88B6AA592A}" sibTransId="{8F347FD8-B713-4E9E-BC5A-C8CA165CD2C1}"/>
    <dgm:cxn modelId="{FDBE27A8-ED9A-4979-83F8-D12628825D6F}" srcId="{627598D6-ED4E-4B0C-B477-A0EA72B786AD}" destId="{4499BFEE-9C5E-4620-9DA3-985A0011A9C1}" srcOrd="4" destOrd="0" parTransId="{C09A4CF7-8291-41DC-B7F0-B586BB40707B}" sibTransId="{BF449EFC-00CC-4167-B0AB-B42A97779EF3}"/>
    <dgm:cxn modelId="{9782C3AA-7F01-4170-B5F8-1388F591FE4D}" srcId="{627598D6-ED4E-4B0C-B477-A0EA72B786AD}" destId="{EBA49201-E5F0-4077-908A-EAF12D01007F}" srcOrd="1" destOrd="0" parTransId="{C075A3EF-3652-4A1B-B77B-B08EEF9334C6}" sibTransId="{12256074-CFBB-4CD1-A93B-0688EF51522D}"/>
    <dgm:cxn modelId="{7445C0AE-1833-4BAD-B958-17A9D650FF53}" type="presOf" srcId="{627598D6-ED4E-4B0C-B477-A0EA72B786AD}" destId="{721C4E02-8289-4588-9968-41272277EB87}" srcOrd="0" destOrd="0" presId="urn:microsoft.com/office/officeart/2005/8/layout/vList2"/>
    <dgm:cxn modelId="{AEEDCDBD-6E09-4DD7-AD6E-CB007E051FAB}" type="presOf" srcId="{4499BFEE-9C5E-4620-9DA3-985A0011A9C1}" destId="{456EF71F-FDEA-4FDB-8ECE-744B4BC4BE75}" srcOrd="0" destOrd="0" presId="urn:microsoft.com/office/officeart/2005/8/layout/vList2"/>
    <dgm:cxn modelId="{78F4BFCF-D471-43B6-8D31-0DEDE160721E}" type="presOf" srcId="{881F6315-846F-4F28-B98D-EFA96C618CC5}" destId="{CE269F20-0F2B-4014-A71C-35087B0B1301}" srcOrd="0" destOrd="1" presId="urn:microsoft.com/office/officeart/2005/8/layout/vList2"/>
    <dgm:cxn modelId="{30A0BDDA-1B8B-4674-B8C2-B6D7630ED895}" srcId="{EBA49201-E5F0-4077-908A-EAF12D01007F}" destId="{0D290CA7-7507-42CC-928E-4D90C13B8737}" srcOrd="2" destOrd="0" parTransId="{582D3AE7-25B6-4C18-BC3D-E51F9086F011}" sibTransId="{6F38D4D5-C12B-44D2-859A-F1F1C5972D16}"/>
    <dgm:cxn modelId="{469712FA-F918-41D0-872A-B4D5EE86EE16}" type="presOf" srcId="{EBA49201-E5F0-4077-908A-EAF12D01007F}" destId="{1570CFBD-8922-4EB2-8705-45A6C08A9A62}" srcOrd="0" destOrd="0" presId="urn:microsoft.com/office/officeart/2005/8/layout/vList2"/>
    <dgm:cxn modelId="{773EC4B0-0457-4921-B9A5-5124C95222C5}" type="presParOf" srcId="{721C4E02-8289-4588-9968-41272277EB87}" destId="{086B38C4-2732-4207-9008-4871AFFDBBC3}" srcOrd="0" destOrd="0" presId="urn:microsoft.com/office/officeart/2005/8/layout/vList2"/>
    <dgm:cxn modelId="{F2F999C0-2775-4D5B-8BFC-4913DAF28F9B}" type="presParOf" srcId="{721C4E02-8289-4588-9968-41272277EB87}" destId="{A6CE79C8-53B0-484E-8EFD-FDD55DD4C4DF}" srcOrd="1" destOrd="0" presId="urn:microsoft.com/office/officeart/2005/8/layout/vList2"/>
    <dgm:cxn modelId="{878C9F2E-CADF-460F-80E1-199B432C23FB}" type="presParOf" srcId="{721C4E02-8289-4588-9968-41272277EB87}" destId="{1570CFBD-8922-4EB2-8705-45A6C08A9A62}" srcOrd="2" destOrd="0" presId="urn:microsoft.com/office/officeart/2005/8/layout/vList2"/>
    <dgm:cxn modelId="{0E2BB86E-226C-4C66-B3BE-9B848EF284F7}" type="presParOf" srcId="{721C4E02-8289-4588-9968-41272277EB87}" destId="{CE269F20-0F2B-4014-A71C-35087B0B1301}" srcOrd="3" destOrd="0" presId="urn:microsoft.com/office/officeart/2005/8/layout/vList2"/>
    <dgm:cxn modelId="{0D7689C9-A0B5-4219-9CE7-47C01CECCF4B}" type="presParOf" srcId="{721C4E02-8289-4588-9968-41272277EB87}" destId="{E48EA87E-6246-4B2E-8760-8830ED6A8E37}" srcOrd="4" destOrd="0" presId="urn:microsoft.com/office/officeart/2005/8/layout/vList2"/>
    <dgm:cxn modelId="{4C2C28E2-5CB4-4114-97B2-36E72B764E3F}" type="presParOf" srcId="{721C4E02-8289-4588-9968-41272277EB87}" destId="{D9CF3040-850F-49A0-BC32-EF5E89CE380E}" srcOrd="5" destOrd="0" presId="urn:microsoft.com/office/officeart/2005/8/layout/vList2"/>
    <dgm:cxn modelId="{92C5841C-914F-4E81-A553-EF653312E98E}" type="presParOf" srcId="{721C4E02-8289-4588-9968-41272277EB87}" destId="{0D15FEE9-6094-45A9-A46F-7A608DEB0797}" srcOrd="6" destOrd="0" presId="urn:microsoft.com/office/officeart/2005/8/layout/vList2"/>
    <dgm:cxn modelId="{916E14A3-4B26-489D-8749-87DE62BF79F5}" type="presParOf" srcId="{721C4E02-8289-4588-9968-41272277EB87}" destId="{71C89E0B-E95B-4DCB-AC83-584ACBB45F73}" srcOrd="7" destOrd="0" presId="urn:microsoft.com/office/officeart/2005/8/layout/vList2"/>
    <dgm:cxn modelId="{16959E39-0CC6-468E-875B-951C3134830F}" type="presParOf" srcId="{721C4E02-8289-4588-9968-41272277EB87}" destId="{456EF71F-FDEA-4FDB-8ECE-744B4BC4BE75}" srcOrd="8" destOrd="0" presId="urn:microsoft.com/office/officeart/2005/8/layout/vList2"/>
    <dgm:cxn modelId="{6262D89D-8163-479B-91DF-C61DB586C518}" type="presParOf" srcId="{721C4E02-8289-4588-9968-41272277EB87}" destId="{B1085797-14A9-4E71-82FC-23594A56FE4A}" srcOrd="9" destOrd="0" presId="urn:microsoft.com/office/officeart/2005/8/layout/vList2"/>
    <dgm:cxn modelId="{55CB89A9-0BC3-4F55-BFA8-62510A2B3D61}" type="presParOf" srcId="{721C4E02-8289-4588-9968-41272277EB87}" destId="{1E0D13CB-2D42-4E43-99E6-C276711CD5B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7A1E43-72E6-42E0-B7EA-20B24127368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8A7CC28-103D-4F14-BB8D-56D5B637A8AB}">
      <dgm:prSet/>
      <dgm:spPr/>
      <dgm:t>
        <a:bodyPr/>
        <a:lstStyle/>
        <a:p>
          <a:r>
            <a:rPr lang="en-US"/>
            <a:t>5</a:t>
          </a:r>
          <a:r>
            <a:rPr lang="en-US" baseline="30000"/>
            <a:t>th</a:t>
          </a:r>
          <a:r>
            <a:rPr lang="en-US"/>
            <a:t> International RMU Conference 21-23 Dec 2021</a:t>
          </a:r>
        </a:p>
      </dgm:t>
    </dgm:pt>
    <dgm:pt modelId="{256DD9AB-7BC3-4894-B28A-ACEC61756DD4}" type="parTrans" cxnId="{E3AA6143-AD58-49A5-AD0B-A04ECDE2F5D9}">
      <dgm:prSet/>
      <dgm:spPr/>
      <dgm:t>
        <a:bodyPr/>
        <a:lstStyle/>
        <a:p>
          <a:endParaRPr lang="en-US"/>
        </a:p>
      </dgm:t>
    </dgm:pt>
    <dgm:pt modelId="{B340BCFC-82BB-4FE1-8C9D-4AF19CBBC363}" type="sibTrans" cxnId="{E3AA6143-AD58-49A5-AD0B-A04ECDE2F5D9}">
      <dgm:prSet/>
      <dgm:spPr/>
      <dgm:t>
        <a:bodyPr/>
        <a:lstStyle/>
        <a:p>
          <a:endParaRPr lang="en-US"/>
        </a:p>
      </dgm:t>
    </dgm:pt>
    <dgm:pt modelId="{B22CCF10-21D7-4A35-8FA3-431E51BD9E70}">
      <dgm:prSet/>
      <dgm:spPr/>
      <dgm:t>
        <a:bodyPr/>
        <a:lstStyle/>
        <a:p>
          <a:r>
            <a:rPr lang="en-US"/>
            <a:t>4</a:t>
          </a:r>
          <a:r>
            <a:rPr lang="en-US" baseline="30000"/>
            <a:t>th</a:t>
          </a:r>
          <a:r>
            <a:rPr lang="en-US"/>
            <a:t> Annual Resident Research conference, 23 Dec 2021</a:t>
          </a:r>
        </a:p>
      </dgm:t>
    </dgm:pt>
    <dgm:pt modelId="{A72828E2-03A8-4018-B770-D1DD2260911D}" type="parTrans" cxnId="{1C1336A5-2E04-43BA-B9F7-E0157E696E86}">
      <dgm:prSet/>
      <dgm:spPr/>
      <dgm:t>
        <a:bodyPr/>
        <a:lstStyle/>
        <a:p>
          <a:endParaRPr lang="en-US"/>
        </a:p>
      </dgm:t>
    </dgm:pt>
    <dgm:pt modelId="{1AD65018-C0BE-4989-9FBF-092C369095CC}" type="sibTrans" cxnId="{1C1336A5-2E04-43BA-B9F7-E0157E696E86}">
      <dgm:prSet/>
      <dgm:spPr/>
      <dgm:t>
        <a:bodyPr/>
        <a:lstStyle/>
        <a:p>
          <a:endParaRPr lang="en-US"/>
        </a:p>
      </dgm:t>
    </dgm:pt>
    <dgm:pt modelId="{A51F06C7-D2AD-45F7-9E4E-8E30197245A1}">
      <dgm:prSet/>
      <dgm:spPr/>
      <dgm:t>
        <a:bodyPr/>
        <a:lstStyle/>
        <a:p>
          <a:r>
            <a:rPr lang="en-US" dirty="0">
              <a:solidFill>
                <a:srgbClr val="FFFF00"/>
              </a:solidFill>
            </a:rPr>
            <a:t>Neonate as a Surgical Patient symposium, Dec 21,2021</a:t>
          </a:r>
        </a:p>
      </dgm:t>
    </dgm:pt>
    <dgm:pt modelId="{6EFAD17B-E6B1-493B-8C2E-A28B3C37B4BF}" type="parTrans" cxnId="{D050EEA1-FB9F-454E-BB91-88A4A3F1A4BD}">
      <dgm:prSet/>
      <dgm:spPr/>
      <dgm:t>
        <a:bodyPr/>
        <a:lstStyle/>
        <a:p>
          <a:endParaRPr lang="en-US"/>
        </a:p>
      </dgm:t>
    </dgm:pt>
    <dgm:pt modelId="{E91E3F4A-87F1-44BE-AD87-7DB8340AA243}" type="sibTrans" cxnId="{D050EEA1-FB9F-454E-BB91-88A4A3F1A4BD}">
      <dgm:prSet/>
      <dgm:spPr/>
      <dgm:t>
        <a:bodyPr/>
        <a:lstStyle/>
        <a:p>
          <a:endParaRPr lang="en-US"/>
        </a:p>
      </dgm:t>
    </dgm:pt>
    <dgm:pt modelId="{BA44AD2B-B8B5-47A6-A751-02EA730ECCD9}">
      <dgm:prSet/>
      <dgm:spPr/>
      <dgm:t>
        <a:bodyPr/>
        <a:lstStyle/>
        <a:p>
          <a:r>
            <a:rPr lang="en-US"/>
            <a:t>6</a:t>
          </a:r>
          <a:r>
            <a:rPr lang="en-US" baseline="30000"/>
            <a:t>th</a:t>
          </a:r>
          <a:r>
            <a:rPr lang="en-US"/>
            <a:t> Annual conference of research section of IAPS, Dec 2021</a:t>
          </a:r>
        </a:p>
      </dgm:t>
    </dgm:pt>
    <dgm:pt modelId="{1ADF9184-4902-485B-AED6-018D8D51D901}" type="parTrans" cxnId="{957DDF13-E82B-499D-B791-DB11CA1B41C2}">
      <dgm:prSet/>
      <dgm:spPr/>
      <dgm:t>
        <a:bodyPr/>
        <a:lstStyle/>
        <a:p>
          <a:endParaRPr lang="en-US"/>
        </a:p>
      </dgm:t>
    </dgm:pt>
    <dgm:pt modelId="{6D1734B8-1344-44C1-BC0F-1BBFF3855F01}" type="sibTrans" cxnId="{957DDF13-E82B-499D-B791-DB11CA1B41C2}">
      <dgm:prSet/>
      <dgm:spPr/>
      <dgm:t>
        <a:bodyPr/>
        <a:lstStyle/>
        <a:p>
          <a:endParaRPr lang="en-US"/>
        </a:p>
      </dgm:t>
    </dgm:pt>
    <dgm:pt modelId="{387EC549-8738-4F7B-B465-B91739BBCF1F}">
      <dgm:prSet/>
      <dgm:spPr/>
      <dgm:t>
        <a:bodyPr/>
        <a:lstStyle/>
        <a:p>
          <a:r>
            <a:rPr lang="en-US"/>
            <a:t>24</a:t>
          </a:r>
          <a:r>
            <a:rPr lang="en-US" baseline="30000"/>
            <a:t>th</a:t>
          </a:r>
          <a:r>
            <a:rPr lang="en-US"/>
            <a:t> Annual Psychiatric Conference, Nov 2021</a:t>
          </a:r>
        </a:p>
      </dgm:t>
    </dgm:pt>
    <dgm:pt modelId="{CD62F88F-EF90-4C3E-B902-5F8EFA1EE389}" type="parTrans" cxnId="{C786D9A9-DA47-422F-B309-A1A98FEB2C4F}">
      <dgm:prSet/>
      <dgm:spPr/>
      <dgm:t>
        <a:bodyPr/>
        <a:lstStyle/>
        <a:p>
          <a:endParaRPr lang="en-US"/>
        </a:p>
      </dgm:t>
    </dgm:pt>
    <dgm:pt modelId="{C92B037B-81F5-4F55-B845-25C0DEA2C83F}" type="sibTrans" cxnId="{C786D9A9-DA47-422F-B309-A1A98FEB2C4F}">
      <dgm:prSet/>
      <dgm:spPr/>
      <dgm:t>
        <a:bodyPr/>
        <a:lstStyle/>
        <a:p>
          <a:endParaRPr lang="en-US"/>
        </a:p>
      </dgm:t>
    </dgm:pt>
    <dgm:pt modelId="{E12BE562-D250-427B-8F44-6A4EF6378B69}">
      <dgm:prSet/>
      <dgm:spPr/>
      <dgm:t>
        <a:bodyPr/>
        <a:lstStyle/>
        <a:p>
          <a:r>
            <a:rPr lang="en-US"/>
            <a:t>7 days extensive webinar on Research and its components, July 2021</a:t>
          </a:r>
        </a:p>
      </dgm:t>
    </dgm:pt>
    <dgm:pt modelId="{58E491EE-9072-41E1-8D48-BDC4793DC920}" type="parTrans" cxnId="{C611D0D7-68F5-4258-90D9-C45C4C00330B}">
      <dgm:prSet/>
      <dgm:spPr/>
      <dgm:t>
        <a:bodyPr/>
        <a:lstStyle/>
        <a:p>
          <a:endParaRPr lang="en-US"/>
        </a:p>
      </dgm:t>
    </dgm:pt>
    <dgm:pt modelId="{B8B0E8C7-316B-4239-8C4A-21E6F73CFC33}" type="sibTrans" cxnId="{C611D0D7-68F5-4258-90D9-C45C4C00330B}">
      <dgm:prSet/>
      <dgm:spPr/>
      <dgm:t>
        <a:bodyPr/>
        <a:lstStyle/>
        <a:p>
          <a:endParaRPr lang="en-US"/>
        </a:p>
      </dgm:t>
    </dgm:pt>
    <dgm:pt modelId="{DB921488-6046-471F-A4CE-A7900077B285}">
      <dgm:prSet/>
      <dgm:spPr/>
      <dgm:t>
        <a:bodyPr/>
        <a:lstStyle/>
        <a:p>
          <a:r>
            <a:rPr lang="en-US"/>
            <a:t>29</a:t>
          </a:r>
          <a:r>
            <a:rPr lang="en-US" baseline="30000"/>
            <a:t>th</a:t>
          </a:r>
          <a:r>
            <a:rPr lang="en-US"/>
            <a:t> Annual APSP conference, March 2021</a:t>
          </a:r>
        </a:p>
      </dgm:t>
    </dgm:pt>
    <dgm:pt modelId="{7E4FC66C-8150-4545-818E-83B2783F2512}" type="parTrans" cxnId="{26F99699-2E04-47D4-BB13-E386456E7077}">
      <dgm:prSet/>
      <dgm:spPr/>
      <dgm:t>
        <a:bodyPr/>
        <a:lstStyle/>
        <a:p>
          <a:endParaRPr lang="en-US"/>
        </a:p>
      </dgm:t>
    </dgm:pt>
    <dgm:pt modelId="{70CD26D3-ABFC-40CE-AD48-E85DB31A1E7E}" type="sibTrans" cxnId="{26F99699-2E04-47D4-BB13-E386456E7077}">
      <dgm:prSet/>
      <dgm:spPr/>
      <dgm:t>
        <a:bodyPr/>
        <a:lstStyle/>
        <a:p>
          <a:endParaRPr lang="en-US"/>
        </a:p>
      </dgm:t>
    </dgm:pt>
    <dgm:pt modelId="{2948465C-355C-4CF3-86D4-8ED17FD8491A}">
      <dgm:prSet/>
      <dgm:spPr/>
      <dgm:t>
        <a:bodyPr/>
        <a:lstStyle/>
        <a:p>
          <a:r>
            <a:rPr lang="en-US"/>
            <a:t>3</a:t>
          </a:r>
          <a:r>
            <a:rPr lang="en-US" baseline="30000"/>
            <a:t>rd</a:t>
          </a:r>
          <a:r>
            <a:rPr lang="en-US"/>
            <a:t> Annual Resident Research conference, Rawalpindi Medical University, 16 dec 2020</a:t>
          </a:r>
        </a:p>
      </dgm:t>
    </dgm:pt>
    <dgm:pt modelId="{CEC12095-95FF-405C-8B6E-B5C978DEA34F}" type="parTrans" cxnId="{11DABA66-A356-4CA4-BF52-A43DEC9B0CE0}">
      <dgm:prSet/>
      <dgm:spPr/>
      <dgm:t>
        <a:bodyPr/>
        <a:lstStyle/>
        <a:p>
          <a:endParaRPr lang="en-US"/>
        </a:p>
      </dgm:t>
    </dgm:pt>
    <dgm:pt modelId="{19024F7D-3742-4CB2-8ACF-A7D972AA3E80}" type="sibTrans" cxnId="{11DABA66-A356-4CA4-BF52-A43DEC9B0CE0}">
      <dgm:prSet/>
      <dgm:spPr/>
      <dgm:t>
        <a:bodyPr/>
        <a:lstStyle/>
        <a:p>
          <a:endParaRPr lang="en-US"/>
        </a:p>
      </dgm:t>
    </dgm:pt>
    <dgm:pt modelId="{4EB4D87C-1F3F-40AD-AFB9-8FCC62F81BBE}">
      <dgm:prSet/>
      <dgm:spPr/>
      <dgm:t>
        <a:bodyPr/>
        <a:lstStyle/>
        <a:p>
          <a:r>
            <a:rPr lang="en-US" dirty="0"/>
            <a:t>Research Grant visit to WOFAPS 2019 at DOHA, QATAR</a:t>
          </a:r>
        </a:p>
      </dgm:t>
    </dgm:pt>
    <dgm:pt modelId="{255DCC73-AA5A-45FE-8EAB-7AA896698A57}" type="parTrans" cxnId="{F6BF61FA-F756-4447-ACF8-F928F1606129}">
      <dgm:prSet/>
      <dgm:spPr/>
      <dgm:t>
        <a:bodyPr/>
        <a:lstStyle/>
        <a:p>
          <a:endParaRPr lang="en-US"/>
        </a:p>
      </dgm:t>
    </dgm:pt>
    <dgm:pt modelId="{0763716F-8875-4BF1-B940-97F3D43EC158}" type="sibTrans" cxnId="{F6BF61FA-F756-4447-ACF8-F928F1606129}">
      <dgm:prSet/>
      <dgm:spPr/>
      <dgm:t>
        <a:bodyPr/>
        <a:lstStyle/>
        <a:p>
          <a:endParaRPr lang="en-US"/>
        </a:p>
      </dgm:t>
    </dgm:pt>
    <dgm:pt modelId="{FB97F950-96F2-4F54-ADDF-67411F0FBF1B}" type="pres">
      <dgm:prSet presAssocID="{C87A1E43-72E6-42E0-B7EA-20B241273689}" presName="linear" presStyleCnt="0">
        <dgm:presLayoutVars>
          <dgm:animLvl val="lvl"/>
          <dgm:resizeHandles val="exact"/>
        </dgm:presLayoutVars>
      </dgm:prSet>
      <dgm:spPr/>
    </dgm:pt>
    <dgm:pt modelId="{59A15DAF-3336-44E1-9C12-A3CA06A01F04}" type="pres">
      <dgm:prSet presAssocID="{38A7CC28-103D-4F14-BB8D-56D5B637A8AB}" presName="parentText" presStyleLbl="node1" presStyleIdx="0" presStyleCnt="9">
        <dgm:presLayoutVars>
          <dgm:chMax val="0"/>
          <dgm:bulletEnabled val="1"/>
        </dgm:presLayoutVars>
      </dgm:prSet>
      <dgm:spPr/>
    </dgm:pt>
    <dgm:pt modelId="{0C8BFE10-C09F-4426-8C4F-39C44855B25E}" type="pres">
      <dgm:prSet presAssocID="{B340BCFC-82BB-4FE1-8C9D-4AF19CBBC363}" presName="spacer" presStyleCnt="0"/>
      <dgm:spPr/>
    </dgm:pt>
    <dgm:pt modelId="{D76A3DFE-19A3-49FD-92F5-2C3A101EA5DC}" type="pres">
      <dgm:prSet presAssocID="{B22CCF10-21D7-4A35-8FA3-431E51BD9E70}" presName="parentText" presStyleLbl="node1" presStyleIdx="1" presStyleCnt="9">
        <dgm:presLayoutVars>
          <dgm:chMax val="0"/>
          <dgm:bulletEnabled val="1"/>
        </dgm:presLayoutVars>
      </dgm:prSet>
      <dgm:spPr/>
    </dgm:pt>
    <dgm:pt modelId="{FB414BD5-86C5-4F80-B0FB-F7067D21F128}" type="pres">
      <dgm:prSet presAssocID="{1AD65018-C0BE-4989-9FBF-092C369095CC}" presName="spacer" presStyleCnt="0"/>
      <dgm:spPr/>
    </dgm:pt>
    <dgm:pt modelId="{7D142363-E135-41F1-8820-88B33F3CE28B}" type="pres">
      <dgm:prSet presAssocID="{A51F06C7-D2AD-45F7-9E4E-8E30197245A1}" presName="parentText" presStyleLbl="node1" presStyleIdx="2" presStyleCnt="9">
        <dgm:presLayoutVars>
          <dgm:chMax val="0"/>
          <dgm:bulletEnabled val="1"/>
        </dgm:presLayoutVars>
      </dgm:prSet>
      <dgm:spPr/>
    </dgm:pt>
    <dgm:pt modelId="{59F2F137-41FD-41EE-838D-3E534CA5D102}" type="pres">
      <dgm:prSet presAssocID="{E91E3F4A-87F1-44BE-AD87-7DB8340AA243}" presName="spacer" presStyleCnt="0"/>
      <dgm:spPr/>
    </dgm:pt>
    <dgm:pt modelId="{D31765B3-FA67-42F2-B07C-38615016DA4E}" type="pres">
      <dgm:prSet presAssocID="{BA44AD2B-B8B5-47A6-A751-02EA730ECCD9}" presName="parentText" presStyleLbl="node1" presStyleIdx="3" presStyleCnt="9">
        <dgm:presLayoutVars>
          <dgm:chMax val="0"/>
          <dgm:bulletEnabled val="1"/>
        </dgm:presLayoutVars>
      </dgm:prSet>
      <dgm:spPr/>
    </dgm:pt>
    <dgm:pt modelId="{9A1D6AF1-9EE7-48C2-BF62-6603EBCEEDEE}" type="pres">
      <dgm:prSet presAssocID="{6D1734B8-1344-44C1-BC0F-1BBFF3855F01}" presName="spacer" presStyleCnt="0"/>
      <dgm:spPr/>
    </dgm:pt>
    <dgm:pt modelId="{CB53FB3E-2036-4971-A869-0AB41563540E}" type="pres">
      <dgm:prSet presAssocID="{387EC549-8738-4F7B-B465-B91739BBCF1F}" presName="parentText" presStyleLbl="node1" presStyleIdx="4" presStyleCnt="9">
        <dgm:presLayoutVars>
          <dgm:chMax val="0"/>
          <dgm:bulletEnabled val="1"/>
        </dgm:presLayoutVars>
      </dgm:prSet>
      <dgm:spPr/>
    </dgm:pt>
    <dgm:pt modelId="{5B422283-DCEA-4AD0-A124-B334F34A7CD0}" type="pres">
      <dgm:prSet presAssocID="{C92B037B-81F5-4F55-B845-25C0DEA2C83F}" presName="spacer" presStyleCnt="0"/>
      <dgm:spPr/>
    </dgm:pt>
    <dgm:pt modelId="{D98BC04D-7F60-4853-9801-D45EEA90035F}" type="pres">
      <dgm:prSet presAssocID="{E12BE562-D250-427B-8F44-6A4EF6378B69}" presName="parentText" presStyleLbl="node1" presStyleIdx="5" presStyleCnt="9">
        <dgm:presLayoutVars>
          <dgm:chMax val="0"/>
          <dgm:bulletEnabled val="1"/>
        </dgm:presLayoutVars>
      </dgm:prSet>
      <dgm:spPr/>
    </dgm:pt>
    <dgm:pt modelId="{C84132B2-CDE1-41AC-9509-85E28CB9029F}" type="pres">
      <dgm:prSet presAssocID="{B8B0E8C7-316B-4239-8C4A-21E6F73CFC33}" presName="spacer" presStyleCnt="0"/>
      <dgm:spPr/>
    </dgm:pt>
    <dgm:pt modelId="{0232960F-2C2D-4CB2-9809-824979EBA7CC}" type="pres">
      <dgm:prSet presAssocID="{DB921488-6046-471F-A4CE-A7900077B285}" presName="parentText" presStyleLbl="node1" presStyleIdx="6" presStyleCnt="9">
        <dgm:presLayoutVars>
          <dgm:chMax val="0"/>
          <dgm:bulletEnabled val="1"/>
        </dgm:presLayoutVars>
      </dgm:prSet>
      <dgm:spPr/>
    </dgm:pt>
    <dgm:pt modelId="{ED1E1DBC-6E56-4292-85DA-B9737664A2BC}" type="pres">
      <dgm:prSet presAssocID="{70CD26D3-ABFC-40CE-AD48-E85DB31A1E7E}" presName="spacer" presStyleCnt="0"/>
      <dgm:spPr/>
    </dgm:pt>
    <dgm:pt modelId="{7C75BFDB-C013-4B83-A36D-D2FA0769E7BE}" type="pres">
      <dgm:prSet presAssocID="{2948465C-355C-4CF3-86D4-8ED17FD8491A}" presName="parentText" presStyleLbl="node1" presStyleIdx="7" presStyleCnt="9">
        <dgm:presLayoutVars>
          <dgm:chMax val="0"/>
          <dgm:bulletEnabled val="1"/>
        </dgm:presLayoutVars>
      </dgm:prSet>
      <dgm:spPr/>
    </dgm:pt>
    <dgm:pt modelId="{32D4AADF-61C2-40C1-B622-571ED9EF586A}" type="pres">
      <dgm:prSet presAssocID="{19024F7D-3742-4CB2-8ACF-A7D972AA3E80}" presName="spacer" presStyleCnt="0"/>
      <dgm:spPr/>
    </dgm:pt>
    <dgm:pt modelId="{7058AC87-E66D-40C6-B3EB-AF50F53F8A6A}" type="pres">
      <dgm:prSet presAssocID="{4EB4D87C-1F3F-40AD-AFB9-8FCC62F81BBE}" presName="parentText" presStyleLbl="node1" presStyleIdx="8" presStyleCnt="9">
        <dgm:presLayoutVars>
          <dgm:chMax val="0"/>
          <dgm:bulletEnabled val="1"/>
        </dgm:presLayoutVars>
      </dgm:prSet>
      <dgm:spPr/>
    </dgm:pt>
  </dgm:ptLst>
  <dgm:cxnLst>
    <dgm:cxn modelId="{957DDF13-E82B-499D-B791-DB11CA1B41C2}" srcId="{C87A1E43-72E6-42E0-B7EA-20B241273689}" destId="{BA44AD2B-B8B5-47A6-A751-02EA730ECCD9}" srcOrd="3" destOrd="0" parTransId="{1ADF9184-4902-485B-AED6-018D8D51D901}" sibTransId="{6D1734B8-1344-44C1-BC0F-1BBFF3855F01}"/>
    <dgm:cxn modelId="{40B61630-FE0D-47C4-8BE4-0125D888157E}" type="presOf" srcId="{DB921488-6046-471F-A4CE-A7900077B285}" destId="{0232960F-2C2D-4CB2-9809-824979EBA7CC}" srcOrd="0" destOrd="0" presId="urn:microsoft.com/office/officeart/2005/8/layout/vList2"/>
    <dgm:cxn modelId="{E3AA6143-AD58-49A5-AD0B-A04ECDE2F5D9}" srcId="{C87A1E43-72E6-42E0-B7EA-20B241273689}" destId="{38A7CC28-103D-4F14-BB8D-56D5B637A8AB}" srcOrd="0" destOrd="0" parTransId="{256DD9AB-7BC3-4894-B28A-ACEC61756DD4}" sibTransId="{B340BCFC-82BB-4FE1-8C9D-4AF19CBBC363}"/>
    <dgm:cxn modelId="{ADAFE945-45C3-462E-B822-8A88788235AD}" type="presOf" srcId="{E12BE562-D250-427B-8F44-6A4EF6378B69}" destId="{D98BC04D-7F60-4853-9801-D45EEA90035F}" srcOrd="0" destOrd="0" presId="urn:microsoft.com/office/officeart/2005/8/layout/vList2"/>
    <dgm:cxn modelId="{11DABA66-A356-4CA4-BF52-A43DEC9B0CE0}" srcId="{C87A1E43-72E6-42E0-B7EA-20B241273689}" destId="{2948465C-355C-4CF3-86D4-8ED17FD8491A}" srcOrd="7" destOrd="0" parTransId="{CEC12095-95FF-405C-8B6E-B5C978DEA34F}" sibTransId="{19024F7D-3742-4CB2-8ACF-A7D972AA3E80}"/>
    <dgm:cxn modelId="{26F99699-2E04-47D4-BB13-E386456E7077}" srcId="{C87A1E43-72E6-42E0-B7EA-20B241273689}" destId="{DB921488-6046-471F-A4CE-A7900077B285}" srcOrd="6" destOrd="0" parTransId="{7E4FC66C-8150-4545-818E-83B2783F2512}" sibTransId="{70CD26D3-ABFC-40CE-AD48-E85DB31A1E7E}"/>
    <dgm:cxn modelId="{D050EEA1-FB9F-454E-BB91-88A4A3F1A4BD}" srcId="{C87A1E43-72E6-42E0-B7EA-20B241273689}" destId="{A51F06C7-D2AD-45F7-9E4E-8E30197245A1}" srcOrd="2" destOrd="0" parTransId="{6EFAD17B-E6B1-493B-8C2E-A28B3C37B4BF}" sibTransId="{E91E3F4A-87F1-44BE-AD87-7DB8340AA243}"/>
    <dgm:cxn modelId="{D3EA8BA2-4AB0-4B24-8AF2-B2CBCD90C2DC}" type="presOf" srcId="{C87A1E43-72E6-42E0-B7EA-20B241273689}" destId="{FB97F950-96F2-4F54-ADDF-67411F0FBF1B}" srcOrd="0" destOrd="0" presId="urn:microsoft.com/office/officeart/2005/8/layout/vList2"/>
    <dgm:cxn modelId="{1C1336A5-2E04-43BA-B9F7-E0157E696E86}" srcId="{C87A1E43-72E6-42E0-B7EA-20B241273689}" destId="{B22CCF10-21D7-4A35-8FA3-431E51BD9E70}" srcOrd="1" destOrd="0" parTransId="{A72828E2-03A8-4018-B770-D1DD2260911D}" sibTransId="{1AD65018-C0BE-4989-9FBF-092C369095CC}"/>
    <dgm:cxn modelId="{2FF8D3A7-2FAF-4900-898D-421684DC3442}" type="presOf" srcId="{B22CCF10-21D7-4A35-8FA3-431E51BD9E70}" destId="{D76A3DFE-19A3-49FD-92F5-2C3A101EA5DC}" srcOrd="0" destOrd="0" presId="urn:microsoft.com/office/officeart/2005/8/layout/vList2"/>
    <dgm:cxn modelId="{C786D9A9-DA47-422F-B309-A1A98FEB2C4F}" srcId="{C87A1E43-72E6-42E0-B7EA-20B241273689}" destId="{387EC549-8738-4F7B-B465-B91739BBCF1F}" srcOrd="4" destOrd="0" parTransId="{CD62F88F-EF90-4C3E-B902-5F8EFA1EE389}" sibTransId="{C92B037B-81F5-4F55-B845-25C0DEA2C83F}"/>
    <dgm:cxn modelId="{76C05AD1-B9B0-4EE2-9DB9-3607E1CD6825}" type="presOf" srcId="{BA44AD2B-B8B5-47A6-A751-02EA730ECCD9}" destId="{D31765B3-FA67-42F2-B07C-38615016DA4E}" srcOrd="0" destOrd="0" presId="urn:microsoft.com/office/officeart/2005/8/layout/vList2"/>
    <dgm:cxn modelId="{7728AFD3-C452-4233-8CF4-40F5E9742883}" type="presOf" srcId="{4EB4D87C-1F3F-40AD-AFB9-8FCC62F81BBE}" destId="{7058AC87-E66D-40C6-B3EB-AF50F53F8A6A}" srcOrd="0" destOrd="0" presId="urn:microsoft.com/office/officeart/2005/8/layout/vList2"/>
    <dgm:cxn modelId="{C611D0D7-68F5-4258-90D9-C45C4C00330B}" srcId="{C87A1E43-72E6-42E0-B7EA-20B241273689}" destId="{E12BE562-D250-427B-8F44-6A4EF6378B69}" srcOrd="5" destOrd="0" parTransId="{58E491EE-9072-41E1-8D48-BDC4793DC920}" sibTransId="{B8B0E8C7-316B-4239-8C4A-21E6F73CFC33}"/>
    <dgm:cxn modelId="{EB25DDDB-91A8-4AB9-B5B8-A74062E73A0E}" type="presOf" srcId="{387EC549-8738-4F7B-B465-B91739BBCF1F}" destId="{CB53FB3E-2036-4971-A869-0AB41563540E}" srcOrd="0" destOrd="0" presId="urn:microsoft.com/office/officeart/2005/8/layout/vList2"/>
    <dgm:cxn modelId="{112266E0-D39C-4516-8C73-2B138477BAF2}" type="presOf" srcId="{A51F06C7-D2AD-45F7-9E4E-8E30197245A1}" destId="{7D142363-E135-41F1-8820-88B33F3CE28B}" srcOrd="0" destOrd="0" presId="urn:microsoft.com/office/officeart/2005/8/layout/vList2"/>
    <dgm:cxn modelId="{6FB4D5F3-6C13-467C-9011-4A0A197540C3}" type="presOf" srcId="{2948465C-355C-4CF3-86D4-8ED17FD8491A}" destId="{7C75BFDB-C013-4B83-A36D-D2FA0769E7BE}" srcOrd="0" destOrd="0" presId="urn:microsoft.com/office/officeart/2005/8/layout/vList2"/>
    <dgm:cxn modelId="{F6BF61FA-F756-4447-ACF8-F928F1606129}" srcId="{C87A1E43-72E6-42E0-B7EA-20B241273689}" destId="{4EB4D87C-1F3F-40AD-AFB9-8FCC62F81BBE}" srcOrd="8" destOrd="0" parTransId="{255DCC73-AA5A-45FE-8EAB-7AA896698A57}" sibTransId="{0763716F-8875-4BF1-B940-97F3D43EC158}"/>
    <dgm:cxn modelId="{70C0F7FD-AA0B-4B73-BE07-1A2CDF10A757}" type="presOf" srcId="{38A7CC28-103D-4F14-BB8D-56D5B637A8AB}" destId="{59A15DAF-3336-44E1-9C12-A3CA06A01F04}" srcOrd="0" destOrd="0" presId="urn:microsoft.com/office/officeart/2005/8/layout/vList2"/>
    <dgm:cxn modelId="{0EF8AB31-CE58-4024-B152-067D1D37D5B3}" type="presParOf" srcId="{FB97F950-96F2-4F54-ADDF-67411F0FBF1B}" destId="{59A15DAF-3336-44E1-9C12-A3CA06A01F04}" srcOrd="0" destOrd="0" presId="urn:microsoft.com/office/officeart/2005/8/layout/vList2"/>
    <dgm:cxn modelId="{F43BABED-7F5F-4B79-9B0C-71881AF60EB4}" type="presParOf" srcId="{FB97F950-96F2-4F54-ADDF-67411F0FBF1B}" destId="{0C8BFE10-C09F-4426-8C4F-39C44855B25E}" srcOrd="1" destOrd="0" presId="urn:microsoft.com/office/officeart/2005/8/layout/vList2"/>
    <dgm:cxn modelId="{87DB3FF7-76EB-4DF7-AA8B-E93F4DD48496}" type="presParOf" srcId="{FB97F950-96F2-4F54-ADDF-67411F0FBF1B}" destId="{D76A3DFE-19A3-49FD-92F5-2C3A101EA5DC}" srcOrd="2" destOrd="0" presId="urn:microsoft.com/office/officeart/2005/8/layout/vList2"/>
    <dgm:cxn modelId="{EA440D64-776C-462E-98A4-702D62A84B4E}" type="presParOf" srcId="{FB97F950-96F2-4F54-ADDF-67411F0FBF1B}" destId="{FB414BD5-86C5-4F80-B0FB-F7067D21F128}" srcOrd="3" destOrd="0" presId="urn:microsoft.com/office/officeart/2005/8/layout/vList2"/>
    <dgm:cxn modelId="{12EB5D60-D378-4950-8DBF-81645D844F69}" type="presParOf" srcId="{FB97F950-96F2-4F54-ADDF-67411F0FBF1B}" destId="{7D142363-E135-41F1-8820-88B33F3CE28B}" srcOrd="4" destOrd="0" presId="urn:microsoft.com/office/officeart/2005/8/layout/vList2"/>
    <dgm:cxn modelId="{D20F5C94-F468-4095-B1F3-651517E8358A}" type="presParOf" srcId="{FB97F950-96F2-4F54-ADDF-67411F0FBF1B}" destId="{59F2F137-41FD-41EE-838D-3E534CA5D102}" srcOrd="5" destOrd="0" presId="urn:microsoft.com/office/officeart/2005/8/layout/vList2"/>
    <dgm:cxn modelId="{5E28BB68-649B-44DA-95DA-3F92DA4035B6}" type="presParOf" srcId="{FB97F950-96F2-4F54-ADDF-67411F0FBF1B}" destId="{D31765B3-FA67-42F2-B07C-38615016DA4E}" srcOrd="6" destOrd="0" presId="urn:microsoft.com/office/officeart/2005/8/layout/vList2"/>
    <dgm:cxn modelId="{6A403ECE-5757-49CC-BFEE-153F6E99A3B9}" type="presParOf" srcId="{FB97F950-96F2-4F54-ADDF-67411F0FBF1B}" destId="{9A1D6AF1-9EE7-48C2-BF62-6603EBCEEDEE}" srcOrd="7" destOrd="0" presId="urn:microsoft.com/office/officeart/2005/8/layout/vList2"/>
    <dgm:cxn modelId="{7A67ED82-E855-4444-A6B1-CCD4B463FC2F}" type="presParOf" srcId="{FB97F950-96F2-4F54-ADDF-67411F0FBF1B}" destId="{CB53FB3E-2036-4971-A869-0AB41563540E}" srcOrd="8" destOrd="0" presId="urn:microsoft.com/office/officeart/2005/8/layout/vList2"/>
    <dgm:cxn modelId="{AFB3B09F-79C8-43DA-A2BD-ADE3CEE08E1C}" type="presParOf" srcId="{FB97F950-96F2-4F54-ADDF-67411F0FBF1B}" destId="{5B422283-DCEA-4AD0-A124-B334F34A7CD0}" srcOrd="9" destOrd="0" presId="urn:microsoft.com/office/officeart/2005/8/layout/vList2"/>
    <dgm:cxn modelId="{CEC0D7E5-D6B8-4105-A9D9-EA7BE8019154}" type="presParOf" srcId="{FB97F950-96F2-4F54-ADDF-67411F0FBF1B}" destId="{D98BC04D-7F60-4853-9801-D45EEA90035F}" srcOrd="10" destOrd="0" presId="urn:microsoft.com/office/officeart/2005/8/layout/vList2"/>
    <dgm:cxn modelId="{A2E7719E-94D1-44D8-A48F-BB852DA87228}" type="presParOf" srcId="{FB97F950-96F2-4F54-ADDF-67411F0FBF1B}" destId="{C84132B2-CDE1-41AC-9509-85E28CB9029F}" srcOrd="11" destOrd="0" presId="urn:microsoft.com/office/officeart/2005/8/layout/vList2"/>
    <dgm:cxn modelId="{25E9AA3B-0EFD-4468-8ED3-10AE1D7DDFA3}" type="presParOf" srcId="{FB97F950-96F2-4F54-ADDF-67411F0FBF1B}" destId="{0232960F-2C2D-4CB2-9809-824979EBA7CC}" srcOrd="12" destOrd="0" presId="urn:microsoft.com/office/officeart/2005/8/layout/vList2"/>
    <dgm:cxn modelId="{53ECE2E1-FAB8-437C-874D-BF3BA7F55DF4}" type="presParOf" srcId="{FB97F950-96F2-4F54-ADDF-67411F0FBF1B}" destId="{ED1E1DBC-6E56-4292-85DA-B9737664A2BC}" srcOrd="13" destOrd="0" presId="urn:microsoft.com/office/officeart/2005/8/layout/vList2"/>
    <dgm:cxn modelId="{E5D7A700-33D9-449E-8314-2FC70BD05DFB}" type="presParOf" srcId="{FB97F950-96F2-4F54-ADDF-67411F0FBF1B}" destId="{7C75BFDB-C013-4B83-A36D-D2FA0769E7BE}" srcOrd="14" destOrd="0" presId="urn:microsoft.com/office/officeart/2005/8/layout/vList2"/>
    <dgm:cxn modelId="{6F39D624-9C2F-43B9-8D16-6D55D1E7508A}" type="presParOf" srcId="{FB97F950-96F2-4F54-ADDF-67411F0FBF1B}" destId="{32D4AADF-61C2-40C1-B622-571ED9EF586A}" srcOrd="15" destOrd="0" presId="urn:microsoft.com/office/officeart/2005/8/layout/vList2"/>
    <dgm:cxn modelId="{7CA3D240-445B-4333-AA5B-3BE24530BD4B}" type="presParOf" srcId="{FB97F950-96F2-4F54-ADDF-67411F0FBF1B}" destId="{7058AC87-E66D-40C6-B3EB-AF50F53F8A6A}"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A2A1BB-BBB1-461B-A8D6-61C1044FCB30}"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08C8F05-5874-48FA-AD50-5FF27B340186}">
      <dgm:prSet/>
      <dgm:spPr/>
      <dgm:t>
        <a:bodyPr/>
        <a:lstStyle/>
        <a:p>
          <a:r>
            <a:rPr lang="en-US" b="1" u="sng" dirty="0"/>
            <a:t>Poster Presentations:</a:t>
          </a:r>
          <a:endParaRPr lang="en-US" dirty="0"/>
        </a:p>
      </dgm:t>
    </dgm:pt>
    <dgm:pt modelId="{8AADECEC-D85F-4903-9943-903BC5BF2E7C}" type="parTrans" cxnId="{730248DC-080C-4BFA-BF79-62E7509CA7A0}">
      <dgm:prSet/>
      <dgm:spPr/>
      <dgm:t>
        <a:bodyPr/>
        <a:lstStyle/>
        <a:p>
          <a:endParaRPr lang="en-US"/>
        </a:p>
      </dgm:t>
    </dgm:pt>
    <dgm:pt modelId="{4F7ABC66-119B-4DD9-83F0-71EB97D11C4F}" type="sibTrans" cxnId="{730248DC-080C-4BFA-BF79-62E7509CA7A0}">
      <dgm:prSet/>
      <dgm:spPr/>
      <dgm:t>
        <a:bodyPr/>
        <a:lstStyle/>
        <a:p>
          <a:endParaRPr lang="en-US"/>
        </a:p>
      </dgm:t>
    </dgm:pt>
    <dgm:pt modelId="{3F523582-A491-473B-AE04-A96CEC69DEAA}">
      <dgm:prSet custT="1"/>
      <dgm:spPr/>
      <dgm:t>
        <a:bodyPr/>
        <a:lstStyle/>
        <a:p>
          <a:r>
            <a:rPr lang="en-US" sz="1600" dirty="0"/>
            <a:t>3</a:t>
          </a:r>
          <a:r>
            <a:rPr lang="en-US" sz="1600" baseline="30000" dirty="0"/>
            <a:t>rd</a:t>
          </a:r>
          <a:r>
            <a:rPr lang="en-US" sz="1600" dirty="0"/>
            <a:t> Annual Resident Research conference, Rawalpindi Medical University, 16 dec 2020</a:t>
          </a:r>
        </a:p>
      </dgm:t>
    </dgm:pt>
    <dgm:pt modelId="{B301C774-B131-4A77-9339-F9AD989B6686}" type="parTrans" cxnId="{99ECAE50-0AF0-4B93-9FA2-8C1EDBA4B5FD}">
      <dgm:prSet/>
      <dgm:spPr/>
      <dgm:t>
        <a:bodyPr/>
        <a:lstStyle/>
        <a:p>
          <a:endParaRPr lang="en-US"/>
        </a:p>
      </dgm:t>
    </dgm:pt>
    <dgm:pt modelId="{F180A691-D578-4076-8767-AA29789866E4}" type="sibTrans" cxnId="{99ECAE50-0AF0-4B93-9FA2-8C1EDBA4B5FD}">
      <dgm:prSet/>
      <dgm:spPr/>
      <dgm:t>
        <a:bodyPr/>
        <a:lstStyle/>
        <a:p>
          <a:endParaRPr lang="en-US"/>
        </a:p>
      </dgm:t>
    </dgm:pt>
    <dgm:pt modelId="{9B8C4995-34EE-4966-B965-AD2FBCB20BEE}">
      <dgm:prSet custT="1"/>
      <dgm:spPr/>
      <dgm:t>
        <a:bodyPr/>
        <a:lstStyle/>
        <a:p>
          <a:r>
            <a:rPr lang="en-US" sz="1600" dirty="0"/>
            <a:t>24</a:t>
          </a:r>
          <a:r>
            <a:rPr lang="en-US" sz="1600" baseline="30000" dirty="0"/>
            <a:t>th</a:t>
          </a:r>
          <a:r>
            <a:rPr lang="en-US" sz="1600" dirty="0"/>
            <a:t> Annual Psychiatric Conference, Nov 2021</a:t>
          </a:r>
        </a:p>
      </dgm:t>
    </dgm:pt>
    <dgm:pt modelId="{DAB627B7-1AAA-44A5-8BFE-72FEBA2E813B}" type="parTrans" cxnId="{3F47114D-11C6-4F90-963F-60EB41B2F01F}">
      <dgm:prSet/>
      <dgm:spPr/>
      <dgm:t>
        <a:bodyPr/>
        <a:lstStyle/>
        <a:p>
          <a:endParaRPr lang="en-US"/>
        </a:p>
      </dgm:t>
    </dgm:pt>
    <dgm:pt modelId="{B7360B48-67A6-49A3-BF89-4ED59A6775DC}" type="sibTrans" cxnId="{3F47114D-11C6-4F90-963F-60EB41B2F01F}">
      <dgm:prSet/>
      <dgm:spPr/>
      <dgm:t>
        <a:bodyPr/>
        <a:lstStyle/>
        <a:p>
          <a:endParaRPr lang="en-US"/>
        </a:p>
      </dgm:t>
    </dgm:pt>
    <dgm:pt modelId="{CA9627FA-B124-4AAD-A7F6-B1A219B7C808}">
      <dgm:prSet custT="1"/>
      <dgm:spPr/>
      <dgm:t>
        <a:bodyPr/>
        <a:lstStyle/>
        <a:p>
          <a:r>
            <a:rPr lang="en-US" sz="1600" dirty="0"/>
            <a:t>4</a:t>
          </a:r>
          <a:r>
            <a:rPr lang="en-US" sz="1600" baseline="30000" dirty="0"/>
            <a:t>th</a:t>
          </a:r>
          <a:r>
            <a:rPr lang="en-US" sz="1600" dirty="0"/>
            <a:t> Annual Resident Research conference, 23 Dec 2021</a:t>
          </a:r>
        </a:p>
      </dgm:t>
    </dgm:pt>
    <dgm:pt modelId="{1E05C5FA-E66C-44E3-AA03-D6996E4C318A}" type="parTrans" cxnId="{7FCEF711-B5BF-4CA5-B7A7-C5388AA008C9}">
      <dgm:prSet/>
      <dgm:spPr/>
      <dgm:t>
        <a:bodyPr/>
        <a:lstStyle/>
        <a:p>
          <a:endParaRPr lang="en-US"/>
        </a:p>
      </dgm:t>
    </dgm:pt>
    <dgm:pt modelId="{A65C9C9E-349E-46F5-B108-028A4BEA06A2}" type="sibTrans" cxnId="{7FCEF711-B5BF-4CA5-B7A7-C5388AA008C9}">
      <dgm:prSet/>
      <dgm:spPr/>
      <dgm:t>
        <a:bodyPr/>
        <a:lstStyle/>
        <a:p>
          <a:endParaRPr lang="en-US"/>
        </a:p>
      </dgm:t>
    </dgm:pt>
    <dgm:pt modelId="{FB3D0E2E-FC86-4107-8709-7C44E3823A6C}">
      <dgm:prSet custT="1"/>
      <dgm:spPr/>
      <dgm:t>
        <a:bodyPr/>
        <a:lstStyle/>
        <a:p>
          <a:r>
            <a:rPr lang="en-US" sz="1600" dirty="0"/>
            <a:t>Annual WOFAPS conference, October 2022</a:t>
          </a:r>
        </a:p>
      </dgm:t>
    </dgm:pt>
    <dgm:pt modelId="{B07AD89F-8287-4D57-A261-F2CC8E8F08DC}" type="parTrans" cxnId="{D3E73144-ECE8-452D-9C52-D3058F8EE4FC}">
      <dgm:prSet/>
      <dgm:spPr/>
      <dgm:t>
        <a:bodyPr/>
        <a:lstStyle/>
        <a:p>
          <a:endParaRPr lang="en-US"/>
        </a:p>
      </dgm:t>
    </dgm:pt>
    <dgm:pt modelId="{257C58BB-8D61-49D9-ADA1-525A8B72DF0F}" type="sibTrans" cxnId="{D3E73144-ECE8-452D-9C52-D3058F8EE4FC}">
      <dgm:prSet/>
      <dgm:spPr/>
      <dgm:t>
        <a:bodyPr/>
        <a:lstStyle/>
        <a:p>
          <a:endParaRPr lang="en-US"/>
        </a:p>
      </dgm:t>
    </dgm:pt>
    <dgm:pt modelId="{E56B0757-DDA2-43AE-8FF7-CBE8D4FB00AE}">
      <dgm:prSet/>
      <dgm:spPr/>
      <dgm:t>
        <a:bodyPr/>
        <a:lstStyle/>
        <a:p>
          <a:r>
            <a:rPr lang="en-US" b="1" u="sng" dirty="0"/>
            <a:t>Oral Presentations:</a:t>
          </a:r>
          <a:endParaRPr lang="en-US" dirty="0"/>
        </a:p>
      </dgm:t>
    </dgm:pt>
    <dgm:pt modelId="{92D9DB76-505F-4F39-BD13-F8CFF35CE2DE}" type="parTrans" cxnId="{A00FEA75-6FE1-4B60-9FCC-14B3B610D4C7}">
      <dgm:prSet/>
      <dgm:spPr/>
      <dgm:t>
        <a:bodyPr/>
        <a:lstStyle/>
        <a:p>
          <a:endParaRPr lang="en-US"/>
        </a:p>
      </dgm:t>
    </dgm:pt>
    <dgm:pt modelId="{51EA07D2-9217-403A-8F60-3A603CF77D02}" type="sibTrans" cxnId="{A00FEA75-6FE1-4B60-9FCC-14B3B610D4C7}">
      <dgm:prSet/>
      <dgm:spPr/>
      <dgm:t>
        <a:bodyPr/>
        <a:lstStyle/>
        <a:p>
          <a:endParaRPr lang="en-US"/>
        </a:p>
      </dgm:t>
    </dgm:pt>
    <dgm:pt modelId="{49BDE1A3-B08A-41A4-B739-1AFE31273B2C}">
      <dgm:prSet custT="1"/>
      <dgm:spPr/>
      <dgm:t>
        <a:bodyPr/>
        <a:lstStyle/>
        <a:p>
          <a:r>
            <a:rPr lang="en-US" sz="1600" dirty="0"/>
            <a:t>7</a:t>
          </a:r>
          <a:r>
            <a:rPr lang="en-US" sz="1600" baseline="30000" dirty="0"/>
            <a:t>th</a:t>
          </a:r>
          <a:r>
            <a:rPr lang="en-US" sz="1600" dirty="0"/>
            <a:t> Annual Pediatric Orthopedic society of Pakistan, Feb 2022</a:t>
          </a:r>
        </a:p>
      </dgm:t>
    </dgm:pt>
    <dgm:pt modelId="{51A6D869-5D08-437C-AFAB-F4EF30184573}" type="parTrans" cxnId="{A6959515-9DF2-4E5F-AF2E-716FCF9A8C16}">
      <dgm:prSet/>
      <dgm:spPr/>
      <dgm:t>
        <a:bodyPr/>
        <a:lstStyle/>
        <a:p>
          <a:endParaRPr lang="en-US"/>
        </a:p>
      </dgm:t>
    </dgm:pt>
    <dgm:pt modelId="{E87ECD99-E9AA-4C0D-8E92-A52CF9B8B2AC}" type="sibTrans" cxnId="{A6959515-9DF2-4E5F-AF2E-716FCF9A8C16}">
      <dgm:prSet/>
      <dgm:spPr/>
      <dgm:t>
        <a:bodyPr/>
        <a:lstStyle/>
        <a:p>
          <a:endParaRPr lang="en-US"/>
        </a:p>
      </dgm:t>
    </dgm:pt>
    <dgm:pt modelId="{F800A6DD-1186-41EB-80DA-E7953177A5B8}">
      <dgm:prSet custT="1"/>
      <dgm:spPr/>
      <dgm:t>
        <a:bodyPr/>
        <a:lstStyle/>
        <a:p>
          <a:r>
            <a:rPr lang="en-US" sz="1600" dirty="0"/>
            <a:t>6</a:t>
          </a:r>
          <a:r>
            <a:rPr lang="en-US" sz="1600" baseline="30000" dirty="0"/>
            <a:t>th</a:t>
          </a:r>
          <a:r>
            <a:rPr lang="en-US" sz="1600" dirty="0"/>
            <a:t> International Conference, </a:t>
          </a:r>
          <a:r>
            <a:rPr lang="en-US" sz="1600" dirty="0" err="1"/>
            <a:t>Shalamar</a:t>
          </a:r>
          <a:r>
            <a:rPr lang="en-US" sz="1600" dirty="0"/>
            <a:t> Medical and Dental College, Feb 2022</a:t>
          </a:r>
        </a:p>
      </dgm:t>
    </dgm:pt>
    <dgm:pt modelId="{F1E1DCF5-499D-48F6-9961-38208ACCC4D0}" type="parTrans" cxnId="{1FAD9D6C-90D3-48D9-BEB4-697F95D35E0F}">
      <dgm:prSet/>
      <dgm:spPr/>
      <dgm:t>
        <a:bodyPr/>
        <a:lstStyle/>
        <a:p>
          <a:endParaRPr lang="en-US"/>
        </a:p>
      </dgm:t>
    </dgm:pt>
    <dgm:pt modelId="{ADB25FD7-6185-41E1-8CB3-42D6432C7952}" type="sibTrans" cxnId="{1FAD9D6C-90D3-48D9-BEB4-697F95D35E0F}">
      <dgm:prSet/>
      <dgm:spPr/>
      <dgm:t>
        <a:bodyPr/>
        <a:lstStyle/>
        <a:p>
          <a:endParaRPr lang="en-US"/>
        </a:p>
      </dgm:t>
    </dgm:pt>
    <dgm:pt modelId="{1F2BFF71-9DFB-4F8B-A424-2490F6B27D53}">
      <dgm:prSet custT="1"/>
      <dgm:spPr/>
      <dgm:t>
        <a:bodyPr/>
        <a:lstStyle/>
        <a:p>
          <a:r>
            <a:rPr lang="en-US" sz="1600" dirty="0"/>
            <a:t>30</a:t>
          </a:r>
          <a:r>
            <a:rPr lang="en-US" sz="1600" baseline="30000" dirty="0"/>
            <a:t>th</a:t>
          </a:r>
          <a:r>
            <a:rPr lang="en-US" sz="1600" dirty="0"/>
            <a:t> Annual APSP conference, June 2022</a:t>
          </a:r>
        </a:p>
      </dgm:t>
    </dgm:pt>
    <dgm:pt modelId="{ACDF93CC-91E2-4DB4-835B-C6A1A074E78D}" type="parTrans" cxnId="{2F214A61-9119-449B-8E7C-96CC0B1E103F}">
      <dgm:prSet/>
      <dgm:spPr/>
      <dgm:t>
        <a:bodyPr/>
        <a:lstStyle/>
        <a:p>
          <a:endParaRPr lang="en-US"/>
        </a:p>
      </dgm:t>
    </dgm:pt>
    <dgm:pt modelId="{F3DCC7E0-7E72-4394-8338-27A21621A639}" type="sibTrans" cxnId="{2F214A61-9119-449B-8E7C-96CC0B1E103F}">
      <dgm:prSet/>
      <dgm:spPr/>
      <dgm:t>
        <a:bodyPr/>
        <a:lstStyle/>
        <a:p>
          <a:endParaRPr lang="en-US"/>
        </a:p>
      </dgm:t>
    </dgm:pt>
    <dgm:pt modelId="{341EB9F7-9F40-4EDB-9310-2F72E84D82F0}">
      <dgm:prSet custT="1"/>
      <dgm:spPr/>
      <dgm:t>
        <a:bodyPr/>
        <a:lstStyle/>
        <a:p>
          <a:r>
            <a:rPr lang="en-US" sz="1600" dirty="0"/>
            <a:t>Annual WOFAPS conference, October 2022</a:t>
          </a:r>
        </a:p>
      </dgm:t>
    </dgm:pt>
    <dgm:pt modelId="{5BBA22D1-0426-46F2-A5D6-2C3DC214BCD6}" type="parTrans" cxnId="{8A3D2601-A5E4-4EE8-AF2F-37203F75BBAC}">
      <dgm:prSet/>
      <dgm:spPr/>
      <dgm:t>
        <a:bodyPr/>
        <a:lstStyle/>
        <a:p>
          <a:endParaRPr lang="en-US"/>
        </a:p>
      </dgm:t>
    </dgm:pt>
    <dgm:pt modelId="{5A5591D8-CACD-44A2-AD41-1D0020864D4B}" type="sibTrans" cxnId="{8A3D2601-A5E4-4EE8-AF2F-37203F75BBAC}">
      <dgm:prSet/>
      <dgm:spPr/>
      <dgm:t>
        <a:bodyPr/>
        <a:lstStyle/>
        <a:p>
          <a:endParaRPr lang="en-US"/>
        </a:p>
      </dgm:t>
    </dgm:pt>
    <dgm:pt modelId="{6DED5F86-C6A1-45FD-9DE9-BECE38DCB6CC}">
      <dgm:prSet custT="1"/>
      <dgm:spPr/>
      <dgm:t>
        <a:bodyPr/>
        <a:lstStyle/>
        <a:p>
          <a:r>
            <a:rPr lang="en-US" sz="1600" dirty="0"/>
            <a:t>29th APSP Annual conference</a:t>
          </a:r>
        </a:p>
      </dgm:t>
    </dgm:pt>
    <dgm:pt modelId="{1E96F721-6312-4E6F-A22B-0108AB9898BD}" type="parTrans" cxnId="{EAFCA873-E832-42A0-8BF5-FC7D3D896179}">
      <dgm:prSet/>
      <dgm:spPr/>
      <dgm:t>
        <a:bodyPr/>
        <a:lstStyle/>
        <a:p>
          <a:endParaRPr lang="en-US"/>
        </a:p>
      </dgm:t>
    </dgm:pt>
    <dgm:pt modelId="{C4CADD0C-00DA-4A45-AAF7-1E4CB9FC9ADC}" type="sibTrans" cxnId="{EAFCA873-E832-42A0-8BF5-FC7D3D896179}">
      <dgm:prSet/>
      <dgm:spPr/>
      <dgm:t>
        <a:bodyPr/>
        <a:lstStyle/>
        <a:p>
          <a:endParaRPr lang="en-US"/>
        </a:p>
      </dgm:t>
    </dgm:pt>
    <dgm:pt modelId="{730DF762-A3CD-4375-8C3E-5937FFD2A998}">
      <dgm:prSet custT="1"/>
      <dgm:spPr/>
      <dgm:t>
        <a:bodyPr/>
        <a:lstStyle/>
        <a:p>
          <a:r>
            <a:rPr lang="en-US" sz="1600" dirty="0"/>
            <a:t>30</a:t>
          </a:r>
          <a:r>
            <a:rPr lang="en-US" sz="1600" baseline="30000" dirty="0"/>
            <a:t>th</a:t>
          </a:r>
          <a:r>
            <a:rPr lang="en-US" sz="1600" dirty="0"/>
            <a:t> APSP Annual conference</a:t>
          </a:r>
        </a:p>
      </dgm:t>
    </dgm:pt>
    <dgm:pt modelId="{B0BD7128-7CD2-4589-B781-CFE239F989C8}" type="parTrans" cxnId="{C92D1B9A-953F-4946-9D75-D7D128C961D6}">
      <dgm:prSet/>
      <dgm:spPr/>
      <dgm:t>
        <a:bodyPr/>
        <a:lstStyle/>
        <a:p>
          <a:endParaRPr lang="en-US"/>
        </a:p>
      </dgm:t>
    </dgm:pt>
    <dgm:pt modelId="{4DB18047-8CC8-43D8-AA38-6B3A00527559}" type="sibTrans" cxnId="{C92D1B9A-953F-4946-9D75-D7D128C961D6}">
      <dgm:prSet/>
      <dgm:spPr/>
      <dgm:t>
        <a:bodyPr/>
        <a:lstStyle/>
        <a:p>
          <a:endParaRPr lang="en-US"/>
        </a:p>
      </dgm:t>
    </dgm:pt>
    <dgm:pt modelId="{56161DA3-B35F-4430-ABCC-8C36238BBD98}" type="pres">
      <dgm:prSet presAssocID="{F4A2A1BB-BBB1-461B-A8D6-61C1044FCB30}" presName="Name0" presStyleCnt="0">
        <dgm:presLayoutVars>
          <dgm:dir/>
          <dgm:animLvl val="lvl"/>
          <dgm:resizeHandles val="exact"/>
        </dgm:presLayoutVars>
      </dgm:prSet>
      <dgm:spPr/>
    </dgm:pt>
    <dgm:pt modelId="{524ED29F-358A-43C5-BC45-53BB6FD13B72}" type="pres">
      <dgm:prSet presAssocID="{E08C8F05-5874-48FA-AD50-5FF27B340186}" presName="linNode" presStyleCnt="0"/>
      <dgm:spPr/>
    </dgm:pt>
    <dgm:pt modelId="{CE23EC94-2A78-4E70-B48D-8AF3D1C5F875}" type="pres">
      <dgm:prSet presAssocID="{E08C8F05-5874-48FA-AD50-5FF27B340186}" presName="parentText" presStyleLbl="node1" presStyleIdx="0" presStyleCnt="2" custScaleY="70125">
        <dgm:presLayoutVars>
          <dgm:chMax val="1"/>
          <dgm:bulletEnabled val="1"/>
        </dgm:presLayoutVars>
      </dgm:prSet>
      <dgm:spPr/>
    </dgm:pt>
    <dgm:pt modelId="{5FAC0FA5-2C39-4572-9717-B30772B5E0FF}" type="pres">
      <dgm:prSet presAssocID="{E08C8F05-5874-48FA-AD50-5FF27B340186}" presName="descendantText" presStyleLbl="alignAccFollowNode1" presStyleIdx="0" presStyleCnt="2" custScaleY="81815">
        <dgm:presLayoutVars>
          <dgm:bulletEnabled val="1"/>
        </dgm:presLayoutVars>
      </dgm:prSet>
      <dgm:spPr/>
    </dgm:pt>
    <dgm:pt modelId="{ACA44D83-6731-4E30-AF92-023A79800512}" type="pres">
      <dgm:prSet presAssocID="{4F7ABC66-119B-4DD9-83F0-71EB97D11C4F}" presName="sp" presStyleCnt="0"/>
      <dgm:spPr/>
    </dgm:pt>
    <dgm:pt modelId="{70F4F3C8-7920-4765-8DD0-5802852EC089}" type="pres">
      <dgm:prSet presAssocID="{E56B0757-DDA2-43AE-8FF7-CBE8D4FB00AE}" presName="linNode" presStyleCnt="0"/>
      <dgm:spPr/>
    </dgm:pt>
    <dgm:pt modelId="{6544F31B-479C-4BE8-9135-D1833CDC6FDA}" type="pres">
      <dgm:prSet presAssocID="{E56B0757-DDA2-43AE-8FF7-CBE8D4FB00AE}" presName="parentText" presStyleLbl="node1" presStyleIdx="1" presStyleCnt="2" custScaleY="68967">
        <dgm:presLayoutVars>
          <dgm:chMax val="1"/>
          <dgm:bulletEnabled val="1"/>
        </dgm:presLayoutVars>
      </dgm:prSet>
      <dgm:spPr/>
    </dgm:pt>
    <dgm:pt modelId="{B2213690-2759-4632-BB6C-7D958D51E12C}" type="pres">
      <dgm:prSet presAssocID="{E56B0757-DDA2-43AE-8FF7-CBE8D4FB00AE}" presName="descendantText" presStyleLbl="alignAccFollowNode1" presStyleIdx="1" presStyleCnt="2" custScaleY="88819">
        <dgm:presLayoutVars>
          <dgm:bulletEnabled val="1"/>
        </dgm:presLayoutVars>
      </dgm:prSet>
      <dgm:spPr/>
    </dgm:pt>
  </dgm:ptLst>
  <dgm:cxnLst>
    <dgm:cxn modelId="{8A3D2601-A5E4-4EE8-AF2F-37203F75BBAC}" srcId="{E56B0757-DDA2-43AE-8FF7-CBE8D4FB00AE}" destId="{341EB9F7-9F40-4EDB-9310-2F72E84D82F0}" srcOrd="3" destOrd="0" parTransId="{5BBA22D1-0426-46F2-A5D6-2C3DC214BCD6}" sibTransId="{5A5591D8-CACD-44A2-AD41-1D0020864D4B}"/>
    <dgm:cxn modelId="{7FCEF711-B5BF-4CA5-B7A7-C5388AA008C9}" srcId="{E08C8F05-5874-48FA-AD50-5FF27B340186}" destId="{CA9627FA-B124-4AAD-A7F6-B1A219B7C808}" srcOrd="2" destOrd="0" parTransId="{1E05C5FA-E66C-44E3-AA03-D6996E4C318A}" sibTransId="{A65C9C9E-349E-46F5-B108-028A4BEA06A2}"/>
    <dgm:cxn modelId="{A6959515-9DF2-4E5F-AF2E-716FCF9A8C16}" srcId="{E56B0757-DDA2-43AE-8FF7-CBE8D4FB00AE}" destId="{49BDE1A3-B08A-41A4-B739-1AFE31273B2C}" srcOrd="0" destOrd="0" parTransId="{51A6D869-5D08-437C-AFAB-F4EF30184573}" sibTransId="{E87ECD99-E9AA-4C0D-8E92-A52CF9B8B2AC}"/>
    <dgm:cxn modelId="{C9B1381D-E729-4F6D-AEF7-5D23A2FD3BED}" type="presOf" srcId="{1F2BFF71-9DFB-4F8B-A424-2490F6B27D53}" destId="{B2213690-2759-4632-BB6C-7D958D51E12C}" srcOrd="0" destOrd="2" presId="urn:microsoft.com/office/officeart/2005/8/layout/vList5"/>
    <dgm:cxn modelId="{8CC3DE3C-4BDB-410F-8437-94845EA4FCA6}" type="presOf" srcId="{730DF762-A3CD-4375-8C3E-5937FFD2A998}" destId="{B2213690-2759-4632-BB6C-7D958D51E12C}" srcOrd="0" destOrd="5" presId="urn:microsoft.com/office/officeart/2005/8/layout/vList5"/>
    <dgm:cxn modelId="{2F214A61-9119-449B-8E7C-96CC0B1E103F}" srcId="{E56B0757-DDA2-43AE-8FF7-CBE8D4FB00AE}" destId="{1F2BFF71-9DFB-4F8B-A424-2490F6B27D53}" srcOrd="2" destOrd="0" parTransId="{ACDF93CC-91E2-4DB4-835B-C6A1A074E78D}" sibTransId="{F3DCC7E0-7E72-4394-8338-27A21621A639}"/>
    <dgm:cxn modelId="{D5A19A42-8C24-496A-80E2-84F95B1EEF4D}" type="presOf" srcId="{3F523582-A491-473B-AE04-A96CEC69DEAA}" destId="{5FAC0FA5-2C39-4572-9717-B30772B5E0FF}" srcOrd="0" destOrd="0" presId="urn:microsoft.com/office/officeart/2005/8/layout/vList5"/>
    <dgm:cxn modelId="{D3E73144-ECE8-452D-9C52-D3058F8EE4FC}" srcId="{E08C8F05-5874-48FA-AD50-5FF27B340186}" destId="{FB3D0E2E-FC86-4107-8709-7C44E3823A6C}" srcOrd="3" destOrd="0" parTransId="{B07AD89F-8287-4D57-A261-F2CC8E8F08DC}" sibTransId="{257C58BB-8D61-49D9-ADA1-525A8B72DF0F}"/>
    <dgm:cxn modelId="{F2378166-8280-4595-9A87-08585CAB4963}" type="presOf" srcId="{F800A6DD-1186-41EB-80DA-E7953177A5B8}" destId="{B2213690-2759-4632-BB6C-7D958D51E12C}" srcOrd="0" destOrd="1" presId="urn:microsoft.com/office/officeart/2005/8/layout/vList5"/>
    <dgm:cxn modelId="{DF293569-661E-45CC-83ED-AF938DCED44E}" type="presOf" srcId="{CA9627FA-B124-4AAD-A7F6-B1A219B7C808}" destId="{5FAC0FA5-2C39-4572-9717-B30772B5E0FF}" srcOrd="0" destOrd="2" presId="urn:microsoft.com/office/officeart/2005/8/layout/vList5"/>
    <dgm:cxn modelId="{1FAD9D6C-90D3-48D9-BEB4-697F95D35E0F}" srcId="{E56B0757-DDA2-43AE-8FF7-CBE8D4FB00AE}" destId="{F800A6DD-1186-41EB-80DA-E7953177A5B8}" srcOrd="1" destOrd="0" parTransId="{F1E1DCF5-499D-48F6-9961-38208ACCC4D0}" sibTransId="{ADB25FD7-6185-41E1-8CB3-42D6432C7952}"/>
    <dgm:cxn modelId="{3F47114D-11C6-4F90-963F-60EB41B2F01F}" srcId="{E08C8F05-5874-48FA-AD50-5FF27B340186}" destId="{9B8C4995-34EE-4966-B965-AD2FBCB20BEE}" srcOrd="1" destOrd="0" parTransId="{DAB627B7-1AAA-44A5-8BFE-72FEBA2E813B}" sibTransId="{B7360B48-67A6-49A3-BF89-4ED59A6775DC}"/>
    <dgm:cxn modelId="{5DE77970-DC1C-411F-A7EB-EC55BE226A3B}" type="presOf" srcId="{E56B0757-DDA2-43AE-8FF7-CBE8D4FB00AE}" destId="{6544F31B-479C-4BE8-9135-D1833CDC6FDA}" srcOrd="0" destOrd="0" presId="urn:microsoft.com/office/officeart/2005/8/layout/vList5"/>
    <dgm:cxn modelId="{99ECAE50-0AF0-4B93-9FA2-8C1EDBA4B5FD}" srcId="{E08C8F05-5874-48FA-AD50-5FF27B340186}" destId="{3F523582-A491-473B-AE04-A96CEC69DEAA}" srcOrd="0" destOrd="0" parTransId="{B301C774-B131-4A77-9339-F9AD989B6686}" sibTransId="{F180A691-D578-4076-8767-AA29789866E4}"/>
    <dgm:cxn modelId="{1AB5E451-BAF2-43EF-A745-304FB6D5929E}" type="presOf" srcId="{FB3D0E2E-FC86-4107-8709-7C44E3823A6C}" destId="{5FAC0FA5-2C39-4572-9717-B30772B5E0FF}" srcOrd="0" destOrd="3" presId="urn:microsoft.com/office/officeart/2005/8/layout/vList5"/>
    <dgm:cxn modelId="{EAFCA873-E832-42A0-8BF5-FC7D3D896179}" srcId="{E56B0757-DDA2-43AE-8FF7-CBE8D4FB00AE}" destId="{6DED5F86-C6A1-45FD-9DE9-BECE38DCB6CC}" srcOrd="4" destOrd="0" parTransId="{1E96F721-6312-4E6F-A22B-0108AB9898BD}" sibTransId="{C4CADD0C-00DA-4A45-AAF7-1E4CB9FC9ADC}"/>
    <dgm:cxn modelId="{A00FEA75-6FE1-4B60-9FCC-14B3B610D4C7}" srcId="{F4A2A1BB-BBB1-461B-A8D6-61C1044FCB30}" destId="{E56B0757-DDA2-43AE-8FF7-CBE8D4FB00AE}" srcOrd="1" destOrd="0" parTransId="{92D9DB76-505F-4F39-BD13-F8CFF35CE2DE}" sibTransId="{51EA07D2-9217-403A-8F60-3A603CF77D02}"/>
    <dgm:cxn modelId="{06A8DC88-44E6-4BCD-823D-376D5369928D}" type="presOf" srcId="{E08C8F05-5874-48FA-AD50-5FF27B340186}" destId="{CE23EC94-2A78-4E70-B48D-8AF3D1C5F875}" srcOrd="0" destOrd="0" presId="urn:microsoft.com/office/officeart/2005/8/layout/vList5"/>
    <dgm:cxn modelId="{EF9EA393-C3DD-460D-959C-A0AFD00DF8AC}" type="presOf" srcId="{F4A2A1BB-BBB1-461B-A8D6-61C1044FCB30}" destId="{56161DA3-B35F-4430-ABCC-8C36238BBD98}" srcOrd="0" destOrd="0" presId="urn:microsoft.com/office/officeart/2005/8/layout/vList5"/>
    <dgm:cxn modelId="{C92D1B9A-953F-4946-9D75-D7D128C961D6}" srcId="{E56B0757-DDA2-43AE-8FF7-CBE8D4FB00AE}" destId="{730DF762-A3CD-4375-8C3E-5937FFD2A998}" srcOrd="5" destOrd="0" parTransId="{B0BD7128-7CD2-4589-B781-CFE239F989C8}" sibTransId="{4DB18047-8CC8-43D8-AA38-6B3A00527559}"/>
    <dgm:cxn modelId="{478C0DA7-1E96-481E-98C7-E7F445467983}" type="presOf" srcId="{9B8C4995-34EE-4966-B965-AD2FBCB20BEE}" destId="{5FAC0FA5-2C39-4572-9717-B30772B5E0FF}" srcOrd="0" destOrd="1" presId="urn:microsoft.com/office/officeart/2005/8/layout/vList5"/>
    <dgm:cxn modelId="{D2FB98B1-D26C-47DA-B670-B47C2F126EE1}" type="presOf" srcId="{341EB9F7-9F40-4EDB-9310-2F72E84D82F0}" destId="{B2213690-2759-4632-BB6C-7D958D51E12C}" srcOrd="0" destOrd="3" presId="urn:microsoft.com/office/officeart/2005/8/layout/vList5"/>
    <dgm:cxn modelId="{730248DC-080C-4BFA-BF79-62E7509CA7A0}" srcId="{F4A2A1BB-BBB1-461B-A8D6-61C1044FCB30}" destId="{E08C8F05-5874-48FA-AD50-5FF27B340186}" srcOrd="0" destOrd="0" parTransId="{8AADECEC-D85F-4903-9943-903BC5BF2E7C}" sibTransId="{4F7ABC66-119B-4DD9-83F0-71EB97D11C4F}"/>
    <dgm:cxn modelId="{F6F9B8EA-1891-415C-A806-171C6382E81D}" type="presOf" srcId="{6DED5F86-C6A1-45FD-9DE9-BECE38DCB6CC}" destId="{B2213690-2759-4632-BB6C-7D958D51E12C}" srcOrd="0" destOrd="4" presId="urn:microsoft.com/office/officeart/2005/8/layout/vList5"/>
    <dgm:cxn modelId="{EC4CC9F4-A6E5-4156-A3B3-C956586DB831}" type="presOf" srcId="{49BDE1A3-B08A-41A4-B739-1AFE31273B2C}" destId="{B2213690-2759-4632-BB6C-7D958D51E12C}" srcOrd="0" destOrd="0" presId="urn:microsoft.com/office/officeart/2005/8/layout/vList5"/>
    <dgm:cxn modelId="{4741689D-DBDF-4FA8-9821-74CBFA5F2929}" type="presParOf" srcId="{56161DA3-B35F-4430-ABCC-8C36238BBD98}" destId="{524ED29F-358A-43C5-BC45-53BB6FD13B72}" srcOrd="0" destOrd="0" presId="urn:microsoft.com/office/officeart/2005/8/layout/vList5"/>
    <dgm:cxn modelId="{063D51C1-D73E-4520-9036-E7B8828D7BFC}" type="presParOf" srcId="{524ED29F-358A-43C5-BC45-53BB6FD13B72}" destId="{CE23EC94-2A78-4E70-B48D-8AF3D1C5F875}" srcOrd="0" destOrd="0" presId="urn:microsoft.com/office/officeart/2005/8/layout/vList5"/>
    <dgm:cxn modelId="{C7465871-D896-4203-B291-E16ACA009296}" type="presParOf" srcId="{524ED29F-358A-43C5-BC45-53BB6FD13B72}" destId="{5FAC0FA5-2C39-4572-9717-B30772B5E0FF}" srcOrd="1" destOrd="0" presId="urn:microsoft.com/office/officeart/2005/8/layout/vList5"/>
    <dgm:cxn modelId="{884707CF-139E-4B8A-995F-998BCB379056}" type="presParOf" srcId="{56161DA3-B35F-4430-ABCC-8C36238BBD98}" destId="{ACA44D83-6731-4E30-AF92-023A79800512}" srcOrd="1" destOrd="0" presId="urn:microsoft.com/office/officeart/2005/8/layout/vList5"/>
    <dgm:cxn modelId="{4CE27BB1-D1C7-419B-A2A7-B3637DED6262}" type="presParOf" srcId="{56161DA3-B35F-4430-ABCC-8C36238BBD98}" destId="{70F4F3C8-7920-4765-8DD0-5802852EC089}" srcOrd="2" destOrd="0" presId="urn:microsoft.com/office/officeart/2005/8/layout/vList5"/>
    <dgm:cxn modelId="{CDE3E5F6-E7A6-4F6C-A3E0-4B9C9D25FFA4}" type="presParOf" srcId="{70F4F3C8-7920-4765-8DD0-5802852EC089}" destId="{6544F31B-479C-4BE8-9135-D1833CDC6FDA}" srcOrd="0" destOrd="0" presId="urn:microsoft.com/office/officeart/2005/8/layout/vList5"/>
    <dgm:cxn modelId="{DC6D1FAA-A56A-4714-8408-23EB9BC448A6}" type="presParOf" srcId="{70F4F3C8-7920-4765-8DD0-5802852EC089}" destId="{B2213690-2759-4632-BB6C-7D958D51E12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92E82-D5E4-4737-8199-EB02359D776F}">
      <dsp:nvSpPr>
        <dsp:cNvPr id="0" name=""/>
        <dsp:cNvSpPr/>
      </dsp:nvSpPr>
      <dsp:spPr>
        <a:xfrm>
          <a:off x="1139688" y="1519063"/>
          <a:ext cx="755997" cy="70039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A6B024-B171-499F-ACE7-E07D28182A41}">
      <dsp:nvSpPr>
        <dsp:cNvPr id="0" name=""/>
        <dsp:cNvSpPr/>
      </dsp:nvSpPr>
      <dsp:spPr>
        <a:xfrm>
          <a:off x="456407" y="2237327"/>
          <a:ext cx="2642622" cy="45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Disease Research projects</a:t>
          </a:r>
        </a:p>
      </dsp:txBody>
      <dsp:txXfrm>
        <a:off x="456407" y="2237327"/>
        <a:ext cx="2642622" cy="459162"/>
      </dsp:txXfrm>
    </dsp:sp>
    <dsp:sp modelId="{8225195B-048B-49C5-A828-2B30F01426F0}">
      <dsp:nvSpPr>
        <dsp:cNvPr id="0" name=""/>
        <dsp:cNvSpPr/>
      </dsp:nvSpPr>
      <dsp:spPr>
        <a:xfrm>
          <a:off x="232502" y="2888225"/>
          <a:ext cx="3257054" cy="345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GB" sz="1400" b="1" kern="1200" dirty="0">
              <a:solidFill>
                <a:schemeClr val="accent2">
                  <a:lumMod val="75000"/>
                </a:schemeClr>
              </a:solidFill>
            </a:rPr>
            <a:t>The idea of disease Project is based on patient care approach and its the holistic review ,which will encompass its prevalence, mode of presentation along with other demographic details, epidemiological review, interpretation of data , devise local guidelines based on audit, community awareness, innovation and grants for research . </a:t>
          </a:r>
          <a:endParaRPr lang="en-US" sz="1400" kern="1200" dirty="0">
            <a:solidFill>
              <a:schemeClr val="accent2">
                <a:lumMod val="75000"/>
              </a:schemeClr>
            </a:solidFill>
          </a:endParaRPr>
        </a:p>
      </dsp:txBody>
      <dsp:txXfrm>
        <a:off x="232502" y="2888225"/>
        <a:ext cx="3257054" cy="3459754"/>
      </dsp:txXfrm>
    </dsp:sp>
    <dsp:sp modelId="{6A4EA0F6-2FD7-4EC4-AFB8-5AE24BB918AA}">
      <dsp:nvSpPr>
        <dsp:cNvPr id="0" name=""/>
        <dsp:cNvSpPr/>
      </dsp:nvSpPr>
      <dsp:spPr>
        <a:xfrm>
          <a:off x="4123209" y="1551127"/>
          <a:ext cx="1411931" cy="64823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17CED7-0F1C-4A99-A1AB-5254E2563084}">
      <dsp:nvSpPr>
        <dsp:cNvPr id="0" name=""/>
        <dsp:cNvSpPr/>
      </dsp:nvSpPr>
      <dsp:spPr>
        <a:xfrm>
          <a:off x="3925238" y="2218781"/>
          <a:ext cx="2159993" cy="53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Fellowship/University Research Thesis </a:t>
          </a:r>
        </a:p>
      </dsp:txBody>
      <dsp:txXfrm>
        <a:off x="3925238" y="2218781"/>
        <a:ext cx="2159993" cy="532368"/>
      </dsp:txXfrm>
    </dsp:sp>
    <dsp:sp modelId="{4A4A832B-C173-4BAD-BF59-28B2B30AB27F}">
      <dsp:nvSpPr>
        <dsp:cNvPr id="0" name=""/>
        <dsp:cNvSpPr/>
      </dsp:nvSpPr>
      <dsp:spPr>
        <a:xfrm>
          <a:off x="3875159" y="3053917"/>
          <a:ext cx="2644761" cy="3071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1" kern="1200" dirty="0">
              <a:solidFill>
                <a:schemeClr val="accent3">
                  <a:lumMod val="75000"/>
                </a:schemeClr>
              </a:solidFill>
            </a:rPr>
            <a:t>These are the projects which are required for completion of residency program/CPSP residents will write articles for completion of their college requirement </a:t>
          </a:r>
        </a:p>
      </dsp:txBody>
      <dsp:txXfrm>
        <a:off x="3875159" y="3053917"/>
        <a:ext cx="2644761" cy="3071472"/>
      </dsp:txXfrm>
    </dsp:sp>
    <dsp:sp modelId="{61188E40-42CF-4345-A8E6-C32C40CFFB5C}">
      <dsp:nvSpPr>
        <dsp:cNvPr id="0" name=""/>
        <dsp:cNvSpPr/>
      </dsp:nvSpPr>
      <dsp:spPr>
        <a:xfrm>
          <a:off x="7348617" y="1574198"/>
          <a:ext cx="755997" cy="70039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942E43-3BFD-4939-905F-61C6F6DA98C8}">
      <dsp:nvSpPr>
        <dsp:cNvPr id="0" name=""/>
        <dsp:cNvSpPr/>
      </dsp:nvSpPr>
      <dsp:spPr>
        <a:xfrm>
          <a:off x="6739743" y="2296229"/>
          <a:ext cx="2159993" cy="738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Research literature-based Academics</a:t>
          </a:r>
        </a:p>
      </dsp:txBody>
      <dsp:txXfrm>
        <a:off x="6739743" y="2296229"/>
        <a:ext cx="2159993" cy="738853"/>
      </dsp:txXfrm>
    </dsp:sp>
    <dsp:sp modelId="{A938959E-3385-4F43-88EE-DEE7846B3D4B}">
      <dsp:nvSpPr>
        <dsp:cNvPr id="0" name=""/>
        <dsp:cNvSpPr/>
      </dsp:nvSpPr>
      <dsp:spPr>
        <a:xfrm>
          <a:off x="6902649" y="2797739"/>
          <a:ext cx="2218745" cy="3264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endParaRPr lang="en-US" sz="1400" b="1" kern="1200" dirty="0">
            <a:solidFill>
              <a:schemeClr val="accent4">
                <a:lumMod val="75000"/>
              </a:schemeClr>
            </a:solidFill>
          </a:endParaRPr>
        </a:p>
        <a:p>
          <a:pPr marL="0" lvl="0" indent="0" algn="l" defTabSz="622300">
            <a:lnSpc>
              <a:spcPct val="100000"/>
            </a:lnSpc>
            <a:spcBef>
              <a:spcPct val="0"/>
            </a:spcBef>
            <a:spcAft>
              <a:spcPct val="35000"/>
            </a:spcAft>
            <a:buNone/>
          </a:pPr>
          <a:r>
            <a:rPr lang="en-US" sz="1400" b="1" kern="1200" dirty="0">
              <a:solidFill>
                <a:schemeClr val="accent4">
                  <a:lumMod val="75000"/>
                </a:schemeClr>
              </a:solidFill>
            </a:rPr>
            <a:t>It consists of approaching the academic topics and comparing the standard practices with recent advancements</a:t>
          </a:r>
        </a:p>
      </dsp:txBody>
      <dsp:txXfrm>
        <a:off x="6902649" y="2797739"/>
        <a:ext cx="2218745" cy="3264595"/>
      </dsp:txXfrm>
    </dsp:sp>
    <dsp:sp modelId="{A47CEDFD-5376-4B82-8D20-EDFC2D3DB9E2}">
      <dsp:nvSpPr>
        <dsp:cNvPr id="0" name=""/>
        <dsp:cNvSpPr/>
      </dsp:nvSpPr>
      <dsp:spPr>
        <a:xfrm>
          <a:off x="9822064" y="1574200"/>
          <a:ext cx="755997" cy="70039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417EB6-F56F-46F6-9682-18E751592A2C}">
      <dsp:nvSpPr>
        <dsp:cNvPr id="0" name=""/>
        <dsp:cNvSpPr/>
      </dsp:nvSpPr>
      <dsp:spPr>
        <a:xfrm>
          <a:off x="9137293" y="2213355"/>
          <a:ext cx="2159993" cy="53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Clinical Audit/Quality Improvement Projects </a:t>
          </a:r>
        </a:p>
      </dsp:txBody>
      <dsp:txXfrm>
        <a:off x="9137293" y="2213355"/>
        <a:ext cx="2159993" cy="532368"/>
      </dsp:txXfrm>
    </dsp:sp>
    <dsp:sp modelId="{EEF9B818-F1CE-4017-8503-7B0057F503D6}">
      <dsp:nvSpPr>
        <dsp:cNvPr id="0" name=""/>
        <dsp:cNvSpPr/>
      </dsp:nvSpPr>
      <dsp:spPr>
        <a:xfrm>
          <a:off x="9153406" y="3136677"/>
          <a:ext cx="2258748" cy="3205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1" kern="1200" dirty="0">
              <a:solidFill>
                <a:schemeClr val="accent5"/>
              </a:solidFill>
            </a:rPr>
            <a:t>Quality improvement projects focusing on improved patient care according to our own setup</a:t>
          </a:r>
          <a:r>
            <a:rPr lang="en-US" sz="1200" b="1" kern="1200" dirty="0">
              <a:solidFill>
                <a:schemeClr val="accent5"/>
              </a:solidFill>
            </a:rPr>
            <a:t>.</a:t>
          </a:r>
        </a:p>
      </dsp:txBody>
      <dsp:txXfrm>
        <a:off x="9153406" y="3136677"/>
        <a:ext cx="2258748" cy="3205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B38C4-2732-4207-9008-4871AFFDBBC3}">
      <dsp:nvSpPr>
        <dsp:cNvPr id="0" name=""/>
        <dsp:cNvSpPr/>
      </dsp:nvSpPr>
      <dsp:spPr>
        <a:xfrm>
          <a:off x="0" y="464652"/>
          <a:ext cx="10906148" cy="5270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ANNUAL WOFAPS CONFERENCE OCTOBER 2022</a:t>
          </a:r>
        </a:p>
      </dsp:txBody>
      <dsp:txXfrm>
        <a:off x="25730" y="490382"/>
        <a:ext cx="10854688" cy="475625"/>
      </dsp:txXfrm>
    </dsp:sp>
    <dsp:sp modelId="{1570CFBD-8922-4EB2-8705-45A6C08A9A62}">
      <dsp:nvSpPr>
        <dsp:cNvPr id="0" name=""/>
        <dsp:cNvSpPr/>
      </dsp:nvSpPr>
      <dsp:spPr>
        <a:xfrm>
          <a:off x="0" y="1040697"/>
          <a:ext cx="10906148" cy="52708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Workshop on GLOBAL PEDIATRIC SURGICAL CARE 17 may 2022-23 may 2022</a:t>
          </a:r>
        </a:p>
      </dsp:txBody>
      <dsp:txXfrm>
        <a:off x="25730" y="1066427"/>
        <a:ext cx="10854688" cy="475625"/>
      </dsp:txXfrm>
    </dsp:sp>
    <dsp:sp modelId="{CE269F20-0F2B-4014-A71C-35087B0B1301}">
      <dsp:nvSpPr>
        <dsp:cNvPr id="0" name=""/>
        <dsp:cNvSpPr/>
      </dsp:nvSpPr>
      <dsp:spPr>
        <a:xfrm>
          <a:off x="0" y="1567782"/>
          <a:ext cx="10906148" cy="116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7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7</a:t>
          </a:r>
          <a:r>
            <a:rPr lang="en-US" sz="1600" kern="1200" baseline="30000" dirty="0"/>
            <a:t>th</a:t>
          </a:r>
          <a:r>
            <a:rPr lang="en-US" sz="1600" kern="1200" dirty="0"/>
            <a:t> Annual Pediatric Orthopedic society of Pakistan, Feb 2022</a:t>
          </a:r>
        </a:p>
        <a:p>
          <a:pPr marL="171450" lvl="1" indent="-171450" algn="l" defTabSz="711200">
            <a:lnSpc>
              <a:spcPct val="90000"/>
            </a:lnSpc>
            <a:spcBef>
              <a:spcPct val="0"/>
            </a:spcBef>
            <a:spcAft>
              <a:spcPct val="20000"/>
            </a:spcAft>
            <a:buChar char="•"/>
          </a:pPr>
          <a:r>
            <a:rPr lang="en-US" sz="1600" kern="1200" dirty="0"/>
            <a:t>6</a:t>
          </a:r>
          <a:r>
            <a:rPr lang="en-US" sz="1600" kern="1200" baseline="30000" dirty="0"/>
            <a:t>th</a:t>
          </a:r>
          <a:r>
            <a:rPr lang="en-US" sz="1600" kern="1200" dirty="0"/>
            <a:t> International Conference, Shalimar Medical and Dental College, Feb 2022</a:t>
          </a:r>
        </a:p>
        <a:p>
          <a:pPr marL="171450" lvl="1" indent="-171450" algn="l" defTabSz="711200">
            <a:lnSpc>
              <a:spcPct val="90000"/>
            </a:lnSpc>
            <a:spcBef>
              <a:spcPct val="0"/>
            </a:spcBef>
            <a:spcAft>
              <a:spcPct val="20000"/>
            </a:spcAft>
            <a:buChar char="•"/>
          </a:pPr>
          <a:r>
            <a:rPr lang="en-US" sz="1600" kern="1200" dirty="0"/>
            <a:t>Pre-Conference CME activity on SPSS, 17 Dec 2021</a:t>
          </a:r>
        </a:p>
      </dsp:txBody>
      <dsp:txXfrm>
        <a:off x="0" y="1567782"/>
        <a:ext cx="10906148" cy="1161270"/>
      </dsp:txXfrm>
    </dsp:sp>
    <dsp:sp modelId="{E48EA87E-6246-4B2E-8760-8830ED6A8E37}">
      <dsp:nvSpPr>
        <dsp:cNvPr id="0" name=""/>
        <dsp:cNvSpPr/>
      </dsp:nvSpPr>
      <dsp:spPr>
        <a:xfrm>
          <a:off x="0" y="2729052"/>
          <a:ext cx="10906148" cy="52708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Masterclass on covid 19, Department of medicine, RMU, 8 Dec 2021</a:t>
          </a:r>
        </a:p>
      </dsp:txBody>
      <dsp:txXfrm>
        <a:off x="25730" y="2754782"/>
        <a:ext cx="10854688" cy="475625"/>
      </dsp:txXfrm>
    </dsp:sp>
    <dsp:sp modelId="{0D15FEE9-6094-45A9-A46F-7A608DEB0797}">
      <dsp:nvSpPr>
        <dsp:cNvPr id="0" name=""/>
        <dsp:cNvSpPr/>
      </dsp:nvSpPr>
      <dsp:spPr>
        <a:xfrm>
          <a:off x="0" y="3305097"/>
          <a:ext cx="10906148" cy="5270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Masterclass on research: A world of opportunities, Department of pediatric surgery, RMU, 7 Dec 2021</a:t>
          </a:r>
        </a:p>
      </dsp:txBody>
      <dsp:txXfrm>
        <a:off x="25730" y="3330827"/>
        <a:ext cx="10854688" cy="475625"/>
      </dsp:txXfrm>
    </dsp:sp>
    <dsp:sp modelId="{456EF71F-FDEA-4FDB-8ECE-744B4BC4BE75}">
      <dsp:nvSpPr>
        <dsp:cNvPr id="0" name=""/>
        <dsp:cNvSpPr/>
      </dsp:nvSpPr>
      <dsp:spPr>
        <a:xfrm>
          <a:off x="0" y="3881142"/>
          <a:ext cx="10906148" cy="52708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Masterclass on Clinical Audit, Department of pediatric surgery, RMU, 6 Dec 2021</a:t>
          </a:r>
        </a:p>
      </dsp:txBody>
      <dsp:txXfrm>
        <a:off x="25730" y="3906872"/>
        <a:ext cx="10854688" cy="475625"/>
      </dsp:txXfrm>
    </dsp:sp>
    <dsp:sp modelId="{1E0D13CB-2D42-4E43-99E6-C276711CD5B7}">
      <dsp:nvSpPr>
        <dsp:cNvPr id="0" name=""/>
        <dsp:cNvSpPr/>
      </dsp:nvSpPr>
      <dsp:spPr>
        <a:xfrm>
          <a:off x="0" y="4457187"/>
          <a:ext cx="10906148" cy="5270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30</a:t>
          </a:r>
          <a:r>
            <a:rPr lang="en-US" sz="1700" kern="1200" baseline="30000" dirty="0"/>
            <a:t>th</a:t>
          </a:r>
          <a:r>
            <a:rPr lang="en-US" sz="1700" kern="1200" dirty="0"/>
            <a:t> Annual APSP conference, June 2022</a:t>
          </a:r>
        </a:p>
      </dsp:txBody>
      <dsp:txXfrm>
        <a:off x="25730" y="4482917"/>
        <a:ext cx="10854688" cy="475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15DAF-3336-44E1-9C12-A3CA06A01F04}">
      <dsp:nvSpPr>
        <dsp:cNvPr id="0" name=""/>
        <dsp:cNvSpPr/>
      </dsp:nvSpPr>
      <dsp:spPr>
        <a:xfrm>
          <a:off x="0" y="203175"/>
          <a:ext cx="10380663" cy="5890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5</a:t>
          </a:r>
          <a:r>
            <a:rPr lang="en-US" sz="1900" kern="1200" baseline="30000"/>
            <a:t>th</a:t>
          </a:r>
          <a:r>
            <a:rPr lang="en-US" sz="1900" kern="1200"/>
            <a:t> International RMU Conference 21-23 Dec 2021</a:t>
          </a:r>
        </a:p>
      </dsp:txBody>
      <dsp:txXfrm>
        <a:off x="28757" y="231932"/>
        <a:ext cx="10323149" cy="531581"/>
      </dsp:txXfrm>
    </dsp:sp>
    <dsp:sp modelId="{D76A3DFE-19A3-49FD-92F5-2C3A101EA5DC}">
      <dsp:nvSpPr>
        <dsp:cNvPr id="0" name=""/>
        <dsp:cNvSpPr/>
      </dsp:nvSpPr>
      <dsp:spPr>
        <a:xfrm>
          <a:off x="0" y="846990"/>
          <a:ext cx="10380663" cy="5890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4</a:t>
          </a:r>
          <a:r>
            <a:rPr lang="en-US" sz="1900" kern="1200" baseline="30000"/>
            <a:t>th</a:t>
          </a:r>
          <a:r>
            <a:rPr lang="en-US" sz="1900" kern="1200"/>
            <a:t> Annual Resident Research conference, 23 Dec 2021</a:t>
          </a:r>
        </a:p>
      </dsp:txBody>
      <dsp:txXfrm>
        <a:off x="28757" y="875747"/>
        <a:ext cx="10323149" cy="531581"/>
      </dsp:txXfrm>
    </dsp:sp>
    <dsp:sp modelId="{7D142363-E135-41F1-8820-88B33F3CE28B}">
      <dsp:nvSpPr>
        <dsp:cNvPr id="0" name=""/>
        <dsp:cNvSpPr/>
      </dsp:nvSpPr>
      <dsp:spPr>
        <a:xfrm>
          <a:off x="0" y="1490806"/>
          <a:ext cx="10380663" cy="5890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FFFF00"/>
              </a:solidFill>
            </a:rPr>
            <a:t>Neonate as a Surgical Patient symposium, Dec 21,2021</a:t>
          </a:r>
        </a:p>
      </dsp:txBody>
      <dsp:txXfrm>
        <a:off x="28757" y="1519563"/>
        <a:ext cx="10323149" cy="531581"/>
      </dsp:txXfrm>
    </dsp:sp>
    <dsp:sp modelId="{D31765B3-FA67-42F2-B07C-38615016DA4E}">
      <dsp:nvSpPr>
        <dsp:cNvPr id="0" name=""/>
        <dsp:cNvSpPr/>
      </dsp:nvSpPr>
      <dsp:spPr>
        <a:xfrm>
          <a:off x="0" y="2134621"/>
          <a:ext cx="10380663" cy="5890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6</a:t>
          </a:r>
          <a:r>
            <a:rPr lang="en-US" sz="1900" kern="1200" baseline="30000"/>
            <a:t>th</a:t>
          </a:r>
          <a:r>
            <a:rPr lang="en-US" sz="1900" kern="1200"/>
            <a:t> Annual conference of research section of IAPS, Dec 2021</a:t>
          </a:r>
        </a:p>
      </dsp:txBody>
      <dsp:txXfrm>
        <a:off x="28757" y="2163378"/>
        <a:ext cx="10323149" cy="531581"/>
      </dsp:txXfrm>
    </dsp:sp>
    <dsp:sp modelId="{CB53FB3E-2036-4971-A869-0AB41563540E}">
      <dsp:nvSpPr>
        <dsp:cNvPr id="0" name=""/>
        <dsp:cNvSpPr/>
      </dsp:nvSpPr>
      <dsp:spPr>
        <a:xfrm>
          <a:off x="0" y="2778436"/>
          <a:ext cx="10380663" cy="5890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24</a:t>
          </a:r>
          <a:r>
            <a:rPr lang="en-US" sz="1900" kern="1200" baseline="30000"/>
            <a:t>th</a:t>
          </a:r>
          <a:r>
            <a:rPr lang="en-US" sz="1900" kern="1200"/>
            <a:t> Annual Psychiatric Conference, Nov 2021</a:t>
          </a:r>
        </a:p>
      </dsp:txBody>
      <dsp:txXfrm>
        <a:off x="28757" y="2807193"/>
        <a:ext cx="10323149" cy="531581"/>
      </dsp:txXfrm>
    </dsp:sp>
    <dsp:sp modelId="{D98BC04D-7F60-4853-9801-D45EEA90035F}">
      <dsp:nvSpPr>
        <dsp:cNvPr id="0" name=""/>
        <dsp:cNvSpPr/>
      </dsp:nvSpPr>
      <dsp:spPr>
        <a:xfrm>
          <a:off x="0" y="3422251"/>
          <a:ext cx="10380663" cy="5890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7 days extensive webinar on Research and its components, July 2021</a:t>
          </a:r>
        </a:p>
      </dsp:txBody>
      <dsp:txXfrm>
        <a:off x="28757" y="3451008"/>
        <a:ext cx="10323149" cy="531581"/>
      </dsp:txXfrm>
    </dsp:sp>
    <dsp:sp modelId="{0232960F-2C2D-4CB2-9809-824979EBA7CC}">
      <dsp:nvSpPr>
        <dsp:cNvPr id="0" name=""/>
        <dsp:cNvSpPr/>
      </dsp:nvSpPr>
      <dsp:spPr>
        <a:xfrm>
          <a:off x="0" y="4066065"/>
          <a:ext cx="10380663" cy="5890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29</a:t>
          </a:r>
          <a:r>
            <a:rPr lang="en-US" sz="1900" kern="1200" baseline="30000"/>
            <a:t>th</a:t>
          </a:r>
          <a:r>
            <a:rPr lang="en-US" sz="1900" kern="1200"/>
            <a:t> Annual APSP conference, March 2021</a:t>
          </a:r>
        </a:p>
      </dsp:txBody>
      <dsp:txXfrm>
        <a:off x="28757" y="4094822"/>
        <a:ext cx="10323149" cy="531581"/>
      </dsp:txXfrm>
    </dsp:sp>
    <dsp:sp modelId="{7C75BFDB-C013-4B83-A36D-D2FA0769E7BE}">
      <dsp:nvSpPr>
        <dsp:cNvPr id="0" name=""/>
        <dsp:cNvSpPr/>
      </dsp:nvSpPr>
      <dsp:spPr>
        <a:xfrm>
          <a:off x="0" y="4709880"/>
          <a:ext cx="10380663" cy="5890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3</a:t>
          </a:r>
          <a:r>
            <a:rPr lang="en-US" sz="1900" kern="1200" baseline="30000"/>
            <a:t>rd</a:t>
          </a:r>
          <a:r>
            <a:rPr lang="en-US" sz="1900" kern="1200"/>
            <a:t> Annual Resident Research conference, Rawalpindi Medical University, 16 dec 2020</a:t>
          </a:r>
        </a:p>
      </dsp:txBody>
      <dsp:txXfrm>
        <a:off x="28757" y="4738637"/>
        <a:ext cx="10323149" cy="531581"/>
      </dsp:txXfrm>
    </dsp:sp>
    <dsp:sp modelId="{7058AC87-E66D-40C6-B3EB-AF50F53F8A6A}">
      <dsp:nvSpPr>
        <dsp:cNvPr id="0" name=""/>
        <dsp:cNvSpPr/>
      </dsp:nvSpPr>
      <dsp:spPr>
        <a:xfrm>
          <a:off x="0" y="5353695"/>
          <a:ext cx="10380663" cy="5890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Research Grant visit to WOFAPS 2019 at DOHA, QATAR</a:t>
          </a:r>
        </a:p>
      </dsp:txBody>
      <dsp:txXfrm>
        <a:off x="28757" y="5382452"/>
        <a:ext cx="10323149" cy="531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C0FA5-2C39-4572-9717-B30772B5E0FF}">
      <dsp:nvSpPr>
        <dsp:cNvPr id="0" name=""/>
        <dsp:cNvSpPr/>
      </dsp:nvSpPr>
      <dsp:spPr>
        <a:xfrm rot="5400000">
          <a:off x="6687307" y="-2506260"/>
          <a:ext cx="2127115" cy="729493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3</a:t>
          </a:r>
          <a:r>
            <a:rPr lang="en-US" sz="1600" kern="1200" baseline="30000" dirty="0"/>
            <a:t>rd</a:t>
          </a:r>
          <a:r>
            <a:rPr lang="en-US" sz="1600" kern="1200" dirty="0"/>
            <a:t> Annual Resident Research conference, Rawalpindi Medical University, 16 dec 2020</a:t>
          </a:r>
        </a:p>
        <a:p>
          <a:pPr marL="171450" lvl="1" indent="-171450" algn="l" defTabSz="711200">
            <a:lnSpc>
              <a:spcPct val="90000"/>
            </a:lnSpc>
            <a:spcBef>
              <a:spcPct val="0"/>
            </a:spcBef>
            <a:spcAft>
              <a:spcPct val="15000"/>
            </a:spcAft>
            <a:buChar char="•"/>
          </a:pPr>
          <a:r>
            <a:rPr lang="en-US" sz="1600" kern="1200" dirty="0"/>
            <a:t>24</a:t>
          </a:r>
          <a:r>
            <a:rPr lang="en-US" sz="1600" kern="1200" baseline="30000" dirty="0"/>
            <a:t>th</a:t>
          </a:r>
          <a:r>
            <a:rPr lang="en-US" sz="1600" kern="1200" dirty="0"/>
            <a:t> Annual Psychiatric Conference, Nov 2021</a:t>
          </a:r>
        </a:p>
        <a:p>
          <a:pPr marL="171450" lvl="1" indent="-171450" algn="l" defTabSz="711200">
            <a:lnSpc>
              <a:spcPct val="90000"/>
            </a:lnSpc>
            <a:spcBef>
              <a:spcPct val="0"/>
            </a:spcBef>
            <a:spcAft>
              <a:spcPct val="15000"/>
            </a:spcAft>
            <a:buChar char="•"/>
          </a:pPr>
          <a:r>
            <a:rPr lang="en-US" sz="1600" kern="1200" dirty="0"/>
            <a:t>4</a:t>
          </a:r>
          <a:r>
            <a:rPr lang="en-US" sz="1600" kern="1200" baseline="30000" dirty="0"/>
            <a:t>th</a:t>
          </a:r>
          <a:r>
            <a:rPr lang="en-US" sz="1600" kern="1200" dirty="0"/>
            <a:t> Annual Resident Research conference, 23 Dec 2021</a:t>
          </a:r>
        </a:p>
        <a:p>
          <a:pPr marL="171450" lvl="1" indent="-171450" algn="l" defTabSz="711200">
            <a:lnSpc>
              <a:spcPct val="90000"/>
            </a:lnSpc>
            <a:spcBef>
              <a:spcPct val="0"/>
            </a:spcBef>
            <a:spcAft>
              <a:spcPct val="15000"/>
            </a:spcAft>
            <a:buChar char="•"/>
          </a:pPr>
          <a:r>
            <a:rPr lang="en-US" sz="1600" kern="1200" dirty="0"/>
            <a:t>Annual WOFAPS conference, October 2022</a:t>
          </a:r>
        </a:p>
      </dsp:txBody>
      <dsp:txXfrm rot="-5400000">
        <a:off x="4103399" y="181485"/>
        <a:ext cx="7191095" cy="1919441"/>
      </dsp:txXfrm>
    </dsp:sp>
    <dsp:sp modelId="{CE23EC94-2A78-4E70-B48D-8AF3D1C5F875}">
      <dsp:nvSpPr>
        <dsp:cNvPr id="0" name=""/>
        <dsp:cNvSpPr/>
      </dsp:nvSpPr>
      <dsp:spPr>
        <a:xfrm>
          <a:off x="0" y="1714"/>
          <a:ext cx="4103399" cy="22789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u="sng" kern="1200" dirty="0"/>
            <a:t>Poster Presentations:</a:t>
          </a:r>
          <a:endParaRPr lang="en-US" sz="3700" kern="1200" dirty="0"/>
        </a:p>
      </dsp:txBody>
      <dsp:txXfrm>
        <a:off x="111251" y="112965"/>
        <a:ext cx="3880897" cy="2056481"/>
      </dsp:txXfrm>
    </dsp:sp>
    <dsp:sp modelId="{B2213690-2759-4632-BB6C-7D958D51E12C}">
      <dsp:nvSpPr>
        <dsp:cNvPr id="0" name=""/>
        <dsp:cNvSpPr/>
      </dsp:nvSpPr>
      <dsp:spPr>
        <a:xfrm rot="5400000">
          <a:off x="6596259" y="-49667"/>
          <a:ext cx="2309213" cy="729493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7</a:t>
          </a:r>
          <a:r>
            <a:rPr lang="en-US" sz="1600" kern="1200" baseline="30000" dirty="0"/>
            <a:t>th</a:t>
          </a:r>
          <a:r>
            <a:rPr lang="en-US" sz="1600" kern="1200" dirty="0"/>
            <a:t> Annual Pediatric Orthopedic society of Pakistan, Feb 2022</a:t>
          </a:r>
        </a:p>
        <a:p>
          <a:pPr marL="171450" lvl="1" indent="-171450" algn="l" defTabSz="711200">
            <a:lnSpc>
              <a:spcPct val="90000"/>
            </a:lnSpc>
            <a:spcBef>
              <a:spcPct val="0"/>
            </a:spcBef>
            <a:spcAft>
              <a:spcPct val="15000"/>
            </a:spcAft>
            <a:buChar char="•"/>
          </a:pPr>
          <a:r>
            <a:rPr lang="en-US" sz="1600" kern="1200" dirty="0"/>
            <a:t>6</a:t>
          </a:r>
          <a:r>
            <a:rPr lang="en-US" sz="1600" kern="1200" baseline="30000" dirty="0"/>
            <a:t>th</a:t>
          </a:r>
          <a:r>
            <a:rPr lang="en-US" sz="1600" kern="1200" dirty="0"/>
            <a:t> International Conference, </a:t>
          </a:r>
          <a:r>
            <a:rPr lang="en-US" sz="1600" kern="1200" dirty="0" err="1"/>
            <a:t>Shalamar</a:t>
          </a:r>
          <a:r>
            <a:rPr lang="en-US" sz="1600" kern="1200" dirty="0"/>
            <a:t> Medical and Dental College, Feb 2022</a:t>
          </a:r>
        </a:p>
        <a:p>
          <a:pPr marL="171450" lvl="1" indent="-171450" algn="l" defTabSz="711200">
            <a:lnSpc>
              <a:spcPct val="90000"/>
            </a:lnSpc>
            <a:spcBef>
              <a:spcPct val="0"/>
            </a:spcBef>
            <a:spcAft>
              <a:spcPct val="15000"/>
            </a:spcAft>
            <a:buChar char="•"/>
          </a:pPr>
          <a:r>
            <a:rPr lang="en-US" sz="1600" kern="1200" dirty="0"/>
            <a:t>30</a:t>
          </a:r>
          <a:r>
            <a:rPr lang="en-US" sz="1600" kern="1200" baseline="30000" dirty="0"/>
            <a:t>th</a:t>
          </a:r>
          <a:r>
            <a:rPr lang="en-US" sz="1600" kern="1200" dirty="0"/>
            <a:t> Annual APSP conference, June 2022</a:t>
          </a:r>
        </a:p>
        <a:p>
          <a:pPr marL="171450" lvl="1" indent="-171450" algn="l" defTabSz="711200">
            <a:lnSpc>
              <a:spcPct val="90000"/>
            </a:lnSpc>
            <a:spcBef>
              <a:spcPct val="0"/>
            </a:spcBef>
            <a:spcAft>
              <a:spcPct val="15000"/>
            </a:spcAft>
            <a:buChar char="•"/>
          </a:pPr>
          <a:r>
            <a:rPr lang="en-US" sz="1600" kern="1200" dirty="0"/>
            <a:t>Annual WOFAPS conference, October 2022</a:t>
          </a:r>
        </a:p>
        <a:p>
          <a:pPr marL="171450" lvl="1" indent="-171450" algn="l" defTabSz="711200">
            <a:lnSpc>
              <a:spcPct val="90000"/>
            </a:lnSpc>
            <a:spcBef>
              <a:spcPct val="0"/>
            </a:spcBef>
            <a:spcAft>
              <a:spcPct val="15000"/>
            </a:spcAft>
            <a:buChar char="•"/>
          </a:pPr>
          <a:r>
            <a:rPr lang="en-US" sz="1600" kern="1200" dirty="0"/>
            <a:t>29th APSP Annual conference</a:t>
          </a:r>
        </a:p>
        <a:p>
          <a:pPr marL="171450" lvl="1" indent="-171450" algn="l" defTabSz="711200">
            <a:lnSpc>
              <a:spcPct val="90000"/>
            </a:lnSpc>
            <a:spcBef>
              <a:spcPct val="0"/>
            </a:spcBef>
            <a:spcAft>
              <a:spcPct val="15000"/>
            </a:spcAft>
            <a:buChar char="•"/>
          </a:pPr>
          <a:r>
            <a:rPr lang="en-US" sz="1600" kern="1200" dirty="0"/>
            <a:t>30</a:t>
          </a:r>
          <a:r>
            <a:rPr lang="en-US" sz="1600" kern="1200" baseline="30000" dirty="0"/>
            <a:t>th</a:t>
          </a:r>
          <a:r>
            <a:rPr lang="en-US" sz="1600" kern="1200" dirty="0"/>
            <a:t> APSP Annual conference</a:t>
          </a:r>
        </a:p>
      </dsp:txBody>
      <dsp:txXfrm rot="-5400000">
        <a:off x="4103400" y="2555918"/>
        <a:ext cx="7182206" cy="2083761"/>
      </dsp:txXfrm>
    </dsp:sp>
    <dsp:sp modelId="{6544F31B-479C-4BE8-9135-D1833CDC6FDA}">
      <dsp:nvSpPr>
        <dsp:cNvPr id="0" name=""/>
        <dsp:cNvSpPr/>
      </dsp:nvSpPr>
      <dsp:spPr>
        <a:xfrm>
          <a:off x="0" y="2477124"/>
          <a:ext cx="4103399" cy="22413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b="1" u="sng" kern="1200" dirty="0"/>
            <a:t>Oral Presentations:</a:t>
          </a:r>
          <a:endParaRPr lang="en-US" sz="3700" kern="1200" dirty="0"/>
        </a:p>
      </dsp:txBody>
      <dsp:txXfrm>
        <a:off x="109414" y="2586538"/>
        <a:ext cx="3884571" cy="2022521"/>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lstStyle>
            <a:lvl1pPr algn="l">
              <a:lnSpc>
                <a:spcPct val="114000"/>
              </a:lnSpc>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10/19/2022</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24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10/19/2022</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76944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10/19/2022</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74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10/19/2022</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99723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10/19/2022</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90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10/19/2022</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19631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10/19/2022</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560866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10/19/2022</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392539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10/19/2022</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33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10/19/2022</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55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10/19/2022</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750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lIns="109728" tIns="109728" rIns="109728" bIns="91440" anchor="ctr"/>
          <a:lstStyle>
            <a:lvl1pPr algn="l">
              <a:defRPr sz="900">
                <a:solidFill>
                  <a:schemeClr val="tx1"/>
                </a:solidFill>
              </a:defRPr>
            </a:lvl1pPr>
          </a:lstStyle>
          <a:p>
            <a:fld id="{6989806E-8E94-473C-AEE7-BE6F15F85533}" type="datetime1">
              <a:rPr lang="en-US" smtClean="0"/>
              <a:t>10/19/2022</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lIns="109728" tIns="109728" rIns="109728" bIns="9144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lIns="109728" tIns="109728" rIns="109728" bIns="9144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878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110000"/>
        </a:lnSpc>
        <a:spcBef>
          <a:spcPct val="0"/>
        </a:spcBef>
        <a:buNone/>
        <a:defRPr sz="4400" kern="1200" spc="130">
          <a:solidFill>
            <a:schemeClr val="tx1"/>
          </a:solidFill>
          <a:latin typeface="+mj-lt"/>
          <a:ea typeface="+mj-ea"/>
          <a:cs typeface="+mj-cs"/>
        </a:defRPr>
      </a:lvl1pPr>
    </p:titleStyle>
    <p:bodyStyle>
      <a:lvl1pPr marL="0" indent="0" algn="l" defTabSz="914400" rtl="0" eaLnBrk="1" latinLnBrk="0" hangingPunct="1">
        <a:lnSpc>
          <a:spcPct val="117000"/>
        </a:lnSpc>
        <a:spcBef>
          <a:spcPts val="1000"/>
        </a:spcBef>
        <a:buFont typeface="Arial" panose="020B0604020202020204" pitchFamily="34" charset="0"/>
        <a:buNone/>
        <a:defRPr sz="2200" kern="1200" spc="80">
          <a:solidFill>
            <a:schemeClr val="tx1"/>
          </a:solidFill>
          <a:latin typeface="+mn-lt"/>
          <a:ea typeface="+mn-ea"/>
          <a:cs typeface="+mn-cs"/>
        </a:defRPr>
      </a:lvl1pPr>
      <a:lvl2pPr marL="228600" indent="0" algn="l" defTabSz="914400" rtl="0" eaLnBrk="1" latinLnBrk="0" hangingPunct="1">
        <a:lnSpc>
          <a:spcPct val="117000"/>
        </a:lnSpc>
        <a:spcBef>
          <a:spcPts val="500"/>
        </a:spcBef>
        <a:buFont typeface="Arial" panose="020B0604020202020204" pitchFamily="34" charset="0"/>
        <a:buNone/>
        <a:defRPr sz="2000" kern="1200" spc="80">
          <a:solidFill>
            <a:schemeClr val="tx1"/>
          </a:solidFill>
          <a:latin typeface="+mn-lt"/>
          <a:ea typeface="+mn-ea"/>
          <a:cs typeface="+mn-cs"/>
        </a:defRPr>
      </a:lvl2pPr>
      <a:lvl3pPr marL="457200" indent="0" algn="l" defTabSz="914400" rtl="0" eaLnBrk="1" latinLnBrk="0" hangingPunct="1">
        <a:lnSpc>
          <a:spcPct val="117000"/>
        </a:lnSpc>
        <a:spcBef>
          <a:spcPts val="500"/>
        </a:spcBef>
        <a:buFont typeface="Arial" panose="020B0604020202020204" pitchFamily="34" charset="0"/>
        <a:buNone/>
        <a:defRPr sz="1800" kern="1200" spc="80">
          <a:solidFill>
            <a:schemeClr val="tx1"/>
          </a:solidFill>
          <a:latin typeface="+mn-lt"/>
          <a:ea typeface="+mn-ea"/>
          <a:cs typeface="+mn-cs"/>
        </a:defRPr>
      </a:lvl3pPr>
      <a:lvl4pPr marL="6858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4pPr>
      <a:lvl5pPr marL="9144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3A9B-C25C-49CF-B94D-A8D84D1F6AA4}"/>
              </a:ext>
            </a:extLst>
          </p:cNvPr>
          <p:cNvSpPr txBox="1">
            <a:spLocks/>
          </p:cNvSpPr>
          <p:nvPr/>
        </p:nvSpPr>
        <p:spPr>
          <a:xfrm>
            <a:off x="584461" y="982245"/>
            <a:ext cx="5901180" cy="884263"/>
          </a:xfrm>
          <a:prstGeom prst="rect">
            <a:avLst/>
          </a:prstGeom>
        </p:spPr>
        <p:txBody>
          <a:bodyPr/>
          <a:lstStyle>
            <a:lvl1pPr algn="l" defTabSz="914400" rtl="0" eaLnBrk="1" latinLnBrk="0" hangingPunct="1">
              <a:lnSpc>
                <a:spcPct val="110000"/>
              </a:lnSpc>
              <a:spcBef>
                <a:spcPct val="0"/>
              </a:spcBef>
              <a:buNone/>
              <a:defRPr sz="4400" kern="1200" spc="130">
                <a:solidFill>
                  <a:schemeClr val="tx1"/>
                </a:solidFill>
                <a:latin typeface="+mj-lt"/>
                <a:ea typeface="+mj-ea"/>
                <a:cs typeface="+mj-cs"/>
              </a:defRPr>
            </a:lvl1pPr>
          </a:lstStyle>
          <a:p>
            <a:pPr algn="ctr"/>
            <a:r>
              <a:rPr lang="en-US" b="1" dirty="0">
                <a:solidFill>
                  <a:srgbClr val="7030A0"/>
                </a:solidFill>
                <a:latin typeface="Century Schoolbook" panose="02040604050505020304"/>
              </a:rPr>
              <a:t>Department Name</a:t>
            </a:r>
          </a:p>
        </p:txBody>
      </p:sp>
      <p:sp>
        <p:nvSpPr>
          <p:cNvPr id="3" name="Subtitle 2">
            <a:extLst>
              <a:ext uri="{FF2B5EF4-FFF2-40B4-BE49-F238E27FC236}">
                <a16:creationId xmlns:a16="http://schemas.microsoft.com/office/drawing/2014/main" id="{662F74C5-ADCD-4577-97BD-05C2B678031D}"/>
              </a:ext>
            </a:extLst>
          </p:cNvPr>
          <p:cNvSpPr txBox="1">
            <a:spLocks/>
          </p:cNvSpPr>
          <p:nvPr/>
        </p:nvSpPr>
        <p:spPr>
          <a:xfrm>
            <a:off x="584461" y="2202016"/>
            <a:ext cx="7701699" cy="3796288"/>
          </a:xfrm>
          <a:prstGeom prst="rect">
            <a:avLst/>
          </a:prstGeom>
        </p:spPr>
        <p:txBody>
          <a:bodyPr/>
          <a:lstStyle>
            <a:lvl1pPr marL="0" indent="0" algn="l" defTabSz="914400" rtl="0" eaLnBrk="1" latinLnBrk="0" hangingPunct="1">
              <a:lnSpc>
                <a:spcPct val="117000"/>
              </a:lnSpc>
              <a:spcBef>
                <a:spcPts val="1000"/>
              </a:spcBef>
              <a:buFont typeface="Arial" panose="020B0604020202020204" pitchFamily="34" charset="0"/>
              <a:buNone/>
              <a:defRPr sz="2200" kern="1200" spc="80">
                <a:solidFill>
                  <a:schemeClr val="tx1"/>
                </a:solidFill>
                <a:latin typeface="+mn-lt"/>
                <a:ea typeface="+mn-ea"/>
                <a:cs typeface="+mn-cs"/>
              </a:defRPr>
            </a:lvl1pPr>
            <a:lvl2pPr marL="228600" indent="0" algn="l" defTabSz="914400" rtl="0" eaLnBrk="1" latinLnBrk="0" hangingPunct="1">
              <a:lnSpc>
                <a:spcPct val="117000"/>
              </a:lnSpc>
              <a:spcBef>
                <a:spcPts val="500"/>
              </a:spcBef>
              <a:buFont typeface="Arial" panose="020B0604020202020204" pitchFamily="34" charset="0"/>
              <a:buNone/>
              <a:defRPr sz="2000" kern="1200" spc="80">
                <a:solidFill>
                  <a:schemeClr val="tx1"/>
                </a:solidFill>
                <a:latin typeface="+mn-lt"/>
                <a:ea typeface="+mn-ea"/>
                <a:cs typeface="+mn-cs"/>
              </a:defRPr>
            </a:lvl2pPr>
            <a:lvl3pPr marL="457200" indent="0" algn="l" defTabSz="914400" rtl="0" eaLnBrk="1" latinLnBrk="0" hangingPunct="1">
              <a:lnSpc>
                <a:spcPct val="117000"/>
              </a:lnSpc>
              <a:spcBef>
                <a:spcPts val="500"/>
              </a:spcBef>
              <a:buFont typeface="Arial" panose="020B0604020202020204" pitchFamily="34" charset="0"/>
              <a:buNone/>
              <a:defRPr sz="1800" kern="1200" spc="80">
                <a:solidFill>
                  <a:schemeClr val="tx1"/>
                </a:solidFill>
                <a:latin typeface="+mn-lt"/>
                <a:ea typeface="+mn-ea"/>
                <a:cs typeface="+mn-cs"/>
              </a:defRPr>
            </a:lvl3pPr>
            <a:lvl4pPr marL="6858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4pPr>
            <a:lvl5pPr marL="9144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Introduction of Department</a:t>
            </a:r>
          </a:p>
          <a:p>
            <a:r>
              <a:rPr lang="en-US" dirty="0"/>
              <a:t>-------------------------------------------------------------------------------------------------------------------------------------------------------------------------- .</a:t>
            </a:r>
          </a:p>
          <a:p>
            <a:endParaRPr lang="en-US" dirty="0"/>
          </a:p>
          <a:p>
            <a:r>
              <a:rPr lang="en-US" dirty="0"/>
              <a:t>------------------------------------------------------------------------------------------------------------------------------------------------ .</a:t>
            </a:r>
          </a:p>
        </p:txBody>
      </p:sp>
      <p:sp>
        <p:nvSpPr>
          <p:cNvPr id="6" name="TextBox 5">
            <a:extLst>
              <a:ext uri="{FF2B5EF4-FFF2-40B4-BE49-F238E27FC236}">
                <a16:creationId xmlns:a16="http://schemas.microsoft.com/office/drawing/2014/main" id="{4F847B98-5B88-4B97-A449-48EBD7F09A7D}"/>
              </a:ext>
            </a:extLst>
          </p:cNvPr>
          <p:cNvSpPr txBox="1"/>
          <p:nvPr/>
        </p:nvSpPr>
        <p:spPr>
          <a:xfrm>
            <a:off x="8732364" y="2366471"/>
            <a:ext cx="2771480" cy="3182731"/>
          </a:xfrm>
          <a:prstGeom prst="rect">
            <a:avLst/>
          </a:prstGeom>
          <a:noFill/>
        </p:spPr>
        <p:txBody>
          <a:bodyPr wrap="square" rtlCol="0">
            <a:spAutoFit/>
          </a:bodyPr>
          <a:lstStyle/>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marL="285750" indent="-285750" algn="ctr">
              <a:lnSpc>
                <a:spcPct val="150000"/>
              </a:lnSpc>
              <a:buFont typeface="Arial" panose="020B0604020202020204" pitchFamily="34" charset="0"/>
              <a:buChar char="•"/>
            </a:pPr>
            <a:r>
              <a:rPr lang="en-US" sz="1400" b="1" dirty="0"/>
              <a:t>Name of HOD</a:t>
            </a:r>
          </a:p>
          <a:p>
            <a:pPr marL="285750" indent="-285750" algn="ctr">
              <a:lnSpc>
                <a:spcPct val="150000"/>
              </a:lnSpc>
              <a:buFont typeface="Arial" panose="020B0604020202020204" pitchFamily="34" charset="0"/>
              <a:buChar char="•"/>
            </a:pPr>
            <a:r>
              <a:rPr lang="en-US" sz="1400" b="1" dirty="0"/>
              <a:t>HOD (designation)</a:t>
            </a:r>
          </a:p>
          <a:p>
            <a:pPr>
              <a:lnSpc>
                <a:spcPct val="150000"/>
              </a:lnSpc>
            </a:pPr>
            <a:endParaRPr lang="en-US" dirty="0"/>
          </a:p>
        </p:txBody>
      </p:sp>
      <p:sp>
        <p:nvSpPr>
          <p:cNvPr id="7" name="Rectangle 6">
            <a:extLst>
              <a:ext uri="{FF2B5EF4-FFF2-40B4-BE49-F238E27FC236}">
                <a16:creationId xmlns:a16="http://schemas.microsoft.com/office/drawing/2014/main" id="{253B489D-DD13-40A1-A2BD-1AD24540723E}"/>
              </a:ext>
            </a:extLst>
          </p:cNvPr>
          <p:cNvSpPr/>
          <p:nvPr/>
        </p:nvSpPr>
        <p:spPr>
          <a:xfrm>
            <a:off x="8996314" y="1982343"/>
            <a:ext cx="2243580" cy="226243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nSpc>
                <a:spcPct val="150000"/>
              </a:lnSpc>
            </a:pPr>
            <a:r>
              <a:rPr lang="en-US" dirty="0"/>
              <a:t>Picture of HOD / LOGO of Department</a:t>
            </a:r>
          </a:p>
        </p:txBody>
      </p:sp>
    </p:spTree>
    <p:extLst>
      <p:ext uri="{BB962C8B-B14F-4D97-AF65-F5344CB8AC3E}">
        <p14:creationId xmlns:p14="http://schemas.microsoft.com/office/powerpoint/2010/main" val="418176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35278C-FA60-1E10-20C7-56E106FD320E}"/>
              </a:ext>
            </a:extLst>
          </p:cNvPr>
          <p:cNvSpPr>
            <a:spLocks noGrp="1"/>
          </p:cNvSpPr>
          <p:nvPr>
            <p:ph type="title"/>
          </p:nvPr>
        </p:nvSpPr>
        <p:spPr>
          <a:xfrm>
            <a:off x="874059" y="749508"/>
            <a:ext cx="10687163" cy="1081541"/>
          </a:xfrm>
        </p:spPr>
        <p:txBody>
          <a:bodyPr vert="horz" lIns="91440" tIns="45720" rIns="91440" bIns="45720" rtlCol="0" anchor="ctr">
            <a:normAutofit/>
          </a:bodyPr>
          <a:lstStyle/>
          <a:p>
            <a:pPr>
              <a:lnSpc>
                <a:spcPct val="90000"/>
              </a:lnSpc>
            </a:pPr>
            <a:r>
              <a:rPr lang="en-US" sz="3700" dirty="0"/>
              <a:t> Accident &amp; Emergency Group</a:t>
            </a:r>
          </a:p>
        </p:txBody>
      </p:sp>
      <p:pic>
        <p:nvPicPr>
          <p:cNvPr id="4" name="Content Placeholder 3">
            <a:extLst>
              <a:ext uri="{FF2B5EF4-FFF2-40B4-BE49-F238E27FC236}">
                <a16:creationId xmlns:a16="http://schemas.microsoft.com/office/drawing/2014/main" id="{47395102-B475-2B8D-C624-44F5D5883C11}"/>
              </a:ext>
            </a:extLst>
          </p:cNvPr>
          <p:cNvPicPr>
            <a:picLocks noGrp="1" noChangeAspect="1"/>
          </p:cNvPicPr>
          <p:nvPr>
            <p:ph idx="1"/>
          </p:nvPr>
        </p:nvPicPr>
        <p:blipFill rotWithShape="1">
          <a:blip r:embed="rId2"/>
          <a:srcRect l="16547" r="21404" b="-2"/>
          <a:stretch/>
        </p:blipFill>
        <p:spPr>
          <a:xfrm>
            <a:off x="995082" y="2138082"/>
            <a:ext cx="4577073" cy="3802462"/>
          </a:xfrm>
          <a:prstGeom prst="rect">
            <a:avLst/>
          </a:prstGeom>
        </p:spPr>
      </p:pic>
      <p:sp>
        <p:nvSpPr>
          <p:cNvPr id="5" name="TextBox 4">
            <a:extLst>
              <a:ext uri="{FF2B5EF4-FFF2-40B4-BE49-F238E27FC236}">
                <a16:creationId xmlns:a16="http://schemas.microsoft.com/office/drawing/2014/main" id="{847FE346-41F3-A72B-768E-022401672996}"/>
              </a:ext>
            </a:extLst>
          </p:cNvPr>
          <p:cNvSpPr txBox="1"/>
          <p:nvPr/>
        </p:nvSpPr>
        <p:spPr>
          <a:xfrm>
            <a:off x="6788582" y="2097741"/>
            <a:ext cx="4355727" cy="3711388"/>
          </a:xfrm>
          <a:prstGeom prst="rect">
            <a:avLst/>
          </a:prstGeom>
        </p:spPr>
        <p:txBody>
          <a:bodyPr vert="horz" lIns="91440" tIns="45720" rIns="91440" bIns="45720" rtlCol="0" anchor="ctr">
            <a:normAutofit/>
          </a:bodyPr>
          <a:lstStyle/>
          <a:p>
            <a:pPr marL="285750" indent="-285750">
              <a:lnSpc>
                <a:spcPct val="110000"/>
              </a:lnSpc>
              <a:spcAft>
                <a:spcPts val="600"/>
              </a:spcAft>
              <a:buFont typeface="Arial" panose="020B0604020202020204" pitchFamily="34" charset="0"/>
              <a:buChar char="•"/>
            </a:pPr>
            <a:r>
              <a:rPr lang="en-US" dirty="0">
                <a:solidFill>
                  <a:srgbClr val="C00000"/>
                </a:solidFill>
              </a:rPr>
              <a:t> Blunt Trauma Abdomen In Children </a:t>
            </a:r>
          </a:p>
          <a:p>
            <a:pPr marL="285750" indent="-285750">
              <a:lnSpc>
                <a:spcPct val="110000"/>
              </a:lnSpc>
              <a:spcAft>
                <a:spcPts val="600"/>
              </a:spcAft>
              <a:buFont typeface="Arial" panose="020B0604020202020204" pitchFamily="34" charset="0"/>
              <a:buChar char="•"/>
            </a:pPr>
            <a:r>
              <a:rPr lang="en-US" dirty="0">
                <a:solidFill>
                  <a:srgbClr val="C00000"/>
                </a:solidFill>
              </a:rPr>
              <a:t>Electric Burn Catastrophe  </a:t>
            </a:r>
          </a:p>
        </p:txBody>
      </p:sp>
      <p:cxnSp>
        <p:nvCxnSpPr>
          <p:cNvPr id="31" name="Straight Connector 2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1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0">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12">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14">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9" name="Slide Background">
            <a:extLst>
              <a:ext uri="{FF2B5EF4-FFF2-40B4-BE49-F238E27FC236}">
                <a16:creationId xmlns:a16="http://schemas.microsoft.com/office/drawing/2014/main" id="{B098FE6D-7262-4839-92B0-81ABB0881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96AC4AB-B4DA-D37F-C954-350FE66AE129}"/>
              </a:ext>
            </a:extLst>
          </p:cNvPr>
          <p:cNvPicPr>
            <a:picLocks noGrp="1" noChangeAspect="1"/>
          </p:cNvPicPr>
          <p:nvPr>
            <p:ph idx="1"/>
          </p:nvPr>
        </p:nvPicPr>
        <p:blipFill rotWithShape="1">
          <a:blip r:embed="rId2"/>
          <a:srcRect t="15730"/>
          <a:stretch/>
        </p:blipFill>
        <p:spPr>
          <a:xfrm>
            <a:off x="463511" y="2511169"/>
            <a:ext cx="5486400" cy="3728910"/>
          </a:xfrm>
          <a:prstGeom prst="rect">
            <a:avLst/>
          </a:prstGeom>
          <a:effectLst>
            <a:outerShdw blurRad="596900" dist="330200" dir="8820000" sx="87000" sy="87000" algn="ctr" rotWithShape="0">
              <a:srgbClr val="000000">
                <a:alpha val="29000"/>
              </a:srgbClr>
            </a:outerShdw>
          </a:effectLst>
        </p:spPr>
      </p:pic>
      <p:sp>
        <p:nvSpPr>
          <p:cNvPr id="2" name="Title 1">
            <a:extLst>
              <a:ext uri="{FF2B5EF4-FFF2-40B4-BE49-F238E27FC236}">
                <a16:creationId xmlns:a16="http://schemas.microsoft.com/office/drawing/2014/main" id="{F6175F75-584F-62BB-3A4F-728C34C33562}"/>
              </a:ext>
            </a:extLst>
          </p:cNvPr>
          <p:cNvSpPr>
            <a:spLocks noGrp="1"/>
          </p:cNvSpPr>
          <p:nvPr>
            <p:ph type="title"/>
          </p:nvPr>
        </p:nvSpPr>
        <p:spPr>
          <a:xfrm>
            <a:off x="6508377" y="2729753"/>
            <a:ext cx="4840686" cy="1966882"/>
          </a:xfrm>
        </p:spPr>
        <p:txBody>
          <a:bodyPr vert="horz" lIns="91440" tIns="45720" rIns="91440" bIns="45720" rtlCol="0" anchor="ctr">
            <a:normAutofit/>
          </a:bodyPr>
          <a:lstStyle/>
          <a:p>
            <a:pPr algn="ctr">
              <a:lnSpc>
                <a:spcPct val="100000"/>
              </a:lnSpc>
            </a:pPr>
            <a:br>
              <a:rPr lang="en-US" sz="2800" dirty="0">
                <a:solidFill>
                  <a:srgbClr val="FFC000"/>
                </a:solidFill>
              </a:rPr>
            </a:br>
            <a:r>
              <a:rPr lang="en-US" sz="2400" dirty="0">
                <a:solidFill>
                  <a:schemeClr val="accent5">
                    <a:lumMod val="75000"/>
                  </a:schemeClr>
                </a:solidFill>
              </a:rPr>
              <a:t>Testicular Health </a:t>
            </a:r>
            <a:br>
              <a:rPr lang="en-US" sz="2400" dirty="0">
                <a:solidFill>
                  <a:schemeClr val="accent5">
                    <a:lumMod val="75000"/>
                  </a:schemeClr>
                </a:solidFill>
              </a:rPr>
            </a:br>
            <a:r>
              <a:rPr lang="en-US" sz="2400" dirty="0">
                <a:solidFill>
                  <a:schemeClr val="accent5">
                    <a:lumMod val="75000"/>
                  </a:schemeClr>
                </a:solidFill>
              </a:rPr>
              <a:t>Children Penile Health </a:t>
            </a:r>
            <a:br>
              <a:rPr lang="en-US" sz="2400" dirty="0">
                <a:solidFill>
                  <a:schemeClr val="accent5">
                    <a:lumMod val="75000"/>
                  </a:schemeClr>
                </a:solidFill>
              </a:rPr>
            </a:br>
            <a:r>
              <a:rPr lang="en-US" sz="2400" dirty="0">
                <a:solidFill>
                  <a:schemeClr val="accent5">
                    <a:lumMod val="75000"/>
                  </a:schemeClr>
                </a:solidFill>
              </a:rPr>
              <a:t>Kidney Care In Children </a:t>
            </a:r>
            <a:endParaRPr lang="en-US" sz="3600" dirty="0">
              <a:solidFill>
                <a:schemeClr val="accent5">
                  <a:lumMod val="75000"/>
                </a:schemeClr>
              </a:solidFill>
            </a:endParaRPr>
          </a:p>
        </p:txBody>
      </p:sp>
      <p:cxnSp>
        <p:nvCxnSpPr>
          <p:cNvPr id="31" name="Straight Connector 20">
            <a:extLst>
              <a:ext uri="{FF2B5EF4-FFF2-40B4-BE49-F238E27FC236}">
                <a16:creationId xmlns:a16="http://schemas.microsoft.com/office/drawing/2014/main" id="{2E6B6C39-3A8E-4EAF-A0CD-4FE0CDFCD7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139813"/>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3D8F9FD-1DCD-143C-8C8E-FB1ECEBF0D1A}"/>
              </a:ext>
            </a:extLst>
          </p:cNvPr>
          <p:cNvSpPr txBox="1">
            <a:spLocks/>
          </p:cNvSpPr>
          <p:nvPr/>
        </p:nvSpPr>
        <p:spPr>
          <a:xfrm>
            <a:off x="844112" y="365574"/>
            <a:ext cx="9906799" cy="1161594"/>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4400" kern="1200" spc="130">
                <a:solidFill>
                  <a:schemeClr val="tx1"/>
                </a:solidFill>
                <a:latin typeface="+mj-lt"/>
                <a:ea typeface="+mj-ea"/>
                <a:cs typeface="+mj-cs"/>
              </a:defRPr>
            </a:lvl1pPr>
          </a:lstStyle>
          <a:p>
            <a:pPr>
              <a:lnSpc>
                <a:spcPct val="100000"/>
              </a:lnSpc>
            </a:pPr>
            <a:endParaRPr lang="en-US" sz="3600" dirty="0"/>
          </a:p>
        </p:txBody>
      </p:sp>
      <p:sp>
        <p:nvSpPr>
          <p:cNvPr id="12" name="Title 1">
            <a:extLst>
              <a:ext uri="{FF2B5EF4-FFF2-40B4-BE49-F238E27FC236}">
                <a16:creationId xmlns:a16="http://schemas.microsoft.com/office/drawing/2014/main" id="{E3D8F9FD-1DCD-143C-8C8E-FB1ECEBF0D1A}"/>
              </a:ext>
            </a:extLst>
          </p:cNvPr>
          <p:cNvSpPr txBox="1">
            <a:spLocks/>
          </p:cNvSpPr>
          <p:nvPr/>
        </p:nvSpPr>
        <p:spPr>
          <a:xfrm>
            <a:off x="389966" y="517974"/>
            <a:ext cx="10513346" cy="1161594"/>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4400" kern="1200" spc="130">
                <a:solidFill>
                  <a:schemeClr val="tx1"/>
                </a:solidFill>
                <a:latin typeface="+mj-lt"/>
                <a:ea typeface="+mj-ea"/>
                <a:cs typeface="+mj-cs"/>
              </a:defRPr>
            </a:lvl1pPr>
          </a:lstStyle>
          <a:p>
            <a:pPr>
              <a:lnSpc>
                <a:spcPct val="100000"/>
              </a:lnSpc>
            </a:pPr>
            <a:r>
              <a:rPr lang="en-US" sz="3600" dirty="0"/>
              <a:t>UROGENITAL GROUP </a:t>
            </a:r>
          </a:p>
        </p:txBody>
      </p:sp>
    </p:spTree>
    <p:extLst>
      <p:ext uri="{BB962C8B-B14F-4D97-AF65-F5344CB8AC3E}">
        <p14:creationId xmlns:p14="http://schemas.microsoft.com/office/powerpoint/2010/main" val="272956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ECBB7-EB10-9A1D-1A98-6DEDFA2A06F7}"/>
              </a:ext>
            </a:extLst>
          </p:cNvPr>
          <p:cNvSpPr>
            <a:spLocks noGrp="1"/>
          </p:cNvSpPr>
          <p:nvPr>
            <p:ph type="title"/>
          </p:nvPr>
        </p:nvSpPr>
        <p:spPr>
          <a:xfrm>
            <a:off x="380196" y="494674"/>
            <a:ext cx="5191959" cy="1497529"/>
          </a:xfrm>
        </p:spPr>
        <p:txBody>
          <a:bodyPr vert="horz" lIns="91440" tIns="45720" rIns="91440" bIns="45720" rtlCol="0" anchor="b">
            <a:normAutofit/>
          </a:bodyPr>
          <a:lstStyle/>
          <a:p>
            <a:pPr>
              <a:lnSpc>
                <a:spcPct val="90000"/>
              </a:lnSpc>
            </a:pPr>
            <a:r>
              <a:rPr lang="en-US" sz="2800" u="sng" dirty="0"/>
              <a:t>CLINICAL AUDIT AND QUALITY IMPROVEMENT PROJECTS</a:t>
            </a:r>
          </a:p>
        </p:txBody>
      </p:sp>
      <p:sp>
        <p:nvSpPr>
          <p:cNvPr id="6" name="TextBox 5">
            <a:extLst>
              <a:ext uri="{FF2B5EF4-FFF2-40B4-BE49-F238E27FC236}">
                <a16:creationId xmlns:a16="http://schemas.microsoft.com/office/drawing/2014/main" id="{5CEF7C48-A286-7924-CFDA-DCD78B365FCA}"/>
              </a:ext>
            </a:extLst>
          </p:cNvPr>
          <p:cNvSpPr txBox="1"/>
          <p:nvPr/>
        </p:nvSpPr>
        <p:spPr>
          <a:xfrm>
            <a:off x="289113" y="2245659"/>
            <a:ext cx="6952128" cy="4155141"/>
          </a:xfrm>
          <a:prstGeom prst="rect">
            <a:avLst/>
          </a:prstGeom>
        </p:spPr>
        <p:txBody>
          <a:bodyPr vert="horz" lIns="91440" tIns="45720" rIns="91440" bIns="45720" rtlCol="0" anchor="ctr">
            <a:normAutofit lnSpcReduction="10000"/>
          </a:bodyPr>
          <a:lstStyle/>
          <a:p>
            <a:pPr marL="0" marR="0">
              <a:spcBef>
                <a:spcPts val="0"/>
              </a:spcBef>
              <a:spcAft>
                <a:spcPts val="600"/>
              </a:spcAft>
            </a:pPr>
            <a:endParaRPr lang="en-US" dirty="0">
              <a:effectLst/>
            </a:endParaRPr>
          </a:p>
          <a:p>
            <a:pPr marL="0" marR="0">
              <a:spcBef>
                <a:spcPts val="0"/>
              </a:spcBef>
              <a:spcAft>
                <a:spcPts val="600"/>
              </a:spcAft>
            </a:pPr>
            <a:r>
              <a:rPr lang="en-US" dirty="0">
                <a:effectLst/>
              </a:rPr>
              <a:t>.</a:t>
            </a:r>
          </a:p>
          <a:p>
            <a:pPr marL="342900" marR="0" lvl="0" fontAlgn="base">
              <a:spcBef>
                <a:spcPts val="0"/>
              </a:spcBef>
              <a:spcAft>
                <a:spcPts val="600"/>
              </a:spcAft>
              <a:tabLst>
                <a:tab pos="457200" algn="l"/>
              </a:tabLst>
            </a:pPr>
            <a:endParaRPr lang="en-US" dirty="0">
              <a:effectLst/>
            </a:endParaRPr>
          </a:p>
          <a:p>
            <a:pPr marL="342900" marR="0" lvl="0" fontAlgn="base">
              <a:spcBef>
                <a:spcPts val="0"/>
              </a:spcBef>
              <a:spcAft>
                <a:spcPts val="600"/>
              </a:spcAft>
              <a:tabLst>
                <a:tab pos="457200" algn="l"/>
              </a:tabLst>
            </a:pPr>
            <a:endParaRPr lang="en-US" dirty="0"/>
          </a:p>
          <a:p>
            <a:pPr marL="342900" marR="0" lvl="0" fontAlgn="base">
              <a:spcBef>
                <a:spcPts val="0"/>
              </a:spcBef>
              <a:spcAft>
                <a:spcPts val="600"/>
              </a:spcAft>
              <a:tabLst>
                <a:tab pos="457200" algn="l"/>
              </a:tabLst>
            </a:pPr>
            <a:r>
              <a:rPr lang="en-US" dirty="0"/>
              <a:t>Systematic and critical analysis of the quality of clinical care</a:t>
            </a:r>
            <a:endParaRPr lang="en-US" dirty="0">
              <a:effectLst/>
            </a:endParaRPr>
          </a:p>
          <a:p>
            <a:pPr marL="342900" marR="0" lvl="0" fontAlgn="base">
              <a:spcBef>
                <a:spcPts val="0"/>
              </a:spcBef>
              <a:spcAft>
                <a:spcPts val="600"/>
              </a:spcAft>
              <a:tabLst>
                <a:tab pos="457200" algn="l"/>
              </a:tabLst>
            </a:pPr>
            <a:r>
              <a:rPr lang="en-US" dirty="0">
                <a:effectLst/>
              </a:rPr>
              <a:t>This includes the procedures used for diagnosis and treatment, the associated use of resources and the effect of care on the outcome and quality of life for the patient.</a:t>
            </a:r>
          </a:p>
          <a:p>
            <a:pPr marL="628650" marR="0" lvl="0" indent="-285750" fontAlgn="base">
              <a:spcBef>
                <a:spcPts val="0"/>
              </a:spcBef>
              <a:spcAft>
                <a:spcPts val="600"/>
              </a:spcAft>
              <a:buFont typeface="Arial" panose="020B0604020202020204" pitchFamily="34" charset="0"/>
              <a:buChar char="•"/>
              <a:tabLst>
                <a:tab pos="457200" algn="l"/>
              </a:tabLst>
            </a:pPr>
            <a:r>
              <a:rPr lang="en-US" dirty="0">
                <a:solidFill>
                  <a:srgbClr val="FF0000"/>
                </a:solidFill>
              </a:rPr>
              <a:t>Temporal trend in emergency operation theatre on pediatric surgical emergency floor</a:t>
            </a:r>
          </a:p>
          <a:p>
            <a:pPr marL="628650" marR="0" lvl="0" indent="-285750" fontAlgn="base">
              <a:spcBef>
                <a:spcPts val="0"/>
              </a:spcBef>
              <a:spcAft>
                <a:spcPts val="600"/>
              </a:spcAft>
              <a:buFont typeface="Arial" panose="020B0604020202020204" pitchFamily="34" charset="0"/>
              <a:buChar char="•"/>
              <a:tabLst>
                <a:tab pos="457200" algn="l"/>
              </a:tabLst>
            </a:pPr>
            <a:r>
              <a:rPr lang="en-US" dirty="0">
                <a:solidFill>
                  <a:srgbClr val="FF0000"/>
                </a:solidFill>
              </a:rPr>
              <a:t>Epidemiological comparison of anorectal malformation with other GI abnormalities</a:t>
            </a:r>
          </a:p>
          <a:p>
            <a:pPr marL="342900" marR="0" lvl="0" fontAlgn="base">
              <a:spcBef>
                <a:spcPts val="0"/>
              </a:spcBef>
              <a:spcAft>
                <a:spcPts val="600"/>
              </a:spcAft>
              <a:tabLst>
                <a:tab pos="457200" algn="l"/>
              </a:tabLst>
            </a:pPr>
            <a:endParaRPr lang="en-US" dirty="0">
              <a:effectLst/>
            </a:endParaRPr>
          </a:p>
          <a:p>
            <a:pPr marL="342900" marR="0" lvl="0" fontAlgn="base">
              <a:spcBef>
                <a:spcPts val="0"/>
              </a:spcBef>
              <a:spcAft>
                <a:spcPts val="600"/>
              </a:spcAft>
              <a:tabLst>
                <a:tab pos="457200" algn="l"/>
              </a:tabLst>
            </a:pPr>
            <a:endParaRPr lang="en-US" dirty="0"/>
          </a:p>
          <a:p>
            <a:pPr marL="342900" marR="0" lvl="0" fontAlgn="base">
              <a:spcBef>
                <a:spcPts val="0"/>
              </a:spcBef>
              <a:spcAft>
                <a:spcPts val="600"/>
              </a:spcAft>
              <a:tabLst>
                <a:tab pos="457200" algn="l"/>
              </a:tabLst>
            </a:pPr>
            <a:endParaRPr lang="en-US" dirty="0">
              <a:effectLst/>
            </a:endParaRPr>
          </a:p>
          <a:p>
            <a:pPr marL="342900" marR="0" lvl="0" fontAlgn="base">
              <a:spcBef>
                <a:spcPts val="0"/>
              </a:spcBef>
              <a:spcAft>
                <a:spcPts val="600"/>
              </a:spcAft>
              <a:tabLst>
                <a:tab pos="457200" algn="l"/>
              </a:tabLst>
            </a:pPr>
            <a:endParaRPr lang="en-US" dirty="0">
              <a:effectLst/>
            </a:endParaRPr>
          </a:p>
          <a:p>
            <a:pPr marL="342900" marR="0" lvl="0" fontAlgn="base">
              <a:spcBef>
                <a:spcPts val="0"/>
              </a:spcBef>
              <a:spcAft>
                <a:spcPts val="600"/>
              </a:spcAft>
              <a:tabLst>
                <a:tab pos="457200" algn="l"/>
              </a:tabLst>
            </a:pPr>
            <a:endParaRPr lang="en-US" dirty="0"/>
          </a:p>
          <a:p>
            <a:pPr marL="342900" marR="0" lvl="0" fontAlgn="base">
              <a:spcBef>
                <a:spcPts val="0"/>
              </a:spcBef>
              <a:spcAft>
                <a:spcPts val="600"/>
              </a:spcAft>
              <a:tabLst>
                <a:tab pos="457200" algn="l"/>
              </a:tabLst>
            </a:pPr>
            <a:endParaRPr lang="en-US" dirty="0">
              <a:effectLst/>
            </a:endParaRPr>
          </a:p>
        </p:txBody>
      </p:sp>
      <p:pic>
        <p:nvPicPr>
          <p:cNvPr id="4" name="Content Placeholder 3">
            <a:extLst>
              <a:ext uri="{FF2B5EF4-FFF2-40B4-BE49-F238E27FC236}">
                <a16:creationId xmlns:a16="http://schemas.microsoft.com/office/drawing/2014/main" id="{E5C6A929-1520-74FA-BF4E-BE1698DF2AEA}"/>
              </a:ext>
            </a:extLst>
          </p:cNvPr>
          <p:cNvPicPr>
            <a:picLocks noGrp="1" noChangeAspect="1"/>
          </p:cNvPicPr>
          <p:nvPr>
            <p:ph idx="1"/>
          </p:nvPr>
        </p:nvPicPr>
        <p:blipFill rotWithShape="1">
          <a:blip r:embed="rId2"/>
          <a:srcRect l="22809" r="26171" b="-2"/>
          <a:stretch/>
        </p:blipFill>
        <p:spPr>
          <a:xfrm>
            <a:off x="7395882" y="2111188"/>
            <a:ext cx="3748428" cy="3829356"/>
          </a:xfrm>
          <a:prstGeom prst="rect">
            <a:avLst/>
          </a:prstGeom>
        </p:spPr>
      </p:pic>
      <p:cxnSp>
        <p:nvCxnSpPr>
          <p:cNvPr id="29" name="Straight Connector 28">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035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Slide Background">
            <a:extLst>
              <a:ext uri="{FF2B5EF4-FFF2-40B4-BE49-F238E27FC236}">
                <a16:creationId xmlns:a16="http://schemas.microsoft.com/office/drawing/2014/main" id="{5596965E-0F65-402F-A556-78AA144CB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t">
            <a:extLst>
              <a:ext uri="{FF2B5EF4-FFF2-40B4-BE49-F238E27FC236}">
                <a16:creationId xmlns:a16="http://schemas.microsoft.com/office/drawing/2014/main" id="{37765650-A76B-4348-B675-17DADB3A0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A9B80991-3525-4E48-933E-8CEC01BD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381000" dist="3175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45BC3-C379-2698-2070-F4A3FD0E7DA5}"/>
              </a:ext>
            </a:extLst>
          </p:cNvPr>
          <p:cNvSpPr>
            <a:spLocks noGrp="1"/>
          </p:cNvSpPr>
          <p:nvPr>
            <p:ph type="title"/>
          </p:nvPr>
        </p:nvSpPr>
        <p:spPr>
          <a:xfrm>
            <a:off x="589557" y="265448"/>
            <a:ext cx="10787971" cy="2427105"/>
          </a:xfrm>
        </p:spPr>
        <p:txBody>
          <a:bodyPr vert="horz" lIns="91440" tIns="45720" rIns="91440" bIns="45720" rtlCol="0" anchor="t">
            <a:normAutofit fontScale="90000"/>
          </a:bodyPr>
          <a:lstStyle/>
          <a:p>
            <a:pPr>
              <a:lnSpc>
                <a:spcPct val="100000"/>
              </a:lnSpc>
            </a:pPr>
            <a:r>
              <a:rPr lang="en-US" sz="3100" dirty="0"/>
              <a:t>                Flagship Health Care Project</a:t>
            </a:r>
            <a:br>
              <a:rPr lang="en-US" sz="3100" dirty="0"/>
            </a:br>
            <a:br>
              <a:rPr lang="en-US" sz="3100" dirty="0"/>
            </a:br>
            <a:r>
              <a:rPr lang="en-US" sz="3100"/>
              <a:t>                             SYMPOSIA</a:t>
            </a:r>
            <a:br>
              <a:rPr lang="en-US" sz="3100" dirty="0"/>
            </a:br>
            <a:r>
              <a:rPr lang="en-US" sz="3100" dirty="0"/>
              <a:t>                 </a:t>
            </a:r>
            <a:r>
              <a:rPr lang="en-US" sz="2400" dirty="0">
                <a:solidFill>
                  <a:srgbClr val="92D050"/>
                </a:solidFill>
              </a:rPr>
              <a:t>21</a:t>
            </a:r>
            <a:r>
              <a:rPr lang="en-US" sz="2400" baseline="30000" dirty="0">
                <a:solidFill>
                  <a:srgbClr val="92D050"/>
                </a:solidFill>
              </a:rPr>
              <a:t>st</a:t>
            </a:r>
            <a:r>
              <a:rPr lang="en-US" sz="2400" dirty="0">
                <a:solidFill>
                  <a:srgbClr val="92D050"/>
                </a:solidFill>
              </a:rPr>
              <a:t> December (little day for little ones)</a:t>
            </a:r>
            <a:br>
              <a:rPr lang="en-US" sz="3100" dirty="0"/>
            </a:br>
            <a:r>
              <a:rPr lang="en-US" sz="3100" dirty="0"/>
              <a:t>             “</a:t>
            </a:r>
            <a:r>
              <a:rPr lang="en-US" sz="3100" dirty="0">
                <a:solidFill>
                  <a:srgbClr val="FF0000"/>
                </a:solidFill>
              </a:rPr>
              <a:t>NEONATAL AS A SURGICAL PATIENT”</a:t>
            </a:r>
            <a:br>
              <a:rPr lang="en-US" sz="3100" dirty="0">
                <a:solidFill>
                  <a:srgbClr val="FF0000"/>
                </a:solidFill>
              </a:rPr>
            </a:br>
            <a:endParaRPr lang="en-US" sz="3100" dirty="0">
              <a:solidFill>
                <a:srgbClr val="FF0000"/>
              </a:solidFill>
            </a:endParaRPr>
          </a:p>
        </p:txBody>
      </p:sp>
      <p:cxnSp>
        <p:nvCxnSpPr>
          <p:cNvPr id="26" name="Straight Connector 25">
            <a:extLst>
              <a:ext uri="{FF2B5EF4-FFF2-40B4-BE49-F238E27FC236}">
                <a16:creationId xmlns:a16="http://schemas.microsoft.com/office/drawing/2014/main" id="{76BBE53D-AFDF-4F10-9B0C-7DF630E8AD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972028"/>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DBC210A-7417-3D9F-5489-17CB31078582}"/>
              </a:ext>
            </a:extLst>
          </p:cNvPr>
          <p:cNvPicPr>
            <a:picLocks noChangeAspect="1"/>
          </p:cNvPicPr>
          <p:nvPr/>
        </p:nvPicPr>
        <p:blipFill>
          <a:blip r:embed="rId2"/>
          <a:stretch>
            <a:fillRect/>
          </a:stretch>
        </p:blipFill>
        <p:spPr>
          <a:xfrm>
            <a:off x="6402542" y="4025241"/>
            <a:ext cx="2528462" cy="1687748"/>
          </a:xfrm>
          <a:prstGeom prst="rect">
            <a:avLst/>
          </a:prstGeom>
        </p:spPr>
      </p:pic>
      <p:pic>
        <p:nvPicPr>
          <p:cNvPr id="8" name="Picture 7">
            <a:extLst>
              <a:ext uri="{FF2B5EF4-FFF2-40B4-BE49-F238E27FC236}">
                <a16:creationId xmlns:a16="http://schemas.microsoft.com/office/drawing/2014/main" id="{92BD9EA6-B475-E362-C413-37B246ECA169}"/>
              </a:ext>
            </a:extLst>
          </p:cNvPr>
          <p:cNvPicPr>
            <a:picLocks noChangeAspect="1"/>
          </p:cNvPicPr>
          <p:nvPr/>
        </p:nvPicPr>
        <p:blipFill>
          <a:blip r:embed="rId3"/>
          <a:stretch>
            <a:fillRect/>
          </a:stretch>
        </p:blipFill>
        <p:spPr>
          <a:xfrm>
            <a:off x="2272553" y="2518349"/>
            <a:ext cx="6763871" cy="4184074"/>
          </a:xfrm>
          <a:prstGeom prst="rect">
            <a:avLst/>
          </a:prstGeom>
        </p:spPr>
      </p:pic>
      <p:pic>
        <p:nvPicPr>
          <p:cNvPr id="11" name="Picture 10">
            <a:extLst>
              <a:ext uri="{FF2B5EF4-FFF2-40B4-BE49-F238E27FC236}">
                <a16:creationId xmlns:a16="http://schemas.microsoft.com/office/drawing/2014/main" id="{3D6CAD11-FA63-2EAD-CA40-920BB12EB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683" y="313985"/>
            <a:ext cx="1573098" cy="1484569"/>
          </a:xfrm>
          <a:prstGeom prst="rect">
            <a:avLst/>
          </a:prstGeom>
          <a:ln>
            <a:noFill/>
          </a:ln>
          <a:effectLst>
            <a:softEdge rad="112500"/>
          </a:effectLst>
        </p:spPr>
      </p:pic>
      <p:pic>
        <p:nvPicPr>
          <p:cNvPr id="15" name="Picture 14">
            <a:extLst>
              <a:ext uri="{FF2B5EF4-FFF2-40B4-BE49-F238E27FC236}">
                <a16:creationId xmlns:a16="http://schemas.microsoft.com/office/drawing/2014/main" id="{E7F5D87C-D9C5-D7BC-70A0-527D7C20A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894" y="446489"/>
            <a:ext cx="934948" cy="1051078"/>
          </a:xfrm>
          <a:prstGeom prst="rect">
            <a:avLst/>
          </a:prstGeom>
        </p:spPr>
      </p:pic>
    </p:spTree>
    <p:extLst>
      <p:ext uri="{BB962C8B-B14F-4D97-AF65-F5344CB8AC3E}">
        <p14:creationId xmlns:p14="http://schemas.microsoft.com/office/powerpoint/2010/main" val="3441439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5105D448-4A6C-48A3-8C3C-71AF58F3E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4025579F-C5D8-43BE-AF84-3E66A482C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44415"/>
          </a:xfrm>
          <a:prstGeom prst="rect">
            <a:avLst/>
          </a:prstGeom>
          <a:ln>
            <a:noFill/>
          </a:ln>
          <a:effectLst>
            <a:outerShdw blurRad="190500" dist="1270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8F8764-7AA8-1597-BEEF-419D91BFDF9D}"/>
              </a:ext>
            </a:extLst>
          </p:cNvPr>
          <p:cNvSpPr>
            <a:spLocks noGrp="1"/>
          </p:cNvSpPr>
          <p:nvPr>
            <p:ph type="title"/>
          </p:nvPr>
        </p:nvSpPr>
        <p:spPr>
          <a:xfrm>
            <a:off x="762000" y="304346"/>
            <a:ext cx="9589765" cy="1432273"/>
          </a:xfrm>
        </p:spPr>
        <p:txBody>
          <a:bodyPr>
            <a:normAutofit/>
          </a:bodyPr>
          <a:lstStyle/>
          <a:p>
            <a:r>
              <a:rPr lang="en-US" dirty="0"/>
              <a:t>RESEARCH ACTIVITIES </a:t>
            </a:r>
          </a:p>
        </p:txBody>
      </p:sp>
      <p:cxnSp>
        <p:nvCxnSpPr>
          <p:cNvPr id="28" name="Straight Connector 27">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11E01F0A-B001-B48D-3D50-036C682669D3}"/>
              </a:ext>
            </a:extLst>
          </p:cNvPr>
          <p:cNvGraphicFramePr>
            <a:graphicFrameLocks noGrp="1"/>
          </p:cNvGraphicFramePr>
          <p:nvPr>
            <p:ph idx="1"/>
            <p:extLst>
              <p:ext uri="{D42A27DB-BD31-4B8C-83A1-F6EECF244321}">
                <p14:modId xmlns:p14="http://schemas.microsoft.com/office/powerpoint/2010/main" val="52582564"/>
              </p:ext>
            </p:extLst>
          </p:nvPr>
        </p:nvGraphicFramePr>
        <p:xfrm>
          <a:off x="762000" y="1409075"/>
          <a:ext cx="10906148" cy="5448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5392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5105D448-4A6C-48A3-8C3C-71AF58F3E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4025579F-C5D8-43BE-AF84-3E66A482C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44415"/>
          </a:xfrm>
          <a:prstGeom prst="rect">
            <a:avLst/>
          </a:prstGeom>
          <a:ln>
            <a:noFill/>
          </a:ln>
          <a:effectLst>
            <a:outerShdw blurRad="190500" dist="1270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8A7E6D22-EC91-2620-223F-1E89AFAF6DAC}"/>
              </a:ext>
            </a:extLst>
          </p:cNvPr>
          <p:cNvGraphicFramePr>
            <a:graphicFrameLocks noGrp="1"/>
          </p:cNvGraphicFramePr>
          <p:nvPr>
            <p:ph idx="1"/>
            <p:extLst>
              <p:ext uri="{D42A27DB-BD31-4B8C-83A1-F6EECF244321}">
                <p14:modId xmlns:p14="http://schemas.microsoft.com/office/powerpoint/2010/main" val="1907779868"/>
              </p:ext>
            </p:extLst>
          </p:nvPr>
        </p:nvGraphicFramePr>
        <p:xfrm>
          <a:off x="762000" y="359764"/>
          <a:ext cx="10380663" cy="6145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5590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5105D448-4A6C-48A3-8C3C-71AF58F3E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025579F-C5D8-43BE-AF84-3E66A482C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44415"/>
          </a:xfrm>
          <a:prstGeom prst="rect">
            <a:avLst/>
          </a:prstGeom>
          <a:ln>
            <a:noFill/>
          </a:ln>
          <a:effectLst>
            <a:outerShdw blurRad="190500" dist="1270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3214EF-88C0-202E-6C70-BDEC1B2C40D8}"/>
              </a:ext>
            </a:extLst>
          </p:cNvPr>
          <p:cNvSpPr>
            <a:spLocks noGrp="1"/>
          </p:cNvSpPr>
          <p:nvPr>
            <p:ph type="title"/>
          </p:nvPr>
        </p:nvSpPr>
        <p:spPr>
          <a:xfrm>
            <a:off x="762000" y="259376"/>
            <a:ext cx="9589765" cy="1432273"/>
          </a:xfrm>
        </p:spPr>
        <p:txBody>
          <a:bodyPr>
            <a:normAutofit/>
          </a:bodyPr>
          <a:lstStyle/>
          <a:p>
            <a:r>
              <a:rPr lang="en-US" b="1" dirty="0">
                <a:effectLst/>
                <a:latin typeface="Corbel" panose="020B0503020204020204" pitchFamily="34" charset="0"/>
                <a:ea typeface="Corbel" panose="020B0503020204020204" pitchFamily="34" charset="0"/>
                <a:cs typeface="Corbel" panose="020B0503020204020204" pitchFamily="34" charset="0"/>
              </a:rPr>
              <a:t>PRESENTATIONS</a:t>
            </a:r>
            <a:endParaRPr lang="en-US" dirty="0"/>
          </a:p>
        </p:txBody>
      </p:sp>
      <p:cxnSp>
        <p:nvCxnSpPr>
          <p:cNvPr id="13" name="Straight Connector 12">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AE71C88-290A-4FEC-FAAB-62B3EE40ED48}"/>
              </a:ext>
            </a:extLst>
          </p:cNvPr>
          <p:cNvGraphicFramePr>
            <a:graphicFrameLocks noGrp="1"/>
          </p:cNvGraphicFramePr>
          <p:nvPr>
            <p:ph idx="1"/>
            <p:extLst>
              <p:ext uri="{D42A27DB-BD31-4B8C-83A1-F6EECF244321}">
                <p14:modId xmlns:p14="http://schemas.microsoft.com/office/powerpoint/2010/main" val="3542811481"/>
              </p:ext>
            </p:extLst>
          </p:nvPr>
        </p:nvGraphicFramePr>
        <p:xfrm>
          <a:off x="269824" y="1691650"/>
          <a:ext cx="11398332" cy="4754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0104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641378"/>
          </a:xfrm>
          <a:prstGeom prst="rect">
            <a:avLst/>
          </a:prstGeom>
          <a:ln>
            <a:noFill/>
          </a:ln>
          <a:effectLst>
            <a:outerShdw blurRad="114300" dist="63500" dir="546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E244DF-FDA1-B0A6-7E2C-EFF32DBD8B6B}"/>
              </a:ext>
            </a:extLst>
          </p:cNvPr>
          <p:cNvSpPr>
            <a:spLocks noGrp="1"/>
          </p:cNvSpPr>
          <p:nvPr>
            <p:ph type="title"/>
          </p:nvPr>
        </p:nvSpPr>
        <p:spPr>
          <a:xfrm>
            <a:off x="656870" y="71224"/>
            <a:ext cx="9906199" cy="786943"/>
          </a:xfrm>
        </p:spPr>
        <p:txBody>
          <a:bodyPr>
            <a:normAutofit/>
          </a:bodyPr>
          <a:lstStyle/>
          <a:p>
            <a:pPr algn="ctr"/>
            <a:r>
              <a:rPr lang="en-US" sz="3200" dirty="0"/>
              <a:t>PUBLICATIONS</a:t>
            </a:r>
          </a:p>
        </p:txBody>
      </p:sp>
      <p:cxnSp>
        <p:nvCxnSpPr>
          <p:cNvPr id="13" name="Straight Connector 12">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1FA8F01C-C703-C6D2-478B-DB108868BDE5}"/>
              </a:ext>
            </a:extLst>
          </p:cNvPr>
          <p:cNvGraphicFramePr>
            <a:graphicFrameLocks noGrp="1"/>
          </p:cNvGraphicFramePr>
          <p:nvPr>
            <p:ph idx="1"/>
            <p:extLst>
              <p:ext uri="{D42A27DB-BD31-4B8C-83A1-F6EECF244321}">
                <p14:modId xmlns:p14="http://schemas.microsoft.com/office/powerpoint/2010/main" val="2707176915"/>
              </p:ext>
            </p:extLst>
          </p:nvPr>
        </p:nvGraphicFramePr>
        <p:xfrm>
          <a:off x="494675" y="929391"/>
          <a:ext cx="11481654" cy="5541130"/>
        </p:xfrm>
        <a:graphic>
          <a:graphicData uri="http://schemas.openxmlformats.org/drawingml/2006/table">
            <a:tbl>
              <a:tblPr firstRow="1" bandRow="1">
                <a:tableStyleId>{5C22544A-7EE6-4342-B048-85BDC9FD1C3A}</a:tableStyleId>
              </a:tblPr>
              <a:tblGrid>
                <a:gridCol w="339043">
                  <a:extLst>
                    <a:ext uri="{9D8B030D-6E8A-4147-A177-3AD203B41FA5}">
                      <a16:colId xmlns:a16="http://schemas.microsoft.com/office/drawing/2014/main" val="2509100354"/>
                    </a:ext>
                  </a:extLst>
                </a:gridCol>
                <a:gridCol w="6252882">
                  <a:extLst>
                    <a:ext uri="{9D8B030D-6E8A-4147-A177-3AD203B41FA5}">
                      <a16:colId xmlns:a16="http://schemas.microsoft.com/office/drawing/2014/main" val="942229572"/>
                    </a:ext>
                  </a:extLst>
                </a:gridCol>
                <a:gridCol w="3644153">
                  <a:extLst>
                    <a:ext uri="{9D8B030D-6E8A-4147-A177-3AD203B41FA5}">
                      <a16:colId xmlns:a16="http://schemas.microsoft.com/office/drawing/2014/main" val="2173797267"/>
                    </a:ext>
                  </a:extLst>
                </a:gridCol>
                <a:gridCol w="1245576">
                  <a:extLst>
                    <a:ext uri="{9D8B030D-6E8A-4147-A177-3AD203B41FA5}">
                      <a16:colId xmlns:a16="http://schemas.microsoft.com/office/drawing/2014/main" val="1247822849"/>
                    </a:ext>
                  </a:extLst>
                </a:gridCol>
              </a:tblGrid>
              <a:tr h="311947">
                <a:tc>
                  <a:txBody>
                    <a:bodyPr/>
                    <a:lstStyle/>
                    <a:p>
                      <a:pPr marL="0" marR="0" algn="just">
                        <a:lnSpc>
                          <a:spcPct val="115000"/>
                        </a:lnSpc>
                        <a:spcBef>
                          <a:spcPts val="0"/>
                        </a:spcBef>
                        <a:spcAft>
                          <a:spcPts val="0"/>
                        </a:spcAft>
                      </a:pPr>
                      <a:r>
                        <a:rPr lang="en-US" sz="1200" dirty="0" err="1">
                          <a:effectLst/>
                        </a:rPr>
                        <a:t>Sr</a:t>
                      </a:r>
                      <a:endParaRPr lang="en-US" sz="12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200">
                          <a:effectLst/>
                        </a:rPr>
                        <a:t>                    Title</a:t>
                      </a:r>
                      <a:endParaRPr lang="en-US" sz="12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200">
                          <a:effectLst/>
                        </a:rPr>
                        <a:t>Journal</a:t>
                      </a:r>
                      <a:endParaRPr lang="en-US" sz="12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200">
                          <a:effectLst/>
                        </a:rPr>
                        <a:t>   Year                          </a:t>
                      </a:r>
                      <a:endParaRPr lang="en-US" sz="12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2309100302"/>
                  </a:ext>
                </a:extLst>
              </a:tr>
              <a:tr h="584580">
                <a:tc>
                  <a:txBody>
                    <a:bodyPr/>
                    <a:lstStyle/>
                    <a:p>
                      <a:pPr marL="0" marR="0" algn="just">
                        <a:lnSpc>
                          <a:spcPct val="115000"/>
                        </a:lnSpc>
                        <a:spcBef>
                          <a:spcPts val="0"/>
                        </a:spcBef>
                        <a:spcAft>
                          <a:spcPts val="0"/>
                        </a:spcAft>
                      </a:pPr>
                      <a:r>
                        <a:rPr lang="en-US" sz="1800" dirty="0">
                          <a:effectLst/>
                        </a:rPr>
                        <a:t>1</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l">
                        <a:lnSpc>
                          <a:spcPct val="115000"/>
                        </a:lnSpc>
                        <a:spcBef>
                          <a:spcPts val="0"/>
                        </a:spcBef>
                        <a:spcAft>
                          <a:spcPts val="0"/>
                        </a:spcAft>
                      </a:pPr>
                      <a:r>
                        <a:rPr lang="en-US" sz="1600" dirty="0">
                          <a:effectLst/>
                        </a:rPr>
                        <a:t>Case Report: Multiple intussusceptions with congenital anomalous band</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RJRMU , Supplement of JRMU</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2020</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3277114780"/>
                  </a:ext>
                </a:extLst>
              </a:tr>
              <a:tr h="311947">
                <a:tc>
                  <a:txBody>
                    <a:bodyPr/>
                    <a:lstStyle/>
                    <a:p>
                      <a:pPr marL="0" marR="0" algn="just">
                        <a:lnSpc>
                          <a:spcPct val="115000"/>
                        </a:lnSpc>
                        <a:spcBef>
                          <a:spcPts val="0"/>
                        </a:spcBef>
                        <a:spcAft>
                          <a:spcPts val="0"/>
                        </a:spcAft>
                      </a:pPr>
                      <a:r>
                        <a:rPr lang="en-US" sz="1800" dirty="0">
                          <a:effectLst/>
                        </a:rPr>
                        <a:t>2</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Case Report: Intrauterine torsion of finger</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RJRMU , Supplement of JRMU</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2021</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1170878384"/>
                  </a:ext>
                </a:extLst>
              </a:tr>
              <a:tr h="857213">
                <a:tc>
                  <a:txBody>
                    <a:bodyPr/>
                    <a:lstStyle/>
                    <a:p>
                      <a:pPr marL="0" marR="0" algn="just">
                        <a:lnSpc>
                          <a:spcPct val="115000"/>
                        </a:lnSpc>
                        <a:spcBef>
                          <a:spcPts val="0"/>
                        </a:spcBef>
                        <a:spcAft>
                          <a:spcPts val="0"/>
                        </a:spcAft>
                      </a:pPr>
                      <a:r>
                        <a:rPr lang="en-US" sz="1800" dirty="0">
                          <a:effectLst/>
                        </a:rPr>
                        <a:t>3</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Original article:</a:t>
                      </a:r>
                    </a:p>
                    <a:p>
                      <a:pPr marL="0" marR="0" algn="just">
                        <a:lnSpc>
                          <a:spcPct val="115000"/>
                        </a:lnSpc>
                        <a:spcBef>
                          <a:spcPts val="0"/>
                        </a:spcBef>
                        <a:spcAft>
                          <a:spcPts val="0"/>
                        </a:spcAft>
                      </a:pPr>
                      <a:r>
                        <a:rPr lang="en-US" sz="1600" dirty="0">
                          <a:effectLst/>
                        </a:rPr>
                        <a:t>Assessment of communication skills of post graduate residents using HPSS scale</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RJRMU , Supplement of JRMU</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2021</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2926320120"/>
                  </a:ext>
                </a:extLst>
              </a:tr>
              <a:tr h="584580">
                <a:tc>
                  <a:txBody>
                    <a:bodyPr/>
                    <a:lstStyle/>
                    <a:p>
                      <a:pPr marL="0" marR="0" algn="just">
                        <a:lnSpc>
                          <a:spcPct val="115000"/>
                        </a:lnSpc>
                        <a:spcBef>
                          <a:spcPts val="0"/>
                        </a:spcBef>
                        <a:spcAft>
                          <a:spcPts val="0"/>
                        </a:spcAft>
                      </a:pPr>
                      <a:r>
                        <a:rPr lang="en-US" sz="1800" dirty="0">
                          <a:effectLst/>
                        </a:rPr>
                        <a:t>4</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Editorial: Importance of step down units built with public private partnership</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RJRMU , Supplement of JRMU</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2021</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3739733564"/>
                  </a:ext>
                </a:extLst>
              </a:tr>
              <a:tr h="311947">
                <a:tc>
                  <a:txBody>
                    <a:bodyPr/>
                    <a:lstStyle/>
                    <a:p>
                      <a:pPr marL="0" marR="0" algn="just">
                        <a:lnSpc>
                          <a:spcPct val="115000"/>
                        </a:lnSpc>
                        <a:spcBef>
                          <a:spcPts val="0"/>
                        </a:spcBef>
                        <a:spcAft>
                          <a:spcPts val="0"/>
                        </a:spcAft>
                      </a:pPr>
                      <a:r>
                        <a:rPr lang="en-US" sz="1800" dirty="0">
                          <a:effectLst/>
                        </a:rPr>
                        <a:t>5</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Epidemiology of ARM amongst other GIT related problems</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Cureus Journal of medical sciences</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2022</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2310245097"/>
                  </a:ext>
                </a:extLst>
              </a:tr>
              <a:tr h="584580">
                <a:tc>
                  <a:txBody>
                    <a:bodyPr/>
                    <a:lstStyle/>
                    <a:p>
                      <a:pPr marL="0" marR="0" algn="just">
                        <a:lnSpc>
                          <a:spcPct val="115000"/>
                        </a:lnSpc>
                        <a:spcBef>
                          <a:spcPts val="0"/>
                        </a:spcBef>
                        <a:spcAft>
                          <a:spcPts val="0"/>
                        </a:spcAft>
                      </a:pPr>
                      <a:r>
                        <a:rPr lang="en-US" sz="1800" dirty="0">
                          <a:effectLst/>
                        </a:rPr>
                        <a:t>6</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Case report: </a:t>
                      </a:r>
                    </a:p>
                    <a:p>
                      <a:pPr marL="0" marR="0" algn="just">
                        <a:lnSpc>
                          <a:spcPct val="115000"/>
                        </a:lnSpc>
                        <a:spcBef>
                          <a:spcPts val="0"/>
                        </a:spcBef>
                        <a:spcAft>
                          <a:spcPts val="0"/>
                        </a:spcAft>
                      </a:pPr>
                      <a:r>
                        <a:rPr lang="en-US" sz="1600" dirty="0">
                          <a:effectLst/>
                        </a:rPr>
                        <a:t>Type 4 ileal atresia with anorectal malformation</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Cureus Journal of medical sciences</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2022</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2237375259"/>
                  </a:ext>
                </a:extLst>
              </a:tr>
              <a:tr h="857213">
                <a:tc>
                  <a:txBody>
                    <a:bodyPr/>
                    <a:lstStyle/>
                    <a:p>
                      <a:pPr marL="0" marR="0" algn="just">
                        <a:lnSpc>
                          <a:spcPct val="115000"/>
                        </a:lnSpc>
                        <a:spcBef>
                          <a:spcPts val="0"/>
                        </a:spcBef>
                        <a:spcAft>
                          <a:spcPts val="0"/>
                        </a:spcAft>
                      </a:pPr>
                      <a:r>
                        <a:rPr lang="en-US" sz="1800" dirty="0">
                          <a:effectLst/>
                        </a:rPr>
                        <a:t>7</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Original article:</a:t>
                      </a:r>
                    </a:p>
                    <a:p>
                      <a:pPr marL="0" marR="0" algn="just">
                        <a:lnSpc>
                          <a:spcPct val="115000"/>
                        </a:lnSpc>
                        <a:spcBef>
                          <a:spcPts val="0"/>
                        </a:spcBef>
                        <a:spcAft>
                          <a:spcPts val="0"/>
                        </a:spcAft>
                      </a:pPr>
                      <a:r>
                        <a:rPr lang="en-US" sz="1600" dirty="0">
                          <a:effectLst/>
                        </a:rPr>
                        <a:t>Conservative management of blunt trauma abdomen; know when not operate</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JCPSP</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In process</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2396152784"/>
                  </a:ext>
                </a:extLst>
              </a:tr>
              <a:tr h="584580">
                <a:tc>
                  <a:txBody>
                    <a:bodyPr/>
                    <a:lstStyle/>
                    <a:p>
                      <a:pPr marL="0" marR="0" algn="just">
                        <a:lnSpc>
                          <a:spcPct val="115000"/>
                        </a:lnSpc>
                        <a:spcBef>
                          <a:spcPts val="0"/>
                        </a:spcBef>
                        <a:spcAft>
                          <a:spcPts val="0"/>
                        </a:spcAft>
                      </a:pPr>
                      <a:r>
                        <a:rPr lang="en-US" sz="1800" dirty="0">
                          <a:effectLst/>
                        </a:rPr>
                        <a:t>8</a:t>
                      </a:r>
                      <a:endParaRPr lang="en-US" sz="18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dirty="0">
                          <a:effectLst/>
                        </a:rPr>
                        <a:t>Original article: </a:t>
                      </a:r>
                    </a:p>
                    <a:p>
                      <a:pPr marL="0" marR="0" algn="just">
                        <a:lnSpc>
                          <a:spcPct val="115000"/>
                        </a:lnSpc>
                        <a:spcBef>
                          <a:spcPts val="0"/>
                        </a:spcBef>
                        <a:spcAft>
                          <a:spcPts val="0"/>
                        </a:spcAft>
                      </a:pPr>
                      <a:r>
                        <a:rPr lang="en-US" sz="1600" dirty="0">
                          <a:effectLst/>
                        </a:rPr>
                        <a:t>To evaluate the psychosocial impact of electric burn on children.</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Cureus Journal of medical sciences</a:t>
                      </a:r>
                      <a:endParaRPr lang="en-US" sz="160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tc>
                  <a:txBody>
                    <a:bodyPr/>
                    <a:lstStyle/>
                    <a:p>
                      <a:pPr marL="0" marR="0" algn="just">
                        <a:lnSpc>
                          <a:spcPct val="115000"/>
                        </a:lnSpc>
                        <a:spcBef>
                          <a:spcPts val="0"/>
                        </a:spcBef>
                        <a:spcAft>
                          <a:spcPts val="0"/>
                        </a:spcAft>
                      </a:pPr>
                      <a:r>
                        <a:rPr lang="en-US" sz="1600">
                          <a:effectLst/>
                        </a:rPr>
                        <a:t>In process</a:t>
                      </a:r>
                      <a:endParaRPr lang="en-US" sz="1600" dirty="0">
                        <a:effectLst/>
                        <a:latin typeface="Corbel" panose="020B0503020204020204" pitchFamily="34" charset="0"/>
                        <a:ea typeface="Corbel" panose="020B0503020204020204" pitchFamily="34" charset="0"/>
                        <a:cs typeface="Corbel" panose="020B0503020204020204" pitchFamily="34" charset="0"/>
                      </a:endParaRPr>
                    </a:p>
                  </a:txBody>
                  <a:tcPr marL="45021" marR="45021" marT="0" marB="0"/>
                </a:tc>
                <a:extLst>
                  <a:ext uri="{0D108BD9-81ED-4DB2-BD59-A6C34878D82A}">
                    <a16:rowId xmlns:a16="http://schemas.microsoft.com/office/drawing/2014/main" val="3164618774"/>
                  </a:ext>
                </a:extLst>
              </a:tr>
              <a:tr h="313528">
                <a:tc>
                  <a:txBody>
                    <a:bodyPr/>
                    <a:lstStyle/>
                    <a:p>
                      <a:pPr marL="0" marR="0" algn="just">
                        <a:lnSpc>
                          <a:spcPct val="115000"/>
                        </a:lnSpc>
                        <a:spcBef>
                          <a:spcPts val="0"/>
                        </a:spcBef>
                        <a:spcAft>
                          <a:spcPts val="0"/>
                        </a:spcAft>
                      </a:pPr>
                      <a:r>
                        <a:rPr lang="en-US" sz="1800" dirty="0">
                          <a:effectLst/>
                          <a:latin typeface="Corbel" panose="020B0503020204020204" pitchFamily="34" charset="0"/>
                          <a:ea typeface="Corbel" panose="020B0503020204020204" pitchFamily="34" charset="0"/>
                          <a:cs typeface="Corbel" panose="020B0503020204020204" pitchFamily="34" charset="0"/>
                        </a:rPr>
                        <a:t>9</a:t>
                      </a:r>
                    </a:p>
                  </a:txBody>
                  <a:tcPr marL="45021" marR="45021"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Monster extracted out of a 7 year old child : a case report-</a:t>
                      </a:r>
                    </a:p>
                  </a:txBody>
                  <a:tcPr marL="45021" marR="45021"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APSP</a:t>
                      </a:r>
                    </a:p>
                  </a:txBody>
                  <a:tcPr marL="45021" marR="45021"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Published</a:t>
                      </a:r>
                    </a:p>
                  </a:txBody>
                  <a:tcPr marL="45021" marR="45021" marT="0" marB="0"/>
                </a:tc>
                <a:extLst>
                  <a:ext uri="{0D108BD9-81ED-4DB2-BD59-A6C34878D82A}">
                    <a16:rowId xmlns:a16="http://schemas.microsoft.com/office/drawing/2014/main" val="3709569637"/>
                  </a:ext>
                </a:extLst>
              </a:tr>
            </a:tbl>
          </a:graphicData>
        </a:graphic>
      </p:graphicFrame>
    </p:spTree>
    <p:extLst>
      <p:ext uri="{BB962C8B-B14F-4D97-AF65-F5344CB8AC3E}">
        <p14:creationId xmlns:p14="http://schemas.microsoft.com/office/powerpoint/2010/main" val="1024303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641378"/>
          </a:xfrm>
          <a:prstGeom prst="rect">
            <a:avLst/>
          </a:prstGeom>
          <a:ln>
            <a:noFill/>
          </a:ln>
          <a:effectLst>
            <a:outerShdw blurRad="114300" dist="63500" dir="546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24C2244D-122F-8EC4-7268-61628541188A}"/>
              </a:ext>
            </a:extLst>
          </p:cNvPr>
          <p:cNvGraphicFramePr>
            <a:graphicFrameLocks noGrp="1"/>
          </p:cNvGraphicFramePr>
          <p:nvPr>
            <p:ph idx="1"/>
            <p:extLst>
              <p:ext uri="{D42A27DB-BD31-4B8C-83A1-F6EECF244321}">
                <p14:modId xmlns:p14="http://schemas.microsoft.com/office/powerpoint/2010/main" val="3063970905"/>
              </p:ext>
            </p:extLst>
          </p:nvPr>
        </p:nvGraphicFramePr>
        <p:xfrm>
          <a:off x="779489" y="734518"/>
          <a:ext cx="10792750" cy="3541647"/>
        </p:xfrm>
        <a:graphic>
          <a:graphicData uri="http://schemas.openxmlformats.org/drawingml/2006/table">
            <a:tbl>
              <a:tblPr firstRow="1" bandRow="1">
                <a:tableStyleId>{5C22544A-7EE6-4342-B048-85BDC9FD1C3A}</a:tableStyleId>
              </a:tblPr>
              <a:tblGrid>
                <a:gridCol w="617060">
                  <a:extLst>
                    <a:ext uri="{9D8B030D-6E8A-4147-A177-3AD203B41FA5}">
                      <a16:colId xmlns:a16="http://schemas.microsoft.com/office/drawing/2014/main" val="825001216"/>
                    </a:ext>
                  </a:extLst>
                </a:gridCol>
                <a:gridCol w="5824522">
                  <a:extLst>
                    <a:ext uri="{9D8B030D-6E8A-4147-A177-3AD203B41FA5}">
                      <a16:colId xmlns:a16="http://schemas.microsoft.com/office/drawing/2014/main" val="280108495"/>
                    </a:ext>
                  </a:extLst>
                </a:gridCol>
                <a:gridCol w="2622176">
                  <a:extLst>
                    <a:ext uri="{9D8B030D-6E8A-4147-A177-3AD203B41FA5}">
                      <a16:colId xmlns:a16="http://schemas.microsoft.com/office/drawing/2014/main" val="3320950243"/>
                    </a:ext>
                  </a:extLst>
                </a:gridCol>
                <a:gridCol w="1728992">
                  <a:extLst>
                    <a:ext uri="{9D8B030D-6E8A-4147-A177-3AD203B41FA5}">
                      <a16:colId xmlns:a16="http://schemas.microsoft.com/office/drawing/2014/main" val="120796660"/>
                    </a:ext>
                  </a:extLst>
                </a:gridCol>
              </a:tblGrid>
              <a:tr h="559533">
                <a:tc>
                  <a:txBody>
                    <a:bodyPr/>
                    <a:lstStyle/>
                    <a:p>
                      <a:pPr marL="0" marR="0" algn="just">
                        <a:lnSpc>
                          <a:spcPct val="115000"/>
                        </a:lnSpc>
                        <a:spcBef>
                          <a:spcPts val="0"/>
                        </a:spcBef>
                        <a:spcAft>
                          <a:spcPts val="0"/>
                        </a:spcAft>
                      </a:pPr>
                      <a:r>
                        <a:rPr lang="en-US" sz="2000" dirty="0" err="1">
                          <a:effectLst/>
                        </a:rPr>
                        <a:t>Sr</a:t>
                      </a:r>
                      <a:endParaRPr lang="en-US" sz="2000" dirty="0">
                        <a:effectLst/>
                        <a:latin typeface="Corbel" panose="020B0503020204020204" pitchFamily="34" charset="0"/>
                        <a:ea typeface="Corbel" panose="020B0503020204020204" pitchFamily="34" charset="0"/>
                        <a:cs typeface="Corbel" panose="020B0503020204020204" pitchFamily="34" charset="0"/>
                      </a:endParaRPr>
                    </a:p>
                  </a:txBody>
                  <a:tcPr marL="73804" marR="73804" marT="0" marB="0"/>
                </a:tc>
                <a:tc>
                  <a:txBody>
                    <a:bodyPr/>
                    <a:lstStyle/>
                    <a:p>
                      <a:pPr marL="0" marR="0" algn="just">
                        <a:lnSpc>
                          <a:spcPct val="115000"/>
                        </a:lnSpc>
                        <a:spcBef>
                          <a:spcPts val="0"/>
                        </a:spcBef>
                        <a:spcAft>
                          <a:spcPts val="0"/>
                        </a:spcAft>
                      </a:pPr>
                      <a:r>
                        <a:rPr lang="en-US" sz="2000">
                          <a:effectLst/>
                        </a:rPr>
                        <a:t>                    Title</a:t>
                      </a:r>
                      <a:endParaRPr lang="en-US" sz="2000">
                        <a:effectLst/>
                        <a:latin typeface="Corbel" panose="020B0503020204020204" pitchFamily="34" charset="0"/>
                        <a:ea typeface="Corbel" panose="020B0503020204020204" pitchFamily="34" charset="0"/>
                        <a:cs typeface="Corbel" panose="020B0503020204020204" pitchFamily="34" charset="0"/>
                      </a:endParaRPr>
                    </a:p>
                  </a:txBody>
                  <a:tcPr marL="73804" marR="73804" marT="0" marB="0"/>
                </a:tc>
                <a:tc>
                  <a:txBody>
                    <a:bodyPr/>
                    <a:lstStyle/>
                    <a:p>
                      <a:pPr marL="0" marR="0" algn="just">
                        <a:lnSpc>
                          <a:spcPct val="115000"/>
                        </a:lnSpc>
                        <a:spcBef>
                          <a:spcPts val="0"/>
                        </a:spcBef>
                        <a:spcAft>
                          <a:spcPts val="0"/>
                        </a:spcAft>
                      </a:pPr>
                      <a:r>
                        <a:rPr lang="en-US" sz="2000">
                          <a:effectLst/>
                        </a:rPr>
                        <a:t>Journal</a:t>
                      </a:r>
                      <a:endParaRPr lang="en-US" sz="2000">
                        <a:effectLst/>
                        <a:latin typeface="Corbel" panose="020B0503020204020204" pitchFamily="34" charset="0"/>
                        <a:ea typeface="Corbel" panose="020B0503020204020204" pitchFamily="34" charset="0"/>
                        <a:cs typeface="Corbel" panose="020B0503020204020204" pitchFamily="34" charset="0"/>
                      </a:endParaRPr>
                    </a:p>
                  </a:txBody>
                  <a:tcPr marL="73804" marR="73804" marT="0" marB="0"/>
                </a:tc>
                <a:tc>
                  <a:txBody>
                    <a:bodyPr/>
                    <a:lstStyle/>
                    <a:p>
                      <a:pPr marL="0" marR="0" algn="just">
                        <a:lnSpc>
                          <a:spcPct val="115000"/>
                        </a:lnSpc>
                        <a:spcBef>
                          <a:spcPts val="0"/>
                        </a:spcBef>
                        <a:spcAft>
                          <a:spcPts val="0"/>
                        </a:spcAft>
                      </a:pPr>
                      <a:r>
                        <a:rPr lang="en-US" sz="2000">
                          <a:effectLst/>
                        </a:rPr>
                        <a:t>   Year                          </a:t>
                      </a:r>
                      <a:endParaRPr lang="en-US" sz="2000">
                        <a:effectLst/>
                        <a:latin typeface="Corbel" panose="020B0503020204020204" pitchFamily="34" charset="0"/>
                        <a:ea typeface="Corbel" panose="020B0503020204020204" pitchFamily="34" charset="0"/>
                        <a:cs typeface="Corbel" panose="020B0503020204020204" pitchFamily="34" charset="0"/>
                      </a:endParaRPr>
                    </a:p>
                  </a:txBody>
                  <a:tcPr marL="73804" marR="73804" marT="0" marB="0"/>
                </a:tc>
                <a:extLst>
                  <a:ext uri="{0D108BD9-81ED-4DB2-BD59-A6C34878D82A}">
                    <a16:rowId xmlns:a16="http://schemas.microsoft.com/office/drawing/2014/main" val="3967894371"/>
                  </a:ext>
                </a:extLst>
              </a:tr>
              <a:tr h="682667">
                <a:tc>
                  <a:txBody>
                    <a:bodyPr/>
                    <a:lstStyle/>
                    <a:p>
                      <a:pPr marL="0" marR="0" algn="just">
                        <a:lnSpc>
                          <a:spcPct val="115000"/>
                        </a:lnSpc>
                        <a:spcBef>
                          <a:spcPts val="0"/>
                        </a:spcBef>
                        <a:spcAft>
                          <a:spcPts val="0"/>
                        </a:spcAft>
                      </a:pPr>
                      <a:r>
                        <a:rPr lang="en-US" sz="2400" dirty="0">
                          <a:effectLst/>
                          <a:latin typeface="Corbel" panose="020B0503020204020204" pitchFamily="34" charset="0"/>
                          <a:ea typeface="Corbel" panose="020B0503020204020204" pitchFamily="34" charset="0"/>
                          <a:cs typeface="Corbel" panose="020B0503020204020204" pitchFamily="34" charset="0"/>
                        </a:rPr>
                        <a:t>10</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Ruptured duplication cyst of transverse colon</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African Journal of Surgery</a:t>
                      </a:r>
                    </a:p>
                  </a:txBody>
                  <a:tcPr marL="73804" marR="73804" marT="0" marB="0"/>
                </a:tc>
                <a:tc>
                  <a:txBody>
                    <a:bodyPr/>
                    <a:lstStyle/>
                    <a:p>
                      <a:pPr marL="0" marR="0" algn="just">
                        <a:lnSpc>
                          <a:spcPct val="115000"/>
                        </a:lnSpc>
                        <a:spcBef>
                          <a:spcPts val="0"/>
                        </a:spcBef>
                        <a:spcAft>
                          <a:spcPts val="0"/>
                        </a:spcAft>
                      </a:pPr>
                      <a:r>
                        <a:rPr lang="en-US" sz="1600">
                          <a:effectLst/>
                          <a:latin typeface="Corbel" panose="020B0503020204020204" pitchFamily="34" charset="0"/>
                          <a:ea typeface="Corbel" panose="020B0503020204020204" pitchFamily="34" charset="0"/>
                          <a:cs typeface="Corbel" panose="020B0503020204020204" pitchFamily="34" charset="0"/>
                        </a:rPr>
                        <a:t>2020</a:t>
                      </a:r>
                    </a:p>
                  </a:txBody>
                  <a:tcPr marL="73804" marR="73804" marT="0" marB="0"/>
                </a:tc>
                <a:extLst>
                  <a:ext uri="{0D108BD9-81ED-4DB2-BD59-A6C34878D82A}">
                    <a16:rowId xmlns:a16="http://schemas.microsoft.com/office/drawing/2014/main" val="884436769"/>
                  </a:ext>
                </a:extLst>
              </a:tr>
              <a:tr h="403411">
                <a:tc>
                  <a:txBody>
                    <a:bodyPr/>
                    <a:lstStyle/>
                    <a:p>
                      <a:pPr marL="0" marR="0" algn="just">
                        <a:lnSpc>
                          <a:spcPct val="115000"/>
                        </a:lnSpc>
                        <a:spcBef>
                          <a:spcPts val="0"/>
                        </a:spcBef>
                        <a:spcAft>
                          <a:spcPts val="0"/>
                        </a:spcAft>
                      </a:pPr>
                      <a:r>
                        <a:rPr lang="en-US" sz="2400" dirty="0">
                          <a:effectLst/>
                          <a:latin typeface="Corbel" panose="020B0503020204020204" pitchFamily="34" charset="0"/>
                          <a:ea typeface="Corbel" panose="020B0503020204020204" pitchFamily="34" charset="0"/>
                          <a:cs typeface="Corbel" panose="020B0503020204020204" pitchFamily="34" charset="0"/>
                        </a:rPr>
                        <a:t>11</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Surgical field fire in a neonate</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JCPSP</a:t>
                      </a:r>
                    </a:p>
                  </a:txBody>
                  <a:tcPr marL="73804" marR="73804" marT="0" marB="0"/>
                </a:tc>
                <a:tc>
                  <a:txBody>
                    <a:bodyPr/>
                    <a:lstStyle/>
                    <a:p>
                      <a:pPr marL="0" marR="0" algn="just">
                        <a:lnSpc>
                          <a:spcPct val="115000"/>
                        </a:lnSpc>
                        <a:spcBef>
                          <a:spcPts val="0"/>
                        </a:spcBef>
                        <a:spcAft>
                          <a:spcPts val="0"/>
                        </a:spcAft>
                      </a:pPr>
                      <a:r>
                        <a:rPr lang="en-US" sz="1600">
                          <a:effectLst/>
                          <a:latin typeface="Corbel" panose="020B0503020204020204" pitchFamily="34" charset="0"/>
                          <a:ea typeface="Corbel" panose="020B0503020204020204" pitchFamily="34" charset="0"/>
                          <a:cs typeface="Corbel" panose="020B0503020204020204" pitchFamily="34" charset="0"/>
                        </a:rPr>
                        <a:t>2020</a:t>
                      </a:r>
                    </a:p>
                  </a:txBody>
                  <a:tcPr marL="73804" marR="73804" marT="0" marB="0"/>
                </a:tc>
                <a:extLst>
                  <a:ext uri="{0D108BD9-81ED-4DB2-BD59-A6C34878D82A}">
                    <a16:rowId xmlns:a16="http://schemas.microsoft.com/office/drawing/2014/main" val="2806581741"/>
                  </a:ext>
                </a:extLst>
              </a:tr>
              <a:tr h="632012">
                <a:tc>
                  <a:txBody>
                    <a:bodyPr/>
                    <a:lstStyle/>
                    <a:p>
                      <a:pPr marL="0" marR="0" algn="just">
                        <a:lnSpc>
                          <a:spcPct val="115000"/>
                        </a:lnSpc>
                        <a:spcBef>
                          <a:spcPts val="0"/>
                        </a:spcBef>
                        <a:spcAft>
                          <a:spcPts val="0"/>
                        </a:spcAft>
                      </a:pPr>
                      <a:r>
                        <a:rPr lang="en-US" sz="2400" dirty="0">
                          <a:effectLst/>
                          <a:latin typeface="Corbel" panose="020B0503020204020204" pitchFamily="34" charset="0"/>
                          <a:ea typeface="Corbel" panose="020B0503020204020204" pitchFamily="34" charset="0"/>
                          <a:cs typeface="Corbel" panose="020B0503020204020204" pitchFamily="34" charset="0"/>
                        </a:rPr>
                        <a:t>12</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Isolated sigmoid stricture in an infant following NEC</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RJRMU</a:t>
                      </a:r>
                    </a:p>
                  </a:txBody>
                  <a:tcPr marL="73804" marR="73804" marT="0" marB="0"/>
                </a:tc>
                <a:tc>
                  <a:txBody>
                    <a:bodyPr/>
                    <a:lstStyle/>
                    <a:p>
                      <a:pPr marL="0" marR="0" algn="just">
                        <a:lnSpc>
                          <a:spcPct val="115000"/>
                        </a:lnSpc>
                        <a:spcBef>
                          <a:spcPts val="0"/>
                        </a:spcBef>
                        <a:spcAft>
                          <a:spcPts val="0"/>
                        </a:spcAft>
                      </a:pPr>
                      <a:r>
                        <a:rPr lang="en-US" sz="1600">
                          <a:effectLst/>
                          <a:latin typeface="Corbel" panose="020B0503020204020204" pitchFamily="34" charset="0"/>
                          <a:ea typeface="Corbel" panose="020B0503020204020204" pitchFamily="34" charset="0"/>
                          <a:cs typeface="Corbel" panose="020B0503020204020204" pitchFamily="34" charset="0"/>
                        </a:rPr>
                        <a:t>2020</a:t>
                      </a:r>
                    </a:p>
                  </a:txBody>
                  <a:tcPr marL="73804" marR="73804" marT="0" marB="0"/>
                </a:tc>
                <a:extLst>
                  <a:ext uri="{0D108BD9-81ED-4DB2-BD59-A6C34878D82A}">
                    <a16:rowId xmlns:a16="http://schemas.microsoft.com/office/drawing/2014/main" val="4140623568"/>
                  </a:ext>
                </a:extLst>
              </a:tr>
              <a:tr h="478348">
                <a:tc>
                  <a:txBody>
                    <a:bodyPr/>
                    <a:lstStyle/>
                    <a:p>
                      <a:pPr marL="0" marR="0" algn="just">
                        <a:lnSpc>
                          <a:spcPct val="115000"/>
                        </a:lnSpc>
                        <a:spcBef>
                          <a:spcPts val="0"/>
                        </a:spcBef>
                        <a:spcAft>
                          <a:spcPts val="0"/>
                        </a:spcAft>
                      </a:pPr>
                      <a:r>
                        <a:rPr lang="en-US" sz="2400" dirty="0">
                          <a:effectLst/>
                          <a:latin typeface="Corbel" panose="020B0503020204020204" pitchFamily="34" charset="0"/>
                          <a:ea typeface="Corbel" panose="020B0503020204020204" pitchFamily="34" charset="0"/>
                          <a:cs typeface="Corbel" panose="020B0503020204020204" pitchFamily="34" charset="0"/>
                        </a:rPr>
                        <a:t>13</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Extrarenal Wilms tumor : a case report-</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Iranian journal of surgery</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2023</a:t>
                      </a:r>
                    </a:p>
                  </a:txBody>
                  <a:tcPr marL="73804" marR="73804" marT="0" marB="0"/>
                </a:tc>
                <a:extLst>
                  <a:ext uri="{0D108BD9-81ED-4DB2-BD59-A6C34878D82A}">
                    <a16:rowId xmlns:a16="http://schemas.microsoft.com/office/drawing/2014/main" val="615306566"/>
                  </a:ext>
                </a:extLst>
              </a:tr>
              <a:tr h="785676">
                <a:tc>
                  <a:txBody>
                    <a:bodyPr/>
                    <a:lstStyle/>
                    <a:p>
                      <a:pPr marL="0" marR="0" algn="just">
                        <a:lnSpc>
                          <a:spcPct val="115000"/>
                        </a:lnSpc>
                        <a:spcBef>
                          <a:spcPts val="0"/>
                        </a:spcBef>
                        <a:spcAft>
                          <a:spcPts val="0"/>
                        </a:spcAft>
                      </a:pPr>
                      <a:r>
                        <a:rPr lang="en-US" sz="2400" dirty="0">
                          <a:effectLst/>
                          <a:latin typeface="Corbel" panose="020B0503020204020204" pitchFamily="34" charset="0"/>
                          <a:ea typeface="Corbel" panose="020B0503020204020204" pitchFamily="34" charset="0"/>
                          <a:cs typeface="Corbel" panose="020B0503020204020204" pitchFamily="34" charset="0"/>
                        </a:rPr>
                        <a:t>14</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A tale of conjoint twins; Successful separation of </a:t>
                      </a:r>
                      <a:r>
                        <a:rPr lang="en-US" sz="1600" dirty="0" err="1">
                          <a:effectLst/>
                          <a:latin typeface="Corbel" panose="020B0503020204020204" pitchFamily="34" charset="0"/>
                          <a:ea typeface="Corbel" panose="020B0503020204020204" pitchFamily="34" charset="0"/>
                          <a:cs typeface="Corbel" panose="020B0503020204020204" pitchFamily="34" charset="0"/>
                        </a:rPr>
                        <a:t>pyo</a:t>
                      </a:r>
                      <a:r>
                        <a:rPr lang="en-US" sz="1600" dirty="0">
                          <a:effectLst/>
                          <a:latin typeface="Corbel" panose="020B0503020204020204" pitchFamily="34" charset="0"/>
                          <a:ea typeface="Corbel" panose="020B0503020204020204" pitchFamily="34" charset="0"/>
                          <a:cs typeface="Corbel" panose="020B0503020204020204" pitchFamily="34" charset="0"/>
                        </a:rPr>
                        <a:t> </a:t>
                      </a:r>
                      <a:r>
                        <a:rPr lang="en-US" sz="1600" dirty="0" err="1">
                          <a:effectLst/>
                          <a:latin typeface="Corbel" panose="020B0503020204020204" pitchFamily="34" charset="0"/>
                          <a:ea typeface="Corbel" panose="020B0503020204020204" pitchFamily="34" charset="0"/>
                          <a:cs typeface="Corbel" panose="020B0503020204020204" pitchFamily="34" charset="0"/>
                        </a:rPr>
                        <a:t>pagus</a:t>
                      </a:r>
                      <a:r>
                        <a:rPr lang="en-US" sz="1600" dirty="0">
                          <a:effectLst/>
                          <a:latin typeface="Corbel" panose="020B0503020204020204" pitchFamily="34" charset="0"/>
                          <a:ea typeface="Corbel" panose="020B0503020204020204" pitchFamily="34" charset="0"/>
                          <a:cs typeface="Corbel" panose="020B0503020204020204" pitchFamily="34" charset="0"/>
                        </a:rPr>
                        <a:t> twins</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Journal of pediatric surgery</a:t>
                      </a:r>
                    </a:p>
                  </a:txBody>
                  <a:tcPr marL="73804" marR="73804" marT="0" marB="0"/>
                </a:tc>
                <a:tc>
                  <a:txBody>
                    <a:bodyPr/>
                    <a:lstStyle/>
                    <a:p>
                      <a:pPr marL="0" marR="0" algn="just">
                        <a:lnSpc>
                          <a:spcPct val="115000"/>
                        </a:lnSpc>
                        <a:spcBef>
                          <a:spcPts val="0"/>
                        </a:spcBef>
                        <a:spcAft>
                          <a:spcPts val="0"/>
                        </a:spcAft>
                      </a:pPr>
                      <a:r>
                        <a:rPr lang="en-US" sz="1600" dirty="0">
                          <a:effectLst/>
                          <a:latin typeface="Corbel" panose="020B0503020204020204" pitchFamily="34" charset="0"/>
                          <a:ea typeface="Corbel" panose="020B0503020204020204" pitchFamily="34" charset="0"/>
                          <a:cs typeface="Corbel" panose="020B0503020204020204" pitchFamily="34" charset="0"/>
                        </a:rPr>
                        <a:t>In process</a:t>
                      </a:r>
                    </a:p>
                  </a:txBody>
                  <a:tcPr marL="73804" marR="73804" marT="0" marB="0"/>
                </a:tc>
                <a:extLst>
                  <a:ext uri="{0D108BD9-81ED-4DB2-BD59-A6C34878D82A}">
                    <a16:rowId xmlns:a16="http://schemas.microsoft.com/office/drawing/2014/main" val="3274250130"/>
                  </a:ext>
                </a:extLst>
              </a:tr>
            </a:tbl>
          </a:graphicData>
        </a:graphic>
      </p:graphicFrame>
    </p:spTree>
    <p:extLst>
      <p:ext uri="{BB962C8B-B14F-4D97-AF65-F5344CB8AC3E}">
        <p14:creationId xmlns:p14="http://schemas.microsoft.com/office/powerpoint/2010/main" val="1132719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D2729-015C-4A67-B5A1-EFB10439E2A5}"/>
              </a:ext>
            </a:extLst>
          </p:cNvPr>
          <p:cNvSpPr txBox="1"/>
          <p:nvPr/>
        </p:nvSpPr>
        <p:spPr>
          <a:xfrm>
            <a:off x="2621559" y="808597"/>
            <a:ext cx="2431208" cy="584775"/>
          </a:xfrm>
          <a:prstGeom prst="rect">
            <a:avLst/>
          </a:prstGeom>
          <a:noFill/>
        </p:spPr>
        <p:txBody>
          <a:bodyPr wrap="square" rtlCol="0">
            <a:spAutoFit/>
          </a:bodyPr>
          <a:lstStyle/>
          <a:p>
            <a:r>
              <a:rPr lang="en-US" sz="3200" b="1" dirty="0">
                <a:solidFill>
                  <a:srgbClr val="7030A0"/>
                </a:solidFill>
                <a:latin typeface="Century Schoolbook" panose="02040604050505020304"/>
              </a:rPr>
              <a:t>Activities</a:t>
            </a:r>
            <a:endParaRPr lang="en-US" sz="2400" b="1" dirty="0">
              <a:solidFill>
                <a:srgbClr val="7030A0"/>
              </a:solidFill>
              <a:latin typeface="Century Schoolbook" panose="02040604050505020304"/>
            </a:endParaRPr>
          </a:p>
        </p:txBody>
      </p:sp>
      <p:sp>
        <p:nvSpPr>
          <p:cNvPr id="4" name="TextBox 3">
            <a:extLst>
              <a:ext uri="{FF2B5EF4-FFF2-40B4-BE49-F238E27FC236}">
                <a16:creationId xmlns:a16="http://schemas.microsoft.com/office/drawing/2014/main" id="{12FA09AF-1433-4021-9D58-6220D83950C1}"/>
              </a:ext>
            </a:extLst>
          </p:cNvPr>
          <p:cNvSpPr txBox="1"/>
          <p:nvPr/>
        </p:nvSpPr>
        <p:spPr>
          <a:xfrm>
            <a:off x="7986738" y="993261"/>
            <a:ext cx="3167406" cy="400110"/>
          </a:xfrm>
          <a:prstGeom prst="rect">
            <a:avLst/>
          </a:prstGeom>
          <a:noFill/>
        </p:spPr>
        <p:txBody>
          <a:bodyPr wrap="square" rtlCol="0">
            <a:spAutoFit/>
          </a:bodyPr>
          <a:lstStyle/>
          <a:p>
            <a:r>
              <a:rPr lang="en-US" sz="2000" b="1" dirty="0">
                <a:solidFill>
                  <a:srgbClr val="7030A0"/>
                </a:solidFill>
                <a:latin typeface="Century Schoolbook" panose="02040604050505020304"/>
              </a:rPr>
              <a:t>Announcements/News</a:t>
            </a:r>
            <a:endParaRPr lang="en-US" sz="1600" b="1" dirty="0">
              <a:solidFill>
                <a:srgbClr val="7030A0"/>
              </a:solidFill>
              <a:latin typeface="Century Schoolbook" panose="02040604050505020304"/>
            </a:endParaRPr>
          </a:p>
        </p:txBody>
      </p:sp>
      <p:pic>
        <p:nvPicPr>
          <p:cNvPr id="6" name="Picture 5">
            <a:extLst>
              <a:ext uri="{FF2B5EF4-FFF2-40B4-BE49-F238E27FC236}">
                <a16:creationId xmlns:a16="http://schemas.microsoft.com/office/drawing/2014/main" id="{86E45EB2-D261-4437-A682-1B91011A2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703" y="2251435"/>
            <a:ext cx="1434445" cy="1434445"/>
          </a:xfrm>
          <a:prstGeom prst="rect">
            <a:avLst/>
          </a:prstGeom>
        </p:spPr>
      </p:pic>
      <p:pic>
        <p:nvPicPr>
          <p:cNvPr id="7" name="Picture 6">
            <a:extLst>
              <a:ext uri="{FF2B5EF4-FFF2-40B4-BE49-F238E27FC236}">
                <a16:creationId xmlns:a16="http://schemas.microsoft.com/office/drawing/2014/main" id="{076C4CD1-C6F3-4B92-83BA-13FDDBFC9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635" y="2251434"/>
            <a:ext cx="1434445" cy="1434445"/>
          </a:xfrm>
          <a:prstGeom prst="rect">
            <a:avLst/>
          </a:prstGeom>
        </p:spPr>
      </p:pic>
      <p:pic>
        <p:nvPicPr>
          <p:cNvPr id="8" name="Picture 7">
            <a:extLst>
              <a:ext uri="{FF2B5EF4-FFF2-40B4-BE49-F238E27FC236}">
                <a16:creationId xmlns:a16="http://schemas.microsoft.com/office/drawing/2014/main" id="{93581053-169F-46FD-83F2-602D3B28A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8567" y="2251434"/>
            <a:ext cx="1434445" cy="1434445"/>
          </a:xfrm>
          <a:prstGeom prst="rect">
            <a:avLst/>
          </a:prstGeom>
        </p:spPr>
      </p:pic>
      <p:pic>
        <p:nvPicPr>
          <p:cNvPr id="9" name="Picture 8">
            <a:extLst>
              <a:ext uri="{FF2B5EF4-FFF2-40B4-BE49-F238E27FC236}">
                <a16:creationId xmlns:a16="http://schemas.microsoft.com/office/drawing/2014/main" id="{CB5F7DB5-0E64-4B5D-8D5D-22DA81198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703" y="4355183"/>
            <a:ext cx="1434445" cy="1434445"/>
          </a:xfrm>
          <a:prstGeom prst="rect">
            <a:avLst/>
          </a:prstGeom>
        </p:spPr>
      </p:pic>
      <p:pic>
        <p:nvPicPr>
          <p:cNvPr id="10" name="Picture 9">
            <a:extLst>
              <a:ext uri="{FF2B5EF4-FFF2-40B4-BE49-F238E27FC236}">
                <a16:creationId xmlns:a16="http://schemas.microsoft.com/office/drawing/2014/main" id="{AC83EDC7-6F58-4645-93CA-FC11E408F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635" y="4355182"/>
            <a:ext cx="1434445" cy="1434445"/>
          </a:xfrm>
          <a:prstGeom prst="rect">
            <a:avLst/>
          </a:prstGeom>
        </p:spPr>
      </p:pic>
      <p:pic>
        <p:nvPicPr>
          <p:cNvPr id="11" name="Picture 10">
            <a:extLst>
              <a:ext uri="{FF2B5EF4-FFF2-40B4-BE49-F238E27FC236}">
                <a16:creationId xmlns:a16="http://schemas.microsoft.com/office/drawing/2014/main" id="{6A2103CA-866F-41BD-A46E-D9637378A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8567" y="4355182"/>
            <a:ext cx="1434445" cy="1434445"/>
          </a:xfrm>
          <a:prstGeom prst="rect">
            <a:avLst/>
          </a:prstGeom>
        </p:spPr>
      </p:pic>
      <p:sp>
        <p:nvSpPr>
          <p:cNvPr id="15" name="TextBox 14">
            <a:extLst>
              <a:ext uri="{FF2B5EF4-FFF2-40B4-BE49-F238E27FC236}">
                <a16:creationId xmlns:a16="http://schemas.microsoft.com/office/drawing/2014/main" id="{97C6ACFD-FEDA-4967-837B-75F5A882FA0D}"/>
              </a:ext>
            </a:extLst>
          </p:cNvPr>
          <p:cNvSpPr txBox="1"/>
          <p:nvPr/>
        </p:nvSpPr>
        <p:spPr>
          <a:xfrm>
            <a:off x="8006499" y="2106890"/>
            <a:ext cx="3089757" cy="337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a:p>
            <a:pPr marL="285750" indent="-285750">
              <a:lnSpc>
                <a:spcPct val="150000"/>
              </a:lnSpc>
              <a:buFont typeface="Arial" panose="020B0604020202020204" pitchFamily="34" charset="0"/>
              <a:buChar char="•"/>
            </a:pPr>
            <a:r>
              <a:rPr lang="en-US" sz="1600" dirty="0"/>
              <a:t>--------------------------</a:t>
            </a:r>
          </a:p>
        </p:txBody>
      </p:sp>
    </p:spTree>
    <p:extLst>
      <p:ext uri="{BB962C8B-B14F-4D97-AF65-F5344CB8AC3E}">
        <p14:creationId xmlns:p14="http://schemas.microsoft.com/office/powerpoint/2010/main" val="3725603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mph" presetSubtype="0" fill="hold" grpId="0" nodeType="clickEffect">
                                  <p:stCondLst>
                                    <p:cond delay="0"/>
                                  </p:stCondLst>
                                  <p:iterate type="lt">
                                    <p:tmPct val="10000"/>
                                  </p:iterate>
                                  <p:childTnLst>
                                    <p:animMotion origin="layout" path="M 0.0 0.0 L 0.0 -0.07213" pathEditMode="relative" ptsTypes="">
                                      <p:cBhvr>
                                        <p:cTn id="36" dur="250" accel="50000" decel="50000" autoRev="1" fill="hold">
                                          <p:stCondLst>
                                            <p:cond delay="0"/>
                                          </p:stCondLst>
                                        </p:cTn>
                                        <p:tgtEl>
                                          <p:spTgt spid="15"/>
                                        </p:tgtEl>
                                        <p:attrNameLst>
                                          <p:attrName>ppt_x</p:attrName>
                                          <p:attrName>ppt_y</p:attrName>
                                        </p:attrNameLst>
                                      </p:cBhvr>
                                    </p:animMotion>
                                    <p:animRot by="1500000">
                                      <p:cBhvr>
                                        <p:cTn id="37" dur="125" fill="hold">
                                          <p:stCondLst>
                                            <p:cond delay="0"/>
                                          </p:stCondLst>
                                        </p:cTn>
                                        <p:tgtEl>
                                          <p:spTgt spid="15"/>
                                        </p:tgtEl>
                                        <p:attrNameLst>
                                          <p:attrName>r</p:attrName>
                                        </p:attrNameLst>
                                      </p:cBhvr>
                                    </p:animRot>
                                    <p:animRot by="-1500000">
                                      <p:cBhvr>
                                        <p:cTn id="38" dur="125" fill="hold">
                                          <p:stCondLst>
                                            <p:cond delay="125"/>
                                          </p:stCondLst>
                                        </p:cTn>
                                        <p:tgtEl>
                                          <p:spTgt spid="15"/>
                                        </p:tgtEl>
                                        <p:attrNameLst>
                                          <p:attrName>r</p:attrName>
                                        </p:attrNameLst>
                                      </p:cBhvr>
                                    </p:animRot>
                                    <p:animRot by="-1500000">
                                      <p:cBhvr>
                                        <p:cTn id="39" dur="125" fill="hold">
                                          <p:stCondLst>
                                            <p:cond delay="250"/>
                                          </p:stCondLst>
                                        </p:cTn>
                                        <p:tgtEl>
                                          <p:spTgt spid="15"/>
                                        </p:tgtEl>
                                        <p:attrNameLst>
                                          <p:attrName>r</p:attrName>
                                        </p:attrNameLst>
                                      </p:cBhvr>
                                    </p:animRot>
                                    <p:animRot by="1500000">
                                      <p:cBhvr>
                                        <p:cTn id="40" dur="125" fill="hold">
                                          <p:stCondLst>
                                            <p:cond delay="375"/>
                                          </p:stCondLst>
                                        </p:cTn>
                                        <p:tgtEl>
                                          <p:spTgt spid="1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DC499E8-FF15-4643-BF9C-CD43424E3B0D}"/>
              </a:ext>
            </a:extLst>
          </p:cNvPr>
          <p:cNvSpPr txBox="1">
            <a:spLocks/>
          </p:cNvSpPr>
          <p:nvPr/>
        </p:nvSpPr>
        <p:spPr>
          <a:xfrm>
            <a:off x="518474" y="697585"/>
            <a:ext cx="11063926" cy="5428580"/>
          </a:xfrm>
          <a:prstGeom prst="rect">
            <a:avLst/>
          </a:prstGeom>
        </p:spPr>
        <p:txBody>
          <a:bodyPr>
            <a:normAutofit/>
          </a:bodyPr>
          <a:lstStyle>
            <a:lvl1pPr marL="0" indent="0" algn="l" defTabSz="914400" rtl="0" eaLnBrk="1" latinLnBrk="0" hangingPunct="1">
              <a:lnSpc>
                <a:spcPct val="117000"/>
              </a:lnSpc>
              <a:spcBef>
                <a:spcPts val="1000"/>
              </a:spcBef>
              <a:buFont typeface="Arial" panose="020B0604020202020204" pitchFamily="34" charset="0"/>
              <a:buNone/>
              <a:defRPr sz="2200" kern="1200" spc="80">
                <a:solidFill>
                  <a:schemeClr val="tx1"/>
                </a:solidFill>
                <a:latin typeface="+mn-lt"/>
                <a:ea typeface="+mn-ea"/>
                <a:cs typeface="+mn-cs"/>
              </a:defRPr>
            </a:lvl1pPr>
            <a:lvl2pPr marL="228600" indent="0" algn="l" defTabSz="914400" rtl="0" eaLnBrk="1" latinLnBrk="0" hangingPunct="1">
              <a:lnSpc>
                <a:spcPct val="117000"/>
              </a:lnSpc>
              <a:spcBef>
                <a:spcPts val="500"/>
              </a:spcBef>
              <a:buFont typeface="Arial" panose="020B0604020202020204" pitchFamily="34" charset="0"/>
              <a:buNone/>
              <a:defRPr sz="2000" kern="1200" spc="80">
                <a:solidFill>
                  <a:schemeClr val="tx1"/>
                </a:solidFill>
                <a:latin typeface="+mn-lt"/>
                <a:ea typeface="+mn-ea"/>
                <a:cs typeface="+mn-cs"/>
              </a:defRPr>
            </a:lvl2pPr>
            <a:lvl3pPr marL="457200" indent="0" algn="l" defTabSz="914400" rtl="0" eaLnBrk="1" latinLnBrk="0" hangingPunct="1">
              <a:lnSpc>
                <a:spcPct val="117000"/>
              </a:lnSpc>
              <a:spcBef>
                <a:spcPts val="500"/>
              </a:spcBef>
              <a:buFont typeface="Arial" panose="020B0604020202020204" pitchFamily="34" charset="0"/>
              <a:buNone/>
              <a:defRPr sz="1800" kern="1200" spc="80">
                <a:solidFill>
                  <a:schemeClr val="tx1"/>
                </a:solidFill>
                <a:latin typeface="+mn-lt"/>
                <a:ea typeface="+mn-ea"/>
                <a:cs typeface="+mn-cs"/>
              </a:defRPr>
            </a:lvl3pPr>
            <a:lvl4pPr marL="6858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4pPr>
            <a:lvl5pPr marL="9144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solidFill>
                <a:srgbClr val="7030A0"/>
              </a:solidFill>
              <a:latin typeface="Century Schoolbook" panose="02040604050505020304"/>
              <a:ea typeface="+mj-ea"/>
              <a:cs typeface="+mj-cs"/>
            </a:endParaRPr>
          </a:p>
          <a:p>
            <a:r>
              <a:rPr lang="en-US" b="1" dirty="0">
                <a:solidFill>
                  <a:srgbClr val="7030A0"/>
                </a:solidFill>
                <a:latin typeface="Century Schoolbook" panose="02040604050505020304"/>
                <a:ea typeface="+mj-ea"/>
                <a:cs typeface="+mj-cs"/>
              </a:rPr>
              <a:t>Vision</a:t>
            </a:r>
          </a:p>
          <a:p>
            <a:pPr lvl="1"/>
            <a:r>
              <a:rPr lang="en-US" dirty="0"/>
              <a:t>----------------------------------------------------------------------------------------------------------------------------------------------------------------------------------------------------------------------------------------------------------------------------------------------------------------------------------------------------</a:t>
            </a:r>
          </a:p>
          <a:p>
            <a:pPr lvl="1"/>
            <a:endParaRPr lang="en-US" dirty="0"/>
          </a:p>
          <a:p>
            <a:r>
              <a:rPr lang="en-US" sz="2400" b="1" dirty="0">
                <a:solidFill>
                  <a:srgbClr val="7030A0"/>
                </a:solidFill>
                <a:latin typeface="Century Schoolbook" panose="02040604050505020304"/>
                <a:ea typeface="+mj-ea"/>
                <a:cs typeface="+mj-cs"/>
              </a:rPr>
              <a:t>Mission</a:t>
            </a:r>
          </a:p>
          <a:p>
            <a:pPr lvl="1"/>
            <a:r>
              <a:rPr lang="en-US" dirty="0"/>
              <a:t>------------------------------------------------------------------------------------------------------------------------------------------------------------------------------------------------------------------------------------------------------------------------------------------------- </a:t>
            </a:r>
          </a:p>
          <a:p>
            <a:pPr marL="457200" lvl="1"/>
            <a:endParaRPr lang="en-US" dirty="0"/>
          </a:p>
          <a:p>
            <a:endParaRPr lang="x-none" dirty="0"/>
          </a:p>
        </p:txBody>
      </p:sp>
    </p:spTree>
    <p:extLst>
      <p:ext uri="{BB962C8B-B14F-4D97-AF65-F5344CB8AC3E}">
        <p14:creationId xmlns:p14="http://schemas.microsoft.com/office/powerpoint/2010/main" val="2276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A8189F-AEF6-4886-9251-2CAEB26D8955}"/>
              </a:ext>
            </a:extLst>
          </p:cNvPr>
          <p:cNvSpPr/>
          <p:nvPr/>
        </p:nvSpPr>
        <p:spPr>
          <a:xfrm>
            <a:off x="4606564" y="680243"/>
            <a:ext cx="2978871" cy="584775"/>
          </a:xfrm>
          <a:prstGeom prst="rect">
            <a:avLst/>
          </a:prstGeom>
        </p:spPr>
        <p:txBody>
          <a:bodyPr wrap="square">
            <a:spAutoFit/>
          </a:bodyPr>
          <a:lstStyle/>
          <a:p>
            <a:r>
              <a:rPr lang="en-US" sz="3200" b="1" dirty="0">
                <a:solidFill>
                  <a:srgbClr val="7030A0"/>
                </a:solidFill>
                <a:latin typeface="Century Schoolbook" panose="02040604050505020304"/>
              </a:rPr>
              <a:t>Quick Links</a:t>
            </a:r>
            <a:endParaRPr lang="en-US" sz="2400" b="1" dirty="0">
              <a:solidFill>
                <a:srgbClr val="7030A0"/>
              </a:solidFill>
              <a:latin typeface="Century Schoolbook" panose="02040604050505020304"/>
            </a:endParaRPr>
          </a:p>
        </p:txBody>
      </p:sp>
      <p:sp>
        <p:nvSpPr>
          <p:cNvPr id="9" name="Rectangle: Rounded Corners 8">
            <a:extLst>
              <a:ext uri="{FF2B5EF4-FFF2-40B4-BE49-F238E27FC236}">
                <a16:creationId xmlns:a16="http://schemas.microsoft.com/office/drawing/2014/main" id="{4BA1D6DD-837B-458F-B42C-82822D6447C0}"/>
              </a:ext>
            </a:extLst>
          </p:cNvPr>
          <p:cNvSpPr/>
          <p:nvPr/>
        </p:nvSpPr>
        <p:spPr>
          <a:xfrm>
            <a:off x="1319754" y="3615044"/>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4</a:t>
            </a:r>
          </a:p>
        </p:txBody>
      </p:sp>
      <p:sp>
        <p:nvSpPr>
          <p:cNvPr id="10" name="Rectangle: Rounded Corners 9">
            <a:extLst>
              <a:ext uri="{FF2B5EF4-FFF2-40B4-BE49-F238E27FC236}">
                <a16:creationId xmlns:a16="http://schemas.microsoft.com/office/drawing/2014/main" id="{0B34C367-76E0-4BC3-BAF4-90B0DE5E9335}"/>
              </a:ext>
            </a:extLst>
          </p:cNvPr>
          <p:cNvSpPr/>
          <p:nvPr/>
        </p:nvSpPr>
        <p:spPr>
          <a:xfrm>
            <a:off x="5054338" y="3615044"/>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5</a:t>
            </a:r>
          </a:p>
        </p:txBody>
      </p:sp>
      <p:sp>
        <p:nvSpPr>
          <p:cNvPr id="11" name="Rectangle: Rounded Corners 10">
            <a:extLst>
              <a:ext uri="{FF2B5EF4-FFF2-40B4-BE49-F238E27FC236}">
                <a16:creationId xmlns:a16="http://schemas.microsoft.com/office/drawing/2014/main" id="{4340CE3C-5049-4F05-8129-504E2EFD6AF8}"/>
              </a:ext>
            </a:extLst>
          </p:cNvPr>
          <p:cNvSpPr/>
          <p:nvPr/>
        </p:nvSpPr>
        <p:spPr>
          <a:xfrm>
            <a:off x="8788922" y="3615044"/>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6</a:t>
            </a:r>
          </a:p>
        </p:txBody>
      </p:sp>
      <p:sp>
        <p:nvSpPr>
          <p:cNvPr id="12" name="Rectangle: Rounded Corners 11">
            <a:extLst>
              <a:ext uri="{FF2B5EF4-FFF2-40B4-BE49-F238E27FC236}">
                <a16:creationId xmlns:a16="http://schemas.microsoft.com/office/drawing/2014/main" id="{7AE55942-6950-47D9-BF9A-8E50A2FEEDFC}"/>
              </a:ext>
            </a:extLst>
          </p:cNvPr>
          <p:cNvSpPr/>
          <p:nvPr/>
        </p:nvSpPr>
        <p:spPr>
          <a:xfrm>
            <a:off x="1319754" y="4844589"/>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7</a:t>
            </a:r>
          </a:p>
        </p:txBody>
      </p:sp>
      <p:sp>
        <p:nvSpPr>
          <p:cNvPr id="13" name="Rectangle: Rounded Corners 12">
            <a:extLst>
              <a:ext uri="{FF2B5EF4-FFF2-40B4-BE49-F238E27FC236}">
                <a16:creationId xmlns:a16="http://schemas.microsoft.com/office/drawing/2014/main" id="{B3499227-CFA8-4953-AE6B-538012F2B8FB}"/>
              </a:ext>
            </a:extLst>
          </p:cNvPr>
          <p:cNvSpPr/>
          <p:nvPr/>
        </p:nvSpPr>
        <p:spPr>
          <a:xfrm>
            <a:off x="5054338" y="4844589"/>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8</a:t>
            </a:r>
          </a:p>
        </p:txBody>
      </p:sp>
      <p:sp>
        <p:nvSpPr>
          <p:cNvPr id="14" name="Rectangle: Rounded Corners 13">
            <a:extLst>
              <a:ext uri="{FF2B5EF4-FFF2-40B4-BE49-F238E27FC236}">
                <a16:creationId xmlns:a16="http://schemas.microsoft.com/office/drawing/2014/main" id="{923B8883-047D-425C-A0E7-E1415D77AD0A}"/>
              </a:ext>
            </a:extLst>
          </p:cNvPr>
          <p:cNvSpPr/>
          <p:nvPr/>
        </p:nvSpPr>
        <p:spPr>
          <a:xfrm>
            <a:off x="8788922" y="4844589"/>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9</a:t>
            </a:r>
          </a:p>
        </p:txBody>
      </p:sp>
      <p:sp>
        <p:nvSpPr>
          <p:cNvPr id="18" name="Rectangle: Rounded Corners 17">
            <a:extLst>
              <a:ext uri="{FF2B5EF4-FFF2-40B4-BE49-F238E27FC236}">
                <a16:creationId xmlns:a16="http://schemas.microsoft.com/office/drawing/2014/main" id="{8A25EDCF-9165-4DBD-812E-889BFFFCF107}"/>
              </a:ext>
            </a:extLst>
          </p:cNvPr>
          <p:cNvSpPr/>
          <p:nvPr/>
        </p:nvSpPr>
        <p:spPr>
          <a:xfrm>
            <a:off x="1319753" y="2385499"/>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1</a:t>
            </a:r>
          </a:p>
        </p:txBody>
      </p:sp>
      <p:sp>
        <p:nvSpPr>
          <p:cNvPr id="19" name="Rectangle: Rounded Corners 18">
            <a:extLst>
              <a:ext uri="{FF2B5EF4-FFF2-40B4-BE49-F238E27FC236}">
                <a16:creationId xmlns:a16="http://schemas.microsoft.com/office/drawing/2014/main" id="{8503714D-DF91-4FB4-A78F-F103B9C3928B}"/>
              </a:ext>
            </a:extLst>
          </p:cNvPr>
          <p:cNvSpPr/>
          <p:nvPr/>
        </p:nvSpPr>
        <p:spPr>
          <a:xfrm>
            <a:off x="5054337" y="2385499"/>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2</a:t>
            </a:r>
          </a:p>
        </p:txBody>
      </p:sp>
      <p:sp>
        <p:nvSpPr>
          <p:cNvPr id="20" name="Rectangle: Rounded Corners 19">
            <a:extLst>
              <a:ext uri="{FF2B5EF4-FFF2-40B4-BE49-F238E27FC236}">
                <a16:creationId xmlns:a16="http://schemas.microsoft.com/office/drawing/2014/main" id="{75FB5CD0-8C41-472D-A5F8-75F48D4E3A6F}"/>
              </a:ext>
            </a:extLst>
          </p:cNvPr>
          <p:cNvSpPr/>
          <p:nvPr/>
        </p:nvSpPr>
        <p:spPr>
          <a:xfrm>
            <a:off x="8788921" y="2385499"/>
            <a:ext cx="2083323" cy="66930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Link 3</a:t>
            </a:r>
          </a:p>
        </p:txBody>
      </p:sp>
      <p:sp>
        <p:nvSpPr>
          <p:cNvPr id="21" name="TextBox 20">
            <a:extLst>
              <a:ext uri="{FF2B5EF4-FFF2-40B4-BE49-F238E27FC236}">
                <a16:creationId xmlns:a16="http://schemas.microsoft.com/office/drawing/2014/main" id="{CF4638B8-804A-435A-8008-ADCEBC2555EC}"/>
              </a:ext>
            </a:extLst>
          </p:cNvPr>
          <p:cNvSpPr txBox="1"/>
          <p:nvPr/>
        </p:nvSpPr>
        <p:spPr>
          <a:xfrm>
            <a:off x="4380319" y="1265018"/>
            <a:ext cx="4716545" cy="307777"/>
          </a:xfrm>
          <a:prstGeom prst="rect">
            <a:avLst/>
          </a:prstGeom>
          <a:noFill/>
        </p:spPr>
        <p:txBody>
          <a:bodyPr wrap="square" rtlCol="0">
            <a:spAutoFit/>
          </a:bodyPr>
          <a:lstStyle/>
          <a:p>
            <a:r>
              <a:rPr lang="en-US" sz="1400" dirty="0"/>
              <a:t>(Links/topics related to department)</a:t>
            </a:r>
          </a:p>
        </p:txBody>
      </p:sp>
    </p:spTree>
    <p:extLst>
      <p:ext uri="{BB962C8B-B14F-4D97-AF65-F5344CB8AC3E}">
        <p14:creationId xmlns:p14="http://schemas.microsoft.com/office/powerpoint/2010/main" val="156853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BFCF9D-A06C-46C0-98A9-517F047037EB}"/>
              </a:ext>
            </a:extLst>
          </p:cNvPr>
          <p:cNvSpPr txBox="1">
            <a:spLocks/>
          </p:cNvSpPr>
          <p:nvPr/>
        </p:nvSpPr>
        <p:spPr>
          <a:xfrm>
            <a:off x="518474" y="707009"/>
            <a:ext cx="11063926" cy="5419155"/>
          </a:xfrm>
          <a:prstGeom prst="rect">
            <a:avLst/>
          </a:prstGeom>
        </p:spPr>
        <p:txBody>
          <a:bodyPr>
            <a:normAutofit/>
          </a:bodyPr>
          <a:lstStyle>
            <a:lvl1pPr marL="0" indent="0" algn="l" defTabSz="914400" rtl="0" eaLnBrk="1" latinLnBrk="0" hangingPunct="1">
              <a:lnSpc>
                <a:spcPct val="117000"/>
              </a:lnSpc>
              <a:spcBef>
                <a:spcPts val="1000"/>
              </a:spcBef>
              <a:buFont typeface="Arial" panose="020B0604020202020204" pitchFamily="34" charset="0"/>
              <a:buNone/>
              <a:defRPr sz="2200" kern="1200" spc="80">
                <a:solidFill>
                  <a:schemeClr val="tx1"/>
                </a:solidFill>
                <a:latin typeface="+mn-lt"/>
                <a:ea typeface="+mn-ea"/>
                <a:cs typeface="+mn-cs"/>
              </a:defRPr>
            </a:lvl1pPr>
            <a:lvl2pPr marL="228600" indent="0" algn="l" defTabSz="914400" rtl="0" eaLnBrk="1" latinLnBrk="0" hangingPunct="1">
              <a:lnSpc>
                <a:spcPct val="117000"/>
              </a:lnSpc>
              <a:spcBef>
                <a:spcPts val="500"/>
              </a:spcBef>
              <a:buFont typeface="Arial" panose="020B0604020202020204" pitchFamily="34" charset="0"/>
              <a:buNone/>
              <a:defRPr sz="2000" kern="1200" spc="80">
                <a:solidFill>
                  <a:schemeClr val="tx1"/>
                </a:solidFill>
                <a:latin typeface="+mn-lt"/>
                <a:ea typeface="+mn-ea"/>
                <a:cs typeface="+mn-cs"/>
              </a:defRPr>
            </a:lvl2pPr>
            <a:lvl3pPr marL="457200" indent="0" algn="l" defTabSz="914400" rtl="0" eaLnBrk="1" latinLnBrk="0" hangingPunct="1">
              <a:lnSpc>
                <a:spcPct val="117000"/>
              </a:lnSpc>
              <a:spcBef>
                <a:spcPts val="500"/>
              </a:spcBef>
              <a:buFont typeface="Arial" panose="020B0604020202020204" pitchFamily="34" charset="0"/>
              <a:buNone/>
              <a:defRPr sz="1800" kern="1200" spc="80">
                <a:solidFill>
                  <a:schemeClr val="tx1"/>
                </a:solidFill>
                <a:latin typeface="+mn-lt"/>
                <a:ea typeface="+mn-ea"/>
                <a:cs typeface="+mn-cs"/>
              </a:defRPr>
            </a:lvl3pPr>
            <a:lvl4pPr marL="6858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4pPr>
            <a:lvl5pPr marL="914400" indent="0" algn="l" defTabSz="914400" rtl="0" eaLnBrk="1" latinLnBrk="0" hangingPunct="1">
              <a:lnSpc>
                <a:spcPct val="117000"/>
              </a:lnSpc>
              <a:spcBef>
                <a:spcPts val="500"/>
              </a:spcBef>
              <a:buFont typeface="Arial" panose="020B0604020202020204" pitchFamily="34" charset="0"/>
              <a:buNone/>
              <a:defRPr sz="1600" kern="1200" spc="8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7030A0"/>
                </a:solidFill>
                <a:latin typeface="Century Schoolbook" panose="02040604050505020304"/>
                <a:ea typeface="+mj-ea"/>
                <a:cs typeface="+mj-cs"/>
              </a:rPr>
              <a:t>Objectives</a:t>
            </a:r>
          </a:p>
          <a:p>
            <a:endParaRPr lang="en-US" b="1" dirty="0">
              <a:solidFill>
                <a:srgbClr val="7030A0"/>
              </a:solidFill>
              <a:latin typeface="Century Schoolbook" panose="02040604050505020304"/>
              <a:ea typeface="+mj-ea"/>
              <a:cs typeface="+mj-cs"/>
            </a:endParaRP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marL="571500" lvl="1" indent="-342900">
              <a:buFont typeface="Arial" panose="020B0604020202020204" pitchFamily="34" charset="0"/>
              <a:buChar char="•"/>
            </a:pPr>
            <a:r>
              <a:rPr lang="en-US" dirty="0"/>
              <a:t>---------------------------------------------</a:t>
            </a:r>
          </a:p>
          <a:p>
            <a:pPr lvl="1"/>
            <a:endParaRPr lang="en-US" dirty="0"/>
          </a:p>
          <a:p>
            <a:endParaRPr lang="en-US" dirty="0"/>
          </a:p>
          <a:p>
            <a:endParaRPr lang="x-none" dirty="0"/>
          </a:p>
        </p:txBody>
      </p:sp>
    </p:spTree>
    <p:extLst>
      <p:ext uri="{BB962C8B-B14F-4D97-AF65-F5344CB8AC3E}">
        <p14:creationId xmlns:p14="http://schemas.microsoft.com/office/powerpoint/2010/main" val="1545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88D74A45-8C44-4D66-9253-B2B25C223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0D18D0-1E40-BCB9-53C8-21CA8643B83D}"/>
              </a:ext>
            </a:extLst>
          </p:cNvPr>
          <p:cNvPicPr>
            <a:picLocks noChangeAspect="1"/>
          </p:cNvPicPr>
          <p:nvPr/>
        </p:nvPicPr>
        <p:blipFill rotWithShape="1">
          <a:blip r:embed="rId2"/>
          <a:srcRect t="32459" b="6301"/>
          <a:stretch/>
        </p:blipFill>
        <p:spPr>
          <a:xfrm>
            <a:off x="3079376" y="1874235"/>
            <a:ext cx="8027895" cy="4647587"/>
          </a:xfrm>
          <a:prstGeom prst="rect">
            <a:avLst/>
          </a:prstGeom>
          <a:effectLst>
            <a:outerShdw blurRad="596900" dist="330200" dir="8820000" sx="87000" sy="87000" algn="ctr" rotWithShape="0">
              <a:srgbClr val="000000">
                <a:alpha val="29000"/>
              </a:srgbClr>
            </a:outerShdw>
          </a:effectLst>
        </p:spPr>
      </p:pic>
      <p:sp useBgFill="1">
        <p:nvSpPr>
          <p:cNvPr id="20"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1874235"/>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6296F2-2381-B2D0-6593-8DA0710121BF}"/>
              </a:ext>
            </a:extLst>
          </p:cNvPr>
          <p:cNvSpPr>
            <a:spLocks noGrp="1"/>
          </p:cNvSpPr>
          <p:nvPr>
            <p:ph type="ctrTitle"/>
          </p:nvPr>
        </p:nvSpPr>
        <p:spPr>
          <a:xfrm>
            <a:off x="2613230" y="368269"/>
            <a:ext cx="8574723" cy="1235225"/>
          </a:xfrm>
        </p:spPr>
        <p:txBody>
          <a:bodyPr anchor="ctr">
            <a:normAutofit/>
          </a:bodyPr>
          <a:lstStyle/>
          <a:p>
            <a:pPr algn="ctr">
              <a:lnSpc>
                <a:spcPct val="104000"/>
              </a:lnSpc>
            </a:pPr>
            <a:r>
              <a:rPr lang="en-US" sz="2000" dirty="0"/>
              <a:t>DEPARTMENT OF PEDIATRIC SURGERY, HOLY FAMILY HOSPITAL</a:t>
            </a:r>
          </a:p>
        </p:txBody>
      </p:sp>
      <p:cxnSp>
        <p:nvCxnSpPr>
          <p:cNvPr id="21" name="Straight Connector 12">
            <a:extLst>
              <a:ext uri="{FF2B5EF4-FFF2-40B4-BE49-F238E27FC236}">
                <a16:creationId xmlns:a16="http://schemas.microsoft.com/office/drawing/2014/main" id="{2E6B6C39-3A8E-4EAF-A0CD-4FE0CDFCD7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98588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80101E2-23AD-3FFB-7FDE-935478E71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2" y="217627"/>
            <a:ext cx="1453506" cy="1371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2025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038E7D36-B1C9-463C-983F-AEA5810A6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1">
            <a:extLst>
              <a:ext uri="{FF2B5EF4-FFF2-40B4-BE49-F238E27FC236}">
                <a16:creationId xmlns:a16="http://schemas.microsoft.com/office/drawing/2014/main" id="{37B9A221-B33F-47C2-85FF-2C8F363D7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 name="Rectangle 13">
            <a:extLst>
              <a:ext uri="{FF2B5EF4-FFF2-40B4-BE49-F238E27FC236}">
                <a16:creationId xmlns:a16="http://schemas.microsoft.com/office/drawing/2014/main" id="{CD0E0EF1-7626-4514-9337-271DD661B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15">
            <a:extLst>
              <a:ext uri="{FF2B5EF4-FFF2-40B4-BE49-F238E27FC236}">
                <a16:creationId xmlns:a16="http://schemas.microsoft.com/office/drawing/2014/main" id="{5F0B1492-9A00-4F80-8771-0BB2C2C43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17">
            <a:extLst>
              <a:ext uri="{FF2B5EF4-FFF2-40B4-BE49-F238E27FC236}">
                <a16:creationId xmlns:a16="http://schemas.microsoft.com/office/drawing/2014/main" id="{7FAC7B62-8ACC-41ED-80AB-8D1CDF38B9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19">
            <a:extLst>
              <a:ext uri="{FF2B5EF4-FFF2-40B4-BE49-F238E27FC236}">
                <a16:creationId xmlns:a16="http://schemas.microsoft.com/office/drawing/2014/main" id="{945FF525-9A83-4625-99D9-B267BDE077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4" name="Slide Background">
            <a:extLst>
              <a:ext uri="{FF2B5EF4-FFF2-40B4-BE49-F238E27FC236}">
                <a16:creationId xmlns:a16="http://schemas.microsoft.com/office/drawing/2014/main" id="{10C92917-A828-4B36-95DE-11CA4F9C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5" name="Rectangle 23">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80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B43B87-E15E-4C01-A5F9-09B1D556F2EC}"/>
              </a:ext>
            </a:extLst>
          </p:cNvPr>
          <p:cNvSpPr>
            <a:spLocks noGrp="1"/>
          </p:cNvSpPr>
          <p:nvPr>
            <p:ph type="title"/>
          </p:nvPr>
        </p:nvSpPr>
        <p:spPr>
          <a:xfrm>
            <a:off x="761801" y="858983"/>
            <a:ext cx="9906799" cy="1161594"/>
          </a:xfrm>
        </p:spPr>
        <p:txBody>
          <a:bodyPr vert="horz" lIns="91440" tIns="45720" rIns="91440" bIns="45720" rtlCol="0" anchor="ctr">
            <a:normAutofit/>
          </a:bodyPr>
          <a:lstStyle/>
          <a:p>
            <a:pPr>
              <a:lnSpc>
                <a:spcPct val="100000"/>
              </a:lnSpc>
            </a:pPr>
            <a:r>
              <a:rPr lang="en-US" sz="3200" b="1" dirty="0">
                <a:effectLst>
                  <a:outerShdw blurRad="38100" dist="38100" dir="2700000" algn="tl">
                    <a:srgbClr val="000000">
                      <a:alpha val="43137"/>
                    </a:srgbClr>
                  </a:outerShdw>
                </a:effectLst>
              </a:rPr>
              <a:t>FACULTY OF PEDIATRIC SURGERY</a:t>
            </a:r>
          </a:p>
        </p:txBody>
      </p:sp>
      <p:sp>
        <p:nvSpPr>
          <p:cNvPr id="4" name="TextBox 3">
            <a:extLst>
              <a:ext uri="{FF2B5EF4-FFF2-40B4-BE49-F238E27FC236}">
                <a16:creationId xmlns:a16="http://schemas.microsoft.com/office/drawing/2014/main" id="{C5A26EEB-6BF2-9457-7E94-9D6581205BF8}"/>
              </a:ext>
            </a:extLst>
          </p:cNvPr>
          <p:cNvSpPr txBox="1"/>
          <p:nvPr/>
        </p:nvSpPr>
        <p:spPr>
          <a:xfrm>
            <a:off x="6797309" y="2413416"/>
            <a:ext cx="4752966" cy="2710683"/>
          </a:xfrm>
          <a:prstGeom prst="rect">
            <a:avLst/>
          </a:prstGeom>
        </p:spPr>
        <p:txBody>
          <a:bodyPr vert="horz" lIns="91440" tIns="45720" rIns="91440" bIns="45720" rtlCol="0" anchor="ctr">
            <a:normAutofit/>
          </a:bodyPr>
          <a:lstStyle/>
          <a:p>
            <a:pPr>
              <a:lnSpc>
                <a:spcPct val="110000"/>
              </a:lnSpc>
            </a:pPr>
            <a:r>
              <a:rPr lang="en-US" sz="2000" b="1" cap="all" dirty="0">
                <a:effectLst>
                  <a:outerShdw blurRad="38100" dist="38100" dir="2700000" algn="tl">
                    <a:srgbClr val="000000">
                      <a:alpha val="43137"/>
                    </a:srgbClr>
                  </a:outerShdw>
                </a:effectLst>
              </a:rPr>
              <a:t>DR ALI CHAUDHARY</a:t>
            </a:r>
          </a:p>
          <a:p>
            <a:r>
              <a:rPr lang="en-US" sz="2000" dirty="0"/>
              <a:t>M.B.B.S, MS(Pediatric Surgery)</a:t>
            </a:r>
          </a:p>
          <a:p>
            <a:r>
              <a:rPr lang="en-US" sz="2000" dirty="0"/>
              <a:t>Senior Registrar</a:t>
            </a:r>
          </a:p>
          <a:p>
            <a:r>
              <a:rPr lang="en-US" sz="2000" dirty="0"/>
              <a:t>Department of Pediatric Surgery</a:t>
            </a:r>
          </a:p>
          <a:p>
            <a:pPr>
              <a:lnSpc>
                <a:spcPct val="110000"/>
              </a:lnSpc>
              <a:spcAft>
                <a:spcPts val="600"/>
              </a:spcAft>
            </a:pPr>
            <a:endParaRPr lang="en-US" dirty="0"/>
          </a:p>
          <a:p>
            <a:pPr>
              <a:lnSpc>
                <a:spcPct val="110000"/>
              </a:lnSpc>
              <a:spcAft>
                <a:spcPts val="600"/>
              </a:spcAft>
            </a:pPr>
            <a:endParaRPr lang="en-US" dirty="0"/>
          </a:p>
          <a:p>
            <a:pPr>
              <a:lnSpc>
                <a:spcPct val="110000"/>
              </a:lnSpc>
              <a:spcAft>
                <a:spcPts val="600"/>
              </a:spcAft>
            </a:pPr>
            <a:endParaRPr lang="en-US" dirty="0"/>
          </a:p>
        </p:txBody>
      </p:sp>
      <p:cxnSp>
        <p:nvCxnSpPr>
          <p:cNvPr id="36" name="Straight Connector 2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2BEE8AF7-FAB8-47CE-B2BC-1B40D911BD49}"/>
              </a:ext>
            </a:extLst>
          </p:cNvPr>
          <p:cNvGraphicFramePr>
            <a:graphicFrameLocks noGrp="1"/>
          </p:cNvGraphicFramePr>
          <p:nvPr>
            <p:ph sz="half" idx="1"/>
            <p:extLst>
              <p:ext uri="{D42A27DB-BD31-4B8C-83A1-F6EECF244321}">
                <p14:modId xmlns:p14="http://schemas.microsoft.com/office/powerpoint/2010/main" val="3810173313"/>
              </p:ext>
            </p:extLst>
          </p:nvPr>
        </p:nvGraphicFramePr>
        <p:xfrm>
          <a:off x="862457" y="2579683"/>
          <a:ext cx="5538341" cy="3821117"/>
        </p:xfrm>
        <a:graphic>
          <a:graphicData uri="http://schemas.openxmlformats.org/drawingml/2006/table">
            <a:tbl>
              <a:tblPr firstRow="1" bandRow="1">
                <a:tableStyleId>{3C2FFA5D-87B4-456A-9821-1D502468CF0F}</a:tableStyleId>
              </a:tblPr>
              <a:tblGrid>
                <a:gridCol w="5538341">
                  <a:extLst>
                    <a:ext uri="{9D8B030D-6E8A-4147-A177-3AD203B41FA5}">
                      <a16:colId xmlns:a16="http://schemas.microsoft.com/office/drawing/2014/main" val="2209157476"/>
                    </a:ext>
                  </a:extLst>
                </a:gridCol>
              </a:tblGrid>
              <a:tr h="2045527">
                <a:tc>
                  <a:txBody>
                    <a:bodyPr/>
                    <a:lstStyle/>
                    <a:p>
                      <a:r>
                        <a:rPr lang="en-US" sz="2500" b="1" dirty="0">
                          <a:solidFill>
                            <a:schemeClr val="tx1"/>
                          </a:solidFill>
                          <a:effectLst>
                            <a:outerShdw blurRad="38100" dist="38100" dir="2700000" algn="tl">
                              <a:srgbClr val="000000">
                                <a:alpha val="43137"/>
                              </a:srgbClr>
                            </a:outerShdw>
                          </a:effectLst>
                        </a:rPr>
                        <a:t>DR. MUDASSAR FIAZ GONDAL</a:t>
                      </a:r>
                      <a:br>
                        <a:rPr lang="en-US" sz="2500" b="1" dirty="0">
                          <a:solidFill>
                            <a:schemeClr val="accent1">
                              <a:lumMod val="75000"/>
                            </a:schemeClr>
                          </a:solidFill>
                          <a:effectLst>
                            <a:outerShdw blurRad="38100" dist="38100" dir="2700000" algn="tl">
                              <a:srgbClr val="000000">
                                <a:alpha val="43137"/>
                              </a:srgbClr>
                            </a:outerShdw>
                          </a:effectLst>
                        </a:rPr>
                      </a:br>
                      <a:r>
                        <a:rPr lang="en-US" sz="1600" b="0" dirty="0">
                          <a:solidFill>
                            <a:schemeClr val="tx1"/>
                          </a:solidFill>
                          <a:effectLst>
                            <a:outerShdw blurRad="38100" dist="38100" dir="2700000" algn="tl">
                              <a:srgbClr val="000000">
                                <a:alpha val="43137"/>
                              </a:srgbClr>
                            </a:outerShdw>
                          </a:effectLst>
                        </a:rPr>
                        <a:t>MBBS, MS</a:t>
                      </a:r>
                      <a:br>
                        <a:rPr lang="en-US" sz="1600" dirty="0"/>
                      </a:br>
                      <a:r>
                        <a:rPr lang="en-US" sz="1600" dirty="0"/>
                        <a:t>Associate Professor of Pediatric surgery</a:t>
                      </a:r>
                      <a:br>
                        <a:rPr lang="en-US" sz="1600" dirty="0"/>
                      </a:br>
                      <a:r>
                        <a:rPr lang="en-US" sz="1600" dirty="0"/>
                        <a:t>Head of the Department </a:t>
                      </a:r>
                      <a:br>
                        <a:rPr lang="en-US" sz="1600" dirty="0"/>
                      </a:br>
                      <a:r>
                        <a:rPr lang="en-US" sz="1600" dirty="0"/>
                        <a:t>Pediatric surgery</a:t>
                      </a:r>
                    </a:p>
                  </a:txBody>
                  <a:tcPr marL="80711" marR="80711" marT="40355" marB="40355"/>
                </a:tc>
                <a:extLst>
                  <a:ext uri="{0D108BD9-81ED-4DB2-BD59-A6C34878D82A}">
                    <a16:rowId xmlns:a16="http://schemas.microsoft.com/office/drawing/2014/main" val="2021777971"/>
                  </a:ext>
                </a:extLst>
              </a:tr>
              <a:tr h="1775590">
                <a:tc>
                  <a:txBody>
                    <a:bodyPr/>
                    <a:lstStyle/>
                    <a:p>
                      <a:r>
                        <a:rPr lang="en-US" sz="2500" b="1" dirty="0"/>
                        <a:t>DR. UMER FRAZ</a:t>
                      </a:r>
                      <a:endParaRPr lang="en-US" sz="1600" dirty="0"/>
                    </a:p>
                    <a:p>
                      <a:r>
                        <a:rPr lang="en-US" sz="1600" dirty="0"/>
                        <a:t>MBBS, FCPS</a:t>
                      </a:r>
                    </a:p>
                    <a:p>
                      <a:r>
                        <a:rPr lang="en-US" sz="1600" b="0" dirty="0">
                          <a:solidFill>
                            <a:schemeClr val="tx1">
                              <a:lumMod val="95000"/>
                              <a:lumOff val="5000"/>
                            </a:schemeClr>
                          </a:solidFill>
                          <a:effectLst/>
                        </a:rPr>
                        <a:t>Assistant Professor of Pediatric surgery </a:t>
                      </a:r>
                      <a:br>
                        <a:rPr lang="en-US" sz="1600" b="0" dirty="0">
                          <a:solidFill>
                            <a:schemeClr val="tx1">
                              <a:lumMod val="95000"/>
                              <a:lumOff val="5000"/>
                            </a:schemeClr>
                          </a:solidFill>
                          <a:effectLst/>
                        </a:rPr>
                      </a:br>
                      <a:r>
                        <a:rPr lang="en-US" sz="1600" b="0" dirty="0">
                          <a:solidFill>
                            <a:schemeClr val="tx1">
                              <a:lumMod val="95000"/>
                              <a:lumOff val="5000"/>
                            </a:schemeClr>
                          </a:solidFill>
                          <a:effectLst/>
                        </a:rPr>
                        <a:t>Department Of Pediatric Surgery</a:t>
                      </a:r>
                      <a:endParaRPr lang="en-US" sz="1600" dirty="0"/>
                    </a:p>
                    <a:p>
                      <a:endParaRPr lang="en-US" sz="2500" b="1" dirty="0">
                        <a:solidFill>
                          <a:schemeClr val="accent1">
                            <a:lumMod val="75000"/>
                          </a:schemeClr>
                        </a:solidFill>
                        <a:effectLst>
                          <a:outerShdw blurRad="38100" dist="38100" dir="2700000" algn="tl">
                            <a:srgbClr val="000000">
                              <a:alpha val="43137"/>
                            </a:srgbClr>
                          </a:outerShdw>
                        </a:effectLst>
                      </a:endParaRPr>
                    </a:p>
                  </a:txBody>
                  <a:tcPr marL="80711" marR="80711" marT="40355" marB="40355"/>
                </a:tc>
                <a:extLst>
                  <a:ext uri="{0D108BD9-81ED-4DB2-BD59-A6C34878D82A}">
                    <a16:rowId xmlns:a16="http://schemas.microsoft.com/office/drawing/2014/main" val="2583487950"/>
                  </a:ext>
                </a:extLst>
              </a:tr>
            </a:tbl>
          </a:graphicData>
        </a:graphic>
      </p:graphicFrame>
    </p:spTree>
    <p:extLst>
      <p:ext uri="{BB962C8B-B14F-4D97-AF65-F5344CB8AC3E}">
        <p14:creationId xmlns:p14="http://schemas.microsoft.com/office/powerpoint/2010/main" val="34058416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534B1D-E533-428C-8A4F-707DEBFEB05C}"/>
              </a:ext>
            </a:extLst>
          </p:cNvPr>
          <p:cNvSpPr txBox="1"/>
          <p:nvPr/>
        </p:nvSpPr>
        <p:spPr>
          <a:xfrm>
            <a:off x="3938047" y="447773"/>
            <a:ext cx="4315905" cy="584775"/>
          </a:xfrm>
          <a:prstGeom prst="rect">
            <a:avLst/>
          </a:prstGeom>
          <a:noFill/>
        </p:spPr>
        <p:txBody>
          <a:bodyPr wrap="square" rtlCol="0">
            <a:spAutoFit/>
          </a:bodyPr>
          <a:lstStyle/>
          <a:p>
            <a:r>
              <a:rPr lang="en-US" sz="3200" b="1" dirty="0">
                <a:solidFill>
                  <a:srgbClr val="7030A0"/>
                </a:solidFill>
                <a:latin typeface="Century Schoolbook" panose="02040604050505020304"/>
              </a:rPr>
              <a:t>Our Team / Faculty</a:t>
            </a:r>
          </a:p>
        </p:txBody>
      </p:sp>
      <p:pic>
        <p:nvPicPr>
          <p:cNvPr id="9" name="Picture 8">
            <a:extLst>
              <a:ext uri="{FF2B5EF4-FFF2-40B4-BE49-F238E27FC236}">
                <a16:creationId xmlns:a16="http://schemas.microsoft.com/office/drawing/2014/main" id="{B3EC7522-0642-4E78-9A61-23039161C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163" y="1606625"/>
            <a:ext cx="1687999" cy="1333579"/>
          </a:xfrm>
          <a:prstGeom prst="rect">
            <a:avLst/>
          </a:prstGeom>
        </p:spPr>
      </p:pic>
      <p:sp>
        <p:nvSpPr>
          <p:cNvPr id="10" name="TextBox 9">
            <a:extLst>
              <a:ext uri="{FF2B5EF4-FFF2-40B4-BE49-F238E27FC236}">
                <a16:creationId xmlns:a16="http://schemas.microsoft.com/office/drawing/2014/main" id="{340E6631-785A-4ACF-A952-891AE1579196}"/>
              </a:ext>
            </a:extLst>
          </p:cNvPr>
          <p:cNvSpPr txBox="1"/>
          <p:nvPr/>
        </p:nvSpPr>
        <p:spPr>
          <a:xfrm>
            <a:off x="2193877" y="2940204"/>
            <a:ext cx="1536569" cy="523220"/>
          </a:xfrm>
          <a:prstGeom prst="rect">
            <a:avLst/>
          </a:prstGeom>
          <a:noFill/>
        </p:spPr>
        <p:txBody>
          <a:bodyPr wrap="square" rtlCol="0">
            <a:spAutoFit/>
          </a:bodyPr>
          <a:lstStyle/>
          <a:p>
            <a:pPr algn="ctr"/>
            <a:r>
              <a:rPr lang="en-US" sz="1400" dirty="0"/>
              <a:t>Name</a:t>
            </a:r>
          </a:p>
          <a:p>
            <a:pPr algn="ctr"/>
            <a:r>
              <a:rPr lang="en-US" sz="1400" dirty="0"/>
              <a:t>Designation</a:t>
            </a:r>
          </a:p>
        </p:txBody>
      </p:sp>
      <p:pic>
        <p:nvPicPr>
          <p:cNvPr id="11" name="Picture 10">
            <a:extLst>
              <a:ext uri="{FF2B5EF4-FFF2-40B4-BE49-F238E27FC236}">
                <a16:creationId xmlns:a16="http://schemas.microsoft.com/office/drawing/2014/main" id="{A27F0C25-0E72-41CA-BF30-35F96C8EC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446" y="1606625"/>
            <a:ext cx="1687999" cy="1333579"/>
          </a:xfrm>
          <a:prstGeom prst="rect">
            <a:avLst/>
          </a:prstGeom>
        </p:spPr>
      </p:pic>
      <p:sp>
        <p:nvSpPr>
          <p:cNvPr id="12" name="TextBox 11">
            <a:extLst>
              <a:ext uri="{FF2B5EF4-FFF2-40B4-BE49-F238E27FC236}">
                <a16:creationId xmlns:a16="http://schemas.microsoft.com/office/drawing/2014/main" id="{D9618D07-CABD-4AE3-A7F0-254C320E5E7B}"/>
              </a:ext>
            </a:extLst>
          </p:cNvPr>
          <p:cNvSpPr txBox="1"/>
          <p:nvPr/>
        </p:nvSpPr>
        <p:spPr>
          <a:xfrm>
            <a:off x="5259160" y="2940204"/>
            <a:ext cx="1536569" cy="523220"/>
          </a:xfrm>
          <a:prstGeom prst="rect">
            <a:avLst/>
          </a:prstGeom>
          <a:noFill/>
        </p:spPr>
        <p:txBody>
          <a:bodyPr wrap="square" rtlCol="0">
            <a:spAutoFit/>
          </a:bodyPr>
          <a:lstStyle/>
          <a:p>
            <a:pPr algn="ctr"/>
            <a:r>
              <a:rPr lang="en-US" sz="1400" dirty="0"/>
              <a:t>Name</a:t>
            </a:r>
          </a:p>
          <a:p>
            <a:pPr algn="ctr"/>
            <a:r>
              <a:rPr lang="en-US" sz="1400" dirty="0"/>
              <a:t>Designation</a:t>
            </a:r>
          </a:p>
        </p:txBody>
      </p:sp>
      <p:pic>
        <p:nvPicPr>
          <p:cNvPr id="13" name="Picture 12">
            <a:extLst>
              <a:ext uri="{FF2B5EF4-FFF2-40B4-BE49-F238E27FC236}">
                <a16:creationId xmlns:a16="http://schemas.microsoft.com/office/drawing/2014/main" id="{96ED86AE-3415-4B51-9851-38188679F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3952" y="1606625"/>
            <a:ext cx="1687999" cy="1333579"/>
          </a:xfrm>
          <a:prstGeom prst="rect">
            <a:avLst/>
          </a:prstGeom>
        </p:spPr>
      </p:pic>
      <p:sp>
        <p:nvSpPr>
          <p:cNvPr id="14" name="TextBox 13">
            <a:extLst>
              <a:ext uri="{FF2B5EF4-FFF2-40B4-BE49-F238E27FC236}">
                <a16:creationId xmlns:a16="http://schemas.microsoft.com/office/drawing/2014/main" id="{9C247240-E334-4A6F-AB0F-B15AC67DD791}"/>
              </a:ext>
            </a:extLst>
          </p:cNvPr>
          <p:cNvSpPr txBox="1"/>
          <p:nvPr/>
        </p:nvSpPr>
        <p:spPr>
          <a:xfrm>
            <a:off x="8329666" y="2940204"/>
            <a:ext cx="1536569" cy="523220"/>
          </a:xfrm>
          <a:prstGeom prst="rect">
            <a:avLst/>
          </a:prstGeom>
          <a:noFill/>
        </p:spPr>
        <p:txBody>
          <a:bodyPr wrap="square" rtlCol="0">
            <a:spAutoFit/>
          </a:bodyPr>
          <a:lstStyle/>
          <a:p>
            <a:pPr algn="ctr"/>
            <a:r>
              <a:rPr lang="en-US" sz="1400" dirty="0"/>
              <a:t>Name</a:t>
            </a:r>
          </a:p>
          <a:p>
            <a:pPr algn="ctr"/>
            <a:r>
              <a:rPr lang="en-US" sz="1400" dirty="0"/>
              <a:t>Designation</a:t>
            </a:r>
          </a:p>
        </p:txBody>
      </p:sp>
      <p:pic>
        <p:nvPicPr>
          <p:cNvPr id="15" name="Picture 14">
            <a:extLst>
              <a:ext uri="{FF2B5EF4-FFF2-40B4-BE49-F238E27FC236}">
                <a16:creationId xmlns:a16="http://schemas.microsoft.com/office/drawing/2014/main" id="{91D15F4D-E024-4F4C-9417-D28C646CE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163" y="3917797"/>
            <a:ext cx="1687999" cy="1333579"/>
          </a:xfrm>
          <a:prstGeom prst="rect">
            <a:avLst/>
          </a:prstGeom>
        </p:spPr>
      </p:pic>
      <p:sp>
        <p:nvSpPr>
          <p:cNvPr id="16" name="TextBox 15">
            <a:extLst>
              <a:ext uri="{FF2B5EF4-FFF2-40B4-BE49-F238E27FC236}">
                <a16:creationId xmlns:a16="http://schemas.microsoft.com/office/drawing/2014/main" id="{E232E99D-4C19-4E80-BE2E-7E12B969E58A}"/>
              </a:ext>
            </a:extLst>
          </p:cNvPr>
          <p:cNvSpPr txBox="1"/>
          <p:nvPr/>
        </p:nvSpPr>
        <p:spPr>
          <a:xfrm>
            <a:off x="2193877" y="5251376"/>
            <a:ext cx="1536569" cy="523220"/>
          </a:xfrm>
          <a:prstGeom prst="rect">
            <a:avLst/>
          </a:prstGeom>
          <a:noFill/>
        </p:spPr>
        <p:txBody>
          <a:bodyPr wrap="square" rtlCol="0">
            <a:spAutoFit/>
          </a:bodyPr>
          <a:lstStyle/>
          <a:p>
            <a:pPr algn="ctr"/>
            <a:r>
              <a:rPr lang="en-US" sz="1400" dirty="0"/>
              <a:t>Name</a:t>
            </a:r>
          </a:p>
          <a:p>
            <a:pPr algn="ctr"/>
            <a:r>
              <a:rPr lang="en-US" sz="1400" dirty="0"/>
              <a:t>Designation</a:t>
            </a:r>
          </a:p>
        </p:txBody>
      </p:sp>
      <p:pic>
        <p:nvPicPr>
          <p:cNvPr id="17" name="Picture 16">
            <a:extLst>
              <a:ext uri="{FF2B5EF4-FFF2-40B4-BE49-F238E27FC236}">
                <a16:creationId xmlns:a16="http://schemas.microsoft.com/office/drawing/2014/main" id="{1FC9A94E-A4C5-452D-BE0B-C34346DA9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446" y="3917797"/>
            <a:ext cx="1687999" cy="1333579"/>
          </a:xfrm>
          <a:prstGeom prst="rect">
            <a:avLst/>
          </a:prstGeom>
        </p:spPr>
      </p:pic>
      <p:sp>
        <p:nvSpPr>
          <p:cNvPr id="18" name="TextBox 17">
            <a:extLst>
              <a:ext uri="{FF2B5EF4-FFF2-40B4-BE49-F238E27FC236}">
                <a16:creationId xmlns:a16="http://schemas.microsoft.com/office/drawing/2014/main" id="{57792626-E6A9-4DB1-B470-CC78565BA57D}"/>
              </a:ext>
            </a:extLst>
          </p:cNvPr>
          <p:cNvSpPr txBox="1"/>
          <p:nvPr/>
        </p:nvSpPr>
        <p:spPr>
          <a:xfrm>
            <a:off x="5259160" y="5251376"/>
            <a:ext cx="1536569" cy="523220"/>
          </a:xfrm>
          <a:prstGeom prst="rect">
            <a:avLst/>
          </a:prstGeom>
          <a:noFill/>
        </p:spPr>
        <p:txBody>
          <a:bodyPr wrap="square" rtlCol="0">
            <a:spAutoFit/>
          </a:bodyPr>
          <a:lstStyle/>
          <a:p>
            <a:pPr algn="ctr"/>
            <a:r>
              <a:rPr lang="en-US" sz="1400" dirty="0"/>
              <a:t>Name</a:t>
            </a:r>
          </a:p>
          <a:p>
            <a:pPr algn="ctr"/>
            <a:r>
              <a:rPr lang="en-US" sz="1400" dirty="0"/>
              <a:t>Designation</a:t>
            </a:r>
          </a:p>
        </p:txBody>
      </p:sp>
      <p:pic>
        <p:nvPicPr>
          <p:cNvPr id="19" name="Picture 18">
            <a:extLst>
              <a:ext uri="{FF2B5EF4-FFF2-40B4-BE49-F238E27FC236}">
                <a16:creationId xmlns:a16="http://schemas.microsoft.com/office/drawing/2014/main" id="{5E1334E1-1D14-4E59-9DA4-F91C0095B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3952" y="3917797"/>
            <a:ext cx="1687999" cy="1333579"/>
          </a:xfrm>
          <a:prstGeom prst="rect">
            <a:avLst/>
          </a:prstGeom>
        </p:spPr>
      </p:pic>
      <p:sp>
        <p:nvSpPr>
          <p:cNvPr id="20" name="TextBox 19">
            <a:extLst>
              <a:ext uri="{FF2B5EF4-FFF2-40B4-BE49-F238E27FC236}">
                <a16:creationId xmlns:a16="http://schemas.microsoft.com/office/drawing/2014/main" id="{29594D7F-4C93-4854-8B96-DD2E60649B46}"/>
              </a:ext>
            </a:extLst>
          </p:cNvPr>
          <p:cNvSpPr txBox="1"/>
          <p:nvPr/>
        </p:nvSpPr>
        <p:spPr>
          <a:xfrm>
            <a:off x="8329666" y="5251376"/>
            <a:ext cx="1536569" cy="523220"/>
          </a:xfrm>
          <a:prstGeom prst="rect">
            <a:avLst/>
          </a:prstGeom>
          <a:noFill/>
        </p:spPr>
        <p:txBody>
          <a:bodyPr wrap="square" rtlCol="0">
            <a:spAutoFit/>
          </a:bodyPr>
          <a:lstStyle/>
          <a:p>
            <a:pPr algn="ctr"/>
            <a:r>
              <a:rPr lang="en-US" sz="1400" dirty="0"/>
              <a:t>Name</a:t>
            </a:r>
          </a:p>
          <a:p>
            <a:pPr algn="ctr"/>
            <a:r>
              <a:rPr lang="en-US" sz="1400" dirty="0"/>
              <a:t>Designation</a:t>
            </a:r>
          </a:p>
        </p:txBody>
      </p:sp>
    </p:spTree>
    <p:extLst>
      <p:ext uri="{BB962C8B-B14F-4D97-AF65-F5344CB8AC3E}">
        <p14:creationId xmlns:p14="http://schemas.microsoft.com/office/powerpoint/2010/main" val="334285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5105D448-4A6C-48A3-8C3C-71AF58F3E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4025579F-C5D8-43BE-AF84-3E66A482C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44415"/>
          </a:xfrm>
          <a:prstGeom prst="rect">
            <a:avLst/>
          </a:prstGeom>
          <a:ln>
            <a:noFill/>
          </a:ln>
          <a:effectLst>
            <a:outerShdw blurRad="190500" dist="1270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0759FA-F974-C0E4-A3EB-4ECCF73EA1BC}"/>
              </a:ext>
            </a:extLst>
          </p:cNvPr>
          <p:cNvSpPr>
            <a:spLocks noGrp="1"/>
          </p:cNvSpPr>
          <p:nvPr>
            <p:ph type="title"/>
          </p:nvPr>
        </p:nvSpPr>
        <p:spPr>
          <a:xfrm>
            <a:off x="576197" y="501660"/>
            <a:ext cx="9787895" cy="1432273"/>
          </a:xfrm>
        </p:spPr>
        <p:txBody>
          <a:bodyPr vert="horz" lIns="91440" tIns="45720" rIns="91440" bIns="45720" rtlCol="0">
            <a:normAutofit/>
          </a:bodyPr>
          <a:lstStyle/>
          <a:p>
            <a:r>
              <a:rPr lang="en-US" sz="3600" u="sng" dirty="0"/>
              <a:t>RESEARCH MODEL OF THE DEPARTMENT</a:t>
            </a:r>
          </a:p>
        </p:txBody>
      </p:sp>
      <p:cxnSp>
        <p:nvCxnSpPr>
          <p:cNvPr id="32" name="Straight Connector 31">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E7599600-1BAA-CC76-7908-1654918BFA18}"/>
              </a:ext>
            </a:extLst>
          </p:cNvPr>
          <p:cNvGraphicFramePr/>
          <p:nvPr>
            <p:extLst>
              <p:ext uri="{D42A27DB-BD31-4B8C-83A1-F6EECF244321}">
                <p14:modId xmlns:p14="http://schemas.microsoft.com/office/powerpoint/2010/main" val="3524461988"/>
              </p:ext>
            </p:extLst>
          </p:nvPr>
        </p:nvGraphicFramePr>
        <p:xfrm>
          <a:off x="327768" y="269823"/>
          <a:ext cx="11536464" cy="6588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032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F164-D6D9-F467-B305-B15D1F389B63}"/>
              </a:ext>
            </a:extLst>
          </p:cNvPr>
          <p:cNvSpPr>
            <a:spLocks noGrp="1"/>
          </p:cNvSpPr>
          <p:nvPr>
            <p:ph type="title"/>
          </p:nvPr>
        </p:nvSpPr>
        <p:spPr>
          <a:xfrm>
            <a:off x="761171" y="414309"/>
            <a:ext cx="10380573" cy="836267"/>
          </a:xfrm>
        </p:spPr>
        <p:txBody>
          <a:bodyPr vert="horz" lIns="91440" tIns="45720" rIns="91440" bIns="45720" rtlCol="0">
            <a:normAutofit fontScale="90000"/>
          </a:bodyPr>
          <a:lstStyle/>
          <a:p>
            <a:pPr marL="0" marR="0" lvl="0" fontAlgn="base">
              <a:lnSpc>
                <a:spcPct val="150000"/>
              </a:lnSpc>
              <a:spcBef>
                <a:spcPct val="0"/>
              </a:spcBef>
              <a:spcAft>
                <a:spcPts val="600"/>
              </a:spcAft>
              <a:tabLst/>
            </a:pPr>
            <a:r>
              <a:rPr kumimoji="0" lang="en-US" altLang="en-US" sz="1400" b="1" i="0" u="sng" strike="noStrike" cap="none" normalizeH="0" baseline="0" dirty="0">
                <a:ln>
                  <a:noFill/>
                </a:ln>
                <a:effectLst/>
              </a:rPr>
              <a:t>DISEASE RESEARCH PROJECTS </a:t>
            </a:r>
            <a:r>
              <a:rPr kumimoji="0" lang="en-US" altLang="en-US" sz="1400" b="1" i="0" u="sng" strike="noStrike" cap="none" normalizeH="0" baseline="0" dirty="0" bmk="_Hlk106056726">
                <a:ln>
                  <a:noFill/>
                </a:ln>
                <a:effectLst/>
              </a:rPr>
              <a:t>UPDATED 15</a:t>
            </a:r>
            <a:r>
              <a:rPr kumimoji="0" lang="en-US" altLang="en-US" sz="1400" b="1" i="0" u="sng" strike="noStrike" cap="none" normalizeH="0" baseline="30000" dirty="0" bmk="_Hlk106056726">
                <a:ln>
                  <a:noFill/>
                </a:ln>
                <a:effectLst/>
              </a:rPr>
              <a:t>th</a:t>
            </a:r>
            <a:r>
              <a:rPr kumimoji="0" lang="en-US" altLang="en-US" sz="1400" b="1" i="0" u="sng" strike="noStrike" cap="none" normalizeH="0" baseline="0" dirty="0" bmk="_Hlk106056726">
                <a:ln>
                  <a:noFill/>
                </a:ln>
                <a:effectLst/>
              </a:rPr>
              <a:t> -</a:t>
            </a:r>
            <a:r>
              <a:rPr lang="en-US" altLang="en-US" sz="1400" b="1" u="sng" dirty="0" bmk="_Hlk106056726"/>
              <a:t>S</a:t>
            </a:r>
            <a:r>
              <a:rPr kumimoji="0" lang="en-US" altLang="en-US" sz="1400" b="1" i="0" u="sng" strike="noStrike" cap="none" normalizeH="0" baseline="0" dirty="0" bmk="_Hlk106056726">
                <a:ln>
                  <a:noFill/>
                </a:ln>
                <a:effectLst/>
              </a:rPr>
              <a:t>ep 2022</a:t>
            </a:r>
            <a:br>
              <a:rPr kumimoji="0" lang="en-US" altLang="en-US" sz="1400" b="0" i="0" u="none" strike="noStrike" cap="none" normalizeH="0" baseline="0" dirty="0">
                <a:ln>
                  <a:noFill/>
                </a:ln>
                <a:effectLst/>
              </a:rPr>
            </a:br>
            <a:r>
              <a:rPr kumimoji="0" lang="en-US" altLang="en-US" sz="1400" b="0" i="0" u="none" strike="noStrike" cap="none" normalizeH="0" baseline="0" dirty="0">
                <a:ln>
                  <a:noFill/>
                </a:ln>
                <a:effectLst/>
              </a:rPr>
              <a:t>Following Post graduate trainees have been allotted the below topics since 2019:</a:t>
            </a:r>
            <a:br>
              <a:rPr kumimoji="0" lang="en-US" altLang="en-US" sz="1400" b="0" i="0" u="none" strike="noStrike" cap="none" normalizeH="0" baseline="0" dirty="0">
                <a:ln>
                  <a:noFill/>
                </a:ln>
                <a:effectLst/>
              </a:rPr>
            </a:br>
            <a:endParaRPr lang="en-US" sz="1400" dirty="0"/>
          </a:p>
        </p:txBody>
      </p:sp>
      <p:sp>
        <p:nvSpPr>
          <p:cNvPr id="6" name="Content Placeholder 5">
            <a:extLst>
              <a:ext uri="{FF2B5EF4-FFF2-40B4-BE49-F238E27FC236}">
                <a16:creationId xmlns:a16="http://schemas.microsoft.com/office/drawing/2014/main" id="{6FECBFC0-4BF2-DB63-6DC7-3BFBB26A8436}"/>
              </a:ext>
            </a:extLst>
          </p:cNvPr>
          <p:cNvSpPr>
            <a:spLocks noGrp="1"/>
          </p:cNvSpPr>
          <p:nvPr>
            <p:ph idx="1"/>
          </p:nvPr>
        </p:nvSpPr>
        <p:spPr>
          <a:xfrm>
            <a:off x="761799" y="1223682"/>
            <a:ext cx="10381205" cy="5284694"/>
          </a:xfrm>
        </p:spPr>
        <p:txBody>
          <a:bodyPr/>
          <a:lstStyle/>
          <a:p>
            <a:endParaRPr lang="en-US" dirty="0"/>
          </a:p>
        </p:txBody>
      </p:sp>
      <p:graphicFrame>
        <p:nvGraphicFramePr>
          <p:cNvPr id="17" name="Content Placeholder 3">
            <a:extLst>
              <a:ext uri="{FF2B5EF4-FFF2-40B4-BE49-F238E27FC236}">
                <a16:creationId xmlns:a16="http://schemas.microsoft.com/office/drawing/2014/main" id="{71A6D9FA-28DD-CA77-599B-E42D19E3AC09}"/>
              </a:ext>
            </a:extLst>
          </p:cNvPr>
          <p:cNvGraphicFramePr>
            <a:graphicFrameLocks/>
          </p:cNvGraphicFramePr>
          <p:nvPr>
            <p:extLst>
              <p:ext uri="{D42A27DB-BD31-4B8C-83A1-F6EECF244321}">
                <p14:modId xmlns:p14="http://schemas.microsoft.com/office/powerpoint/2010/main" val="3011952228"/>
              </p:ext>
            </p:extLst>
          </p:nvPr>
        </p:nvGraphicFramePr>
        <p:xfrm>
          <a:off x="684218" y="1263408"/>
          <a:ext cx="10463394" cy="4770703"/>
        </p:xfrm>
        <a:graphic>
          <a:graphicData uri="http://schemas.openxmlformats.org/drawingml/2006/table">
            <a:tbl>
              <a:tblPr firstRow="1" firstCol="1" bandRow="1">
                <a:tableStyleId>{5C22544A-7EE6-4342-B048-85BDC9FD1C3A}</a:tableStyleId>
              </a:tblPr>
              <a:tblGrid>
                <a:gridCol w="378100">
                  <a:extLst>
                    <a:ext uri="{9D8B030D-6E8A-4147-A177-3AD203B41FA5}">
                      <a16:colId xmlns:a16="http://schemas.microsoft.com/office/drawing/2014/main" val="3095894517"/>
                    </a:ext>
                  </a:extLst>
                </a:gridCol>
                <a:gridCol w="4178708">
                  <a:extLst>
                    <a:ext uri="{9D8B030D-6E8A-4147-A177-3AD203B41FA5}">
                      <a16:colId xmlns:a16="http://schemas.microsoft.com/office/drawing/2014/main" val="3544952629"/>
                    </a:ext>
                  </a:extLst>
                </a:gridCol>
                <a:gridCol w="5906586">
                  <a:extLst>
                    <a:ext uri="{9D8B030D-6E8A-4147-A177-3AD203B41FA5}">
                      <a16:colId xmlns:a16="http://schemas.microsoft.com/office/drawing/2014/main" val="2900045622"/>
                    </a:ext>
                  </a:extLst>
                </a:gridCol>
              </a:tblGrid>
              <a:tr h="0">
                <a:tc>
                  <a:txBody>
                    <a:bodyPr/>
                    <a:lstStyle/>
                    <a:p>
                      <a:pPr marL="0" marR="0" algn="l">
                        <a:lnSpc>
                          <a:spcPct val="107000"/>
                        </a:lnSpc>
                        <a:spcBef>
                          <a:spcPts val="0"/>
                        </a:spcBef>
                        <a:spcAft>
                          <a:spcPts val="0"/>
                        </a:spcAft>
                      </a:pPr>
                      <a:r>
                        <a:rPr lang="en-US" sz="1300" u="sng" dirty="0" err="1">
                          <a:effectLst/>
                        </a:rPr>
                        <a:t>Sr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107000"/>
                        </a:lnSpc>
                        <a:spcBef>
                          <a:spcPts val="0"/>
                        </a:spcBef>
                        <a:spcAft>
                          <a:spcPts val="0"/>
                        </a:spcAft>
                      </a:pPr>
                      <a:r>
                        <a:rPr lang="en-US" sz="1300" u="sng">
                          <a:effectLst/>
                        </a:rPr>
                        <a:t>Trainee Name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107000"/>
                        </a:lnSpc>
                        <a:spcBef>
                          <a:spcPts val="0"/>
                        </a:spcBef>
                        <a:spcAft>
                          <a:spcPts val="0"/>
                        </a:spcAft>
                      </a:pPr>
                      <a:r>
                        <a:rPr lang="en-US" sz="1300" u="sng" dirty="0">
                          <a:effectLst/>
                        </a:rPr>
                        <a:t>Project Title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550713402"/>
                  </a:ext>
                </a:extLst>
              </a:tr>
              <a:tr h="398827">
                <a:tc>
                  <a:txBody>
                    <a:bodyPr/>
                    <a:lstStyle/>
                    <a:p>
                      <a:pPr marL="0" marR="0" algn="ctr">
                        <a:lnSpc>
                          <a:spcPct val="107000"/>
                        </a:lnSpc>
                        <a:spcBef>
                          <a:spcPts val="0"/>
                        </a:spcBef>
                        <a:spcAft>
                          <a:spcPts val="0"/>
                        </a:spcAft>
                      </a:pPr>
                      <a:r>
                        <a:rPr lang="en-US" sz="1300" u="sng">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0070C0"/>
                          </a:solidFill>
                          <a:effectLst/>
                        </a:rPr>
                        <a:t>Dr Osama Iftikhar</a:t>
                      </a:r>
                      <a:endPar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0070C0"/>
                          </a:solidFill>
                          <a:effectLst/>
                        </a:rPr>
                        <a:t>Blunt Trauma Abdomen</a:t>
                      </a:r>
                      <a:endPar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3133396703"/>
                  </a:ext>
                </a:extLst>
              </a:tr>
              <a:tr h="514956">
                <a:tc>
                  <a:txBody>
                    <a:bodyPr/>
                    <a:lstStyle/>
                    <a:p>
                      <a:pPr marL="0" marR="0" algn="ctr">
                        <a:lnSpc>
                          <a:spcPct val="107000"/>
                        </a:lnSpc>
                        <a:spcBef>
                          <a:spcPts val="0"/>
                        </a:spcBef>
                        <a:spcAft>
                          <a:spcPts val="0"/>
                        </a:spcAft>
                      </a:pPr>
                      <a:r>
                        <a:rPr lang="en-US" sz="1300" u="sng">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0070C0"/>
                          </a:solidFill>
                          <a:effectLst/>
                        </a:rPr>
                        <a:t>Dr Laraib Rasul</a:t>
                      </a:r>
                      <a:endPar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0070C0"/>
                          </a:solidFill>
                          <a:effectLst/>
                        </a:rPr>
                        <a:t>Defecation Problem In Children</a:t>
                      </a:r>
                      <a:endPar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3273943566"/>
                  </a:ext>
                </a:extLst>
              </a:tr>
              <a:tr h="398827">
                <a:tc>
                  <a:txBody>
                    <a:bodyPr/>
                    <a:lstStyle/>
                    <a:p>
                      <a:pPr marL="0" marR="0" algn="ctr">
                        <a:lnSpc>
                          <a:spcPct val="107000"/>
                        </a:lnSpc>
                        <a:spcBef>
                          <a:spcPts val="0"/>
                        </a:spcBef>
                        <a:spcAft>
                          <a:spcPts val="0"/>
                        </a:spcAft>
                      </a:pPr>
                      <a:r>
                        <a:rPr lang="en-US" sz="1300" u="sng">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0070C0"/>
                          </a:solidFill>
                          <a:effectLst/>
                        </a:rPr>
                        <a:t>Dr Ameena Shahwar</a:t>
                      </a:r>
                      <a:endPar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0070C0"/>
                          </a:solidFill>
                          <a:effectLst/>
                        </a:rPr>
                        <a:t>Anorectal Malformation</a:t>
                      </a:r>
                      <a:endParaRPr lang="en-US"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970657654"/>
                  </a:ext>
                </a:extLst>
              </a:tr>
              <a:tr h="398827">
                <a:tc>
                  <a:txBody>
                    <a:bodyPr/>
                    <a:lstStyle/>
                    <a:p>
                      <a:pPr marL="0" marR="0" algn="ctr">
                        <a:lnSpc>
                          <a:spcPct val="107000"/>
                        </a:lnSpc>
                        <a:spcBef>
                          <a:spcPts val="0"/>
                        </a:spcBef>
                        <a:spcAft>
                          <a:spcPts val="0"/>
                        </a:spcAft>
                      </a:pPr>
                      <a:r>
                        <a:rPr lang="en-US" sz="1300" u="sng">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err="1">
                          <a:effectLst/>
                        </a:rPr>
                        <a:t>Dr</a:t>
                      </a:r>
                      <a:r>
                        <a:rPr lang="en-US" sz="1600" dirty="0">
                          <a:effectLst/>
                        </a:rPr>
                        <a:t> </a:t>
                      </a:r>
                      <a:r>
                        <a:rPr lang="en-US" sz="1600" dirty="0" err="1">
                          <a:effectLst/>
                        </a:rPr>
                        <a:t>Jawad</a:t>
                      </a:r>
                      <a:r>
                        <a:rPr lang="en-US" sz="1600" dirty="0">
                          <a:effectLst/>
                        </a:rPr>
                        <a:t> Jahangir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Testicular Care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3434795856"/>
                  </a:ext>
                </a:extLst>
              </a:tr>
              <a:tr h="514956">
                <a:tc>
                  <a:txBody>
                    <a:bodyPr/>
                    <a:lstStyle/>
                    <a:p>
                      <a:pPr marL="0" marR="0" algn="ctr">
                        <a:lnSpc>
                          <a:spcPct val="107000"/>
                        </a:lnSpc>
                        <a:spcBef>
                          <a:spcPts val="0"/>
                        </a:spcBef>
                        <a:spcAft>
                          <a:spcPts val="0"/>
                        </a:spcAft>
                      </a:pPr>
                      <a:r>
                        <a:rPr lang="en-US" sz="1300" u="sng"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chemeClr val="accent5"/>
                          </a:solidFill>
                          <a:effectLst/>
                        </a:rPr>
                        <a:t>Dr Faizaan Shahid</a:t>
                      </a:r>
                      <a:endParaRPr lang="en-US" sz="14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chemeClr val="accent5"/>
                          </a:solidFill>
                          <a:effectLst/>
                        </a:rPr>
                        <a:t>Electrical Burn In Children</a:t>
                      </a:r>
                      <a:endParaRPr lang="en-US" sz="14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1570585322"/>
                  </a:ext>
                </a:extLst>
              </a:tr>
              <a:tr h="514956">
                <a:tc>
                  <a:txBody>
                    <a:bodyPr/>
                    <a:lstStyle/>
                    <a:p>
                      <a:pPr marL="0" marR="0" algn="ctr">
                        <a:lnSpc>
                          <a:spcPct val="107000"/>
                        </a:lnSpc>
                        <a:spcBef>
                          <a:spcPts val="0"/>
                        </a:spcBef>
                        <a:spcAft>
                          <a:spcPts val="0"/>
                        </a:spcAft>
                      </a:pPr>
                      <a:r>
                        <a:rPr lang="en-US" sz="1300" u="sng">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Dr Salman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Germs Cell Tumor In Children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2500159253"/>
                  </a:ext>
                </a:extLst>
              </a:tr>
              <a:tr h="398827">
                <a:tc>
                  <a:txBody>
                    <a:bodyPr/>
                    <a:lstStyle/>
                    <a:p>
                      <a:pPr marL="0" marR="0" algn="ctr">
                        <a:lnSpc>
                          <a:spcPct val="107000"/>
                        </a:lnSpc>
                        <a:spcBef>
                          <a:spcPts val="0"/>
                        </a:spcBef>
                        <a:spcAft>
                          <a:spcPts val="0"/>
                        </a:spcAft>
                      </a:pPr>
                      <a:r>
                        <a:rPr lang="en-US" sz="1300" u="sng">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Dr Noor Ul Sabah Butt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Surgical Clinical Audit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947161833"/>
                  </a:ext>
                </a:extLst>
              </a:tr>
              <a:tr h="514956">
                <a:tc>
                  <a:txBody>
                    <a:bodyPr/>
                    <a:lstStyle/>
                    <a:p>
                      <a:pPr marL="0" marR="0" algn="ctr">
                        <a:lnSpc>
                          <a:spcPct val="107000"/>
                        </a:lnSpc>
                        <a:spcBef>
                          <a:spcPts val="0"/>
                        </a:spcBef>
                        <a:spcAft>
                          <a:spcPts val="0"/>
                        </a:spcAft>
                      </a:pPr>
                      <a:r>
                        <a:rPr lang="en-US" sz="1300" u="sng">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FF0000"/>
                          </a:solidFill>
                          <a:effectLst/>
                        </a:rPr>
                        <a:t>Dr Mehak Fatima/Dr Hasnain Aslam</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solidFill>
                            <a:srgbClr val="FF0000"/>
                          </a:solidFill>
                          <a:effectLst/>
                        </a:rPr>
                        <a:t>A Neonate  as surgical patient Care</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116740075"/>
                  </a:ext>
                </a:extLst>
              </a:tr>
              <a:tr h="398827">
                <a:tc>
                  <a:txBody>
                    <a:bodyPr/>
                    <a:lstStyle/>
                    <a:p>
                      <a:pPr marL="0" marR="0" algn="ctr">
                        <a:lnSpc>
                          <a:spcPct val="107000"/>
                        </a:lnSpc>
                        <a:spcBef>
                          <a:spcPts val="0"/>
                        </a:spcBef>
                        <a:spcAft>
                          <a:spcPts val="0"/>
                        </a:spcAft>
                      </a:pPr>
                      <a:r>
                        <a:rPr lang="en-US" sz="1300" u="sng">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Dr Awais Chaudhary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Penile Health Care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4103163300"/>
                  </a:ext>
                </a:extLst>
              </a:tr>
              <a:tr h="0">
                <a:tc>
                  <a:txBody>
                    <a:bodyPr/>
                    <a:lstStyle/>
                    <a:p>
                      <a:pPr marL="0" marR="0" algn="ctr">
                        <a:lnSpc>
                          <a:spcPct val="107000"/>
                        </a:lnSpc>
                        <a:spcBef>
                          <a:spcPts val="0"/>
                        </a:spcBef>
                        <a:spcAft>
                          <a:spcPts val="0"/>
                        </a:spcAft>
                      </a:pPr>
                      <a:r>
                        <a:rPr lang="en-US" sz="1300" u="sng">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Dr Waqas Sahi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tc>
                  <a:txBody>
                    <a:bodyPr/>
                    <a:lstStyle/>
                    <a:p>
                      <a:pPr marL="0" marR="0" algn="ctr">
                        <a:lnSpc>
                          <a:spcPct val="200000"/>
                        </a:lnSpc>
                        <a:spcBef>
                          <a:spcPts val="0"/>
                        </a:spcBef>
                        <a:spcAft>
                          <a:spcPts val="0"/>
                        </a:spcAft>
                      </a:pPr>
                      <a:r>
                        <a:rPr lang="en-US" sz="1600" dirty="0">
                          <a:effectLst/>
                        </a:rPr>
                        <a:t>Kidney care in children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72400" marR="72400" marT="0" marB="0"/>
                </a:tc>
                <a:extLst>
                  <a:ext uri="{0D108BD9-81ED-4DB2-BD59-A6C34878D82A}">
                    <a16:rowId xmlns:a16="http://schemas.microsoft.com/office/drawing/2014/main" val="1332658495"/>
                  </a:ext>
                </a:extLst>
              </a:tr>
            </a:tbl>
          </a:graphicData>
        </a:graphic>
      </p:graphicFrame>
    </p:spTree>
    <p:extLst>
      <p:ext uri="{BB962C8B-B14F-4D97-AF65-F5344CB8AC3E}">
        <p14:creationId xmlns:p14="http://schemas.microsoft.com/office/powerpoint/2010/main" val="272918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81FB66B5-0DCE-404D-B0A0-E1E48E7BB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78235"/>
            <a:ext cx="5346796" cy="4579763"/>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A group of people posing for a photo&#10;&#10;Description automatically generated">
            <a:extLst>
              <a:ext uri="{FF2B5EF4-FFF2-40B4-BE49-F238E27FC236}">
                <a16:creationId xmlns:a16="http://schemas.microsoft.com/office/drawing/2014/main" id="{74DA5151-1A5B-C0AE-CD2C-9A5A3C3D415C}"/>
              </a:ext>
            </a:extLst>
          </p:cNvPr>
          <p:cNvPicPr>
            <a:picLocks noGrp="1" noChangeAspect="1"/>
          </p:cNvPicPr>
          <p:nvPr>
            <p:ph idx="1"/>
          </p:nvPr>
        </p:nvPicPr>
        <p:blipFill rotWithShape="1">
          <a:blip r:embed="rId2"/>
          <a:srcRect l="7221" r="14738"/>
          <a:stretch/>
        </p:blipFill>
        <p:spPr>
          <a:xfrm>
            <a:off x="591671" y="2635624"/>
            <a:ext cx="4755126" cy="3738282"/>
          </a:xfrm>
          <a:prstGeom prst="rect">
            <a:avLst/>
          </a:prstGeom>
        </p:spPr>
      </p:pic>
      <p:sp useBgFill="1">
        <p:nvSpPr>
          <p:cNvPr id="19" name="Rectangle 13">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4809"/>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D8F9FD-1DCD-143C-8C8E-FB1ECEBF0D1A}"/>
              </a:ext>
            </a:extLst>
          </p:cNvPr>
          <p:cNvSpPr>
            <a:spLocks noGrp="1"/>
          </p:cNvSpPr>
          <p:nvPr>
            <p:ph type="title"/>
          </p:nvPr>
        </p:nvSpPr>
        <p:spPr>
          <a:xfrm>
            <a:off x="844112" y="365574"/>
            <a:ext cx="9906799" cy="1161594"/>
          </a:xfrm>
        </p:spPr>
        <p:txBody>
          <a:bodyPr vert="horz" lIns="91440" tIns="45720" rIns="91440" bIns="45720" rtlCol="0" anchor="ctr">
            <a:normAutofit/>
          </a:bodyPr>
          <a:lstStyle/>
          <a:p>
            <a:pPr>
              <a:lnSpc>
                <a:spcPct val="100000"/>
              </a:lnSpc>
            </a:pPr>
            <a:r>
              <a:rPr lang="en-US" sz="3600" dirty="0"/>
              <a:t>COLORECTAL GROUP </a:t>
            </a:r>
          </a:p>
        </p:txBody>
      </p:sp>
      <p:sp>
        <p:nvSpPr>
          <p:cNvPr id="5" name="TextBox 4">
            <a:extLst>
              <a:ext uri="{FF2B5EF4-FFF2-40B4-BE49-F238E27FC236}">
                <a16:creationId xmlns:a16="http://schemas.microsoft.com/office/drawing/2014/main" id="{3DFEA75F-DAB8-CEC8-D6A9-DAA9E6B6BFD1}"/>
              </a:ext>
            </a:extLst>
          </p:cNvPr>
          <p:cNvSpPr txBox="1"/>
          <p:nvPr/>
        </p:nvSpPr>
        <p:spPr>
          <a:xfrm>
            <a:off x="6095999" y="2472700"/>
            <a:ext cx="5111222" cy="3767379"/>
          </a:xfrm>
          <a:prstGeom prst="rect">
            <a:avLst/>
          </a:prstGeom>
        </p:spPr>
        <p:txBody>
          <a:bodyPr vert="horz" lIns="91440" tIns="45720" rIns="91440" bIns="45720" rtlCol="0" anchor="ctr">
            <a:normAutofit/>
          </a:bodyPr>
          <a:lstStyle/>
          <a:p>
            <a:pPr>
              <a:lnSpc>
                <a:spcPct val="110000"/>
              </a:lnSpc>
              <a:spcAft>
                <a:spcPts val="600"/>
              </a:spcAft>
            </a:pPr>
            <a:r>
              <a:rPr lang="en-US" dirty="0"/>
              <a:t>This group focuses on all the surgical colorectal problems either congenital or acquired in pediatric age group. </a:t>
            </a:r>
          </a:p>
          <a:p>
            <a:pPr>
              <a:lnSpc>
                <a:spcPct val="110000"/>
              </a:lnSpc>
              <a:spcAft>
                <a:spcPts val="600"/>
              </a:spcAft>
            </a:pPr>
            <a:endParaRPr lang="en-US" dirty="0"/>
          </a:p>
          <a:p>
            <a:pPr>
              <a:lnSpc>
                <a:spcPct val="110000"/>
              </a:lnSpc>
              <a:spcAft>
                <a:spcPts val="600"/>
              </a:spcAft>
            </a:pPr>
            <a:endParaRPr lang="en-US" dirty="0"/>
          </a:p>
          <a:p>
            <a:pPr>
              <a:lnSpc>
                <a:spcPct val="110000"/>
              </a:lnSpc>
              <a:spcAft>
                <a:spcPts val="600"/>
              </a:spcAft>
            </a:pPr>
            <a:r>
              <a:rPr lang="en-US" sz="2000" dirty="0">
                <a:solidFill>
                  <a:srgbClr val="FF0000"/>
                </a:solidFill>
              </a:rPr>
              <a:t>Defecation Problems In Children </a:t>
            </a:r>
            <a:r>
              <a:rPr lang="en-US" dirty="0"/>
              <a:t>(worth mentioning is the </a:t>
            </a:r>
            <a:r>
              <a:rPr lang="en-US" dirty="0">
                <a:solidFill>
                  <a:srgbClr val="00B050"/>
                </a:solidFill>
              </a:rPr>
              <a:t>Bowel Management Program)</a:t>
            </a:r>
          </a:p>
          <a:p>
            <a:pPr>
              <a:lnSpc>
                <a:spcPct val="110000"/>
              </a:lnSpc>
              <a:spcAft>
                <a:spcPts val="600"/>
              </a:spcAft>
            </a:pPr>
            <a:r>
              <a:rPr lang="en-US" sz="2000" dirty="0">
                <a:solidFill>
                  <a:srgbClr val="FF0000"/>
                </a:solidFill>
              </a:rPr>
              <a:t>Anorectal Malformation Congenital Birth Defect </a:t>
            </a:r>
          </a:p>
        </p:txBody>
      </p:sp>
      <p:cxnSp>
        <p:nvCxnSpPr>
          <p:cNvPr id="16" name="Straight Connector 15">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254989"/>
      </p:ext>
    </p:extLst>
  </p:cSld>
  <p:clrMapOvr>
    <a:masterClrMapping/>
  </p:clrMapOvr>
</p:sld>
</file>

<file path=ppt/theme/theme1.xml><?xml version="1.0" encoding="utf-8"?>
<a:theme xmlns:a="http://schemas.openxmlformats.org/drawingml/2006/main" name="BevelVTI">
  <a:themeElements>
    <a:clrScheme name="Custom 148">
      <a:dk1>
        <a:srgbClr val="262626"/>
      </a:dk1>
      <a:lt1>
        <a:sysClr val="window" lastClr="FFFFFF"/>
      </a:lt1>
      <a:dk2>
        <a:srgbClr val="2F333D"/>
      </a:dk2>
      <a:lt2>
        <a:srgbClr val="ECF0F0"/>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Custom 53">
      <a:majorFont>
        <a:latin typeface="Microsoft YaHei"/>
        <a:ea typeface=""/>
        <a:cs typeface=""/>
      </a:majorFont>
      <a:minorFont>
        <a:latin typeface="Microsoft YaHe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docProps/app.xml><?xml version="1.0" encoding="utf-8"?>
<Properties xmlns="http://schemas.openxmlformats.org/officeDocument/2006/extended-properties" xmlns:vt="http://schemas.openxmlformats.org/officeDocument/2006/docPropsVTypes">
  <TotalTime>406</TotalTime>
  <Words>1082</Words>
  <Application>Microsoft Office PowerPoint</Application>
  <PresentationFormat>Widescreen</PresentationFormat>
  <Paragraphs>248</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Microsoft YaHei</vt:lpstr>
      <vt:lpstr>Arial</vt:lpstr>
      <vt:lpstr>Bierstadt</vt:lpstr>
      <vt:lpstr>Calibri</vt:lpstr>
      <vt:lpstr>Century Schoolbook</vt:lpstr>
      <vt:lpstr>Corbel</vt:lpstr>
      <vt:lpstr>Times New Roman</vt:lpstr>
      <vt:lpstr>BevelVTI</vt:lpstr>
      <vt:lpstr>PowerPoint Presentation</vt:lpstr>
      <vt:lpstr>PowerPoint Presentation</vt:lpstr>
      <vt:lpstr>PowerPoint Presentation</vt:lpstr>
      <vt:lpstr>DEPARTMENT OF PEDIATRIC SURGERY, HOLY FAMILY HOSPITAL</vt:lpstr>
      <vt:lpstr>FACULTY OF PEDIATRIC SURGERY</vt:lpstr>
      <vt:lpstr>PowerPoint Presentation</vt:lpstr>
      <vt:lpstr>RESEARCH MODEL OF THE DEPARTMENT</vt:lpstr>
      <vt:lpstr>DISEASE RESEARCH PROJECTS UPDATED 15th -Sep 2022 Following Post graduate trainees have been allotted the below topics since 2019: </vt:lpstr>
      <vt:lpstr>COLORECTAL GROUP </vt:lpstr>
      <vt:lpstr> Accident &amp; Emergency Group</vt:lpstr>
      <vt:lpstr> Testicular Health  Children Penile Health  Kidney Care In Children </vt:lpstr>
      <vt:lpstr>CLINICAL AUDIT AND QUALITY IMPROVEMENT PROJECTS</vt:lpstr>
      <vt:lpstr>                Flagship Health Care Project                               SYMPOSIA                  21st December (little day for little ones)              “NEONATAL AS A SURGICAL PATIENT” </vt:lpstr>
      <vt:lpstr>RESEARCH ACTIVITIES </vt:lpstr>
      <vt:lpstr>PowerPoint Presentation</vt:lpstr>
      <vt:lpstr>PRESENTATIONS</vt:lpstr>
      <vt:lpstr>PUBLICATIONS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PEDIATRIC SURGERY, HOLY FAMILY HOSPITAL</dc:title>
  <dc:creator>muhammad haider</dc:creator>
  <cp:lastModifiedBy>Muhammad Bilal</cp:lastModifiedBy>
  <cp:revision>28</cp:revision>
  <cp:lastPrinted>2022-10-04T05:43:30Z</cp:lastPrinted>
  <dcterms:created xsi:type="dcterms:W3CDTF">2022-09-29T13:44:27Z</dcterms:created>
  <dcterms:modified xsi:type="dcterms:W3CDTF">2022-10-19T04:37:54Z</dcterms:modified>
</cp:coreProperties>
</file>